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1" r:id="rId6"/>
    <p:sldMasterId id="2147483688" r:id="rId7"/>
    <p:sldMasterId id="214748371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Lst>
  <p:sldSz cy="6858000" cx="12192000"/>
  <p:notesSz cx="6858000" cy="9144000"/>
  <p:embeddedFontLst>
    <p:embeddedFont>
      <p:font typeface="Dosis"/>
      <p:regular r:id="rId74"/>
      <p:bold r:id="rId75"/>
    </p:embeddedFont>
    <p:embeddedFont>
      <p:font typeface="Hammersmith One"/>
      <p:regular r:id="rId76"/>
    </p:embeddedFont>
    <p:embeddedFont>
      <p:font typeface="Play"/>
      <p:regular r:id="rId77"/>
      <p:bold r:id="rId78"/>
    </p:embeddedFont>
    <p:embeddedFont>
      <p:font typeface="Poppins ExtraBold"/>
      <p:bold r:id="rId79"/>
      <p:boldItalic r:id="rId8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81" roundtripDataSignature="AMtx7mjNW/6jiYy0EeJZLcWM5Omec1Xe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C150173-6C06-46F6-89D0-D724EB25E386}">
  <a:tblStyle styleId="{DC150173-6C06-46F6-89D0-D724EB25E386}"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80" Type="http://schemas.openxmlformats.org/officeDocument/2006/relationships/font" Target="fonts/PoppinsExtraBold-boldItalic.fntdata"/><Relationship Id="rId81" Type="http://customschemas.google.com/relationships/presentationmetadata" Target="meta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font" Target="fonts/Dosis-bold.fntdata"/><Relationship Id="rId30" Type="http://schemas.openxmlformats.org/officeDocument/2006/relationships/slide" Target="slides/slide21.xml"/><Relationship Id="rId74" Type="http://schemas.openxmlformats.org/officeDocument/2006/relationships/font" Target="fonts/Dosis-regular.fntdata"/><Relationship Id="rId33" Type="http://schemas.openxmlformats.org/officeDocument/2006/relationships/slide" Target="slides/slide24.xml"/><Relationship Id="rId77" Type="http://schemas.openxmlformats.org/officeDocument/2006/relationships/font" Target="fonts/Play-regular.fntdata"/><Relationship Id="rId32" Type="http://schemas.openxmlformats.org/officeDocument/2006/relationships/slide" Target="slides/slide23.xml"/><Relationship Id="rId76" Type="http://schemas.openxmlformats.org/officeDocument/2006/relationships/font" Target="fonts/HammersmithOne-regular.fntdata"/><Relationship Id="rId35" Type="http://schemas.openxmlformats.org/officeDocument/2006/relationships/slide" Target="slides/slide26.xml"/><Relationship Id="rId79" Type="http://schemas.openxmlformats.org/officeDocument/2006/relationships/font" Target="fonts/PoppinsExtraBold-bold.fntdata"/><Relationship Id="rId34" Type="http://schemas.openxmlformats.org/officeDocument/2006/relationships/slide" Target="slides/slide25.xml"/><Relationship Id="rId78" Type="http://schemas.openxmlformats.org/officeDocument/2006/relationships/font" Target="fonts/Play-bold.fntdata"/><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87" name="Google Shape;487;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5" name="Google Shape;56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66" name="Google Shape;56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M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02" name="Google Shape;60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13" name="Google Shape;6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9" name="Google Shape;75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13" name="Google Shape;81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26" name="Google Shape;82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40" name="Google Shape;84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53" name="Google Shape;85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67" name="Google Shape;86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94" name="Google Shape;89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1" name="Google Shape;91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0" name="Google Shape;92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2" name="Google Shape;93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8" name="Google Shape;94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4" name="Google Shape;97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9" name="Google Shape;98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6" name="Google Shape;101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9" name="Google Shape;102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3" name="Google Shape;104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9" name="Google Shape;105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8" name="Google Shape;106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0" name="Google Shape;108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81" name="Google Shape;108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3" name="Google Shape;1093;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4" name="Google Shape;1094;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5" name="Google Shape;110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6" name="Google Shape;1106;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2" name="Google Shape;1122;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3" name="Google Shape;1123;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4" name="Google Shape;1134;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5" name="Google Shape;1135;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0" name="Google Shape;1150;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62" name="Google Shape;116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74" name="Google Shape;117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84" name="Google Shape;1184;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94" name="Google Shape;1194;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08" name="Google Shape;120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3" name="Google Shape;1223;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33" name="Google Shape;1233;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8" name="Google Shape;1248;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63" name="Google Shape;1263;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3" name="Google Shape;127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88" name="Google Shape;1288;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2" name="Google Shape;130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3" name="Google Shape;131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3" name="Google Shape;132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3" name="Google Shape;133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6" name="Google Shape;1356;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7" name="Google Shape;1367;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8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8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8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8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8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8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8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87"/>
          <p:cNvSpPr/>
          <p:nvPr>
            <p:ph idx="2" type="pic"/>
          </p:nvPr>
        </p:nvSpPr>
        <p:spPr>
          <a:xfrm>
            <a:off x="5183188" y="987425"/>
            <a:ext cx="6172200" cy="4873625"/>
          </a:xfrm>
          <a:prstGeom prst="rect">
            <a:avLst/>
          </a:prstGeom>
          <a:noFill/>
          <a:ln>
            <a:noFill/>
          </a:ln>
        </p:spPr>
      </p:sp>
      <p:sp>
        <p:nvSpPr>
          <p:cNvPr id="70" name="Google Shape;70;p8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8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8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8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7" name="Shape 87"/>
        <p:cNvGrpSpPr/>
        <p:nvPr/>
      </p:nvGrpSpPr>
      <p:grpSpPr>
        <a:xfrm>
          <a:off x="0" y="0"/>
          <a:ext cx="0" cy="0"/>
          <a:chOff x="0" y="0"/>
          <a:chExt cx="0" cy="0"/>
        </a:xfrm>
      </p:grpSpPr>
      <p:sp>
        <p:nvSpPr>
          <p:cNvPr id="88" name="Google Shape;88;p6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6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6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91" name="Shape 9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92" name="Shape 92"/>
        <p:cNvGrpSpPr/>
        <p:nvPr/>
      </p:nvGrpSpPr>
      <p:grpSpPr>
        <a:xfrm>
          <a:off x="0" y="0"/>
          <a:ext cx="0" cy="0"/>
          <a:chOff x="0" y="0"/>
          <a:chExt cx="0" cy="0"/>
        </a:xfrm>
      </p:grpSpPr>
      <p:pic>
        <p:nvPicPr>
          <p:cNvPr descr="Image générée" id="93" name="Google Shape;93;p9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4" name="Google Shape;94;p9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5" name="Shape 95"/>
        <p:cNvGrpSpPr/>
        <p:nvPr/>
      </p:nvGrpSpPr>
      <p:grpSpPr>
        <a:xfrm>
          <a:off x="0" y="0"/>
          <a:ext cx="0" cy="0"/>
          <a:chOff x="0" y="0"/>
          <a:chExt cx="0" cy="0"/>
        </a:xfrm>
      </p:grpSpPr>
      <p:sp>
        <p:nvSpPr>
          <p:cNvPr id="96" name="Google Shape;96;p9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7" name="Google Shape;97;p9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8" name="Google Shape;98;p9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9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0" name="Google Shape;100;p9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1" name="Google Shape;101;p9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2" name="Google Shape;102;p9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 name="Google Shape;103;p9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9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5" name="Google Shape;105;p9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 name="Google Shape;106;p9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7" name="Google Shape;107;p9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 name="Google Shape;108;p9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09" name="Shape 109"/>
        <p:cNvGrpSpPr/>
        <p:nvPr/>
      </p:nvGrpSpPr>
      <p:grpSpPr>
        <a:xfrm>
          <a:off x="0" y="0"/>
          <a:ext cx="0" cy="0"/>
          <a:chOff x="0" y="0"/>
          <a:chExt cx="0" cy="0"/>
        </a:xfrm>
      </p:grpSpPr>
      <p:pic>
        <p:nvPicPr>
          <p:cNvPr descr="Image générée" id="110" name="Google Shape;110;p9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1" name="Shape 111"/>
        <p:cNvGrpSpPr/>
        <p:nvPr/>
      </p:nvGrpSpPr>
      <p:grpSpPr>
        <a:xfrm>
          <a:off x="0" y="0"/>
          <a:ext cx="0" cy="0"/>
          <a:chOff x="0" y="0"/>
          <a:chExt cx="0" cy="0"/>
        </a:xfrm>
      </p:grpSpPr>
      <p:sp>
        <p:nvSpPr>
          <p:cNvPr id="112" name="Google Shape;112;p9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9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9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5" name="Google Shape;115;p9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16" name="Google Shape;116;p9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17" name="Google Shape;117;p9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 name="Google Shape;118;p9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19" name="Google Shape;119;p9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20" name="Shape 120"/>
        <p:cNvGrpSpPr/>
        <p:nvPr/>
      </p:nvGrpSpPr>
      <p:grpSpPr>
        <a:xfrm>
          <a:off x="0" y="0"/>
          <a:ext cx="0" cy="0"/>
          <a:chOff x="0" y="0"/>
          <a:chExt cx="0" cy="0"/>
        </a:xfrm>
      </p:grpSpPr>
      <p:sp>
        <p:nvSpPr>
          <p:cNvPr id="121" name="Google Shape;121;p9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9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 name="Google Shape;123;p9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4" name="Google Shape;124;p9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25" name="Google Shape;125;p9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26" name="Google Shape;126;p9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7" name="Google Shape;127;p9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28" name="Google Shape;128;p9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9" name="Shape 129"/>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30" name="Shape 130"/>
        <p:cNvGrpSpPr/>
        <p:nvPr/>
      </p:nvGrpSpPr>
      <p:grpSpPr>
        <a:xfrm>
          <a:off x="0" y="0"/>
          <a:ext cx="0" cy="0"/>
          <a:chOff x="0" y="0"/>
          <a:chExt cx="0" cy="0"/>
        </a:xfrm>
      </p:grpSpPr>
      <p:sp>
        <p:nvSpPr>
          <p:cNvPr id="131" name="Google Shape;131;p9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32" name="Google Shape;132;p9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33" name="Google Shape;133;p9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34" name="Google Shape;134;p96"/>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5" name="Google Shape;135;p96"/>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36" name="Shape 136"/>
        <p:cNvGrpSpPr/>
        <p:nvPr/>
      </p:nvGrpSpPr>
      <p:grpSpPr>
        <a:xfrm>
          <a:off x="0" y="0"/>
          <a:ext cx="0" cy="0"/>
          <a:chOff x="0" y="0"/>
          <a:chExt cx="0" cy="0"/>
        </a:xfrm>
      </p:grpSpPr>
      <p:sp>
        <p:nvSpPr>
          <p:cNvPr id="137" name="Google Shape;137;p9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38" name="Google Shape;138;p9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39" name="Google Shape;139;p9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0" name="Google Shape;140;p97"/>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1" name="Google Shape;141;p97"/>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42" name="Shape 142"/>
        <p:cNvGrpSpPr/>
        <p:nvPr/>
      </p:nvGrpSpPr>
      <p:grpSpPr>
        <a:xfrm>
          <a:off x="0" y="0"/>
          <a:ext cx="0" cy="0"/>
          <a:chOff x="0" y="0"/>
          <a:chExt cx="0" cy="0"/>
        </a:xfrm>
      </p:grpSpPr>
      <p:sp>
        <p:nvSpPr>
          <p:cNvPr id="143" name="Google Shape;143;p98"/>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4" name="Google Shape;144;p9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6" name="Google Shape;146;p9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7" name="Shape 147"/>
        <p:cNvGrpSpPr/>
        <p:nvPr/>
      </p:nvGrpSpPr>
      <p:grpSpPr>
        <a:xfrm>
          <a:off x="0" y="0"/>
          <a:ext cx="0" cy="0"/>
          <a:chOff x="0" y="0"/>
          <a:chExt cx="0" cy="0"/>
        </a:xfrm>
      </p:grpSpPr>
      <p:sp>
        <p:nvSpPr>
          <p:cNvPr id="148" name="Google Shape;148;p9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9" name="Google Shape;149;p9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0" name="Google Shape;150;p9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1" name="Google Shape;151;p9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52" name="Google Shape;152;p9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53" name="Google Shape;153;p9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 name="Google Shape;154;p9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55" name="Google Shape;155;p9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56" name="Shape 156"/>
        <p:cNvGrpSpPr/>
        <p:nvPr/>
      </p:nvGrpSpPr>
      <p:grpSpPr>
        <a:xfrm>
          <a:off x="0" y="0"/>
          <a:ext cx="0" cy="0"/>
          <a:chOff x="0" y="0"/>
          <a:chExt cx="0" cy="0"/>
        </a:xfrm>
      </p:grpSpPr>
      <p:sp>
        <p:nvSpPr>
          <p:cNvPr id="157" name="Google Shape;157;p100"/>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8" name="Google Shape;158;p10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9" name="Google Shape;159;p10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 name="Google Shape;160;p10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1" name="Google Shape;161;p100"/>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2" name="Google Shape;162;p100"/>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3" name="Google Shape;163;p100"/>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 name="Google Shape;164;p100"/>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65" name="Google Shape;165;p10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66" name="Shape 166"/>
        <p:cNvGrpSpPr/>
        <p:nvPr/>
      </p:nvGrpSpPr>
      <p:grpSpPr>
        <a:xfrm>
          <a:off x="0" y="0"/>
          <a:ext cx="0" cy="0"/>
          <a:chOff x="0" y="0"/>
          <a:chExt cx="0" cy="0"/>
        </a:xfrm>
      </p:grpSpPr>
      <p:grpSp>
        <p:nvGrpSpPr>
          <p:cNvPr id="167" name="Google Shape;167;p101"/>
          <p:cNvGrpSpPr/>
          <p:nvPr/>
        </p:nvGrpSpPr>
        <p:grpSpPr>
          <a:xfrm>
            <a:off x="-1" y="-38041"/>
            <a:ext cx="12192000" cy="6858001"/>
            <a:chOff x="0" y="0"/>
            <a:chExt cx="13716000" cy="10287000"/>
          </a:xfrm>
        </p:grpSpPr>
        <p:sp>
          <p:nvSpPr>
            <p:cNvPr id="168" name="Google Shape;168;p10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9" name="Google Shape;169;p10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0" name="Google Shape;170;p10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71" name="Google Shape;171;p10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2" name="Google Shape;172;p101"/>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3" name="Google Shape;173;p101"/>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74" name="Shape 17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75" name="Shape 175"/>
        <p:cNvGrpSpPr/>
        <p:nvPr/>
      </p:nvGrpSpPr>
      <p:grpSpPr>
        <a:xfrm>
          <a:off x="0" y="0"/>
          <a:ext cx="0" cy="0"/>
          <a:chOff x="0" y="0"/>
          <a:chExt cx="0" cy="0"/>
        </a:xfrm>
      </p:grpSpPr>
      <p:sp>
        <p:nvSpPr>
          <p:cNvPr id="176" name="Google Shape;176;p10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77" name="Shape 177"/>
        <p:cNvGrpSpPr/>
        <p:nvPr/>
      </p:nvGrpSpPr>
      <p:grpSpPr>
        <a:xfrm>
          <a:off x="0" y="0"/>
          <a:ext cx="0" cy="0"/>
          <a:chOff x="0" y="0"/>
          <a:chExt cx="0" cy="0"/>
        </a:xfrm>
      </p:grpSpPr>
      <p:sp>
        <p:nvSpPr>
          <p:cNvPr id="178" name="Google Shape;178;p10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9" name="Google Shape;179;p10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80" name="Google Shape;180;p10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81" name="Google Shape;181;p104"/>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2" name="Google Shape;182;p104"/>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83" name="Shape 183"/>
        <p:cNvGrpSpPr/>
        <p:nvPr/>
      </p:nvGrpSpPr>
      <p:grpSpPr>
        <a:xfrm>
          <a:off x="0" y="0"/>
          <a:ext cx="0" cy="0"/>
          <a:chOff x="0" y="0"/>
          <a:chExt cx="0" cy="0"/>
        </a:xfrm>
      </p:grpSpPr>
      <p:sp>
        <p:nvSpPr>
          <p:cNvPr id="184" name="Google Shape;184;p10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 name="Google Shape;185;p10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86" name="Google Shape;186;p10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87" name="Google Shape;187;p105"/>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8" name="Google Shape;188;p105"/>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89" name="Shape 189"/>
        <p:cNvGrpSpPr/>
        <p:nvPr/>
      </p:nvGrpSpPr>
      <p:grpSpPr>
        <a:xfrm>
          <a:off x="0" y="0"/>
          <a:ext cx="0" cy="0"/>
          <a:chOff x="0" y="0"/>
          <a:chExt cx="0" cy="0"/>
        </a:xfrm>
      </p:grpSpPr>
      <p:sp>
        <p:nvSpPr>
          <p:cNvPr id="190" name="Google Shape;190;p10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1" name="Google Shape;191;p10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2" name="Google Shape;192;p10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3" name="Google Shape;193;p10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94" name="Shape 194"/>
        <p:cNvGrpSpPr/>
        <p:nvPr/>
      </p:nvGrpSpPr>
      <p:grpSpPr>
        <a:xfrm>
          <a:off x="0" y="0"/>
          <a:ext cx="0" cy="0"/>
          <a:chOff x="0" y="0"/>
          <a:chExt cx="0" cy="0"/>
        </a:xfrm>
      </p:grpSpPr>
      <p:sp>
        <p:nvSpPr>
          <p:cNvPr id="195" name="Google Shape;195;p107"/>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96" name="Shape 196"/>
        <p:cNvGrpSpPr/>
        <p:nvPr/>
      </p:nvGrpSpPr>
      <p:grpSpPr>
        <a:xfrm>
          <a:off x="0" y="0"/>
          <a:ext cx="0" cy="0"/>
          <a:chOff x="0" y="0"/>
          <a:chExt cx="0" cy="0"/>
        </a:xfrm>
      </p:grpSpPr>
      <p:pic>
        <p:nvPicPr>
          <p:cNvPr descr="Image générée" id="197" name="Google Shape;197;p10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98" name="Google Shape;198;p10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99" name="Shape 199"/>
        <p:cNvGrpSpPr/>
        <p:nvPr/>
      </p:nvGrpSpPr>
      <p:grpSpPr>
        <a:xfrm>
          <a:off x="0" y="0"/>
          <a:ext cx="0" cy="0"/>
          <a:chOff x="0" y="0"/>
          <a:chExt cx="0" cy="0"/>
        </a:xfrm>
      </p:grpSpPr>
      <p:pic>
        <p:nvPicPr>
          <p:cNvPr descr="Image générée" id="200" name="Google Shape;200;p10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1" name="Google Shape;201;p10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02" name="Shape 202"/>
        <p:cNvGrpSpPr/>
        <p:nvPr/>
      </p:nvGrpSpPr>
      <p:grpSpPr>
        <a:xfrm>
          <a:off x="0" y="0"/>
          <a:ext cx="0" cy="0"/>
          <a:chOff x="0" y="0"/>
          <a:chExt cx="0" cy="0"/>
        </a:xfrm>
      </p:grpSpPr>
      <p:pic>
        <p:nvPicPr>
          <p:cNvPr descr="Image générée" id="203" name="Google Shape;203;p11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4" name="Google Shape;204;p11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05" name="Shape 205"/>
        <p:cNvGrpSpPr/>
        <p:nvPr/>
      </p:nvGrpSpPr>
      <p:grpSpPr>
        <a:xfrm>
          <a:off x="0" y="0"/>
          <a:ext cx="0" cy="0"/>
          <a:chOff x="0" y="0"/>
          <a:chExt cx="0" cy="0"/>
        </a:xfrm>
      </p:grpSpPr>
      <p:pic>
        <p:nvPicPr>
          <p:cNvPr descr="Image générée" id="206" name="Google Shape;206;p11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7" name="Google Shape;207;p11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08" name="Shape 208"/>
        <p:cNvGrpSpPr/>
        <p:nvPr/>
      </p:nvGrpSpPr>
      <p:grpSpPr>
        <a:xfrm>
          <a:off x="0" y="0"/>
          <a:ext cx="0" cy="0"/>
          <a:chOff x="0" y="0"/>
          <a:chExt cx="0" cy="0"/>
        </a:xfrm>
      </p:grpSpPr>
      <p:pic>
        <p:nvPicPr>
          <p:cNvPr descr="Image générée" id="209" name="Google Shape;209;p11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0" name="Google Shape;210;p11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11" name="Shape 211"/>
        <p:cNvGrpSpPr/>
        <p:nvPr/>
      </p:nvGrpSpPr>
      <p:grpSpPr>
        <a:xfrm>
          <a:off x="0" y="0"/>
          <a:ext cx="0" cy="0"/>
          <a:chOff x="0" y="0"/>
          <a:chExt cx="0" cy="0"/>
        </a:xfrm>
      </p:grpSpPr>
      <p:sp>
        <p:nvSpPr>
          <p:cNvPr id="212" name="Google Shape;212;p113"/>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213" name="Google Shape;213;p113"/>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214" name="Google Shape;214;p113"/>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216" name="Shape 216"/>
        <p:cNvGrpSpPr/>
        <p:nvPr/>
      </p:nvGrpSpPr>
      <p:grpSpPr>
        <a:xfrm>
          <a:off x="0" y="0"/>
          <a:ext cx="0" cy="0"/>
          <a:chOff x="0" y="0"/>
          <a:chExt cx="0" cy="0"/>
        </a:xfrm>
      </p:grpSpPr>
      <p:sp>
        <p:nvSpPr>
          <p:cNvPr id="217" name="Google Shape;217;p7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218" name="Google Shape;218;p7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219" name="Google Shape;219;p7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220" name="Google Shape;220;p7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221" name="Google Shape;221;p7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222" name="Google Shape;222;p7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223" name="Google Shape;223;p7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224" name="Google Shape;224;p7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225" name="Google Shape;225;p7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226" name="Google Shape;226;p7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227" name="Google Shape;227;p7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228" name="Google Shape;228;p7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229" name="Google Shape;229;p7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30" name="Shape 230"/>
        <p:cNvGrpSpPr/>
        <p:nvPr/>
      </p:nvGrpSpPr>
      <p:grpSpPr>
        <a:xfrm>
          <a:off x="0" y="0"/>
          <a:ext cx="0" cy="0"/>
          <a:chOff x="0" y="0"/>
          <a:chExt cx="0" cy="0"/>
        </a:xfrm>
      </p:grpSpPr>
      <p:sp>
        <p:nvSpPr>
          <p:cNvPr id="231" name="Google Shape;231;p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3" name="Google Shape;233;p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34" name="Shape 23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35" name="Shape 235"/>
        <p:cNvGrpSpPr/>
        <p:nvPr/>
      </p:nvGrpSpPr>
      <p:grpSpPr>
        <a:xfrm>
          <a:off x="0" y="0"/>
          <a:ext cx="0" cy="0"/>
          <a:chOff x="0" y="0"/>
          <a:chExt cx="0" cy="0"/>
        </a:xfrm>
      </p:grpSpPr>
      <p:pic>
        <p:nvPicPr>
          <p:cNvPr descr="Image générée" id="236" name="Google Shape;236;p12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37" name="Google Shape;237;p12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38" name="Shape 238"/>
        <p:cNvGrpSpPr/>
        <p:nvPr/>
      </p:nvGrpSpPr>
      <p:grpSpPr>
        <a:xfrm>
          <a:off x="0" y="0"/>
          <a:ext cx="0" cy="0"/>
          <a:chOff x="0" y="0"/>
          <a:chExt cx="0" cy="0"/>
        </a:xfrm>
      </p:grpSpPr>
      <p:sp>
        <p:nvSpPr>
          <p:cNvPr id="239" name="Google Shape;239;p130"/>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0" name="Google Shape;240;p13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1" name="Google Shape;241;p13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2" name="Google Shape;242;p130"/>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3" name="Google Shape;243;p13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4" name="Google Shape;244;p13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5" name="Google Shape;245;p130"/>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 name="Google Shape;246;p130"/>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7" name="Google Shape;247;p130"/>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8" name="Google Shape;248;p130"/>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9" name="Google Shape;249;p130"/>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0" name="Google Shape;250;p130"/>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1" name="Google Shape;251;p13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52" name="Shape 252"/>
        <p:cNvGrpSpPr/>
        <p:nvPr/>
      </p:nvGrpSpPr>
      <p:grpSpPr>
        <a:xfrm>
          <a:off x="0" y="0"/>
          <a:ext cx="0" cy="0"/>
          <a:chOff x="0" y="0"/>
          <a:chExt cx="0" cy="0"/>
        </a:xfrm>
      </p:grpSpPr>
      <p:pic>
        <p:nvPicPr>
          <p:cNvPr descr="Image générée" id="253" name="Google Shape;253;p131"/>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54" name="Shape 254"/>
        <p:cNvGrpSpPr/>
        <p:nvPr/>
      </p:nvGrpSpPr>
      <p:grpSpPr>
        <a:xfrm>
          <a:off x="0" y="0"/>
          <a:ext cx="0" cy="0"/>
          <a:chOff x="0" y="0"/>
          <a:chExt cx="0" cy="0"/>
        </a:xfrm>
      </p:grpSpPr>
      <p:sp>
        <p:nvSpPr>
          <p:cNvPr id="255" name="Google Shape;255;p13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6" name="Google Shape;256;p13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7" name="Google Shape;257;p13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8" name="Google Shape;258;p13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9" name="Google Shape;259;p13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0" name="Google Shape;260;p13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1" name="Google Shape;261;p13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62" name="Google Shape;262;p13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63" name="Shape 263"/>
        <p:cNvGrpSpPr/>
        <p:nvPr/>
      </p:nvGrpSpPr>
      <p:grpSpPr>
        <a:xfrm>
          <a:off x="0" y="0"/>
          <a:ext cx="0" cy="0"/>
          <a:chOff x="0" y="0"/>
          <a:chExt cx="0" cy="0"/>
        </a:xfrm>
      </p:grpSpPr>
      <p:sp>
        <p:nvSpPr>
          <p:cNvPr id="264" name="Google Shape;264;p13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5" name="Google Shape;265;p13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6" name="Google Shape;266;p13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67" name="Google Shape;267;p13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8" name="Google Shape;268;p133"/>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9" name="Google Shape;269;p13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0" name="Google Shape;270;p13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71" name="Google Shape;271;p13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72" name="Shape 272"/>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73" name="Shape 273"/>
        <p:cNvGrpSpPr/>
        <p:nvPr/>
      </p:nvGrpSpPr>
      <p:grpSpPr>
        <a:xfrm>
          <a:off x="0" y="0"/>
          <a:ext cx="0" cy="0"/>
          <a:chOff x="0" y="0"/>
          <a:chExt cx="0" cy="0"/>
        </a:xfrm>
      </p:grpSpPr>
      <p:sp>
        <p:nvSpPr>
          <p:cNvPr id="274" name="Google Shape;274;p13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5" name="Google Shape;275;p13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76" name="Google Shape;276;p13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77" name="Google Shape;277;p13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78" name="Google Shape;278;p13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79" name="Shape 279"/>
        <p:cNvGrpSpPr/>
        <p:nvPr/>
      </p:nvGrpSpPr>
      <p:grpSpPr>
        <a:xfrm>
          <a:off x="0" y="0"/>
          <a:ext cx="0" cy="0"/>
          <a:chOff x="0" y="0"/>
          <a:chExt cx="0" cy="0"/>
        </a:xfrm>
      </p:grpSpPr>
      <p:sp>
        <p:nvSpPr>
          <p:cNvPr id="280" name="Google Shape;280;p13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81" name="Google Shape;281;p13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82" name="Google Shape;282;p13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83" name="Google Shape;283;p13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4" name="Google Shape;284;p13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85" name="Shape 285"/>
        <p:cNvGrpSpPr/>
        <p:nvPr/>
      </p:nvGrpSpPr>
      <p:grpSpPr>
        <a:xfrm>
          <a:off x="0" y="0"/>
          <a:ext cx="0" cy="0"/>
          <a:chOff x="0" y="0"/>
          <a:chExt cx="0" cy="0"/>
        </a:xfrm>
      </p:grpSpPr>
      <p:sp>
        <p:nvSpPr>
          <p:cNvPr id="286" name="Google Shape;286;p13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 name="Google Shape;287;p13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13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9" name="Google Shape;289;p13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90" name="Shape 290"/>
        <p:cNvGrpSpPr/>
        <p:nvPr/>
      </p:nvGrpSpPr>
      <p:grpSpPr>
        <a:xfrm>
          <a:off x="0" y="0"/>
          <a:ext cx="0" cy="0"/>
          <a:chOff x="0" y="0"/>
          <a:chExt cx="0" cy="0"/>
        </a:xfrm>
      </p:grpSpPr>
      <p:sp>
        <p:nvSpPr>
          <p:cNvPr id="291" name="Google Shape;291;p13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2" name="Google Shape;292;p13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13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4" name="Google Shape;294;p13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95" name="Google Shape;295;p13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96" name="Google Shape;296;p13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7" name="Google Shape;297;p13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98" name="Google Shape;298;p13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99" name="Shape 299"/>
        <p:cNvGrpSpPr/>
        <p:nvPr/>
      </p:nvGrpSpPr>
      <p:grpSpPr>
        <a:xfrm>
          <a:off x="0" y="0"/>
          <a:ext cx="0" cy="0"/>
          <a:chOff x="0" y="0"/>
          <a:chExt cx="0" cy="0"/>
        </a:xfrm>
      </p:grpSpPr>
      <p:sp>
        <p:nvSpPr>
          <p:cNvPr id="300" name="Google Shape;300;p13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1" name="Google Shape;301;p13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2" name="Google Shape;302;p13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3" name="Google Shape;303;p13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04" name="Google Shape;304;p13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5" name="Google Shape;305;p13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6" name="Google Shape;306;p13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7" name="Google Shape;307;p13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08" name="Google Shape;308;p1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09" name="Shape 309"/>
        <p:cNvGrpSpPr/>
        <p:nvPr/>
      </p:nvGrpSpPr>
      <p:grpSpPr>
        <a:xfrm>
          <a:off x="0" y="0"/>
          <a:ext cx="0" cy="0"/>
          <a:chOff x="0" y="0"/>
          <a:chExt cx="0" cy="0"/>
        </a:xfrm>
      </p:grpSpPr>
      <p:grpSp>
        <p:nvGrpSpPr>
          <p:cNvPr id="310" name="Google Shape;310;p140"/>
          <p:cNvGrpSpPr/>
          <p:nvPr/>
        </p:nvGrpSpPr>
        <p:grpSpPr>
          <a:xfrm>
            <a:off x="-1" y="-38041"/>
            <a:ext cx="12192000" cy="6858001"/>
            <a:chOff x="0" y="0"/>
            <a:chExt cx="13716000" cy="10287000"/>
          </a:xfrm>
        </p:grpSpPr>
        <p:sp>
          <p:nvSpPr>
            <p:cNvPr id="311" name="Google Shape;311;p1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12" name="Google Shape;312;p1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13" name="Google Shape;313;p1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14" name="Google Shape;314;p14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15" name="Google Shape;315;p14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6" name="Google Shape;316;p14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317" name="Shape 31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18" name="Shape 318"/>
        <p:cNvGrpSpPr/>
        <p:nvPr/>
      </p:nvGrpSpPr>
      <p:grpSpPr>
        <a:xfrm>
          <a:off x="0" y="0"/>
          <a:ext cx="0" cy="0"/>
          <a:chOff x="0" y="0"/>
          <a:chExt cx="0" cy="0"/>
        </a:xfrm>
      </p:grpSpPr>
      <p:sp>
        <p:nvSpPr>
          <p:cNvPr id="319" name="Google Shape;319;p14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20" name="Shape 320"/>
        <p:cNvGrpSpPr/>
        <p:nvPr/>
      </p:nvGrpSpPr>
      <p:grpSpPr>
        <a:xfrm>
          <a:off x="0" y="0"/>
          <a:ext cx="0" cy="0"/>
          <a:chOff x="0" y="0"/>
          <a:chExt cx="0" cy="0"/>
        </a:xfrm>
      </p:grpSpPr>
      <p:sp>
        <p:nvSpPr>
          <p:cNvPr id="321" name="Google Shape;321;p14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2" name="Google Shape;322;p14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23" name="Google Shape;323;p14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24" name="Google Shape;324;p14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5" name="Google Shape;325;p14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26" name="Shape 326"/>
        <p:cNvGrpSpPr/>
        <p:nvPr/>
      </p:nvGrpSpPr>
      <p:grpSpPr>
        <a:xfrm>
          <a:off x="0" y="0"/>
          <a:ext cx="0" cy="0"/>
          <a:chOff x="0" y="0"/>
          <a:chExt cx="0" cy="0"/>
        </a:xfrm>
      </p:grpSpPr>
      <p:sp>
        <p:nvSpPr>
          <p:cNvPr id="327" name="Google Shape;327;p14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8" name="Google Shape;328;p14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29" name="Google Shape;329;p14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30" name="Google Shape;330;p14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1" name="Google Shape;331;p14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32" name="Shape 332"/>
        <p:cNvGrpSpPr/>
        <p:nvPr/>
      </p:nvGrpSpPr>
      <p:grpSpPr>
        <a:xfrm>
          <a:off x="0" y="0"/>
          <a:ext cx="0" cy="0"/>
          <a:chOff x="0" y="0"/>
          <a:chExt cx="0" cy="0"/>
        </a:xfrm>
      </p:grpSpPr>
      <p:sp>
        <p:nvSpPr>
          <p:cNvPr id="333" name="Google Shape;333;p1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4" name="Google Shape;334;p14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5" name="Google Shape;335;p14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6" name="Google Shape;336;p14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37" name="Shape 337"/>
        <p:cNvGrpSpPr/>
        <p:nvPr/>
      </p:nvGrpSpPr>
      <p:grpSpPr>
        <a:xfrm>
          <a:off x="0" y="0"/>
          <a:ext cx="0" cy="0"/>
          <a:chOff x="0" y="0"/>
          <a:chExt cx="0" cy="0"/>
        </a:xfrm>
      </p:grpSpPr>
      <p:sp>
        <p:nvSpPr>
          <p:cNvPr id="338" name="Google Shape;338;p14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39" name="Shape 339"/>
        <p:cNvGrpSpPr/>
        <p:nvPr/>
      </p:nvGrpSpPr>
      <p:grpSpPr>
        <a:xfrm>
          <a:off x="0" y="0"/>
          <a:ext cx="0" cy="0"/>
          <a:chOff x="0" y="0"/>
          <a:chExt cx="0" cy="0"/>
        </a:xfrm>
      </p:grpSpPr>
      <p:pic>
        <p:nvPicPr>
          <p:cNvPr descr="Image générée" id="340" name="Google Shape;340;p14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1" name="Google Shape;341;p1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42" name="Shape 342"/>
        <p:cNvGrpSpPr/>
        <p:nvPr/>
      </p:nvGrpSpPr>
      <p:grpSpPr>
        <a:xfrm>
          <a:off x="0" y="0"/>
          <a:ext cx="0" cy="0"/>
          <a:chOff x="0" y="0"/>
          <a:chExt cx="0" cy="0"/>
        </a:xfrm>
      </p:grpSpPr>
      <p:pic>
        <p:nvPicPr>
          <p:cNvPr descr="Image générée" id="343" name="Google Shape;343;p14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4" name="Google Shape;344;p14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45" name="Shape 345"/>
        <p:cNvGrpSpPr/>
        <p:nvPr/>
      </p:nvGrpSpPr>
      <p:grpSpPr>
        <a:xfrm>
          <a:off x="0" y="0"/>
          <a:ext cx="0" cy="0"/>
          <a:chOff x="0" y="0"/>
          <a:chExt cx="0" cy="0"/>
        </a:xfrm>
      </p:grpSpPr>
      <p:pic>
        <p:nvPicPr>
          <p:cNvPr descr="Image générée" id="346" name="Google Shape;346;p14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7" name="Google Shape;347;p14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48" name="Shape 348"/>
        <p:cNvGrpSpPr/>
        <p:nvPr/>
      </p:nvGrpSpPr>
      <p:grpSpPr>
        <a:xfrm>
          <a:off x="0" y="0"/>
          <a:ext cx="0" cy="0"/>
          <a:chOff x="0" y="0"/>
          <a:chExt cx="0" cy="0"/>
        </a:xfrm>
      </p:grpSpPr>
      <p:pic>
        <p:nvPicPr>
          <p:cNvPr descr="Image générée" id="349" name="Google Shape;349;p15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0" name="Google Shape;350;p15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51" name="Shape 351"/>
        <p:cNvGrpSpPr/>
        <p:nvPr/>
      </p:nvGrpSpPr>
      <p:grpSpPr>
        <a:xfrm>
          <a:off x="0" y="0"/>
          <a:ext cx="0" cy="0"/>
          <a:chOff x="0" y="0"/>
          <a:chExt cx="0" cy="0"/>
        </a:xfrm>
      </p:grpSpPr>
      <p:pic>
        <p:nvPicPr>
          <p:cNvPr descr="Image générée" id="352" name="Google Shape;352;p15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3" name="Google Shape;353;p15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54" name="Shape 354"/>
        <p:cNvGrpSpPr/>
        <p:nvPr/>
      </p:nvGrpSpPr>
      <p:grpSpPr>
        <a:xfrm>
          <a:off x="0" y="0"/>
          <a:ext cx="0" cy="0"/>
          <a:chOff x="0" y="0"/>
          <a:chExt cx="0" cy="0"/>
        </a:xfrm>
      </p:grpSpPr>
      <p:sp>
        <p:nvSpPr>
          <p:cNvPr id="355" name="Google Shape;355;p152"/>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356" name="Google Shape;356;p15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57" name="Google Shape;357;p152"/>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64" name="Shape 36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65" name="Shape 365"/>
        <p:cNvGrpSpPr/>
        <p:nvPr/>
      </p:nvGrpSpPr>
      <p:grpSpPr>
        <a:xfrm>
          <a:off x="0" y="0"/>
          <a:ext cx="0" cy="0"/>
          <a:chOff x="0" y="0"/>
          <a:chExt cx="0" cy="0"/>
        </a:xfrm>
      </p:grpSpPr>
      <p:sp>
        <p:nvSpPr>
          <p:cNvPr id="366" name="Google Shape;366;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7" name="Google Shape;367;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69" name="Shape 369"/>
        <p:cNvGrpSpPr/>
        <p:nvPr/>
      </p:nvGrpSpPr>
      <p:grpSpPr>
        <a:xfrm>
          <a:off x="0" y="0"/>
          <a:ext cx="0" cy="0"/>
          <a:chOff x="0" y="0"/>
          <a:chExt cx="0" cy="0"/>
        </a:xfrm>
      </p:grpSpPr>
      <p:sp>
        <p:nvSpPr>
          <p:cNvPr id="370" name="Google Shape;370;p76"/>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1" name="Google Shape;371;p7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72" name="Google Shape;372;p7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73" name="Google Shape;373;p76"/>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4" name="Google Shape;374;p7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75" name="Google Shape;375;p7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76" name="Google Shape;376;p76"/>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7" name="Google Shape;377;p76"/>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8" name="Google Shape;378;p76"/>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9" name="Google Shape;379;p76"/>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76"/>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76"/>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2" name="Google Shape;382;p7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83" name="Shape 38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84" name="Shape 3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85" name="Shape 385"/>
        <p:cNvGrpSpPr/>
        <p:nvPr/>
      </p:nvGrpSpPr>
      <p:grpSpPr>
        <a:xfrm>
          <a:off x="0" y="0"/>
          <a:ext cx="0" cy="0"/>
          <a:chOff x="0" y="0"/>
          <a:chExt cx="0" cy="0"/>
        </a:xfrm>
      </p:grpSpPr>
      <p:sp>
        <p:nvSpPr>
          <p:cNvPr id="386" name="Google Shape;386;p1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7" name="Google Shape;387;p1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88" name="Google Shape;388;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9" name="Google Shape;389;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91" name="Shape 391"/>
        <p:cNvGrpSpPr/>
        <p:nvPr/>
      </p:nvGrpSpPr>
      <p:grpSpPr>
        <a:xfrm>
          <a:off x="0" y="0"/>
          <a:ext cx="0" cy="0"/>
          <a:chOff x="0" y="0"/>
          <a:chExt cx="0" cy="0"/>
        </a:xfrm>
      </p:grpSpPr>
      <p:sp>
        <p:nvSpPr>
          <p:cNvPr id="392" name="Google Shape;392;p1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3" name="Google Shape;393;p1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4" name="Google Shape;394;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5" name="Google Shape;395;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6" name="Google Shape;396;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97" name="Shape 397"/>
        <p:cNvGrpSpPr/>
        <p:nvPr/>
      </p:nvGrpSpPr>
      <p:grpSpPr>
        <a:xfrm>
          <a:off x="0" y="0"/>
          <a:ext cx="0" cy="0"/>
          <a:chOff x="0" y="0"/>
          <a:chExt cx="0" cy="0"/>
        </a:xfrm>
      </p:grpSpPr>
      <p:sp>
        <p:nvSpPr>
          <p:cNvPr id="398" name="Google Shape;398;p1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9" name="Google Shape;399;p1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0" name="Google Shape;400;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1" name="Google Shape;401;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3" name="Shape 403"/>
        <p:cNvGrpSpPr/>
        <p:nvPr/>
      </p:nvGrpSpPr>
      <p:grpSpPr>
        <a:xfrm>
          <a:off x="0" y="0"/>
          <a:ext cx="0" cy="0"/>
          <a:chOff x="0" y="0"/>
          <a:chExt cx="0" cy="0"/>
        </a:xfrm>
      </p:grpSpPr>
      <p:sp>
        <p:nvSpPr>
          <p:cNvPr id="404" name="Google Shape;404;p1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5" name="Google Shape;405;p1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6" name="Google Shape;406;p1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7" name="Google Shape;407;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10" name="Shape 410"/>
        <p:cNvGrpSpPr/>
        <p:nvPr/>
      </p:nvGrpSpPr>
      <p:grpSpPr>
        <a:xfrm>
          <a:off x="0" y="0"/>
          <a:ext cx="0" cy="0"/>
          <a:chOff x="0" y="0"/>
          <a:chExt cx="0" cy="0"/>
        </a:xfrm>
      </p:grpSpPr>
      <p:sp>
        <p:nvSpPr>
          <p:cNvPr id="411" name="Google Shape;411;p1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1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3" name="Google Shape;413;p1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4" name="Google Shape;414;p1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5" name="Google Shape;415;p1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6" name="Google Shape;416;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7" name="Google Shape;417;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8" name="Google Shape;418;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19" name="Shape 419"/>
        <p:cNvGrpSpPr/>
        <p:nvPr/>
      </p:nvGrpSpPr>
      <p:grpSpPr>
        <a:xfrm>
          <a:off x="0" y="0"/>
          <a:ext cx="0" cy="0"/>
          <a:chOff x="0" y="0"/>
          <a:chExt cx="0" cy="0"/>
        </a:xfrm>
      </p:grpSpPr>
      <p:sp>
        <p:nvSpPr>
          <p:cNvPr id="420" name="Google Shape;420;p1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1" name="Google Shape;421;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2" name="Google Shape;422;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3" name="Google Shape;423;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424" name="Shape 424"/>
        <p:cNvGrpSpPr/>
        <p:nvPr/>
      </p:nvGrpSpPr>
      <p:grpSpPr>
        <a:xfrm>
          <a:off x="0" y="0"/>
          <a:ext cx="0" cy="0"/>
          <a:chOff x="0" y="0"/>
          <a:chExt cx="0" cy="0"/>
        </a:xfrm>
      </p:grpSpPr>
      <p:sp>
        <p:nvSpPr>
          <p:cNvPr id="425" name="Google Shape;425;p1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6" name="Google Shape;426;p1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27" name="Google Shape;427;p1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28" name="Google Shape;428;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9" name="Google Shape;429;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431" name="Shape 431"/>
        <p:cNvGrpSpPr/>
        <p:nvPr/>
      </p:nvGrpSpPr>
      <p:grpSpPr>
        <a:xfrm>
          <a:off x="0" y="0"/>
          <a:ext cx="0" cy="0"/>
          <a:chOff x="0" y="0"/>
          <a:chExt cx="0" cy="0"/>
        </a:xfrm>
      </p:grpSpPr>
      <p:sp>
        <p:nvSpPr>
          <p:cNvPr id="432" name="Google Shape;432;p1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3" name="Google Shape;433;p121"/>
          <p:cNvSpPr/>
          <p:nvPr>
            <p:ph idx="2" type="pic"/>
          </p:nvPr>
        </p:nvSpPr>
        <p:spPr>
          <a:xfrm>
            <a:off x="5183188" y="987425"/>
            <a:ext cx="6172200" cy="4873625"/>
          </a:xfrm>
          <a:prstGeom prst="rect">
            <a:avLst/>
          </a:prstGeom>
          <a:noFill/>
          <a:ln>
            <a:noFill/>
          </a:ln>
        </p:spPr>
      </p:sp>
      <p:sp>
        <p:nvSpPr>
          <p:cNvPr id="434" name="Google Shape;434;p1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35" name="Google Shape;435;p1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1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1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438" name="Shape 438"/>
        <p:cNvGrpSpPr/>
        <p:nvPr/>
      </p:nvGrpSpPr>
      <p:grpSpPr>
        <a:xfrm>
          <a:off x="0" y="0"/>
          <a:ext cx="0" cy="0"/>
          <a:chOff x="0" y="0"/>
          <a:chExt cx="0" cy="0"/>
        </a:xfrm>
      </p:grpSpPr>
      <p:sp>
        <p:nvSpPr>
          <p:cNvPr id="439" name="Google Shape;439;p1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0" name="Google Shape;440;p1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1" name="Google Shape;441;p1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2" name="Google Shape;442;p1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3" name="Google Shape;443;p1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444" name="Shape 444"/>
        <p:cNvGrpSpPr/>
        <p:nvPr/>
      </p:nvGrpSpPr>
      <p:grpSpPr>
        <a:xfrm>
          <a:off x="0" y="0"/>
          <a:ext cx="0" cy="0"/>
          <a:chOff x="0" y="0"/>
          <a:chExt cx="0" cy="0"/>
        </a:xfrm>
      </p:grpSpPr>
      <p:sp>
        <p:nvSpPr>
          <p:cNvPr id="445" name="Google Shape;445;p1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6" name="Google Shape;446;p1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7" name="Google Shape;447;p1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8" name="Google Shape;448;p1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9" name="Google Shape;449;p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0" name="Shape 450"/>
        <p:cNvGrpSpPr/>
        <p:nvPr/>
      </p:nvGrpSpPr>
      <p:grpSpPr>
        <a:xfrm>
          <a:off x="0" y="0"/>
          <a:ext cx="0" cy="0"/>
          <a:chOff x="0" y="0"/>
          <a:chExt cx="0" cy="0"/>
        </a:xfrm>
      </p:grpSpPr>
      <p:grpSp>
        <p:nvGrpSpPr>
          <p:cNvPr id="451" name="Google Shape;451;p124"/>
          <p:cNvGrpSpPr/>
          <p:nvPr/>
        </p:nvGrpSpPr>
        <p:grpSpPr>
          <a:xfrm>
            <a:off x="-1" y="-38042"/>
            <a:ext cx="12192000" cy="6858001"/>
            <a:chOff x="0" y="0"/>
            <a:chExt cx="13716000" cy="10287000"/>
          </a:xfrm>
        </p:grpSpPr>
        <p:sp>
          <p:nvSpPr>
            <p:cNvPr id="452" name="Google Shape;452;p1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53" name="Google Shape;453;p1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54" name="Google Shape;454;p1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455" name="Google Shape;455;p12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456" name="Google Shape;456;p1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7" name="Google Shape;457;p12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58" name="Shape 458"/>
        <p:cNvGrpSpPr/>
        <p:nvPr/>
      </p:nvGrpSpPr>
      <p:grpSpPr>
        <a:xfrm>
          <a:off x="0" y="0"/>
          <a:ext cx="0" cy="0"/>
          <a:chOff x="0" y="0"/>
          <a:chExt cx="0" cy="0"/>
        </a:xfrm>
      </p:grpSpPr>
      <p:sp>
        <p:nvSpPr>
          <p:cNvPr id="459" name="Google Shape;459;p12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60" name="Google Shape;460;p1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461" name="Google Shape;461;p1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462" name="Google Shape;462;p1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463" name="Google Shape;463;p12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64" name="Google Shape;464;p12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65" name="Google Shape;465;p12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6" name="Google Shape;466;p12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467" name="Google Shape;467;p12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68" name="Shape 468"/>
        <p:cNvGrpSpPr/>
        <p:nvPr/>
      </p:nvGrpSpPr>
      <p:grpSpPr>
        <a:xfrm>
          <a:off x="0" y="0"/>
          <a:ext cx="0" cy="0"/>
          <a:chOff x="0" y="0"/>
          <a:chExt cx="0" cy="0"/>
        </a:xfrm>
      </p:grpSpPr>
      <p:grpSp>
        <p:nvGrpSpPr>
          <p:cNvPr id="469" name="Google Shape;469;p126"/>
          <p:cNvGrpSpPr/>
          <p:nvPr/>
        </p:nvGrpSpPr>
        <p:grpSpPr>
          <a:xfrm>
            <a:off x="-1" y="-38042"/>
            <a:ext cx="12192000" cy="6858001"/>
            <a:chOff x="0" y="0"/>
            <a:chExt cx="13716000" cy="10287000"/>
          </a:xfrm>
        </p:grpSpPr>
        <p:sp>
          <p:nvSpPr>
            <p:cNvPr id="470" name="Google Shape;470;p12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1" name="Google Shape;471;p12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2" name="Google Shape;472;p12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73" name="Google Shape;473;p12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474" name="Google Shape;474;p12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5" name="Google Shape;475;p12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76" name="Shape 476"/>
        <p:cNvGrpSpPr/>
        <p:nvPr/>
      </p:nvGrpSpPr>
      <p:grpSpPr>
        <a:xfrm>
          <a:off x="0" y="0"/>
          <a:ext cx="0" cy="0"/>
          <a:chOff x="0" y="0"/>
          <a:chExt cx="0" cy="0"/>
        </a:xfrm>
      </p:grpSpPr>
      <p:grpSp>
        <p:nvGrpSpPr>
          <p:cNvPr id="477" name="Google Shape;477;p127"/>
          <p:cNvGrpSpPr/>
          <p:nvPr/>
        </p:nvGrpSpPr>
        <p:grpSpPr>
          <a:xfrm>
            <a:off x="-1" y="-38042"/>
            <a:ext cx="12192000" cy="6858001"/>
            <a:chOff x="0" y="0"/>
            <a:chExt cx="13716000" cy="10287000"/>
          </a:xfrm>
        </p:grpSpPr>
        <p:sp>
          <p:nvSpPr>
            <p:cNvPr id="478" name="Google Shape;478;p12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79" name="Google Shape;479;p12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80" name="Google Shape;480;p12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481" name="Google Shape;481;p12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482" name="Google Shape;482;p12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12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7" Type="http://schemas.openxmlformats.org/officeDocument/2006/relationships/theme" Target="../theme/theme2.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8.xml"/><Relationship Id="rId22" Type="http://schemas.openxmlformats.org/officeDocument/2006/relationships/slideLayout" Target="../slideLayouts/slideLayout60.xml"/><Relationship Id="rId21" Type="http://schemas.openxmlformats.org/officeDocument/2006/relationships/slideLayout" Target="../slideLayouts/slideLayout59.xml"/><Relationship Id="rId24" Type="http://schemas.openxmlformats.org/officeDocument/2006/relationships/slideLayout" Target="../slideLayouts/slideLayout62.xml"/><Relationship Id="rId23" Type="http://schemas.openxmlformats.org/officeDocument/2006/relationships/slideLayout" Target="../slideLayouts/slideLayout61.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26" Type="http://schemas.openxmlformats.org/officeDocument/2006/relationships/slideLayout" Target="../slideLayouts/slideLayout64.xml"/><Relationship Id="rId25" Type="http://schemas.openxmlformats.org/officeDocument/2006/relationships/slideLayout" Target="../slideLayouts/slideLayout63.xml"/><Relationship Id="rId28" Type="http://schemas.openxmlformats.org/officeDocument/2006/relationships/theme" Target="../theme/theme5.xml"/><Relationship Id="rId27" Type="http://schemas.openxmlformats.org/officeDocument/2006/relationships/slideLayout" Target="../slideLayouts/slideLayout65.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3" Type="http://schemas.openxmlformats.org/officeDocument/2006/relationships/slideLayout" Target="../slideLayouts/slideLayout51.xml"/><Relationship Id="rId12" Type="http://schemas.openxmlformats.org/officeDocument/2006/relationships/slideLayout" Target="../slideLayouts/slideLayout50.xml"/><Relationship Id="rId15" Type="http://schemas.openxmlformats.org/officeDocument/2006/relationships/slideLayout" Target="../slideLayouts/slideLayout53.xml"/><Relationship Id="rId14" Type="http://schemas.openxmlformats.org/officeDocument/2006/relationships/slideLayout" Target="../slideLayouts/slideLayout52.xml"/><Relationship Id="rId17" Type="http://schemas.openxmlformats.org/officeDocument/2006/relationships/slideLayout" Target="../slideLayouts/slideLayout55.xml"/><Relationship Id="rId16" Type="http://schemas.openxmlformats.org/officeDocument/2006/relationships/slideLayout" Target="../slideLayouts/slideLayout54.xml"/><Relationship Id="rId19" Type="http://schemas.openxmlformats.org/officeDocument/2006/relationships/slideLayout" Target="../slideLayouts/slideLayout57.xml"/><Relationship Id="rId18"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1.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 Id="rId11" Type="http://schemas.openxmlformats.org/officeDocument/2006/relationships/slideLayout" Target="../slideLayouts/slideLayout76.xml"/><Relationship Id="rId10" Type="http://schemas.openxmlformats.org/officeDocument/2006/relationships/slideLayout" Target="../slideLayouts/slideLayout75.xml"/><Relationship Id="rId13" Type="http://schemas.openxmlformats.org/officeDocument/2006/relationships/slideLayout" Target="../slideLayouts/slideLayout78.xml"/><Relationship Id="rId12" Type="http://schemas.openxmlformats.org/officeDocument/2006/relationships/slideLayout" Target="../slideLayouts/slideLayout77.xml"/><Relationship Id="rId15" Type="http://schemas.openxmlformats.org/officeDocument/2006/relationships/slideLayout" Target="../slideLayouts/slideLayout80.xml"/><Relationship Id="rId14" Type="http://schemas.openxmlformats.org/officeDocument/2006/relationships/slideLayout" Target="../slideLayouts/slideLayout79.xml"/><Relationship Id="rId17" Type="http://schemas.openxmlformats.org/officeDocument/2006/relationships/slideLayout" Target="../slideLayouts/slideLayout82.xml"/><Relationship Id="rId16" Type="http://schemas.openxmlformats.org/officeDocument/2006/relationships/slideLayout" Target="../slideLayouts/slideLayout81.xml"/><Relationship Id="rId19" Type="http://schemas.openxmlformats.org/officeDocument/2006/relationships/slideLayout" Target="../slideLayouts/slideLayout84.xml"/><Relationship Id="rId18"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8" name="Shape 358"/>
        <p:cNvGrpSpPr/>
        <p:nvPr/>
      </p:nvGrpSpPr>
      <p:grpSpPr>
        <a:xfrm>
          <a:off x="0" y="0"/>
          <a:ext cx="0" cy="0"/>
          <a:chOff x="0" y="0"/>
          <a:chExt cx="0" cy="0"/>
        </a:xfrm>
      </p:grpSpPr>
      <p:sp>
        <p:nvSpPr>
          <p:cNvPr id="359" name="Google Shape;359;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0" name="Google Shape;360;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1" name="Google Shape;361;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2" name="Google Shape;362;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3" name="Google Shape;363;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7.png"/><Relationship Id="rId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16.png"/><Relationship Id="rId5" Type="http://schemas.openxmlformats.org/officeDocument/2006/relationships/image" Target="../media/image22.png"/><Relationship Id="rId6"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0.xml"/><Relationship Id="rId3" Type="http://schemas.openxmlformats.org/officeDocument/2006/relationships/image" Target="../media/image47.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26.png"/><Relationship Id="rId5"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31.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2.png"/><Relationship Id="rId5"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6.xml"/><Relationship Id="rId3" Type="http://schemas.openxmlformats.org/officeDocument/2006/relationships/image" Target="../media/image3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33.png"/><Relationship Id="rId4" Type="http://schemas.openxmlformats.org/officeDocument/2006/relationships/image" Target="../media/image40.png"/><Relationship Id="rId5"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9.xml"/><Relationship Id="rId3" Type="http://schemas.openxmlformats.org/officeDocument/2006/relationships/image" Target="../media/image41.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0.xml"/><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1.xml"/><Relationship Id="rId3" Type="http://schemas.openxmlformats.org/officeDocument/2006/relationships/image" Target="../media/image41.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2.xml"/><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4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3.xml"/><Relationship Id="rId3" Type="http://schemas.openxmlformats.org/officeDocument/2006/relationships/image" Target="../media/image41.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4.xml"/><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4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6.xml"/><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49.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7.xml"/><Relationship Id="rId3" Type="http://schemas.openxmlformats.org/officeDocument/2006/relationships/image" Target="../media/image41.png"/><Relationship Id="rId4" Type="http://schemas.openxmlformats.org/officeDocument/2006/relationships/image" Target="../media/image31.png"/><Relationship Id="rId5"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8.xml"/><Relationship Id="rId3" Type="http://schemas.openxmlformats.org/officeDocument/2006/relationships/image" Target="../media/image41.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9.xml"/><Relationship Id="rId3" Type="http://schemas.openxmlformats.org/officeDocument/2006/relationships/image" Target="../media/image6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0.xml"/><Relationship Id="rId3" Type="http://schemas.openxmlformats.org/officeDocument/2006/relationships/image" Target="../media/image33.png"/><Relationship Id="rId4" Type="http://schemas.openxmlformats.org/officeDocument/2006/relationships/image" Target="../media/image6.png"/><Relationship Id="rId5" Type="http://schemas.openxmlformats.org/officeDocument/2006/relationships/image" Target="../media/image5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2.xml"/><Relationship Id="rId3" Type="http://schemas.openxmlformats.org/officeDocument/2006/relationships/image" Target="../media/image33.png"/><Relationship Id="rId4" Type="http://schemas.openxmlformats.org/officeDocument/2006/relationships/image" Target="../media/image6.png"/><Relationship Id="rId5" Type="http://schemas.openxmlformats.org/officeDocument/2006/relationships/image" Target="../media/image5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58.png"/><Relationship Id="rId5"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4.xml"/><Relationship Id="rId3" Type="http://schemas.openxmlformats.org/officeDocument/2006/relationships/image" Target="../media/image33.png"/><Relationship Id="rId4" Type="http://schemas.openxmlformats.org/officeDocument/2006/relationships/image" Target="../media/image6.png"/><Relationship Id="rId5" Type="http://schemas.openxmlformats.org/officeDocument/2006/relationships/image" Target="../media/image58.png"/><Relationship Id="rId6"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5.xml"/><Relationship Id="rId3" Type="http://schemas.openxmlformats.org/officeDocument/2006/relationships/image" Target="../media/image6.png"/><Relationship Id="rId4" Type="http://schemas.openxmlformats.org/officeDocument/2006/relationships/image" Target="../media/image55.png"/><Relationship Id="rId5"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6.xml"/><Relationship Id="rId3" Type="http://schemas.openxmlformats.org/officeDocument/2006/relationships/image" Target="../media/image58.png"/><Relationship Id="rId4" Type="http://schemas.openxmlformats.org/officeDocument/2006/relationships/image" Target="../media/image33.png"/><Relationship Id="rId5"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55.png"/><Relationship Id="rId5" Type="http://schemas.openxmlformats.org/officeDocument/2006/relationships/image" Target="../media/image6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8.xml"/><Relationship Id="rId3" Type="http://schemas.openxmlformats.org/officeDocument/2006/relationships/image" Target="../media/image64.png"/><Relationship Id="rId4" Type="http://schemas.openxmlformats.org/officeDocument/2006/relationships/image" Target="../media/image33.png"/><Relationship Id="rId5"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39.xml"/><Relationship Id="rId3" Type="http://schemas.openxmlformats.org/officeDocument/2006/relationships/image" Target="../media/image54.png"/><Relationship Id="rId4" Type="http://schemas.openxmlformats.org/officeDocument/2006/relationships/image" Target="../media/image33.png"/><Relationship Id="rId5"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40.xml"/><Relationship Id="rId3" Type="http://schemas.openxmlformats.org/officeDocument/2006/relationships/image" Target="../media/image6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41.xml"/><Relationship Id="rId3" Type="http://schemas.openxmlformats.org/officeDocument/2006/relationships/image" Target="../media/image33.png"/><Relationship Id="rId4" Type="http://schemas.openxmlformats.org/officeDocument/2006/relationships/image" Target="../media/image6.png"/><Relationship Id="rId5" Type="http://schemas.openxmlformats.org/officeDocument/2006/relationships/image" Target="../media/image5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2.xml"/><Relationship Id="rId3" Type="http://schemas.openxmlformats.org/officeDocument/2006/relationships/image" Target="../media/image41.png"/><Relationship Id="rId4" Type="http://schemas.openxmlformats.org/officeDocument/2006/relationships/image" Target="../media/image31.png"/><Relationship Id="rId5" Type="http://schemas.openxmlformats.org/officeDocument/2006/relationships/image" Target="../media/image37.png"/><Relationship Id="rId6" Type="http://schemas.openxmlformats.org/officeDocument/2006/relationships/image" Target="../media/image59.png"/><Relationship Id="rId7"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3.xml"/><Relationship Id="rId3" Type="http://schemas.openxmlformats.org/officeDocument/2006/relationships/image" Target="../media/image41.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4.xml"/><Relationship Id="rId3" Type="http://schemas.openxmlformats.org/officeDocument/2006/relationships/image" Target="../media/image59.png"/><Relationship Id="rId4" Type="http://schemas.openxmlformats.org/officeDocument/2006/relationships/image" Target="../media/image57.png"/><Relationship Id="rId5" Type="http://schemas.openxmlformats.org/officeDocument/2006/relationships/image" Target="../media/image41.png"/><Relationship Id="rId6"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5.xml"/><Relationship Id="rId3" Type="http://schemas.openxmlformats.org/officeDocument/2006/relationships/image" Target="../media/image41.png"/><Relationship Id="rId4" Type="http://schemas.openxmlformats.org/officeDocument/2006/relationships/image" Target="../media/image71.png"/><Relationship Id="rId5" Type="http://schemas.openxmlformats.org/officeDocument/2006/relationships/image" Target="../media/image5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6.xml"/><Relationship Id="rId3" Type="http://schemas.openxmlformats.org/officeDocument/2006/relationships/image" Target="../media/image41.png"/><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47.xml"/><Relationship Id="rId3" Type="http://schemas.openxmlformats.org/officeDocument/2006/relationships/image" Target="../media/image33.png"/><Relationship Id="rId4" Type="http://schemas.openxmlformats.org/officeDocument/2006/relationships/image" Target="../media/image6.png"/><Relationship Id="rId5" Type="http://schemas.openxmlformats.org/officeDocument/2006/relationships/image" Target="../media/image5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8.xml"/><Relationship Id="rId3" Type="http://schemas.openxmlformats.org/officeDocument/2006/relationships/image" Target="../media/image41.png"/><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9.xml"/><Relationship Id="rId3" Type="http://schemas.openxmlformats.org/officeDocument/2006/relationships/image" Target="../media/image41.png"/><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0.xml"/><Relationship Id="rId3" Type="http://schemas.openxmlformats.org/officeDocument/2006/relationships/image" Target="../media/image41.png"/><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1.xml"/><Relationship Id="rId3" Type="http://schemas.openxmlformats.org/officeDocument/2006/relationships/image" Target="../media/image75.png"/><Relationship Id="rId4" Type="http://schemas.openxmlformats.org/officeDocument/2006/relationships/image" Target="../media/image41.png"/><Relationship Id="rId5" Type="http://schemas.openxmlformats.org/officeDocument/2006/relationships/image" Target="../media/image7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2.xml"/><Relationship Id="rId3" Type="http://schemas.openxmlformats.org/officeDocument/2006/relationships/image" Target="../media/image41.png"/><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3.xml"/><Relationship Id="rId3" Type="http://schemas.openxmlformats.org/officeDocument/2006/relationships/image" Target="../media/image41.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4.xml"/><Relationship Id="rId3" Type="http://schemas.openxmlformats.org/officeDocument/2006/relationships/image" Target="../media/image75.png"/><Relationship Id="rId4" Type="http://schemas.openxmlformats.org/officeDocument/2006/relationships/image" Target="../media/image41.png"/><Relationship Id="rId5" Type="http://schemas.openxmlformats.org/officeDocument/2006/relationships/image" Target="../media/image7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5.xml"/><Relationship Id="rId3" Type="http://schemas.openxmlformats.org/officeDocument/2006/relationships/image" Target="../media/image41.png"/><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6.xml"/><Relationship Id="rId3" Type="http://schemas.openxmlformats.org/officeDocument/2006/relationships/image" Target="../media/image41.png"/><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7.xml"/><Relationship Id="rId3" Type="http://schemas.openxmlformats.org/officeDocument/2006/relationships/image" Target="../media/image75.png"/><Relationship Id="rId4" Type="http://schemas.openxmlformats.org/officeDocument/2006/relationships/image" Target="../media/image41.png"/><Relationship Id="rId5" Type="http://schemas.openxmlformats.org/officeDocument/2006/relationships/image" Target="../media/image7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58.xml"/><Relationship Id="rId3" Type="http://schemas.openxmlformats.org/officeDocument/2006/relationships/image" Target="../media/image41.png"/><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9.xml"/><Relationship Id="rId3" Type="http://schemas.openxmlformats.org/officeDocument/2006/relationships/image" Target="../media/image41.png"/><Relationship Id="rId4" Type="http://schemas.openxmlformats.org/officeDocument/2006/relationships/image" Target="../media/image72.png"/><Relationship Id="rId5" Type="http://schemas.openxmlformats.org/officeDocument/2006/relationships/image" Target="../media/image6.png"/><Relationship Id="rId6" Type="http://schemas.openxmlformats.org/officeDocument/2006/relationships/image" Target="../media/image7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 Id="rId3"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1.xml"/><Relationship Id="rId3" Type="http://schemas.openxmlformats.org/officeDocument/2006/relationships/image" Target="../media/image41.png"/><Relationship Id="rId4" Type="http://schemas.openxmlformats.org/officeDocument/2006/relationships/image" Target="../media/image5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2.xml"/><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3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3.xml"/><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7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4.xml"/><Relationship Id="rId3" Type="http://schemas.openxmlformats.org/officeDocument/2006/relationships/image" Target="../media/image41.png"/><Relationship Id="rId4" Type="http://schemas.openxmlformats.org/officeDocument/2006/relationships/image" Target="../media/image66.png"/><Relationship Id="rId5"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descr="الصفحة الرئيسية" id="489" name="Google Shape;489;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490" name="Google Shape;490;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491" name="Google Shape;491;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الوحدة الأولى </a:t>
            </a:r>
            <a:endParaRPr/>
          </a:p>
        </p:txBody>
      </p:sp>
      <p:sp>
        <p:nvSpPr>
          <p:cNvPr id="492" name="Google Shape;492;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493" name="Google Shape;493;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494" name="Google Shape;494;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495" name="Google Shape;495;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496" name="Google Shape;496;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497" name="Google Shape;497;p1"/>
          <p:cNvGrpSpPr/>
          <p:nvPr/>
        </p:nvGrpSpPr>
        <p:grpSpPr>
          <a:xfrm>
            <a:off x="917856" y="1127574"/>
            <a:ext cx="1782933" cy="1428585"/>
            <a:chOff x="917856" y="1127574"/>
            <a:chExt cx="1782933" cy="1428585"/>
          </a:xfrm>
        </p:grpSpPr>
        <p:pic>
          <p:nvPicPr>
            <p:cNvPr id="498" name="Google Shape;498;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499" name="Google Shape;499;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الثالثة   </a:t>
              </a:r>
              <a:endParaRPr/>
            </a:p>
            <a:p>
              <a:pPr indent="0" lvl="0" marL="0" marR="0" rtl="0" algn="ctr">
                <a:lnSpc>
                  <a:spcPct val="100000"/>
                </a:lnSpc>
                <a:spcBef>
                  <a:spcPts val="0"/>
                </a:spcBef>
                <a:spcAft>
                  <a:spcPts val="0"/>
                </a:spcAft>
                <a:buClr>
                  <a:srgbClr val="FFFFFF"/>
                </a:buClr>
                <a:buSzPts val="2400"/>
                <a:buFont typeface="Arial"/>
                <a:buNone/>
              </a:pPr>
              <a:r>
                <a:rPr b="1" i="0" lang="ar-MA" sz="2400" u="none" cap="none" strike="noStrike">
                  <a:solidFill>
                    <a:srgbClr val="FFFFFF"/>
                  </a:solidFill>
                  <a:latin typeface="Arial"/>
                  <a:ea typeface="Arial"/>
                  <a:cs typeface="Arial"/>
                  <a:sym typeface="Arial"/>
                </a:rPr>
                <a:t>إعدادي</a:t>
              </a:r>
              <a:endParaRPr/>
            </a:p>
          </p:txBody>
        </p:sp>
      </p:grpSp>
      <p:sp>
        <p:nvSpPr>
          <p:cNvPr id="500" name="Google Shape;500;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01" name="Google Shape;501;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الحصة 1 </a:t>
            </a:r>
            <a:endParaRPr/>
          </a:p>
        </p:txBody>
      </p:sp>
      <p:sp>
        <p:nvSpPr>
          <p:cNvPr id="502" name="Google Shape;502;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03" name="Google Shape;503;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chemeClr val="dk1"/>
                </a:solidFill>
                <a:latin typeface="Calibri"/>
                <a:ea typeface="Calibri"/>
                <a:cs typeface="Calibri"/>
                <a:sym typeface="Calibri"/>
              </a:rPr>
              <a:t>                  كيف أنقذتني الكتابة؟ ص 6</a:t>
            </a:r>
            <a:endParaRPr b="1"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04" name="Google Shape;504;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505" name="Google Shape;505;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06" name="Google Shape;506;p1"/>
          <p:cNvSpPr txBox="1"/>
          <p:nvPr/>
        </p:nvSpPr>
        <p:spPr>
          <a:xfrm>
            <a:off x="5236149" y="3575995"/>
            <a:ext cx="4150897"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قصتي مع الكتابة</a:t>
            </a:r>
            <a:endParaRPr/>
          </a:p>
        </p:txBody>
      </p:sp>
      <p:sp>
        <p:nvSpPr>
          <p:cNvPr id="507" name="Google Shape;507;p1"/>
          <p:cNvSpPr/>
          <p:nvPr/>
        </p:nvSpPr>
        <p:spPr>
          <a:xfrm>
            <a:off x="4895237" y="268248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508" name="Google Shape;508;p1"/>
          <p:cNvSpPr txBox="1"/>
          <p:nvPr/>
        </p:nvSpPr>
        <p:spPr>
          <a:xfrm>
            <a:off x="9845068" y="2741378"/>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MA" sz="2400" u="none" cap="none" strike="noStrike">
                <a:solidFill>
                  <a:srgbClr val="FFFFFF"/>
                </a:solidFill>
                <a:latin typeface="Calibri"/>
                <a:ea typeface="Calibri"/>
                <a:cs typeface="Calibri"/>
                <a:sym typeface="Calibri"/>
              </a:rPr>
              <a:t>المرحلة 1</a:t>
            </a:r>
            <a:endParaRPr b="1" i="0" sz="2400" u="none" cap="none" strike="noStrike">
              <a:solidFill>
                <a:srgbClr val="FFFFFF"/>
              </a:solidFill>
              <a:latin typeface="Calibri"/>
              <a:ea typeface="Calibri"/>
              <a:cs typeface="Calibri"/>
              <a:sym typeface="Calibri"/>
            </a:endParaRPr>
          </a:p>
        </p:txBody>
      </p:sp>
      <p:sp>
        <p:nvSpPr>
          <p:cNvPr id="509" name="Google Shape;509;p1"/>
          <p:cNvSpPr txBox="1"/>
          <p:nvPr/>
        </p:nvSpPr>
        <p:spPr>
          <a:xfrm>
            <a:off x="5079257" y="2765513"/>
            <a:ext cx="4727890"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الآداب والفنون</a:t>
            </a:r>
            <a:endParaRPr/>
          </a:p>
        </p:txBody>
      </p:sp>
      <p:sp>
        <p:nvSpPr>
          <p:cNvPr id="510" name="Google Shape;510;p1"/>
          <p:cNvSpPr/>
          <p:nvPr/>
        </p:nvSpPr>
        <p:spPr>
          <a:xfrm>
            <a:off x="9645301" y="2821182"/>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511" name="Google Shape;511;p1"/>
          <p:cNvSpPr txBox="1"/>
          <p:nvPr/>
        </p:nvSpPr>
        <p:spPr>
          <a:xfrm>
            <a:off x="5236149" y="4538681"/>
            <a:ext cx="4266168"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الأول</a:t>
            </a:r>
            <a:endParaRPr/>
          </a:p>
        </p:txBody>
      </p:sp>
      <p:sp>
        <p:nvSpPr>
          <p:cNvPr id="512" name="Google Shape;512;p1"/>
          <p:cNvSpPr txBox="1"/>
          <p:nvPr/>
        </p:nvSpPr>
        <p:spPr>
          <a:xfrm>
            <a:off x="5236149" y="5414421"/>
            <a:ext cx="4150897" cy="399789"/>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Calibri"/>
                <a:ea typeface="Calibri"/>
                <a:cs typeface="Calibri"/>
                <a:sym typeface="Calibri"/>
              </a:rPr>
              <a:t>فهم المسموع</a:t>
            </a:r>
            <a:endParaRPr/>
          </a:p>
        </p:txBody>
      </p:sp>
      <p:pic>
        <p:nvPicPr>
          <p:cNvPr id="513" name="Google Shape;513;p1"/>
          <p:cNvPicPr preferRelativeResize="0"/>
          <p:nvPr/>
        </p:nvPicPr>
        <p:blipFill rotWithShape="1">
          <a:blip r:embed="rId5">
            <a:alphaModFix/>
          </a:blip>
          <a:srcRect b="0" l="0" r="0" t="0"/>
          <a:stretch/>
        </p:blipFill>
        <p:spPr>
          <a:xfrm>
            <a:off x="592971" y="2624875"/>
            <a:ext cx="3583764" cy="363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517" name="Shape 517"/>
        <p:cNvGrpSpPr/>
        <p:nvPr/>
      </p:nvGrpSpPr>
      <p:grpSpPr>
        <a:xfrm>
          <a:off x="0" y="0"/>
          <a:ext cx="0" cy="0"/>
          <a:chOff x="0" y="0"/>
          <a:chExt cx="0" cy="0"/>
        </a:xfrm>
      </p:grpSpPr>
      <p:pic>
        <p:nvPicPr>
          <p:cNvPr descr="Image générée" id="518" name="Google Shape;518;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519" name="Google Shape;519;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520" name="Google Shape;520;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521" name="Google Shape;521;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522" name="Google Shape;522;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بالمدرس(ة)</a:t>
            </a:r>
            <a:endParaRPr b="1" i="0" sz="2000" u="none" cap="none" strike="noStrike">
              <a:solidFill>
                <a:srgbClr val="44546A"/>
              </a:solidFill>
              <a:latin typeface="Calibri"/>
              <a:ea typeface="Calibri"/>
              <a:cs typeface="Calibri"/>
              <a:sym typeface="Calibri"/>
            </a:endParaRPr>
          </a:p>
        </p:txBody>
      </p:sp>
      <p:sp>
        <p:nvSpPr>
          <p:cNvPr id="523" name="Google Shape;523;p2"/>
          <p:cNvSpPr txBox="1"/>
          <p:nvPr/>
        </p:nvSpPr>
        <p:spPr>
          <a:xfrm>
            <a:off x="1502226" y="2041881"/>
            <a:ext cx="9106684" cy="1128464"/>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المدرس المتعلمين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524" name="Google Shape;524;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525" name="Google Shape;525;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526" name="Google Shape;526;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527" name="Google Shape;527;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528" name="Google Shape;528;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بالمدرس(ة)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532" name="Shape 532"/>
        <p:cNvGrpSpPr/>
        <p:nvPr/>
      </p:nvGrpSpPr>
      <p:grpSpPr>
        <a:xfrm>
          <a:off x="0" y="0"/>
          <a:ext cx="0" cy="0"/>
          <a:chOff x="0" y="0"/>
          <a:chExt cx="0" cy="0"/>
        </a:xfrm>
      </p:grpSpPr>
      <p:sp>
        <p:nvSpPr>
          <p:cNvPr id="533" name="Google Shape;533;p3"/>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534" name="Google Shape;534;p3"/>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535" name="Google Shape;535;p3"/>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536" name="Google Shape;536;p3"/>
          <p:cNvSpPr txBox="1"/>
          <p:nvPr/>
        </p:nvSpPr>
        <p:spPr>
          <a:xfrm>
            <a:off x="797206" y="4830944"/>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537" name="Google Shape;537;p3"/>
          <p:cNvSpPr txBox="1"/>
          <p:nvPr/>
        </p:nvSpPr>
        <p:spPr>
          <a:xfrm>
            <a:off x="797208" y="387132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538" name="Google Shape;538;p3"/>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539" name="Google Shape;539;p3"/>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540" name="Google Shape;540;p3"/>
          <p:cNvPicPr preferRelativeResize="0"/>
          <p:nvPr/>
        </p:nvPicPr>
        <p:blipFill rotWithShape="1">
          <a:blip r:embed="rId5">
            <a:alphaModFix/>
          </a:blip>
          <a:srcRect b="0" l="0" r="0" t="0"/>
          <a:stretch/>
        </p:blipFill>
        <p:spPr>
          <a:xfrm>
            <a:off x="10988053" y="4574983"/>
            <a:ext cx="991299" cy="991299"/>
          </a:xfrm>
          <a:prstGeom prst="rect">
            <a:avLst/>
          </a:prstGeom>
          <a:noFill/>
          <a:ln>
            <a:noFill/>
          </a:ln>
        </p:spPr>
      </p:pic>
      <p:pic>
        <p:nvPicPr>
          <p:cNvPr id="541" name="Google Shape;541;p3"/>
          <p:cNvPicPr preferRelativeResize="0"/>
          <p:nvPr/>
        </p:nvPicPr>
        <p:blipFill rotWithShape="1">
          <a:blip r:embed="rId6">
            <a:alphaModFix/>
          </a:blip>
          <a:srcRect b="0" l="0" r="0" t="0"/>
          <a:stretch/>
        </p:blipFill>
        <p:spPr>
          <a:xfrm>
            <a:off x="10988052" y="3291556"/>
            <a:ext cx="991299" cy="9254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545" name="Shape 545"/>
        <p:cNvGrpSpPr/>
        <p:nvPr/>
      </p:nvGrpSpPr>
      <p:grpSpPr>
        <a:xfrm>
          <a:off x="0" y="0"/>
          <a:ext cx="0" cy="0"/>
          <a:chOff x="0" y="0"/>
          <a:chExt cx="0" cy="0"/>
        </a:xfrm>
      </p:grpSpPr>
      <p:sp>
        <p:nvSpPr>
          <p:cNvPr id="546" name="Google Shape;546;p4"/>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547" name="Google Shape;547;p4"/>
          <p:cNvSpPr/>
          <p:nvPr/>
        </p:nvSpPr>
        <p:spPr>
          <a:xfrm>
            <a:off x="2815502" y="89690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chemeClr val="dk1"/>
              </a:buClr>
              <a:buSzPts val="2800"/>
              <a:buFont typeface="Arial"/>
              <a:buChar char="•"/>
            </a:pPr>
            <a:r>
              <a:rPr b="1" i="0" lang="ar-MA" sz="2800" u="none" cap="none" strike="noStrike">
                <a:solidFill>
                  <a:schemeClr val="dk1"/>
                </a:solidFill>
                <a:latin typeface="Calibri"/>
                <a:ea typeface="Calibri"/>
                <a:cs typeface="Calibri"/>
                <a:sym typeface="Calibri"/>
              </a:rPr>
              <a:t>أستمع بتركيز وأفهم: كيف أنقذتني الكتابة؟</a:t>
            </a:r>
            <a:endParaRPr b="1" i="0" sz="2800" u="none" cap="none" strike="noStrike">
              <a:solidFill>
                <a:schemeClr val="dk1"/>
              </a:solidFill>
              <a:latin typeface="Calibri"/>
              <a:ea typeface="Calibri"/>
              <a:cs typeface="Calibri"/>
              <a:sym typeface="Calibri"/>
            </a:endParaRPr>
          </a:p>
        </p:txBody>
      </p:sp>
      <p:sp>
        <p:nvSpPr>
          <p:cNvPr id="548" name="Google Shape;548;p4"/>
          <p:cNvSpPr/>
          <p:nvPr/>
        </p:nvSpPr>
        <p:spPr>
          <a:xfrm>
            <a:off x="8922432" y="9258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549" name="Google Shape;549;p4"/>
          <p:cNvSpPr/>
          <p:nvPr/>
        </p:nvSpPr>
        <p:spPr>
          <a:xfrm>
            <a:off x="2819873" y="384584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400"/>
              <a:buFont typeface="Arial"/>
              <a:buChar char="•"/>
            </a:pPr>
            <a:r>
              <a:rPr b="1" i="0" lang="ar-MA" sz="2400" u="none" cap="none" strike="noStrike">
                <a:solidFill>
                  <a:srgbClr val="FFFFFF"/>
                </a:solidFill>
                <a:latin typeface="Calibri"/>
                <a:ea typeface="Calibri"/>
                <a:cs typeface="Calibri"/>
                <a:sym typeface="Calibri"/>
              </a:rPr>
              <a:t>أتحدث:  أول تجربة لي مع الكتابة الإبداعية</a:t>
            </a:r>
            <a:endParaRPr b="1" i="0" sz="2400" u="none" cap="none" strike="noStrike">
              <a:solidFill>
                <a:srgbClr val="106585"/>
              </a:solidFill>
              <a:latin typeface="Arial"/>
              <a:ea typeface="Arial"/>
              <a:cs typeface="Arial"/>
              <a:sym typeface="Arial"/>
            </a:endParaRPr>
          </a:p>
        </p:txBody>
      </p:sp>
      <p:sp>
        <p:nvSpPr>
          <p:cNvPr id="550" name="Google Shape;550;p4"/>
          <p:cNvSpPr/>
          <p:nvPr/>
        </p:nvSpPr>
        <p:spPr>
          <a:xfrm>
            <a:off x="8949242" y="384584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551" name="Google Shape;551;p4"/>
          <p:cNvSpPr/>
          <p:nvPr/>
        </p:nvSpPr>
        <p:spPr>
          <a:xfrm>
            <a:off x="8949242" y="24244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552" name="Google Shape;552;p4"/>
          <p:cNvSpPr/>
          <p:nvPr/>
        </p:nvSpPr>
        <p:spPr>
          <a:xfrm>
            <a:off x="8922432" y="520624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553" name="Google Shape;553;p4"/>
          <p:cNvSpPr/>
          <p:nvPr/>
        </p:nvSpPr>
        <p:spPr>
          <a:xfrm>
            <a:off x="2819873" y="2457353"/>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400" u="none" cap="none" strike="noStrike">
                <a:solidFill>
                  <a:schemeClr val="lt1"/>
                </a:solidFill>
                <a:latin typeface="Calibri"/>
                <a:ea typeface="Calibri"/>
                <a:cs typeface="Calibri"/>
                <a:sym typeface="Calibri"/>
              </a:rPr>
              <a:t>الظواهر اللغوية :التشبيه</a:t>
            </a:r>
            <a:endParaRPr b="1" i="0" sz="2400" u="none" cap="none" strike="noStrike">
              <a:solidFill>
                <a:schemeClr val="lt1"/>
              </a:solidFill>
              <a:latin typeface="Calibri"/>
              <a:ea typeface="Calibri"/>
              <a:cs typeface="Calibri"/>
              <a:sym typeface="Calibri"/>
            </a:endParaRPr>
          </a:p>
        </p:txBody>
      </p:sp>
      <p:sp>
        <p:nvSpPr>
          <p:cNvPr id="554" name="Google Shape;554;p4"/>
          <p:cNvSpPr/>
          <p:nvPr/>
        </p:nvSpPr>
        <p:spPr>
          <a:xfrm>
            <a:off x="2772708" y="5183282"/>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400"/>
              <a:buFont typeface="Arial"/>
              <a:buChar char="•"/>
            </a:pPr>
            <a:r>
              <a:rPr b="1" i="0" lang="ar-MA" sz="2400" u="none" cap="none" strike="noStrike">
                <a:solidFill>
                  <a:srgbClr val="FFFFFF"/>
                </a:solidFill>
                <a:latin typeface="Calibri"/>
                <a:ea typeface="Calibri"/>
                <a:cs typeface="Calibri"/>
                <a:sym typeface="Calibri"/>
              </a:rPr>
              <a:t>الطلاقة والفهم: سحر الكتابة</a:t>
            </a:r>
            <a:endParaRPr b="1" i="0" sz="2400" u="none" cap="none" strike="noStrike">
              <a:solidFill>
                <a:srgbClr val="106585"/>
              </a:solidFill>
              <a:latin typeface="Arial"/>
              <a:ea typeface="Arial"/>
              <a:cs typeface="Arial"/>
              <a:sym typeface="Arial"/>
            </a:endParaRPr>
          </a:p>
        </p:txBody>
      </p:sp>
      <p:sp>
        <p:nvSpPr>
          <p:cNvPr id="555" name="Google Shape;555;p4"/>
          <p:cNvSpPr/>
          <p:nvPr/>
        </p:nvSpPr>
        <p:spPr>
          <a:xfrm>
            <a:off x="2772707" y="794051"/>
            <a:ext cx="8105013"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556" name="Google Shape;556;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560" name="Shape 560"/>
        <p:cNvGrpSpPr/>
        <p:nvPr/>
      </p:nvGrpSpPr>
      <p:grpSpPr>
        <a:xfrm>
          <a:off x="0" y="0"/>
          <a:ext cx="0" cy="0"/>
          <a:chOff x="0" y="0"/>
          <a:chExt cx="0" cy="0"/>
        </a:xfrm>
      </p:grpSpPr>
      <p:sp>
        <p:nvSpPr>
          <p:cNvPr id="561" name="Google Shape;561;p5"/>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M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562" name="Google Shape;562;p5"/>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grpSp>
        <p:nvGrpSpPr>
          <p:cNvPr id="568" name="Google Shape;568;p6"/>
          <p:cNvGrpSpPr/>
          <p:nvPr/>
        </p:nvGrpSpPr>
        <p:grpSpPr>
          <a:xfrm>
            <a:off x="835255" y="904692"/>
            <a:ext cx="9864245" cy="5485899"/>
            <a:chOff x="2159302" y="1382561"/>
            <a:chExt cx="8127697" cy="5072667"/>
          </a:xfrm>
        </p:grpSpPr>
        <p:sp>
          <p:nvSpPr>
            <p:cNvPr id="569" name="Google Shape;569;p6"/>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570" name="Google Shape;570;p6"/>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571" name="Google Shape;571;p6"/>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572" name="Google Shape;572;p6"/>
          <p:cNvSpPr/>
          <p:nvPr/>
        </p:nvSpPr>
        <p:spPr>
          <a:xfrm>
            <a:off x="9561956" y="278442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573" name="Google Shape;573;p6"/>
          <p:cNvSpPr/>
          <p:nvPr/>
        </p:nvSpPr>
        <p:spPr>
          <a:xfrm>
            <a:off x="9578437" y="370187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574" name="Google Shape;574;p6"/>
          <p:cNvSpPr/>
          <p:nvPr/>
        </p:nvSpPr>
        <p:spPr>
          <a:xfrm>
            <a:off x="9595208" y="496926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575" name="Google Shape;575;p6"/>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MA" sz="3200" u="none" cap="none" strike="noStrike">
                <a:solidFill>
                  <a:srgbClr val="0E2841"/>
                </a:solidFill>
                <a:latin typeface="Calibri"/>
                <a:ea typeface="Calibri"/>
                <a:cs typeface="Calibri"/>
                <a:sym typeface="Calibri"/>
              </a:rPr>
              <a:t>هيكلة حصة أستمع بتركيز وأفهم</a:t>
            </a:r>
            <a:endParaRPr b="1" i="0" sz="3200" u="none" cap="none" strike="noStrike">
              <a:solidFill>
                <a:srgbClr val="0E2841"/>
              </a:solidFill>
              <a:latin typeface="Calibri"/>
              <a:ea typeface="Calibri"/>
              <a:cs typeface="Calibri"/>
              <a:sym typeface="Calibri"/>
            </a:endParaRPr>
          </a:p>
        </p:txBody>
      </p:sp>
      <p:pic>
        <p:nvPicPr>
          <p:cNvPr id="576" name="Google Shape;576;p6"/>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577" name="Google Shape;577;p6"/>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1600" u="none" cap="none" strike="noStrike">
                <a:solidFill>
                  <a:srgbClr val="106585"/>
                </a:solidFill>
                <a:latin typeface="Calibri"/>
                <a:ea typeface="Calibri"/>
                <a:cs typeface="Calibri"/>
                <a:sym typeface="Calibri"/>
              </a:rPr>
              <a:t>النشاط الاعتيادي-مراقبة الواجبات المنزلية- التصريح بالأهداف</a:t>
            </a:r>
            <a:r>
              <a:rPr b="1" i="0" lang="ar-MA" sz="2000" u="none" cap="none" strike="noStrike">
                <a:solidFill>
                  <a:srgbClr val="106585"/>
                </a:solidFill>
                <a:latin typeface="Calibri"/>
                <a:ea typeface="Calibri"/>
                <a:cs typeface="Calibri"/>
                <a:sym typeface="Calibri"/>
              </a:rPr>
              <a:t>(</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578" name="Google Shape;578;p6"/>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8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579" name="Google Shape;579;p6"/>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580" name="Google Shape;580;p6"/>
          <p:cNvSpPr txBox="1"/>
          <p:nvPr/>
        </p:nvSpPr>
        <p:spPr>
          <a:xfrm>
            <a:off x="1736937" y="2769126"/>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أكتسب المعجم وأوظفه</a:t>
            </a:r>
            <a:endParaRPr b="1" i="0" sz="2000" u="none" cap="none" strike="noStrike">
              <a:solidFill>
                <a:srgbClr val="106585"/>
              </a:solidFill>
              <a:latin typeface="Calibri"/>
              <a:ea typeface="Calibri"/>
              <a:cs typeface="Calibri"/>
              <a:sym typeface="Calibri"/>
            </a:endParaRPr>
          </a:p>
        </p:txBody>
      </p:sp>
      <p:sp>
        <p:nvSpPr>
          <p:cNvPr id="581" name="Google Shape;581;p6"/>
          <p:cNvSpPr/>
          <p:nvPr/>
        </p:nvSpPr>
        <p:spPr>
          <a:xfrm>
            <a:off x="1996741" y="2806093"/>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582" name="Google Shape;582;p6"/>
          <p:cNvSpPr/>
          <p:nvPr/>
        </p:nvSpPr>
        <p:spPr>
          <a:xfrm>
            <a:off x="1736937" y="268654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583" name="Google Shape;583;p6"/>
          <p:cNvSpPr txBox="1"/>
          <p:nvPr/>
        </p:nvSpPr>
        <p:spPr>
          <a:xfrm>
            <a:off x="1755752" y="3635513"/>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فهم المسموع</a:t>
            </a:r>
            <a:endParaRPr b="1" i="0" sz="2000" u="none" cap="none" strike="noStrike">
              <a:solidFill>
                <a:srgbClr val="2F5496"/>
              </a:solidFill>
              <a:latin typeface="Calibri"/>
              <a:ea typeface="Calibri"/>
              <a:cs typeface="Calibri"/>
              <a:sym typeface="Calibri"/>
            </a:endParaRPr>
          </a:p>
        </p:txBody>
      </p:sp>
      <p:sp>
        <p:nvSpPr>
          <p:cNvPr id="584" name="Google Shape;584;p6"/>
          <p:cNvSpPr/>
          <p:nvPr/>
        </p:nvSpPr>
        <p:spPr>
          <a:xfrm>
            <a:off x="2015556" y="3672480"/>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22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585" name="Google Shape;585;p6"/>
          <p:cNvSpPr/>
          <p:nvPr/>
        </p:nvSpPr>
        <p:spPr>
          <a:xfrm>
            <a:off x="1772377" y="3619427"/>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586" name="Google Shape;586;p6"/>
          <p:cNvSpPr txBox="1"/>
          <p:nvPr/>
        </p:nvSpPr>
        <p:spPr>
          <a:xfrm>
            <a:off x="1739712" y="499195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اختتام الحصة</a:t>
            </a:r>
            <a:endParaRPr b="0" i="0" sz="2000" u="none" cap="none" strike="noStrike">
              <a:solidFill>
                <a:srgbClr val="000000"/>
              </a:solidFill>
              <a:latin typeface="Calibri"/>
              <a:ea typeface="Calibri"/>
              <a:cs typeface="Calibri"/>
              <a:sym typeface="Calibri"/>
            </a:endParaRPr>
          </a:p>
        </p:txBody>
      </p:sp>
      <p:sp>
        <p:nvSpPr>
          <p:cNvPr id="587" name="Google Shape;587;p6"/>
          <p:cNvSpPr txBox="1"/>
          <p:nvPr/>
        </p:nvSpPr>
        <p:spPr>
          <a:xfrm>
            <a:off x="2175031" y="5062554"/>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588" name="Google Shape;588;p6"/>
          <p:cNvSpPr/>
          <p:nvPr/>
        </p:nvSpPr>
        <p:spPr>
          <a:xfrm>
            <a:off x="1755752" y="4961308"/>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grpSp>
        <p:nvGrpSpPr>
          <p:cNvPr id="593" name="Google Shape;593;p7"/>
          <p:cNvGrpSpPr/>
          <p:nvPr/>
        </p:nvGrpSpPr>
        <p:grpSpPr>
          <a:xfrm>
            <a:off x="5130955" y="1706886"/>
            <a:ext cx="6054377" cy="3711725"/>
            <a:chOff x="1715066" y="1103461"/>
            <a:chExt cx="5717724" cy="3124203"/>
          </a:xfrm>
        </p:grpSpPr>
        <p:sp>
          <p:nvSpPr>
            <p:cNvPr id="594" name="Google Shape;594;p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595" name="Google Shape;595;p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596" name="Google Shape;596;p7"/>
          <p:cNvSpPr txBox="1"/>
          <p:nvPr/>
        </p:nvSpPr>
        <p:spPr>
          <a:xfrm>
            <a:off x="5312454" y="1985072"/>
            <a:ext cx="5408793" cy="3155351"/>
          </a:xfrm>
          <a:prstGeom prst="rect">
            <a:avLst/>
          </a:prstGeom>
          <a:noFill/>
          <a:ln>
            <a:noFill/>
          </a:ln>
        </p:spPr>
        <p:txBody>
          <a:bodyPr anchorCtr="1" anchor="t" bIns="0" lIns="0" spcFirstLastPara="1" rIns="0" wrap="square" tIns="0">
            <a:spAutoFit/>
          </a:bodyPr>
          <a:lstStyle/>
          <a:p>
            <a:pPr indent="0" lvl="0" marL="0" marR="0" rtl="1" algn="r">
              <a:lnSpc>
                <a:spcPct val="131218"/>
              </a:lnSpc>
              <a:spcBef>
                <a:spcPts val="0"/>
              </a:spcBef>
              <a:spcAft>
                <a:spcPts val="0"/>
              </a:spcAft>
              <a:buNone/>
            </a:pPr>
            <a:r>
              <a:rPr b="1" i="0" lang="ar-MA" sz="4000" u="none" cap="none" strike="noStrike">
                <a:solidFill>
                  <a:srgbClr val="44546A"/>
                </a:solidFill>
                <a:latin typeface="Calibri"/>
                <a:ea typeface="Calibri"/>
                <a:cs typeface="Calibri"/>
                <a:sym typeface="Calibri"/>
              </a:rPr>
              <a:t>افتتاح الحصة: </a:t>
            </a:r>
            <a:endParaRPr b="1" i="0" sz="4000" u="none" cap="none" strike="noStrike">
              <a:solidFill>
                <a:srgbClr val="44546A"/>
              </a:solidFill>
              <a:latin typeface="Calibri"/>
              <a:ea typeface="Calibri"/>
              <a:cs typeface="Calibri"/>
              <a:sym typeface="Calibri"/>
            </a:endParaRPr>
          </a:p>
          <a:p>
            <a:pPr indent="0" lvl="0" marL="0" marR="0" rtl="1" algn="r">
              <a:lnSpc>
                <a:spcPct val="131218"/>
              </a:lnSpc>
              <a:spcBef>
                <a:spcPts val="0"/>
              </a:spcBef>
              <a:spcAft>
                <a:spcPts val="0"/>
              </a:spcAft>
              <a:buNone/>
            </a:pPr>
            <a:r>
              <a:rPr b="1" i="0" lang="ar-MA" sz="4000" u="none" cap="none" strike="noStrike">
                <a:solidFill>
                  <a:srgbClr val="44546A"/>
                </a:solidFill>
                <a:latin typeface="Calibri"/>
                <a:ea typeface="Calibri"/>
                <a:cs typeface="Calibri"/>
                <a:sym typeface="Calibri"/>
              </a:rPr>
              <a:t>05 دقائق</a:t>
            </a:r>
            <a:endParaRPr/>
          </a:p>
          <a:p>
            <a:pPr indent="0" lvl="0" marL="0" marR="0" rtl="1" algn="just">
              <a:lnSpc>
                <a:spcPct val="131218"/>
              </a:lnSpc>
              <a:spcBef>
                <a:spcPts val="0"/>
              </a:spcBef>
              <a:spcAft>
                <a:spcPts val="0"/>
              </a:spcAft>
              <a:buNone/>
            </a:pPr>
            <a:r>
              <a:rPr b="1" i="0" lang="ar-MA" sz="4000" u="none" cap="none" strike="noStrike">
                <a:solidFill>
                  <a:srgbClr val="44546A"/>
                </a:solidFill>
                <a:latin typeface="Calibri"/>
                <a:ea typeface="Calibri"/>
                <a:cs typeface="Calibri"/>
                <a:sym typeface="Calibri"/>
              </a:rPr>
              <a:t>أ- نشاط اعتيادي</a:t>
            </a:r>
            <a:endParaRPr b="1" i="0" sz="4000" u="none" cap="none" strike="noStrike">
              <a:solidFill>
                <a:srgbClr val="44546A"/>
              </a:solidFill>
              <a:latin typeface="Calibri"/>
              <a:ea typeface="Calibri"/>
              <a:cs typeface="Calibri"/>
              <a:sym typeface="Calibri"/>
            </a:endParaRPr>
          </a:p>
          <a:p>
            <a:pPr indent="0" lvl="0" marL="0" marR="0" rtl="1" algn="just">
              <a:lnSpc>
                <a:spcPct val="131218"/>
              </a:lnSpc>
              <a:spcBef>
                <a:spcPts val="0"/>
              </a:spcBef>
              <a:spcAft>
                <a:spcPts val="0"/>
              </a:spcAft>
              <a:buNone/>
            </a:pPr>
            <a:r>
              <a:rPr b="1" i="0" lang="ar-MA" sz="4000" u="none" cap="none" strike="noStrike">
                <a:solidFill>
                  <a:srgbClr val="44546A"/>
                </a:solidFill>
                <a:latin typeface="Calibri"/>
                <a:ea typeface="Calibri"/>
                <a:cs typeface="Calibri"/>
                <a:sym typeface="Calibri"/>
              </a:rPr>
              <a:t>  </a:t>
            </a:r>
            <a:endParaRPr/>
          </a:p>
        </p:txBody>
      </p:sp>
      <p:grpSp>
        <p:nvGrpSpPr>
          <p:cNvPr id="597" name="Google Shape;597;p7"/>
          <p:cNvGrpSpPr/>
          <p:nvPr/>
        </p:nvGrpSpPr>
        <p:grpSpPr>
          <a:xfrm>
            <a:off x="435500" y="2075448"/>
            <a:ext cx="3104368" cy="3007332"/>
            <a:chOff x="587266" y="1926814"/>
            <a:chExt cx="3104368" cy="3007332"/>
          </a:xfrm>
        </p:grpSpPr>
        <p:pic>
          <p:nvPicPr>
            <p:cNvPr descr="Une image contenant gâteau d’anniversaire, dessin humoristique, dessin, clipart" id="598" name="Google Shape;598;p7"/>
            <p:cNvPicPr preferRelativeResize="0"/>
            <p:nvPr/>
          </p:nvPicPr>
          <p:blipFill rotWithShape="1">
            <a:blip r:embed="rId3">
              <a:alphaModFix/>
            </a:blip>
            <a:srcRect b="0" l="0" r="0" t="0"/>
            <a:stretch/>
          </p:blipFill>
          <p:spPr>
            <a:xfrm>
              <a:off x="1622519" y="1926814"/>
              <a:ext cx="2069115" cy="1234434"/>
            </a:xfrm>
            <a:prstGeom prst="rect">
              <a:avLst/>
            </a:prstGeom>
            <a:noFill/>
            <a:ln>
              <a:noFill/>
            </a:ln>
          </p:spPr>
        </p:pic>
        <p:pic>
          <p:nvPicPr>
            <p:cNvPr id="599" name="Google Shape;599;p7"/>
            <p:cNvPicPr preferRelativeResize="0"/>
            <p:nvPr/>
          </p:nvPicPr>
          <p:blipFill rotWithShape="1">
            <a:blip r:embed="rId4">
              <a:alphaModFix/>
            </a:blip>
            <a:srcRect b="0" l="0" r="0" t="0"/>
            <a:stretch/>
          </p:blipFill>
          <p:spPr>
            <a:xfrm>
              <a:off x="587266" y="2258937"/>
              <a:ext cx="2675209" cy="2675209"/>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descr="Image générée" id="604" name="Google Shape;604;p8"/>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05" name="Google Shape;605;p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Lever la main - Icônes mains et gestes gratuites" id="606" name="Google Shape;606;p8"/>
          <p:cNvPicPr preferRelativeResize="0"/>
          <p:nvPr/>
        </p:nvPicPr>
        <p:blipFill rotWithShape="1">
          <a:blip r:embed="rId4">
            <a:alphaModFix/>
          </a:blip>
          <a:srcRect b="0" l="0" r="0" t="0"/>
          <a:stretch/>
        </p:blipFill>
        <p:spPr>
          <a:xfrm>
            <a:off x="255987" y="94598"/>
            <a:ext cx="735012" cy="733425"/>
          </a:xfrm>
          <a:prstGeom prst="rect">
            <a:avLst/>
          </a:prstGeom>
          <a:noFill/>
          <a:ln>
            <a:noFill/>
          </a:ln>
        </p:spPr>
      </p:pic>
      <p:sp>
        <p:nvSpPr>
          <p:cNvPr id="607" name="Google Shape;607;p8"/>
          <p:cNvSpPr txBox="1"/>
          <p:nvPr/>
        </p:nvSpPr>
        <p:spPr>
          <a:xfrm>
            <a:off x="2099366" y="348001"/>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يقدم المدرس اللعبة وعناصرها ثم يمنح المتعلمين مهلة 20 ثانية للتفكير في الحل، بعدها يستمع إلى إجابات 4 متعلمين.</a:t>
            </a:r>
            <a:endParaRPr b="0" i="0" sz="1400" u="none" cap="none" strike="noStrike">
              <a:solidFill>
                <a:srgbClr val="AEABAB"/>
              </a:solidFill>
              <a:latin typeface="Calibri"/>
              <a:ea typeface="Calibri"/>
              <a:cs typeface="Calibri"/>
              <a:sym typeface="Calibri"/>
            </a:endParaRPr>
          </a:p>
        </p:txBody>
      </p:sp>
      <p:sp>
        <p:nvSpPr>
          <p:cNvPr id="608" name="Google Shape;608;p8"/>
          <p:cNvSpPr txBox="1"/>
          <p:nvPr/>
        </p:nvSpPr>
        <p:spPr>
          <a:xfrm>
            <a:off x="201516" y="8816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مرحبا أعزائي المتعلمين ، سنستهل حصتنا بلعبة (من أنا؟)</a:t>
            </a:r>
            <a:endParaRPr/>
          </a:p>
        </p:txBody>
      </p:sp>
      <p:sp>
        <p:nvSpPr>
          <p:cNvPr id="609" name="Google Shape;609;p8"/>
          <p:cNvSpPr txBox="1"/>
          <p:nvPr/>
        </p:nvSpPr>
        <p:spPr>
          <a:xfrm>
            <a:off x="75176" y="3543201"/>
            <a:ext cx="12035857" cy="646331"/>
          </a:xfrm>
          <a:prstGeom prst="rect">
            <a:avLst/>
          </a:prstGeom>
          <a:noFill/>
          <a:ln cap="flat" cmpd="sng" w="57150">
            <a:solidFill>
              <a:srgbClr val="00B0F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600" u="none" cap="none" strike="noStrike">
                <a:solidFill>
                  <a:schemeClr val="dk1"/>
                </a:solidFill>
                <a:latin typeface="Calibri"/>
                <a:ea typeface="Calibri"/>
                <a:cs typeface="Calibri"/>
                <a:sym typeface="Calibri"/>
              </a:rPr>
              <a:t>أنا مصدر الفعل (قرأ)، وأدل على الحدث فقط دون زمن، فمن أنا؟</a:t>
            </a:r>
            <a:endParaRPr b="0" i="0" sz="1800" u="none" cap="none" strike="noStrike">
              <a:solidFill>
                <a:schemeClr val="dk1"/>
              </a:solidFill>
              <a:latin typeface="Calibri"/>
              <a:ea typeface="Calibri"/>
              <a:cs typeface="Calibri"/>
              <a:sym typeface="Calibri"/>
            </a:endParaRPr>
          </a:p>
        </p:txBody>
      </p:sp>
      <p:sp>
        <p:nvSpPr>
          <p:cNvPr id="610" name="Google Shape;610;p8"/>
          <p:cNvSpPr txBox="1"/>
          <p:nvPr/>
        </p:nvSpPr>
        <p:spPr>
          <a:xfrm>
            <a:off x="201516" y="974806"/>
            <a:ext cx="11913859" cy="646331"/>
          </a:xfrm>
          <a:prstGeom prst="rect">
            <a:avLst/>
          </a:prstGeom>
          <a:noFill/>
          <a:ln cap="flat" cmpd="sng" w="571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600" u="none" cap="none" strike="noStrike">
                <a:solidFill>
                  <a:schemeClr val="dk1"/>
                </a:solidFill>
                <a:latin typeface="Calibri"/>
                <a:ea typeface="Calibri"/>
                <a:cs typeface="Calibri"/>
                <a:sym typeface="Calibri"/>
              </a:rPr>
              <a:t>أنا عكس كلمة (البخل)، وأدل على صفة محمودة، فمن أنا؟</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pic>
        <p:nvPicPr>
          <p:cNvPr descr="Image générée" id="615" name="Google Shape;615;p9"/>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sp>
        <p:nvSpPr>
          <p:cNvPr id="616" name="Google Shape;616;p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17" name="Google Shape;617;p9"/>
          <p:cNvSpPr txBox="1"/>
          <p:nvPr/>
        </p:nvSpPr>
        <p:spPr>
          <a:xfrm>
            <a:off x="2099366" y="348001"/>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يقدم المدرس حل اللعبة مع التنويه بعمل المتعلمين ويدعوهم إلى الحفاظ على الحماس نفسه طيلة الحصة.</a:t>
            </a:r>
            <a:endParaRPr b="0" i="0" sz="1400" u="none" cap="none" strike="noStrike">
              <a:solidFill>
                <a:srgbClr val="AEABAB"/>
              </a:solidFill>
              <a:latin typeface="Calibri"/>
              <a:ea typeface="Calibri"/>
              <a:cs typeface="Calibri"/>
              <a:sym typeface="Calibri"/>
            </a:endParaRPr>
          </a:p>
        </p:txBody>
      </p:sp>
      <p:sp>
        <p:nvSpPr>
          <p:cNvPr id="618" name="Google Shape;618;p9"/>
          <p:cNvSpPr txBox="1"/>
          <p:nvPr/>
        </p:nvSpPr>
        <p:spPr>
          <a:xfrm>
            <a:off x="201516" y="8816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ممتاز، أحسنتم.</a:t>
            </a:r>
            <a:endParaRPr/>
          </a:p>
        </p:txBody>
      </p:sp>
      <p:sp>
        <p:nvSpPr>
          <p:cNvPr id="619" name="Google Shape;619;p9"/>
          <p:cNvSpPr txBox="1"/>
          <p:nvPr/>
        </p:nvSpPr>
        <p:spPr>
          <a:xfrm>
            <a:off x="308113" y="974806"/>
            <a:ext cx="11807262" cy="646331"/>
          </a:xfrm>
          <a:prstGeom prst="rect">
            <a:avLst/>
          </a:prstGeom>
          <a:noFill/>
          <a:ln cap="flat" cmpd="sng" w="571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600" u="none" cap="none" strike="noStrike">
                <a:solidFill>
                  <a:schemeClr val="dk1"/>
                </a:solidFill>
                <a:latin typeface="Calibri"/>
                <a:ea typeface="Calibri"/>
                <a:cs typeface="Calibri"/>
                <a:sym typeface="Calibri"/>
              </a:rPr>
              <a:t>أنا عكس كلمة (البخل)، وأدل على صفة محمودة، فمن أنا؟</a:t>
            </a:r>
            <a:endParaRPr b="0" i="0" sz="3600" u="none" cap="none" strike="noStrike">
              <a:solidFill>
                <a:schemeClr val="dk1"/>
              </a:solidFill>
              <a:latin typeface="Calibri"/>
              <a:ea typeface="Calibri"/>
              <a:cs typeface="Calibri"/>
              <a:sym typeface="Calibri"/>
            </a:endParaRPr>
          </a:p>
        </p:txBody>
      </p:sp>
      <p:sp>
        <p:nvSpPr>
          <p:cNvPr id="620" name="Google Shape;620;p9"/>
          <p:cNvSpPr txBox="1"/>
          <p:nvPr/>
        </p:nvSpPr>
        <p:spPr>
          <a:xfrm>
            <a:off x="2895" y="4615981"/>
            <a:ext cx="12035857" cy="646331"/>
          </a:xfrm>
          <a:prstGeom prst="rect">
            <a:avLst/>
          </a:prstGeom>
          <a:noFill/>
          <a:ln cap="flat" cmpd="sng" w="57150">
            <a:solidFill>
              <a:srgbClr val="00B0F0"/>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600" u="none" cap="none" strike="noStrike">
                <a:solidFill>
                  <a:schemeClr val="dk1"/>
                </a:solidFill>
                <a:latin typeface="Calibri"/>
                <a:ea typeface="Calibri"/>
                <a:cs typeface="Calibri"/>
                <a:sym typeface="Calibri"/>
              </a:rPr>
              <a:t>أنا مصدر الفعل (قرأ)، وأدل على الحدث فقط دون زمن، فمن أنا؟</a:t>
            </a:r>
            <a:endParaRPr b="0" i="0" sz="1800" u="none" cap="none" strike="noStrike">
              <a:solidFill>
                <a:schemeClr val="dk1"/>
              </a:solidFill>
              <a:latin typeface="Calibri"/>
              <a:ea typeface="Calibri"/>
              <a:cs typeface="Calibri"/>
              <a:sym typeface="Calibri"/>
            </a:endParaRPr>
          </a:p>
        </p:txBody>
      </p:sp>
      <p:pic>
        <p:nvPicPr>
          <p:cNvPr id="621" name="Google Shape;621;p9"/>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622" name="Google Shape;622;p9"/>
          <p:cNvSpPr/>
          <p:nvPr/>
        </p:nvSpPr>
        <p:spPr>
          <a:xfrm>
            <a:off x="5584344" y="2077618"/>
            <a:ext cx="1023312" cy="846059"/>
          </a:xfrm>
          <a:prstGeom prst="downArrow">
            <a:avLst>
              <a:gd fmla="val 50000" name="adj1"/>
              <a:gd fmla="val 50000" name="adj2"/>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3" name="Google Shape;623;p9"/>
          <p:cNvSpPr/>
          <p:nvPr/>
        </p:nvSpPr>
        <p:spPr>
          <a:xfrm>
            <a:off x="5603187" y="5323216"/>
            <a:ext cx="1023312" cy="905060"/>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4" name="Google Shape;624;p9"/>
          <p:cNvSpPr/>
          <p:nvPr/>
        </p:nvSpPr>
        <p:spPr>
          <a:xfrm>
            <a:off x="5077860" y="2926997"/>
            <a:ext cx="2073965" cy="609690"/>
          </a:xfrm>
          <a:prstGeom prst="roundRect">
            <a:avLst>
              <a:gd fmla="val 16667" name="adj"/>
            </a:avLst>
          </a:prstGeom>
          <a:solidFill>
            <a:schemeClr val="lt1"/>
          </a:solidFill>
          <a:ln cap="flat" cmpd="sng" w="381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الكرم</a:t>
            </a:r>
            <a:endParaRPr b="1" i="0" sz="3200" u="none" cap="none" strike="noStrike">
              <a:solidFill>
                <a:schemeClr val="dk1"/>
              </a:solidFill>
              <a:latin typeface="Calibri"/>
              <a:ea typeface="Calibri"/>
              <a:cs typeface="Calibri"/>
              <a:sym typeface="Calibri"/>
            </a:endParaRPr>
          </a:p>
        </p:txBody>
      </p:sp>
      <p:sp>
        <p:nvSpPr>
          <p:cNvPr id="625" name="Google Shape;625;p9"/>
          <p:cNvSpPr/>
          <p:nvPr/>
        </p:nvSpPr>
        <p:spPr>
          <a:xfrm>
            <a:off x="5161722" y="6231596"/>
            <a:ext cx="2073965" cy="609690"/>
          </a:xfrm>
          <a:prstGeom prst="roundRect">
            <a:avLst>
              <a:gd fmla="val 16667" name="adj"/>
            </a:avLst>
          </a:prstGeom>
          <a:solidFill>
            <a:schemeClr val="lt1"/>
          </a:solidFill>
          <a:ln cap="flat" cmpd="sng" w="381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القراءة</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grpSp>
        <p:nvGrpSpPr>
          <p:cNvPr id="630" name="Google Shape;630;p10"/>
          <p:cNvGrpSpPr/>
          <p:nvPr/>
        </p:nvGrpSpPr>
        <p:grpSpPr>
          <a:xfrm>
            <a:off x="5130955" y="1706886"/>
            <a:ext cx="6054377" cy="3711725"/>
            <a:chOff x="1715066" y="1103461"/>
            <a:chExt cx="5717724" cy="3124203"/>
          </a:xfrm>
        </p:grpSpPr>
        <p:sp>
          <p:nvSpPr>
            <p:cNvPr id="631" name="Google Shape;631;p1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632" name="Google Shape;632;p1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633" name="Google Shape;633;p10"/>
          <p:cNvSpPr txBox="1"/>
          <p:nvPr/>
        </p:nvSpPr>
        <p:spPr>
          <a:xfrm>
            <a:off x="5320145" y="2008346"/>
            <a:ext cx="5312187" cy="271132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3600" u="none" cap="none" strike="noStrike">
                <a:solidFill>
                  <a:schemeClr val="accent2"/>
                </a:solidFill>
                <a:latin typeface="Calibri"/>
                <a:ea typeface="Calibri"/>
                <a:cs typeface="Calibri"/>
                <a:sym typeface="Calibri"/>
              </a:rPr>
              <a:t>ب- مراقبة إنجاز الواجبات المنزلية</a:t>
            </a:r>
            <a:endParaRPr b="1" i="0" sz="36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دقيقة واحدة</a:t>
            </a:r>
            <a:endParaRPr b="1" i="0" sz="4800" u="none" cap="none" strike="noStrike">
              <a:solidFill>
                <a:srgbClr val="44546A"/>
              </a:solidFill>
              <a:latin typeface="Calibri"/>
              <a:ea typeface="Calibri"/>
              <a:cs typeface="Calibri"/>
              <a:sym typeface="Calibri"/>
            </a:endParaRPr>
          </a:p>
        </p:txBody>
      </p:sp>
      <p:pic>
        <p:nvPicPr>
          <p:cNvPr id="634" name="Google Shape;634;p10"/>
          <p:cNvPicPr preferRelativeResize="0"/>
          <p:nvPr/>
        </p:nvPicPr>
        <p:blipFill rotWithShape="1">
          <a:blip r:embed="rId3">
            <a:alphaModFix/>
          </a:blip>
          <a:srcRect b="0" l="0" r="0" t="0"/>
          <a:stretch/>
        </p:blipFill>
        <p:spPr>
          <a:xfrm>
            <a:off x="713863" y="2091395"/>
            <a:ext cx="2675209" cy="2675209"/>
          </a:xfrm>
          <a:prstGeom prst="rect">
            <a:avLst/>
          </a:prstGeom>
          <a:noFill/>
          <a:ln>
            <a:noFill/>
          </a:ln>
        </p:spPr>
      </p:pic>
      <p:pic>
        <p:nvPicPr>
          <p:cNvPr id="635" name="Google Shape;635;p10"/>
          <p:cNvPicPr preferRelativeResize="0"/>
          <p:nvPr/>
        </p:nvPicPr>
        <p:blipFill rotWithShape="1">
          <a:blip r:embed="rId4">
            <a:alphaModFix/>
          </a:blip>
          <a:srcRect b="0" l="0" r="0" t="0"/>
          <a:stretch/>
        </p:blipFill>
        <p:spPr>
          <a:xfrm>
            <a:off x="2113538" y="2342910"/>
            <a:ext cx="877251" cy="8772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9" name="Shape 639"/>
        <p:cNvGrpSpPr/>
        <p:nvPr/>
      </p:nvGrpSpPr>
      <p:grpSpPr>
        <a:xfrm>
          <a:off x="0" y="0"/>
          <a:ext cx="0" cy="0"/>
          <a:chOff x="0" y="0"/>
          <a:chExt cx="0" cy="0"/>
        </a:xfrm>
      </p:grpSpPr>
      <p:sp>
        <p:nvSpPr>
          <p:cNvPr id="640" name="Google Shape;640;p11"/>
          <p:cNvSpPr/>
          <p:nvPr/>
        </p:nvSpPr>
        <p:spPr>
          <a:xfrm>
            <a:off x="347870" y="216280"/>
            <a:ext cx="1056030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1800" u="none" cap="none" strike="noStrike">
                <a:solidFill>
                  <a:srgbClr val="757070"/>
                </a:solidFill>
                <a:latin typeface="Calibri"/>
                <a:ea typeface="Calibri"/>
                <a:cs typeface="Calibri"/>
                <a:sym typeface="Calibri"/>
              </a:rPr>
              <a:t>الآن، دعونا نتحقق معًا من الواجبات المنزلية التي طلبتُ منكم إنجازها، لنتأكد من اجتهادكم وتحليكم بالمسؤولية.</a:t>
            </a:r>
            <a:endParaRPr b="1" i="0" sz="1800" u="none" cap="none" strike="noStrike">
              <a:solidFill>
                <a:srgbClr val="757070"/>
              </a:solidFill>
              <a:latin typeface="Calibri"/>
              <a:ea typeface="Calibri"/>
              <a:cs typeface="Calibri"/>
              <a:sym typeface="Calibri"/>
            </a:endParaRPr>
          </a:p>
        </p:txBody>
      </p:sp>
      <p:sp>
        <p:nvSpPr>
          <p:cNvPr id="641" name="Google Shape;641;p11"/>
          <p:cNvSpPr txBox="1"/>
          <p:nvPr/>
        </p:nvSpPr>
        <p:spPr>
          <a:xfrm>
            <a:off x="1416402" y="5910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يراقب  المدرس مدى إنجاز المتعلمين للواجبات المنزلية( يكفي المدرس بعينة من المتعلمين في كل حصة).</a:t>
            </a:r>
            <a:endParaRPr b="0" i="1" sz="1600" u="none" cap="none" strike="noStrike">
              <a:solidFill>
                <a:srgbClr val="AFABAB"/>
              </a:solidFill>
              <a:latin typeface="Calibri"/>
              <a:ea typeface="Calibri"/>
              <a:cs typeface="Calibri"/>
              <a:sym typeface="Calibri"/>
            </a:endParaRPr>
          </a:p>
        </p:txBody>
      </p:sp>
      <p:pic>
        <p:nvPicPr>
          <p:cNvPr descr="Image générée" id="642" name="Google Shape;642;p11"/>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id="643" name="Google Shape;643;p11"/>
          <p:cNvPicPr preferRelativeResize="0"/>
          <p:nvPr/>
        </p:nvPicPr>
        <p:blipFill rotWithShape="1">
          <a:blip r:embed="rId4">
            <a:alphaModFix/>
          </a:blip>
          <a:srcRect b="8977" l="0" r="0" t="0"/>
          <a:stretch/>
        </p:blipFill>
        <p:spPr>
          <a:xfrm>
            <a:off x="3020472" y="1550504"/>
            <a:ext cx="6283631" cy="419431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12"/>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49" name="Google Shape;649;p12"/>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650" name="Google Shape;650;p12"/>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بمعنى هذه الضوابط التي ينبغي الالتزام بها داخل الفصل؟</a:t>
            </a:r>
            <a:endParaRPr sz="2400"/>
          </a:p>
        </p:txBody>
      </p:sp>
      <p:sp>
        <p:nvSpPr>
          <p:cNvPr id="651" name="Google Shape;651;p12"/>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الضوابط.</a:t>
            </a:r>
            <a:endParaRPr b="0" i="1" sz="1600" u="none" cap="none" strike="noStrike">
              <a:solidFill>
                <a:srgbClr val="AFABAB"/>
              </a:solidFill>
              <a:latin typeface="Calibri"/>
              <a:ea typeface="Calibri"/>
              <a:cs typeface="Calibri"/>
              <a:sym typeface="Calibri"/>
            </a:endParaRPr>
          </a:p>
        </p:txBody>
      </p:sp>
      <p:pic>
        <p:nvPicPr>
          <p:cNvPr id="652" name="Google Shape;652;p12"/>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id="653" name="Google Shape;653;p12"/>
          <p:cNvPicPr preferRelativeResize="0"/>
          <p:nvPr/>
        </p:nvPicPr>
        <p:blipFill rotWithShape="1">
          <a:blip r:embed="rId4">
            <a:alphaModFix/>
          </a:blip>
          <a:srcRect b="0" l="0" r="0" t="0"/>
          <a:stretch/>
        </p:blipFill>
        <p:spPr>
          <a:xfrm>
            <a:off x="8361039" y="3028387"/>
            <a:ext cx="2376000" cy="2916000"/>
          </a:xfrm>
          <a:prstGeom prst="rect">
            <a:avLst/>
          </a:prstGeom>
          <a:noFill/>
          <a:ln>
            <a:noFill/>
          </a:ln>
        </p:spPr>
      </p:pic>
      <p:pic>
        <p:nvPicPr>
          <p:cNvPr descr="Image générée" id="654" name="Google Shape;654;p12"/>
          <p:cNvPicPr preferRelativeResize="0"/>
          <p:nvPr/>
        </p:nvPicPr>
        <p:blipFill rotWithShape="1">
          <a:blip r:embed="rId5">
            <a:alphaModFix/>
          </a:blip>
          <a:srcRect b="41629" l="3381" r="70997" t="42118"/>
          <a:stretch/>
        </p:blipFill>
        <p:spPr>
          <a:xfrm>
            <a:off x="2241811" y="2974387"/>
            <a:ext cx="3178302" cy="3024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13"/>
          <p:cNvSpPr/>
          <p:nvPr/>
        </p:nvSpPr>
        <p:spPr>
          <a:xfrm>
            <a:off x="896630" y="1119068"/>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660" name="Google Shape;660;p13"/>
          <p:cNvSpPr/>
          <p:nvPr/>
        </p:nvSpPr>
        <p:spPr>
          <a:xfrm>
            <a:off x="4731236" y="29395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661" name="Google Shape;661;p13"/>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بمعنى هذه الضوابط التي ينبغي الالتزام بها داخل الفصل؟</a:t>
            </a:r>
            <a:endParaRPr sz="2400"/>
          </a:p>
        </p:txBody>
      </p:sp>
      <p:sp>
        <p:nvSpPr>
          <p:cNvPr id="662" name="Google Shape;662;p13"/>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بمعنى هذا الضابط.</a:t>
            </a:r>
            <a:endParaRPr b="0" i="1" sz="1600" u="none" cap="none" strike="noStrike">
              <a:solidFill>
                <a:srgbClr val="AFABAB"/>
              </a:solidFill>
              <a:latin typeface="Calibri"/>
              <a:ea typeface="Calibri"/>
              <a:cs typeface="Calibri"/>
              <a:sym typeface="Calibri"/>
            </a:endParaRPr>
          </a:p>
        </p:txBody>
      </p:sp>
      <p:pic>
        <p:nvPicPr>
          <p:cNvPr id="663" name="Google Shape;663;p13"/>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pic>
        <p:nvPicPr>
          <p:cNvPr descr="Image générée" id="664" name="Google Shape;664;p13"/>
          <p:cNvPicPr preferRelativeResize="0"/>
          <p:nvPr/>
        </p:nvPicPr>
        <p:blipFill rotWithShape="1">
          <a:blip r:embed="rId4">
            <a:alphaModFix/>
          </a:blip>
          <a:srcRect b="41629" l="3381" r="70997" t="42118"/>
          <a:stretch/>
        </p:blipFill>
        <p:spPr>
          <a:xfrm>
            <a:off x="10018146" y="4605773"/>
            <a:ext cx="761996" cy="725006"/>
          </a:xfrm>
          <a:prstGeom prst="rect">
            <a:avLst/>
          </a:prstGeom>
          <a:noFill/>
          <a:ln>
            <a:noFill/>
          </a:ln>
        </p:spPr>
      </p:pic>
      <p:pic>
        <p:nvPicPr>
          <p:cNvPr id="665" name="Google Shape;665;p13"/>
          <p:cNvPicPr preferRelativeResize="0"/>
          <p:nvPr/>
        </p:nvPicPr>
        <p:blipFill rotWithShape="1">
          <a:blip r:embed="rId5">
            <a:alphaModFix/>
          </a:blip>
          <a:srcRect b="0" l="0" r="0" t="0"/>
          <a:stretch/>
        </p:blipFill>
        <p:spPr>
          <a:xfrm>
            <a:off x="10114980" y="2641297"/>
            <a:ext cx="665162" cy="665163"/>
          </a:xfrm>
          <a:prstGeom prst="rect">
            <a:avLst/>
          </a:prstGeom>
          <a:noFill/>
          <a:ln>
            <a:noFill/>
          </a:ln>
        </p:spPr>
      </p:pic>
      <p:sp>
        <p:nvSpPr>
          <p:cNvPr id="666" name="Google Shape;666;p13"/>
          <p:cNvSpPr txBox="1"/>
          <p:nvPr/>
        </p:nvSpPr>
        <p:spPr>
          <a:xfrm>
            <a:off x="3276923" y="2727684"/>
            <a:ext cx="6663250" cy="492388"/>
          </a:xfrm>
          <a:prstGeom prst="rect">
            <a:avLst/>
          </a:prstGeom>
          <a:noFill/>
          <a:ln>
            <a:noFill/>
          </a:ln>
        </p:spPr>
        <p:txBody>
          <a:bodyPr anchorCtr="0" anchor="t" bIns="60925" lIns="121900" spcFirstLastPara="1" rIns="121900" wrap="square" tIns="60925">
            <a:spAutoFit/>
          </a:bodyPr>
          <a:lstStyle/>
          <a:p>
            <a:pPr indent="0" lvl="0" marL="0" marR="0" rtl="1" algn="r">
              <a:lnSpc>
                <a:spcPct val="100000"/>
              </a:lnSpc>
              <a:spcBef>
                <a:spcPts val="0"/>
              </a:spcBef>
              <a:spcAft>
                <a:spcPts val="0"/>
              </a:spcAft>
              <a:buClr>
                <a:srgbClr val="002060"/>
              </a:buClr>
              <a:buSzPts val="2400"/>
              <a:buFont typeface="Arial"/>
              <a:buNone/>
            </a:pPr>
            <a:r>
              <a:rPr b="1" i="0" lang="ar-MA" sz="2400" u="none" cap="none" strike="noStrike">
                <a:solidFill>
                  <a:srgbClr val="002060"/>
                </a:solidFill>
                <a:latin typeface="Calibri"/>
                <a:ea typeface="Calibri"/>
                <a:cs typeface="Calibri"/>
                <a:sym typeface="Calibri"/>
              </a:rPr>
              <a:t>لا أتردد في طرح أسئلتي كلما واجهت صعوبة في فهم المطلوب</a:t>
            </a:r>
            <a:endParaRPr b="1" i="0" sz="2400" u="none" cap="none" strike="noStrike">
              <a:solidFill>
                <a:srgbClr val="002060"/>
              </a:solidFill>
              <a:latin typeface="Calibri"/>
              <a:ea typeface="Calibri"/>
              <a:cs typeface="Calibri"/>
              <a:sym typeface="Calibri"/>
            </a:endParaRPr>
          </a:p>
        </p:txBody>
      </p:sp>
      <p:sp>
        <p:nvSpPr>
          <p:cNvPr id="667" name="Google Shape;667;p13"/>
          <p:cNvSpPr txBox="1"/>
          <p:nvPr/>
        </p:nvSpPr>
        <p:spPr>
          <a:xfrm>
            <a:off x="2250431" y="4722082"/>
            <a:ext cx="7704000" cy="492388"/>
          </a:xfrm>
          <a:prstGeom prst="rect">
            <a:avLst/>
          </a:prstGeom>
          <a:noFill/>
          <a:ln>
            <a:noFill/>
          </a:ln>
        </p:spPr>
        <p:txBody>
          <a:bodyPr anchorCtr="0" anchor="t" bIns="60925" lIns="121900" spcFirstLastPara="1" rIns="121900" wrap="square" tIns="60925">
            <a:spAutoFit/>
          </a:bodyPr>
          <a:lstStyle/>
          <a:p>
            <a:pPr indent="0" lvl="0" marL="0" marR="0" rtl="1" algn="r">
              <a:lnSpc>
                <a:spcPct val="100000"/>
              </a:lnSpc>
              <a:spcBef>
                <a:spcPts val="0"/>
              </a:spcBef>
              <a:spcAft>
                <a:spcPts val="0"/>
              </a:spcAft>
              <a:buClr>
                <a:srgbClr val="002060"/>
              </a:buClr>
              <a:buSzPts val="2400"/>
              <a:buFont typeface="Arial"/>
              <a:buNone/>
            </a:pPr>
            <a:r>
              <a:rPr b="1" i="0" lang="ar-MA" sz="2400" u="none" cap="none" strike="noStrike">
                <a:solidFill>
                  <a:srgbClr val="002060"/>
                </a:solidFill>
                <a:latin typeface="Calibri"/>
                <a:ea typeface="Calibri"/>
                <a:cs typeface="Calibri"/>
                <a:sym typeface="Calibri"/>
              </a:rPr>
              <a:t>أنجز واجباتي وتماريني في الفصل وفي المنزل معتمدا على نفسي</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grpSp>
        <p:nvGrpSpPr>
          <p:cNvPr id="672" name="Google Shape;672;p14"/>
          <p:cNvGrpSpPr/>
          <p:nvPr/>
        </p:nvGrpSpPr>
        <p:grpSpPr>
          <a:xfrm>
            <a:off x="5130955" y="1706886"/>
            <a:ext cx="6054377" cy="3711725"/>
            <a:chOff x="1715066" y="1103461"/>
            <a:chExt cx="5717724" cy="3124203"/>
          </a:xfrm>
        </p:grpSpPr>
        <p:sp>
          <p:nvSpPr>
            <p:cNvPr id="673" name="Google Shape;673;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674" name="Google Shape;674;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675" name="Google Shape;675;p14"/>
          <p:cNvSpPr txBox="1"/>
          <p:nvPr/>
        </p:nvSpPr>
        <p:spPr>
          <a:xfrm>
            <a:off x="5877453" y="2008346"/>
            <a:ext cx="4754879" cy="28761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افتتاح الحصة: </a:t>
            </a:r>
            <a:endParaRPr b="1" i="0" sz="5400" u="none" cap="none" strike="noStrike">
              <a:solidFill>
                <a:schemeClr val="dk1"/>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ج- التصريح بالأهداف </a:t>
            </a:r>
            <a:r>
              <a:rPr b="1" i="0" lang="ar-MA" sz="4800" u="none" cap="none" strike="noStrike">
                <a:solidFill>
                  <a:srgbClr val="44546A"/>
                </a:solidFill>
                <a:latin typeface="Calibri"/>
                <a:ea typeface="Calibri"/>
                <a:cs typeface="Calibri"/>
                <a:sym typeface="Calibri"/>
              </a:rPr>
              <a:t>دقيقتان</a:t>
            </a:r>
            <a:endParaRPr b="1" i="0" sz="4800" u="none" cap="none" strike="noStrike">
              <a:solidFill>
                <a:srgbClr val="44546A"/>
              </a:solidFill>
              <a:latin typeface="Calibri"/>
              <a:ea typeface="Calibri"/>
              <a:cs typeface="Calibri"/>
              <a:sym typeface="Calibri"/>
            </a:endParaRPr>
          </a:p>
        </p:txBody>
      </p:sp>
      <p:pic>
        <p:nvPicPr>
          <p:cNvPr id="676" name="Google Shape;676;p14"/>
          <p:cNvPicPr preferRelativeResize="0"/>
          <p:nvPr/>
        </p:nvPicPr>
        <p:blipFill rotWithShape="1">
          <a:blip r:embed="rId3">
            <a:alphaModFix/>
          </a:blip>
          <a:srcRect b="0" l="0" r="0" t="0"/>
          <a:stretch/>
        </p:blipFill>
        <p:spPr>
          <a:xfrm>
            <a:off x="1757708" y="2732387"/>
            <a:ext cx="1173691" cy="1173691"/>
          </a:xfrm>
          <a:prstGeom prst="rect">
            <a:avLst/>
          </a:prstGeom>
          <a:noFill/>
          <a:ln>
            <a:noFill/>
          </a:ln>
        </p:spPr>
      </p:pic>
      <p:pic>
        <p:nvPicPr>
          <p:cNvPr id="677" name="Google Shape;677;p14"/>
          <p:cNvPicPr preferRelativeResize="0"/>
          <p:nvPr/>
        </p:nvPicPr>
        <p:blipFill rotWithShape="1">
          <a:blip r:embed="rId4">
            <a:alphaModFix/>
          </a:blip>
          <a:srcRect b="0" l="0" r="0" t="0"/>
          <a:stretch/>
        </p:blipFill>
        <p:spPr>
          <a:xfrm>
            <a:off x="491965" y="2652876"/>
            <a:ext cx="2675209" cy="26752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15"/>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83" name="Google Shape;683;p15"/>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684" name="Google Shape;684;p1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685" name="Google Shape;685;p15"/>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686" name="Google Shape;686;p15"/>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687" name="Google Shape;687;p15"/>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688" name="Google Shape;688;p15"/>
          <p:cNvSpPr txBox="1"/>
          <p:nvPr/>
        </p:nvSpPr>
        <p:spPr>
          <a:xfrm>
            <a:off x="1774417" y="125250"/>
            <a:ext cx="9643604" cy="40006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pic>
        <p:nvPicPr>
          <p:cNvPr id="689" name="Google Shape;689;p15"/>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690" name="Google Shape;690;p15"/>
          <p:cNvSpPr/>
          <p:nvPr/>
        </p:nvSpPr>
        <p:spPr>
          <a:xfrm>
            <a:off x="1014353" y="2378781"/>
            <a:ext cx="9097150"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106585"/>
                </a:solidFill>
                <a:latin typeface="Calibri"/>
                <a:ea typeface="Calibri"/>
                <a:cs typeface="Calibri"/>
                <a:sym typeface="Calibri"/>
              </a:rPr>
              <a:t>اكتساب معجم مرتبط بالكتابة وتوظيفه</a:t>
            </a:r>
            <a:endParaRPr b="1" i="0" sz="3200" u="none" cap="none" strike="noStrike">
              <a:solidFill>
                <a:srgbClr val="106585"/>
              </a:solidFill>
              <a:latin typeface="Calibri"/>
              <a:ea typeface="Calibri"/>
              <a:cs typeface="Calibri"/>
              <a:sym typeface="Calibri"/>
            </a:endParaRPr>
          </a:p>
        </p:txBody>
      </p:sp>
      <p:sp>
        <p:nvSpPr>
          <p:cNvPr id="691" name="Google Shape;691;p15"/>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معانٍ مباشرة و معانٍ ضمنية في النص المسموع .</a:t>
            </a:r>
            <a:endParaRPr b="1" i="0" sz="3200" u="none" cap="none" strike="noStrike">
              <a:solidFill>
                <a:srgbClr val="106585"/>
              </a:solidFill>
              <a:latin typeface="Calibri"/>
              <a:ea typeface="Calibri"/>
              <a:cs typeface="Calibri"/>
              <a:sym typeface="Calibri"/>
            </a:endParaRPr>
          </a:p>
        </p:txBody>
      </p:sp>
      <p:sp>
        <p:nvSpPr>
          <p:cNvPr id="692" name="Google Shape;692;p15"/>
          <p:cNvSpPr txBox="1"/>
          <p:nvPr/>
        </p:nvSpPr>
        <p:spPr>
          <a:xfrm>
            <a:off x="1014352" y="491140"/>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يشرح المدرس أهداف الحصة، والمطلوب من المتعلم في كل هدف.</a:t>
            </a:r>
            <a:endParaRPr b="0" i="0" sz="1600" u="none" cap="none" strike="noStrike">
              <a:solidFill>
                <a:srgbClr val="7F7F7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2000"/>
                                        <p:tgtEl>
                                          <p:spTgt spid="6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gtEl>
                                        <p:attrNameLst>
                                          <p:attrName>style.visibility</p:attrName>
                                        </p:attrNameLst>
                                      </p:cBhvr>
                                      <p:to>
                                        <p:strVal val="visible"/>
                                      </p:to>
                                    </p:set>
                                    <p:animEffect filter="fade" transition="in">
                                      <p:cBhvr>
                                        <p:cTn dur="2000"/>
                                        <p:tgtEl>
                                          <p:spTgt spid="6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500"/>
                                        <p:tgtEl>
                                          <p:spTgt spid="6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1"/>
                                        </p:tgtEl>
                                        <p:attrNameLst>
                                          <p:attrName>style.visibility</p:attrName>
                                        </p:attrNameLst>
                                      </p:cBhvr>
                                      <p:to>
                                        <p:strVal val="visible"/>
                                      </p:to>
                                    </p:set>
                                    <p:animEffect filter="fade" transition="in">
                                      <p:cBhvr>
                                        <p:cTn dur="500"/>
                                        <p:tgtEl>
                                          <p:spTgt spid="6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grpSp>
        <p:nvGrpSpPr>
          <p:cNvPr id="697" name="Google Shape;697;p16"/>
          <p:cNvGrpSpPr/>
          <p:nvPr/>
        </p:nvGrpSpPr>
        <p:grpSpPr>
          <a:xfrm>
            <a:off x="5130955" y="1706886"/>
            <a:ext cx="6054377" cy="3711725"/>
            <a:chOff x="1715066" y="1103461"/>
            <a:chExt cx="5717724" cy="3124203"/>
          </a:xfrm>
        </p:grpSpPr>
        <p:sp>
          <p:nvSpPr>
            <p:cNvPr id="698" name="Google Shape;698;p1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699" name="Google Shape;699;p1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700" name="Google Shape;700;p16"/>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rgbClr val="44546A"/>
                </a:solidFill>
                <a:latin typeface="Calibri"/>
                <a:ea typeface="Calibri"/>
                <a:cs typeface="Calibri"/>
                <a:sym typeface="Calibri"/>
              </a:rPr>
              <a:t>النشاط الأول:</a:t>
            </a:r>
            <a:endParaRPr/>
          </a:p>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أكتسب المعجم وأوظفه</a:t>
            </a:r>
            <a:endParaRPr b="1" i="0" sz="48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701" name="Google Shape;701;p16"/>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707" name="Google Shape;707;p17"/>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708" name="Google Shape;708;p17"/>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709" name="Google Shape;709;p17"/>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710" name="Google Shape;710;p17"/>
          <p:cNvSpPr txBox="1"/>
          <p:nvPr/>
        </p:nvSpPr>
        <p:spPr>
          <a:xfrm>
            <a:off x="2898520" y="102526"/>
            <a:ext cx="8434646"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47474"/>
              </a:buClr>
              <a:buSzPts val="2000"/>
              <a:buFont typeface="Arial"/>
              <a:buNone/>
            </a:pPr>
            <a:r>
              <a:rPr b="1" i="0" lang="ar-MA" sz="2000" u="none" cap="none" strike="noStrike">
                <a:solidFill>
                  <a:srgbClr val="747474"/>
                </a:solidFill>
                <a:latin typeface="Calibri"/>
                <a:ea typeface="Calibri"/>
                <a:cs typeface="Calibri"/>
                <a:sym typeface="Calibri"/>
              </a:rPr>
              <a:t>يرتبط مفهوم الكتابة بمجموعة من المفردات، منها: </a:t>
            </a:r>
            <a:endParaRPr/>
          </a:p>
        </p:txBody>
      </p:sp>
      <p:sp>
        <p:nvSpPr>
          <p:cNvPr id="711" name="Google Shape;711;p17"/>
          <p:cNvSpPr txBox="1"/>
          <p:nvPr/>
        </p:nvSpPr>
        <p:spPr>
          <a:xfrm>
            <a:off x="1067218" y="441663"/>
            <a:ext cx="10580802" cy="455299"/>
          </a:xfrm>
          <a:prstGeom prst="rect">
            <a:avLst/>
          </a:prstGeom>
          <a:noFill/>
          <a:ln>
            <a:noFill/>
          </a:ln>
        </p:spPr>
        <p:txBody>
          <a:bodyPr anchorCtr="0" anchor="t" bIns="45700" lIns="91425" spcFirstLastPara="1" rIns="91425" wrap="square" tIns="45700">
            <a:normAutofit/>
          </a:bodyPr>
          <a:lstStyle/>
          <a:p>
            <a:pPr indent="0" lvl="0" marL="0" marR="0" rtl="1" algn="r">
              <a:lnSpc>
                <a:spcPct val="100000"/>
              </a:lnSpc>
              <a:spcBef>
                <a:spcPts val="0"/>
              </a:spcBef>
              <a:spcAft>
                <a:spcPts val="0"/>
              </a:spcAft>
              <a:buClr>
                <a:srgbClr val="AEAEAE"/>
              </a:buClr>
              <a:buSzPts val="1400"/>
              <a:buFont typeface="Calibri"/>
              <a:buNone/>
            </a:pPr>
            <a:r>
              <a:rPr b="0" i="0" lang="ar-MA" sz="1400" u="none" cap="none" strike="noStrike">
                <a:solidFill>
                  <a:srgbClr val="AEAEAE"/>
                </a:solidFill>
                <a:latin typeface="Calibri"/>
                <a:ea typeface="Calibri"/>
                <a:cs typeface="Calibri"/>
                <a:sym typeface="Calibri"/>
              </a:rPr>
              <a:t>يقدم المدرس هذه المفردات، ويخبر المتعلمين بالمرحلة الموالية وهي التوظيف.</a:t>
            </a:r>
            <a:endParaRPr b="0" i="0" sz="1400" u="none" cap="none" strike="noStrike">
              <a:solidFill>
                <a:srgbClr val="000000"/>
              </a:solidFill>
              <a:latin typeface="Calibri"/>
              <a:ea typeface="Calibri"/>
              <a:cs typeface="Calibri"/>
              <a:sym typeface="Calibri"/>
            </a:endParaRPr>
          </a:p>
        </p:txBody>
      </p:sp>
      <p:pic>
        <p:nvPicPr>
          <p:cNvPr id="712" name="Google Shape;712;p17"/>
          <p:cNvPicPr preferRelativeResize="0"/>
          <p:nvPr/>
        </p:nvPicPr>
        <p:blipFill rotWithShape="1">
          <a:blip r:embed="rId5">
            <a:alphaModFix/>
          </a:blip>
          <a:srcRect b="22179" l="0" r="0" t="0"/>
          <a:stretch/>
        </p:blipFill>
        <p:spPr>
          <a:xfrm>
            <a:off x="4196496" y="2205042"/>
            <a:ext cx="3564000" cy="2773535"/>
          </a:xfrm>
          <a:prstGeom prst="rect">
            <a:avLst/>
          </a:prstGeom>
          <a:solidFill>
            <a:srgbClr val="FFC000"/>
          </a:solidFill>
          <a:ln>
            <a:noFill/>
          </a:ln>
        </p:spPr>
      </p:pic>
      <p:sp>
        <p:nvSpPr>
          <p:cNvPr id="713" name="Google Shape;713;p17"/>
          <p:cNvSpPr/>
          <p:nvPr/>
        </p:nvSpPr>
        <p:spPr>
          <a:xfrm>
            <a:off x="4309620" y="2980810"/>
            <a:ext cx="3335517" cy="886119"/>
          </a:xfrm>
          <a:prstGeom prst="rect">
            <a:avLst/>
          </a:prstGeom>
          <a:solidFill>
            <a:srgbClr val="FFC000"/>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5400" u="none" cap="none" strike="noStrike">
                <a:solidFill>
                  <a:schemeClr val="dk1"/>
                </a:solidFill>
                <a:latin typeface="Calibri"/>
                <a:ea typeface="Calibri"/>
                <a:cs typeface="Calibri"/>
                <a:sym typeface="Calibri"/>
              </a:rPr>
              <a:t>الـــــــكِتَـــــــابــــــَـــــــــــــــــةُ</a:t>
            </a:r>
            <a:endParaRPr b="1" i="0" sz="5400" u="none" cap="none" strike="noStrike">
              <a:solidFill>
                <a:schemeClr val="dk1"/>
              </a:solidFill>
              <a:latin typeface="Calibri"/>
              <a:ea typeface="Calibri"/>
              <a:cs typeface="Calibri"/>
              <a:sym typeface="Calibri"/>
            </a:endParaRPr>
          </a:p>
        </p:txBody>
      </p:sp>
      <p:sp>
        <p:nvSpPr>
          <p:cNvPr id="714" name="Google Shape;714;p17"/>
          <p:cNvSpPr/>
          <p:nvPr/>
        </p:nvSpPr>
        <p:spPr>
          <a:xfrm>
            <a:off x="1552267" y="1192438"/>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اوكسجين الحياة</a:t>
            </a:r>
            <a:endParaRPr b="1" i="0" sz="2400" u="none" cap="none" strike="noStrike">
              <a:solidFill>
                <a:schemeClr val="dk1"/>
              </a:solidFill>
              <a:latin typeface="Calibri"/>
              <a:ea typeface="Calibri"/>
              <a:cs typeface="Calibri"/>
              <a:sym typeface="Calibri"/>
            </a:endParaRPr>
          </a:p>
        </p:txBody>
      </p:sp>
      <p:sp>
        <p:nvSpPr>
          <p:cNvPr id="715" name="Google Shape;715;p17"/>
          <p:cNvSpPr/>
          <p:nvPr/>
        </p:nvSpPr>
        <p:spPr>
          <a:xfrm>
            <a:off x="1552267" y="2212208"/>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المتعة</a:t>
            </a:r>
            <a:endParaRPr b="1" i="0" sz="2400" u="none" cap="none" strike="noStrike">
              <a:solidFill>
                <a:schemeClr val="dk1"/>
              </a:solidFill>
              <a:latin typeface="Calibri"/>
              <a:ea typeface="Calibri"/>
              <a:cs typeface="Calibri"/>
              <a:sym typeface="Calibri"/>
            </a:endParaRPr>
          </a:p>
        </p:txBody>
      </p:sp>
      <p:sp>
        <p:nvSpPr>
          <p:cNvPr id="716" name="Google Shape;716;p17"/>
          <p:cNvSpPr/>
          <p:nvPr/>
        </p:nvSpPr>
        <p:spPr>
          <a:xfrm>
            <a:off x="1552267" y="3074465"/>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المعرفة</a:t>
            </a:r>
            <a:endParaRPr b="1" i="0" sz="2400" u="none" cap="none" strike="noStrike">
              <a:solidFill>
                <a:schemeClr val="dk1"/>
              </a:solidFill>
              <a:latin typeface="Calibri"/>
              <a:ea typeface="Calibri"/>
              <a:cs typeface="Calibri"/>
              <a:sym typeface="Calibri"/>
            </a:endParaRPr>
          </a:p>
        </p:txBody>
      </p:sp>
      <p:sp>
        <p:nvSpPr>
          <p:cNvPr id="717" name="Google Shape;717;p17"/>
          <p:cNvSpPr/>
          <p:nvPr/>
        </p:nvSpPr>
        <p:spPr>
          <a:xfrm>
            <a:off x="1575847" y="3956669"/>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الإنقاذ من الجهل</a:t>
            </a:r>
            <a:endParaRPr b="1" i="0" sz="2400" u="none" cap="none" strike="noStrike">
              <a:solidFill>
                <a:schemeClr val="dk1"/>
              </a:solidFill>
              <a:latin typeface="Calibri"/>
              <a:ea typeface="Calibri"/>
              <a:cs typeface="Calibri"/>
              <a:sym typeface="Calibri"/>
            </a:endParaRPr>
          </a:p>
        </p:txBody>
      </p:sp>
      <p:sp>
        <p:nvSpPr>
          <p:cNvPr id="718" name="Google Shape;718;p17"/>
          <p:cNvSpPr/>
          <p:nvPr/>
        </p:nvSpPr>
        <p:spPr>
          <a:xfrm>
            <a:off x="1575847" y="5090140"/>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السعادة</a:t>
            </a:r>
            <a:endParaRPr b="1" i="0" sz="2400" u="none" cap="none" strike="noStrike">
              <a:solidFill>
                <a:schemeClr val="dk1"/>
              </a:solidFill>
              <a:latin typeface="Calibri"/>
              <a:ea typeface="Calibri"/>
              <a:cs typeface="Calibri"/>
              <a:sym typeface="Calibri"/>
            </a:endParaRPr>
          </a:p>
        </p:txBody>
      </p:sp>
      <p:sp>
        <p:nvSpPr>
          <p:cNvPr id="719" name="Google Shape;719;p17"/>
          <p:cNvSpPr/>
          <p:nvPr/>
        </p:nvSpPr>
        <p:spPr>
          <a:xfrm>
            <a:off x="4481995" y="5090140"/>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الذوق الأدبي</a:t>
            </a:r>
            <a:endParaRPr b="1" i="0" sz="2400" u="none" cap="none" strike="noStrike">
              <a:solidFill>
                <a:schemeClr val="dk1"/>
              </a:solidFill>
              <a:latin typeface="Calibri"/>
              <a:ea typeface="Calibri"/>
              <a:cs typeface="Calibri"/>
              <a:sym typeface="Calibri"/>
            </a:endParaRPr>
          </a:p>
        </p:txBody>
      </p:sp>
      <p:sp>
        <p:nvSpPr>
          <p:cNvPr id="720" name="Google Shape;720;p17"/>
          <p:cNvSpPr/>
          <p:nvPr/>
        </p:nvSpPr>
        <p:spPr>
          <a:xfrm>
            <a:off x="7670951" y="5090141"/>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التفاؤل</a:t>
            </a:r>
            <a:endParaRPr b="1" i="0" sz="2400" u="none" cap="none" strike="noStrike">
              <a:solidFill>
                <a:schemeClr val="dk1"/>
              </a:solidFill>
              <a:latin typeface="Calibri"/>
              <a:ea typeface="Calibri"/>
              <a:cs typeface="Calibri"/>
              <a:sym typeface="Calibri"/>
            </a:endParaRPr>
          </a:p>
        </p:txBody>
      </p:sp>
      <p:sp>
        <p:nvSpPr>
          <p:cNvPr id="721" name="Google Shape;721;p17"/>
          <p:cNvSpPr/>
          <p:nvPr/>
        </p:nvSpPr>
        <p:spPr>
          <a:xfrm>
            <a:off x="7670951" y="3982397"/>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الصداقة</a:t>
            </a:r>
            <a:endParaRPr b="1" i="0" sz="2400" u="none" cap="none" strike="noStrike">
              <a:solidFill>
                <a:schemeClr val="dk1"/>
              </a:solidFill>
              <a:latin typeface="Calibri"/>
              <a:ea typeface="Calibri"/>
              <a:cs typeface="Calibri"/>
              <a:sym typeface="Calibri"/>
            </a:endParaRPr>
          </a:p>
        </p:txBody>
      </p:sp>
      <p:sp>
        <p:nvSpPr>
          <p:cNvPr id="722" name="Google Shape;722;p17"/>
          <p:cNvSpPr/>
          <p:nvPr/>
        </p:nvSpPr>
        <p:spPr>
          <a:xfrm>
            <a:off x="7670951" y="3151185"/>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الخيال</a:t>
            </a:r>
            <a:endParaRPr b="1" i="0" sz="2400" u="none" cap="none" strike="noStrike">
              <a:solidFill>
                <a:schemeClr val="dk1"/>
              </a:solidFill>
              <a:latin typeface="Calibri"/>
              <a:ea typeface="Calibri"/>
              <a:cs typeface="Calibri"/>
              <a:sym typeface="Calibri"/>
            </a:endParaRPr>
          </a:p>
        </p:txBody>
      </p:sp>
      <p:sp>
        <p:nvSpPr>
          <p:cNvPr id="723" name="Google Shape;723;p17"/>
          <p:cNvSpPr/>
          <p:nvPr/>
        </p:nvSpPr>
        <p:spPr>
          <a:xfrm>
            <a:off x="7670951" y="2271588"/>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الرؤية</a:t>
            </a:r>
            <a:endParaRPr b="1" i="0" sz="2400" u="none" cap="none" strike="noStrike">
              <a:solidFill>
                <a:schemeClr val="dk1"/>
              </a:solidFill>
              <a:latin typeface="Calibri"/>
              <a:ea typeface="Calibri"/>
              <a:cs typeface="Calibri"/>
              <a:sym typeface="Calibri"/>
            </a:endParaRPr>
          </a:p>
        </p:txBody>
      </p:sp>
      <p:sp>
        <p:nvSpPr>
          <p:cNvPr id="724" name="Google Shape;724;p17"/>
          <p:cNvSpPr/>
          <p:nvPr/>
        </p:nvSpPr>
        <p:spPr>
          <a:xfrm>
            <a:off x="7670951" y="1166955"/>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التفسير</a:t>
            </a:r>
            <a:endParaRPr b="1" i="0" sz="2400" u="none" cap="none" strike="noStrike">
              <a:solidFill>
                <a:schemeClr val="dk1"/>
              </a:solidFill>
              <a:latin typeface="Calibri"/>
              <a:ea typeface="Calibri"/>
              <a:cs typeface="Calibri"/>
              <a:sym typeface="Calibri"/>
            </a:endParaRPr>
          </a:p>
        </p:txBody>
      </p:sp>
      <p:sp>
        <p:nvSpPr>
          <p:cNvPr id="725" name="Google Shape;725;p17"/>
          <p:cNvSpPr/>
          <p:nvPr/>
        </p:nvSpPr>
        <p:spPr>
          <a:xfrm>
            <a:off x="4481995" y="1175596"/>
            <a:ext cx="2733774" cy="698809"/>
          </a:xfrm>
          <a:prstGeom prst="rect">
            <a:avLst/>
          </a:prstGeom>
          <a:solidFill>
            <a:srgbClr val="FFC000"/>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الأفكار</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pic>
        <p:nvPicPr>
          <p:cNvPr descr="Image générée" id="730" name="Google Shape;730;p1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731" name="Google Shape;731;p18"/>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32" name="Google Shape;732;p1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733" name="Google Shape;733;p18"/>
          <p:cNvSpPr txBox="1"/>
          <p:nvPr/>
        </p:nvSpPr>
        <p:spPr>
          <a:xfrm>
            <a:off x="2099366" y="447391"/>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34" name="Google Shape;734;p18"/>
          <p:cNvSpPr txBox="1"/>
          <p:nvPr/>
        </p:nvSpPr>
        <p:spPr>
          <a:xfrm>
            <a:off x="201516" y="18755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النمذجة : نوظف هذه الكلمات في جمل.</a:t>
            </a:r>
            <a:endParaRPr/>
          </a:p>
        </p:txBody>
      </p:sp>
      <p:sp>
        <p:nvSpPr>
          <p:cNvPr id="735" name="Google Shape;735;p18"/>
          <p:cNvSpPr txBox="1"/>
          <p:nvPr/>
        </p:nvSpPr>
        <p:spPr>
          <a:xfrm>
            <a:off x="325203" y="2499928"/>
            <a:ext cx="11533717" cy="929072"/>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بفضل الكتابة أُكَوِّنُ ............ مع قرائي عبر مشاركة أفكاري وتجربتي</a:t>
            </a:r>
            <a:endParaRPr b="0" i="0" sz="3200" u="none" cap="none" strike="noStrike">
              <a:solidFill>
                <a:schemeClr val="dk1"/>
              </a:solidFill>
              <a:latin typeface="Calibri"/>
              <a:ea typeface="Calibri"/>
              <a:cs typeface="Calibri"/>
              <a:sym typeface="Calibri"/>
            </a:endParaRPr>
          </a:p>
        </p:txBody>
      </p:sp>
      <p:sp>
        <p:nvSpPr>
          <p:cNvPr id="736" name="Google Shape;736;p18"/>
          <p:cNvSpPr/>
          <p:nvPr/>
        </p:nvSpPr>
        <p:spPr>
          <a:xfrm>
            <a:off x="1976484"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صداقات</a:t>
            </a:r>
            <a:endParaRPr b="1" i="0" sz="3200" u="none" cap="none" strike="noStrike">
              <a:solidFill>
                <a:schemeClr val="dk1"/>
              </a:solidFill>
              <a:latin typeface="Calibri"/>
              <a:ea typeface="Calibri"/>
              <a:cs typeface="Calibri"/>
              <a:sym typeface="Calibri"/>
            </a:endParaRPr>
          </a:p>
        </p:txBody>
      </p:sp>
      <p:sp>
        <p:nvSpPr>
          <p:cNvPr id="737" name="Google Shape;737;p18"/>
          <p:cNvSpPr/>
          <p:nvPr/>
        </p:nvSpPr>
        <p:spPr>
          <a:xfrm>
            <a:off x="4985113"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الأمل</a:t>
            </a:r>
            <a:endParaRPr b="1" i="0" sz="3200" u="none" cap="none" strike="noStrike">
              <a:solidFill>
                <a:schemeClr val="dk1"/>
              </a:solidFill>
              <a:latin typeface="Calibri"/>
              <a:ea typeface="Calibri"/>
              <a:cs typeface="Calibri"/>
              <a:sym typeface="Calibri"/>
            </a:endParaRPr>
          </a:p>
        </p:txBody>
      </p:sp>
      <p:sp>
        <p:nvSpPr>
          <p:cNvPr id="738" name="Google Shape;738;p18"/>
          <p:cNvSpPr/>
          <p:nvPr/>
        </p:nvSpPr>
        <p:spPr>
          <a:xfrm>
            <a:off x="7780751"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رؤية</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pic>
        <p:nvPicPr>
          <p:cNvPr descr="Image générée" id="743" name="Google Shape;743;p1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44" name="Google Shape;744;p19"/>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45" name="Google Shape;745;p19"/>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46" name="Google Shape;746;p19"/>
          <p:cNvSpPr txBox="1"/>
          <p:nvPr/>
        </p:nvSpPr>
        <p:spPr>
          <a:xfrm>
            <a:off x="263526" y="192858"/>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للبحث عن المفردة المناسبة للسياق ، انتبهوا جيدا.</a:t>
            </a:r>
            <a:endParaRPr/>
          </a:p>
        </p:txBody>
      </p:sp>
      <p:pic>
        <p:nvPicPr>
          <p:cNvPr id="747" name="Google Shape;747;p19"/>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48" name="Google Shape;748;p19"/>
          <p:cNvSpPr txBox="1"/>
          <p:nvPr/>
        </p:nvSpPr>
        <p:spPr>
          <a:xfrm>
            <a:off x="325203" y="859973"/>
            <a:ext cx="11533717" cy="929072"/>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highlight>
                  <a:srgbClr val="FFFF00"/>
                </a:highlight>
                <a:latin typeface="Calibri"/>
                <a:ea typeface="Calibri"/>
                <a:cs typeface="Calibri"/>
                <a:sym typeface="Calibri"/>
              </a:rPr>
              <a:t>بفضل</a:t>
            </a:r>
            <a:r>
              <a:rPr b="1" i="0" lang="ar-MA" sz="3200" u="none" cap="none" strike="noStrike">
                <a:solidFill>
                  <a:schemeClr val="dk1"/>
                </a:solidFill>
                <a:latin typeface="Calibri"/>
                <a:ea typeface="Calibri"/>
                <a:cs typeface="Calibri"/>
                <a:sym typeface="Calibri"/>
              </a:rPr>
              <a:t> الكتابة </a:t>
            </a:r>
            <a:r>
              <a:rPr b="1" i="0" lang="ar-MA" sz="3200" u="none" cap="none" strike="noStrike">
                <a:solidFill>
                  <a:schemeClr val="dk1"/>
                </a:solidFill>
                <a:highlight>
                  <a:srgbClr val="00FFFF"/>
                </a:highlight>
                <a:latin typeface="Calibri"/>
                <a:ea typeface="Calibri"/>
                <a:cs typeface="Calibri"/>
                <a:sym typeface="Calibri"/>
              </a:rPr>
              <a:t>أُكَوِّنُ </a:t>
            </a:r>
            <a:r>
              <a:rPr b="1" i="0" lang="ar-MA" sz="3200" u="none" cap="none" strike="noStrike">
                <a:solidFill>
                  <a:schemeClr val="dk1"/>
                </a:solidFill>
                <a:latin typeface="Calibri"/>
                <a:ea typeface="Calibri"/>
                <a:cs typeface="Calibri"/>
                <a:sym typeface="Calibri"/>
              </a:rPr>
              <a:t>............ </a:t>
            </a:r>
            <a:r>
              <a:rPr b="1" i="0" lang="ar-MA" sz="3200" u="none" cap="none" strike="noStrike">
                <a:solidFill>
                  <a:schemeClr val="dk1"/>
                </a:solidFill>
                <a:highlight>
                  <a:srgbClr val="00FF00"/>
                </a:highlight>
                <a:latin typeface="Calibri"/>
                <a:ea typeface="Calibri"/>
                <a:cs typeface="Calibri"/>
                <a:sym typeface="Calibri"/>
              </a:rPr>
              <a:t>مع قرائي </a:t>
            </a:r>
            <a:r>
              <a:rPr b="1" i="0" lang="ar-MA" sz="3200" u="none" cap="none" strike="noStrike">
                <a:solidFill>
                  <a:schemeClr val="dk1"/>
                </a:solidFill>
                <a:latin typeface="Calibri"/>
                <a:ea typeface="Calibri"/>
                <a:cs typeface="Calibri"/>
                <a:sym typeface="Calibri"/>
              </a:rPr>
              <a:t>عبر </a:t>
            </a:r>
            <a:r>
              <a:rPr b="1" i="0" lang="ar-MA" sz="3200" u="none" cap="none" strike="noStrike">
                <a:solidFill>
                  <a:schemeClr val="dk1"/>
                </a:solidFill>
                <a:highlight>
                  <a:srgbClr val="008080"/>
                </a:highlight>
                <a:latin typeface="Calibri"/>
                <a:ea typeface="Calibri"/>
                <a:cs typeface="Calibri"/>
                <a:sym typeface="Calibri"/>
              </a:rPr>
              <a:t>مشاركة أفكاري وتجربتي.</a:t>
            </a:r>
            <a:endParaRPr b="0" i="0" sz="3200" u="none" cap="none" strike="noStrike">
              <a:solidFill>
                <a:schemeClr val="dk1"/>
              </a:solidFill>
              <a:highlight>
                <a:srgbClr val="008080"/>
              </a:highlight>
              <a:latin typeface="Calibri"/>
              <a:ea typeface="Calibri"/>
              <a:cs typeface="Calibri"/>
              <a:sym typeface="Calibri"/>
            </a:endParaRPr>
          </a:p>
        </p:txBody>
      </p:sp>
      <p:sp>
        <p:nvSpPr>
          <p:cNvPr id="749" name="Google Shape;749;p19"/>
          <p:cNvSpPr/>
          <p:nvPr/>
        </p:nvSpPr>
        <p:spPr>
          <a:xfrm>
            <a:off x="4458798" y="4514493"/>
            <a:ext cx="2221774" cy="1781261"/>
          </a:xfrm>
          <a:prstGeom prst="rect">
            <a:avLst/>
          </a:prstGeom>
          <a:solidFill>
            <a:srgbClr val="92D05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3-مع من سأبني ذلك الشيء الإيجابي؟</a:t>
            </a:r>
            <a:endParaRPr b="1" i="0" sz="3200" u="none" cap="none" strike="noStrike">
              <a:solidFill>
                <a:schemeClr val="dk1"/>
              </a:solidFill>
              <a:latin typeface="Calibri"/>
              <a:ea typeface="Calibri"/>
              <a:cs typeface="Calibri"/>
              <a:sym typeface="Calibri"/>
            </a:endParaRPr>
          </a:p>
        </p:txBody>
      </p:sp>
      <p:sp>
        <p:nvSpPr>
          <p:cNvPr id="750" name="Google Shape;750;p19"/>
          <p:cNvSpPr/>
          <p:nvPr/>
        </p:nvSpPr>
        <p:spPr>
          <a:xfrm>
            <a:off x="7592199" y="4357145"/>
            <a:ext cx="2221774" cy="726141"/>
          </a:xfrm>
          <a:prstGeom prst="rect">
            <a:avLst/>
          </a:prstGeom>
          <a:solidFill>
            <a:srgbClr val="00B0F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2-أخلق- أبني</a:t>
            </a:r>
            <a:endParaRPr b="1" i="0" sz="3200" u="none" cap="none" strike="noStrike">
              <a:solidFill>
                <a:schemeClr val="dk1"/>
              </a:solidFill>
              <a:latin typeface="Calibri"/>
              <a:ea typeface="Calibri"/>
              <a:cs typeface="Calibri"/>
              <a:sym typeface="Calibri"/>
            </a:endParaRPr>
          </a:p>
        </p:txBody>
      </p:sp>
      <p:sp>
        <p:nvSpPr>
          <p:cNvPr id="751" name="Google Shape;751;p19"/>
          <p:cNvSpPr/>
          <p:nvPr/>
        </p:nvSpPr>
        <p:spPr>
          <a:xfrm>
            <a:off x="9962142" y="3013254"/>
            <a:ext cx="2221774" cy="726141"/>
          </a:xfrm>
          <a:prstGeom prst="rect">
            <a:avLst/>
          </a:prstGeom>
          <a:solidFill>
            <a:srgbClr val="FFFF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1- أبحث عن شيء إيجابي.</a:t>
            </a:r>
            <a:endParaRPr b="1" i="0" sz="3200" u="none" cap="none" strike="noStrike">
              <a:solidFill>
                <a:schemeClr val="dk1"/>
              </a:solidFill>
              <a:latin typeface="Calibri"/>
              <a:ea typeface="Calibri"/>
              <a:cs typeface="Calibri"/>
              <a:sym typeface="Calibri"/>
            </a:endParaRPr>
          </a:p>
        </p:txBody>
      </p:sp>
      <p:cxnSp>
        <p:nvCxnSpPr>
          <p:cNvPr id="752" name="Google Shape;752;p19"/>
          <p:cNvCxnSpPr>
            <a:endCxn id="751" idx="0"/>
          </p:cNvCxnSpPr>
          <p:nvPr/>
        </p:nvCxnSpPr>
        <p:spPr>
          <a:xfrm flipH="1">
            <a:off x="11073029" y="1398054"/>
            <a:ext cx="394500" cy="1615200"/>
          </a:xfrm>
          <a:prstGeom prst="straightConnector1">
            <a:avLst/>
          </a:prstGeom>
          <a:noFill/>
          <a:ln cap="flat" cmpd="sng" w="38100">
            <a:solidFill>
              <a:schemeClr val="accent1"/>
            </a:solidFill>
            <a:prstDash val="solid"/>
            <a:miter lim="800000"/>
            <a:headEnd len="sm" w="sm" type="none"/>
            <a:tailEnd len="med" w="med" type="triangle"/>
          </a:ln>
        </p:spPr>
      </p:cxnSp>
      <p:cxnSp>
        <p:nvCxnSpPr>
          <p:cNvPr id="753" name="Google Shape;753;p19"/>
          <p:cNvCxnSpPr>
            <a:endCxn id="750" idx="0"/>
          </p:cNvCxnSpPr>
          <p:nvPr/>
        </p:nvCxnSpPr>
        <p:spPr>
          <a:xfrm flipH="1">
            <a:off x="8703086" y="1456745"/>
            <a:ext cx="867600" cy="2900400"/>
          </a:xfrm>
          <a:prstGeom prst="straightConnector1">
            <a:avLst/>
          </a:prstGeom>
          <a:noFill/>
          <a:ln cap="flat" cmpd="sng" w="38100">
            <a:solidFill>
              <a:srgbClr val="FF0000"/>
            </a:solidFill>
            <a:prstDash val="solid"/>
            <a:miter lim="800000"/>
            <a:headEnd len="sm" w="sm" type="none"/>
            <a:tailEnd len="med" w="med" type="triangle"/>
          </a:ln>
        </p:spPr>
      </p:cxnSp>
      <p:sp>
        <p:nvSpPr>
          <p:cNvPr id="754" name="Google Shape;754;p19"/>
          <p:cNvSpPr/>
          <p:nvPr/>
        </p:nvSpPr>
        <p:spPr>
          <a:xfrm>
            <a:off x="8084" y="4987112"/>
            <a:ext cx="2221774" cy="1781261"/>
          </a:xfrm>
          <a:prstGeom prst="rect">
            <a:avLst/>
          </a:prstGeom>
          <a:solidFill>
            <a:srgbClr val="156082"/>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spcBef>
                <a:spcPts val="0"/>
              </a:spcBef>
              <a:spcAft>
                <a:spcPts val="0"/>
              </a:spcAft>
              <a:buNone/>
            </a:pPr>
            <a:r>
              <a:rPr b="1" i="0" lang="ar-MA" sz="3200" u="none" cap="none" strike="noStrike">
                <a:solidFill>
                  <a:schemeClr val="lt1"/>
                </a:solidFill>
                <a:latin typeface="Calibri"/>
                <a:ea typeface="Calibri"/>
                <a:cs typeface="Calibri"/>
                <a:sym typeface="Calibri"/>
              </a:rPr>
              <a:t>4-العناصر التي سأشاركها مع الطرف الآخر.</a:t>
            </a:r>
            <a:endParaRPr b="1" i="0" sz="3200" u="none" cap="none" strike="noStrike">
              <a:solidFill>
                <a:schemeClr val="lt1"/>
              </a:solidFill>
              <a:latin typeface="Calibri"/>
              <a:ea typeface="Calibri"/>
              <a:cs typeface="Calibri"/>
              <a:sym typeface="Calibri"/>
            </a:endParaRPr>
          </a:p>
        </p:txBody>
      </p:sp>
      <p:cxnSp>
        <p:nvCxnSpPr>
          <p:cNvPr id="755" name="Google Shape;755;p19"/>
          <p:cNvCxnSpPr>
            <a:endCxn id="749" idx="0"/>
          </p:cNvCxnSpPr>
          <p:nvPr/>
        </p:nvCxnSpPr>
        <p:spPr>
          <a:xfrm flipH="1">
            <a:off x="5569685" y="1456593"/>
            <a:ext cx="1505100" cy="3057900"/>
          </a:xfrm>
          <a:prstGeom prst="straightConnector1">
            <a:avLst/>
          </a:prstGeom>
          <a:noFill/>
          <a:ln cap="flat" cmpd="sng" w="38100">
            <a:solidFill>
              <a:srgbClr val="FFC000"/>
            </a:solidFill>
            <a:prstDash val="solid"/>
            <a:miter lim="800000"/>
            <a:headEnd len="sm" w="sm" type="none"/>
            <a:tailEnd len="med" w="med" type="triangle"/>
          </a:ln>
        </p:spPr>
      </p:cxnSp>
      <p:cxnSp>
        <p:nvCxnSpPr>
          <p:cNvPr id="756" name="Google Shape;756;p19"/>
          <p:cNvCxnSpPr>
            <a:endCxn id="754" idx="0"/>
          </p:cNvCxnSpPr>
          <p:nvPr/>
        </p:nvCxnSpPr>
        <p:spPr>
          <a:xfrm flipH="1">
            <a:off x="1118971" y="1526912"/>
            <a:ext cx="2915400" cy="3460200"/>
          </a:xfrm>
          <a:prstGeom prst="straightConnector1">
            <a:avLst/>
          </a:prstGeom>
          <a:noFill/>
          <a:ln cap="flat" cmpd="sng" w="38100">
            <a:solidFill>
              <a:srgbClr val="00B0F0"/>
            </a:solidFill>
            <a:prstDash val="solid"/>
            <a:miter lim="800000"/>
            <a:headEnd len="sm" w="sm"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pic>
        <p:nvPicPr>
          <p:cNvPr descr="Image générée" id="761" name="Google Shape;761;p2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62" name="Google Shape;762;p20"/>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63" name="Google Shape;763;p20"/>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64" name="Google Shape;764;p20"/>
          <p:cNvSpPr txBox="1"/>
          <p:nvPr/>
        </p:nvSpPr>
        <p:spPr>
          <a:xfrm>
            <a:off x="263526" y="192858"/>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للبحث عن المفردة المناسبة للسياق، انتبهوا جيدا.</a:t>
            </a:r>
            <a:endParaRPr/>
          </a:p>
        </p:txBody>
      </p:sp>
      <p:pic>
        <p:nvPicPr>
          <p:cNvPr id="765" name="Google Shape;765;p20"/>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66" name="Google Shape;766;p20"/>
          <p:cNvSpPr txBox="1"/>
          <p:nvPr/>
        </p:nvSpPr>
        <p:spPr>
          <a:xfrm>
            <a:off x="2379617" y="5328084"/>
            <a:ext cx="9200205" cy="1077218"/>
          </a:xfrm>
          <a:prstGeom prst="rect">
            <a:avLst/>
          </a:prstGeom>
          <a:noFill/>
          <a:ln cap="flat" cmpd="sng" w="571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1" algn="r">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ما الذي يمكن أن "أكونه" مع قرائي؟</a:t>
            </a:r>
            <a:endParaRPr/>
          </a:p>
          <a:p>
            <a:pPr indent="-457200" lvl="0" marL="457200" marR="0" rtl="1" algn="r">
              <a:spcBef>
                <a:spcPts val="0"/>
              </a:spcBef>
              <a:spcAft>
                <a:spcPts val="0"/>
              </a:spcAft>
              <a:buClr>
                <a:schemeClr val="dk1"/>
              </a:buClr>
              <a:buSzPts val="3200"/>
              <a:buFont typeface="Noto Sans Symbols"/>
              <a:buChar char="✔"/>
            </a:pPr>
            <a:r>
              <a:rPr b="1" i="0" lang="ar-MA" sz="3200" u="none" cap="none" strike="noStrike">
                <a:solidFill>
                  <a:schemeClr val="dk1"/>
                </a:solidFill>
                <a:latin typeface="Calibri"/>
                <a:ea typeface="Calibri"/>
                <a:cs typeface="Calibri"/>
                <a:sym typeface="Calibri"/>
              </a:rPr>
              <a:t>ما العلاقة التي قد  تنشأ من مشاركة الأفكار والتجارب؟</a:t>
            </a:r>
            <a:endParaRPr b="1" i="0" sz="3200" u="none" cap="none" strike="noStrike">
              <a:solidFill>
                <a:schemeClr val="dk1"/>
              </a:solidFill>
              <a:latin typeface="Calibri"/>
              <a:ea typeface="Calibri"/>
              <a:cs typeface="Calibri"/>
              <a:sym typeface="Calibri"/>
            </a:endParaRPr>
          </a:p>
        </p:txBody>
      </p:sp>
      <p:sp>
        <p:nvSpPr>
          <p:cNvPr id="767" name="Google Shape;767;p20"/>
          <p:cNvSpPr txBox="1"/>
          <p:nvPr/>
        </p:nvSpPr>
        <p:spPr>
          <a:xfrm>
            <a:off x="404717" y="869150"/>
            <a:ext cx="11533717" cy="929072"/>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بفضل الكتابة أُكَوِّنُ ............ مع قرائي عبر مشاركة أفكاري وتجربتي</a:t>
            </a:r>
            <a:endParaRPr b="0" i="0" sz="3200" u="none" cap="none" strike="noStrike">
              <a:solidFill>
                <a:schemeClr val="dk1"/>
              </a:solidFill>
              <a:latin typeface="Calibri"/>
              <a:ea typeface="Calibri"/>
              <a:cs typeface="Calibri"/>
              <a:sym typeface="Calibri"/>
            </a:endParaRPr>
          </a:p>
        </p:txBody>
      </p:sp>
      <p:sp>
        <p:nvSpPr>
          <p:cNvPr id="768" name="Google Shape;768;p20"/>
          <p:cNvSpPr/>
          <p:nvPr/>
        </p:nvSpPr>
        <p:spPr>
          <a:xfrm>
            <a:off x="2055998" y="216305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صداقات</a:t>
            </a:r>
            <a:endParaRPr b="1" i="0" sz="3200" u="none" cap="none" strike="noStrike">
              <a:solidFill>
                <a:schemeClr val="dk1"/>
              </a:solidFill>
              <a:latin typeface="Calibri"/>
              <a:ea typeface="Calibri"/>
              <a:cs typeface="Calibri"/>
              <a:sym typeface="Calibri"/>
            </a:endParaRPr>
          </a:p>
        </p:txBody>
      </p:sp>
      <p:sp>
        <p:nvSpPr>
          <p:cNvPr id="769" name="Google Shape;769;p20"/>
          <p:cNvSpPr/>
          <p:nvPr/>
        </p:nvSpPr>
        <p:spPr>
          <a:xfrm>
            <a:off x="5064627" y="216305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الأمل</a:t>
            </a:r>
            <a:endParaRPr b="1" i="0" sz="3200" u="none" cap="none" strike="noStrike">
              <a:solidFill>
                <a:schemeClr val="dk1"/>
              </a:solidFill>
              <a:latin typeface="Calibri"/>
              <a:ea typeface="Calibri"/>
              <a:cs typeface="Calibri"/>
              <a:sym typeface="Calibri"/>
            </a:endParaRPr>
          </a:p>
        </p:txBody>
      </p:sp>
      <p:sp>
        <p:nvSpPr>
          <p:cNvPr id="770" name="Google Shape;770;p20"/>
          <p:cNvSpPr/>
          <p:nvPr/>
        </p:nvSpPr>
        <p:spPr>
          <a:xfrm>
            <a:off x="7860265" y="2163052"/>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رؤية</a:t>
            </a:r>
            <a:endParaRPr b="1" i="0" sz="3200" u="none" cap="none" strike="noStrike">
              <a:solidFill>
                <a:schemeClr val="dk1"/>
              </a:solidFill>
              <a:latin typeface="Calibri"/>
              <a:ea typeface="Calibri"/>
              <a:cs typeface="Calibri"/>
              <a:sym typeface="Calibri"/>
            </a:endParaRPr>
          </a:p>
        </p:txBody>
      </p:sp>
      <p:pic>
        <p:nvPicPr>
          <p:cNvPr descr="‫🤔 وجه يفكر تحميل صور ايموجي: صورة كبيرة بدقة عالية وصورة متحركة ورسومات  متجهة | Emojiall‬‎" id="771" name="Google Shape;771;p20"/>
          <p:cNvPicPr preferRelativeResize="0"/>
          <p:nvPr/>
        </p:nvPicPr>
        <p:blipFill rotWithShape="1">
          <a:blip r:embed="rId5">
            <a:alphaModFix/>
          </a:blip>
          <a:srcRect b="0" l="0" r="0" t="0"/>
          <a:stretch/>
        </p:blipFill>
        <p:spPr>
          <a:xfrm>
            <a:off x="186378" y="3073055"/>
            <a:ext cx="2143125" cy="2143125"/>
          </a:xfrm>
          <a:prstGeom prst="rect">
            <a:avLst/>
          </a:prstGeom>
          <a:noFill/>
          <a:ln>
            <a:noFill/>
          </a:ln>
        </p:spPr>
      </p:pic>
      <p:cxnSp>
        <p:nvCxnSpPr>
          <p:cNvPr id="772" name="Google Shape;772;p20"/>
          <p:cNvCxnSpPr>
            <a:stCxn id="770" idx="2"/>
            <a:endCxn id="766" idx="0"/>
          </p:cNvCxnSpPr>
          <p:nvPr/>
        </p:nvCxnSpPr>
        <p:spPr>
          <a:xfrm flipH="1">
            <a:off x="6979752" y="2889193"/>
            <a:ext cx="1991400" cy="2439000"/>
          </a:xfrm>
          <a:prstGeom prst="straightConnector1">
            <a:avLst/>
          </a:prstGeom>
          <a:noFill/>
          <a:ln cap="flat" cmpd="sng" w="57150">
            <a:solidFill>
              <a:srgbClr val="00B050"/>
            </a:solidFill>
            <a:prstDash val="solid"/>
            <a:miter lim="800000"/>
            <a:headEnd len="med" w="med" type="triangle"/>
            <a:tailEnd len="med" w="med" type="triangle"/>
          </a:ln>
        </p:spPr>
      </p:cxnSp>
      <p:cxnSp>
        <p:nvCxnSpPr>
          <p:cNvPr id="773" name="Google Shape;773;p20"/>
          <p:cNvCxnSpPr/>
          <p:nvPr/>
        </p:nvCxnSpPr>
        <p:spPr>
          <a:xfrm>
            <a:off x="6195392" y="2889193"/>
            <a:ext cx="804206" cy="2438891"/>
          </a:xfrm>
          <a:prstGeom prst="straightConnector1">
            <a:avLst/>
          </a:prstGeom>
          <a:noFill/>
          <a:ln cap="flat" cmpd="sng" w="57150">
            <a:solidFill>
              <a:schemeClr val="accent2"/>
            </a:solidFill>
            <a:prstDash val="solid"/>
            <a:miter lim="800000"/>
            <a:headEnd len="med" w="med" type="triangle"/>
            <a:tailEnd len="med" w="med" type="triangle"/>
          </a:ln>
        </p:spPr>
      </p:cxnSp>
      <p:cxnSp>
        <p:nvCxnSpPr>
          <p:cNvPr id="774" name="Google Shape;774;p20"/>
          <p:cNvCxnSpPr>
            <a:stCxn id="768" idx="2"/>
            <a:endCxn id="766" idx="0"/>
          </p:cNvCxnSpPr>
          <p:nvPr/>
        </p:nvCxnSpPr>
        <p:spPr>
          <a:xfrm>
            <a:off x="3166885" y="2889193"/>
            <a:ext cx="3812700" cy="2439000"/>
          </a:xfrm>
          <a:prstGeom prst="straightConnector1">
            <a:avLst/>
          </a:prstGeom>
          <a:noFill/>
          <a:ln cap="flat" cmpd="sng" w="57150">
            <a:solidFill>
              <a:srgbClr val="0070C0"/>
            </a:solidFill>
            <a:prstDash val="solid"/>
            <a:miter lim="800000"/>
            <a:headEnd len="med" w="med" type="triangl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descr="Image générée" id="779" name="Google Shape;779;p2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80" name="Google Shape;780;p21"/>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81" name="Google Shape;781;p21"/>
          <p:cNvSpPr txBox="1"/>
          <p:nvPr/>
        </p:nvSpPr>
        <p:spPr>
          <a:xfrm>
            <a:off x="2161376" y="452698"/>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sp>
        <p:nvSpPr>
          <p:cNvPr id="782" name="Google Shape;782;p21"/>
          <p:cNvSpPr txBox="1"/>
          <p:nvPr/>
        </p:nvSpPr>
        <p:spPr>
          <a:xfrm>
            <a:off x="263526" y="192858"/>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للبحث عن المفردة الصحيحة، انتبهوا جيدا.</a:t>
            </a:r>
            <a:endParaRPr/>
          </a:p>
        </p:txBody>
      </p:sp>
      <p:pic>
        <p:nvPicPr>
          <p:cNvPr id="783" name="Google Shape;783;p21"/>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784" name="Google Shape;784;p21"/>
          <p:cNvSpPr/>
          <p:nvPr/>
        </p:nvSpPr>
        <p:spPr>
          <a:xfrm>
            <a:off x="4899992" y="825064"/>
            <a:ext cx="2199852" cy="1604586"/>
          </a:xfrm>
          <a:prstGeom prst="flowChartConnector">
            <a:avLst/>
          </a:prstGeom>
          <a:solidFill>
            <a:schemeClr val="lt1"/>
          </a:solidFill>
          <a:ln cap="flat" cmpd="sng" w="57150">
            <a:solidFill>
              <a:schemeClr val="accent6"/>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00" u="none" cap="none" strike="noStrike">
                <a:solidFill>
                  <a:schemeClr val="dk1"/>
                </a:solidFill>
                <a:latin typeface="Calibri"/>
                <a:ea typeface="Calibri"/>
                <a:cs typeface="Calibri"/>
                <a:sym typeface="Calibri"/>
              </a:rPr>
              <a:t>العودة إلى الكلمات المفتاح</a:t>
            </a:r>
            <a:endParaRPr b="1" i="0" sz="1800" u="none" cap="none" strike="noStrike">
              <a:solidFill>
                <a:schemeClr val="dk1"/>
              </a:solidFill>
              <a:latin typeface="Calibri"/>
              <a:ea typeface="Calibri"/>
              <a:cs typeface="Calibri"/>
              <a:sym typeface="Calibri"/>
            </a:endParaRPr>
          </a:p>
        </p:txBody>
      </p:sp>
      <p:cxnSp>
        <p:nvCxnSpPr>
          <p:cNvPr id="785" name="Google Shape;785;p21"/>
          <p:cNvCxnSpPr>
            <a:stCxn id="784" idx="6"/>
          </p:cNvCxnSpPr>
          <p:nvPr/>
        </p:nvCxnSpPr>
        <p:spPr>
          <a:xfrm>
            <a:off x="7099844" y="1627357"/>
            <a:ext cx="3555000" cy="1920900"/>
          </a:xfrm>
          <a:prstGeom prst="straightConnector1">
            <a:avLst/>
          </a:prstGeom>
          <a:noFill/>
          <a:ln cap="flat" cmpd="sng" w="57150">
            <a:solidFill>
              <a:srgbClr val="00B050"/>
            </a:solidFill>
            <a:prstDash val="solid"/>
            <a:miter lim="800000"/>
            <a:headEnd len="med" w="med" type="triangle"/>
            <a:tailEnd len="med" w="med" type="triangle"/>
          </a:ln>
        </p:spPr>
      </p:cxnSp>
      <p:sp>
        <p:nvSpPr>
          <p:cNvPr id="786" name="Google Shape;786;p21"/>
          <p:cNvSpPr/>
          <p:nvPr/>
        </p:nvSpPr>
        <p:spPr>
          <a:xfrm>
            <a:off x="9838900" y="3598549"/>
            <a:ext cx="2199852" cy="1604586"/>
          </a:xfrm>
          <a:prstGeom prst="flowChartConnector">
            <a:avLst/>
          </a:prstGeom>
          <a:solidFill>
            <a:schemeClr val="lt1"/>
          </a:solidFill>
          <a:ln cap="flat" cmpd="sng" w="57150">
            <a:solidFill>
              <a:schemeClr val="accent6"/>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1800" u="none" cap="none" strike="noStrike">
                <a:solidFill>
                  <a:schemeClr val="dk1"/>
                </a:solidFill>
                <a:latin typeface="Calibri"/>
                <a:ea typeface="Calibri"/>
                <a:cs typeface="Calibri"/>
                <a:sym typeface="Calibri"/>
              </a:rPr>
              <a:t>أ-مع قرائي: وجود علاقة أو تواصل</a:t>
            </a:r>
            <a:r>
              <a:rPr b="0" i="0" lang="ar-MA" sz="1800" u="none" cap="none" strike="noStrike">
                <a:solidFill>
                  <a:schemeClr val="dk1"/>
                </a:solidFill>
                <a:latin typeface="Calibri"/>
                <a:ea typeface="Calibri"/>
                <a:cs typeface="Calibri"/>
                <a:sym typeface="Calibri"/>
              </a:rPr>
              <a:t>.</a:t>
            </a:r>
            <a:endParaRPr/>
          </a:p>
        </p:txBody>
      </p:sp>
      <p:cxnSp>
        <p:nvCxnSpPr>
          <p:cNvPr id="787" name="Google Shape;787;p21"/>
          <p:cNvCxnSpPr>
            <a:stCxn id="784" idx="4"/>
            <a:endCxn id="788" idx="0"/>
          </p:cNvCxnSpPr>
          <p:nvPr/>
        </p:nvCxnSpPr>
        <p:spPr>
          <a:xfrm>
            <a:off x="5999918" y="2429650"/>
            <a:ext cx="896100" cy="2261700"/>
          </a:xfrm>
          <a:prstGeom prst="straightConnector1">
            <a:avLst/>
          </a:prstGeom>
          <a:noFill/>
          <a:ln cap="flat" cmpd="sng" w="57150">
            <a:solidFill>
              <a:srgbClr val="FFD966"/>
            </a:solidFill>
            <a:prstDash val="solid"/>
            <a:miter lim="800000"/>
            <a:headEnd len="med" w="med" type="triangle"/>
            <a:tailEnd len="med" w="med" type="triangle"/>
          </a:ln>
        </p:spPr>
      </p:cxnSp>
      <p:sp>
        <p:nvSpPr>
          <p:cNvPr id="788" name="Google Shape;788;p21"/>
          <p:cNvSpPr/>
          <p:nvPr/>
        </p:nvSpPr>
        <p:spPr>
          <a:xfrm>
            <a:off x="5653708" y="4691361"/>
            <a:ext cx="2484781" cy="1726201"/>
          </a:xfrm>
          <a:prstGeom prst="flowChartConnector">
            <a:avLst/>
          </a:prstGeom>
          <a:solidFill>
            <a:schemeClr val="lt1"/>
          </a:solidFill>
          <a:ln cap="flat" cmpd="sng" w="57150">
            <a:solidFill>
              <a:schemeClr val="accent6"/>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1800" u="none" cap="none" strike="noStrike">
                <a:solidFill>
                  <a:schemeClr val="dk1"/>
                </a:solidFill>
                <a:latin typeface="Calibri"/>
                <a:ea typeface="Calibri"/>
                <a:cs typeface="Calibri"/>
                <a:sym typeface="Calibri"/>
              </a:rPr>
              <a:t>ب-مشاركة أفكاري وتجربتي: حدوث حوار أو تفاعل بين الكاتب والقارئ</a:t>
            </a:r>
            <a:r>
              <a:rPr b="0" i="0" lang="ar-MA" sz="1800" u="none" cap="none" strike="noStrike">
                <a:solidFill>
                  <a:schemeClr val="dk1"/>
                </a:solidFill>
                <a:latin typeface="Calibri"/>
                <a:ea typeface="Calibri"/>
                <a:cs typeface="Calibri"/>
                <a:sym typeface="Calibri"/>
              </a:rPr>
              <a:t>.</a:t>
            </a:r>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cxnSp>
        <p:nvCxnSpPr>
          <p:cNvPr id="789" name="Google Shape;789;p21"/>
          <p:cNvCxnSpPr>
            <a:stCxn id="784" idx="2"/>
            <a:endCxn id="790" idx="0"/>
          </p:cNvCxnSpPr>
          <p:nvPr/>
        </p:nvCxnSpPr>
        <p:spPr>
          <a:xfrm flipH="1">
            <a:off x="1973792" y="1627357"/>
            <a:ext cx="2926200" cy="1334400"/>
          </a:xfrm>
          <a:prstGeom prst="straightConnector1">
            <a:avLst/>
          </a:prstGeom>
          <a:noFill/>
          <a:ln cap="flat" cmpd="sng" w="57150">
            <a:solidFill>
              <a:schemeClr val="accent1"/>
            </a:solidFill>
            <a:prstDash val="solid"/>
            <a:miter lim="800000"/>
            <a:headEnd len="med" w="med" type="triangle"/>
            <a:tailEnd len="med" w="med" type="triangle"/>
          </a:ln>
        </p:spPr>
      </p:cxnSp>
      <p:sp>
        <p:nvSpPr>
          <p:cNvPr id="790" name="Google Shape;790;p21"/>
          <p:cNvSpPr/>
          <p:nvPr/>
        </p:nvSpPr>
        <p:spPr>
          <a:xfrm>
            <a:off x="-5789" y="2961861"/>
            <a:ext cx="3959087" cy="3852053"/>
          </a:xfrm>
          <a:prstGeom prst="flowChartConnector">
            <a:avLst/>
          </a:prstGeom>
          <a:solidFill>
            <a:schemeClr val="lt1"/>
          </a:solidFill>
          <a:ln cap="flat" cmpd="sng" w="571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chemeClr val="dk1"/>
                </a:solidFill>
                <a:latin typeface="Calibri"/>
                <a:ea typeface="Calibri"/>
                <a:cs typeface="Calibri"/>
                <a:sym typeface="Calibri"/>
              </a:rPr>
              <a:t>أ+ب=</a:t>
            </a:r>
            <a:endParaRPr/>
          </a:p>
          <a:p>
            <a:pPr indent="0" lvl="0" marL="0" marR="0" rtl="1" algn="just">
              <a:spcBef>
                <a:spcPts val="0"/>
              </a:spcBef>
              <a:spcAft>
                <a:spcPts val="0"/>
              </a:spcAft>
              <a:buNone/>
            </a:pPr>
            <a:r>
              <a:rPr b="1" i="0" lang="ar-MA" sz="2000" u="none" cap="none" strike="noStrike">
                <a:solidFill>
                  <a:schemeClr val="dk1"/>
                </a:solidFill>
                <a:latin typeface="Calibri"/>
                <a:ea typeface="Calibri"/>
                <a:cs typeface="Calibri"/>
                <a:sym typeface="Calibri"/>
              </a:rPr>
              <a:t>هذه العلاقة لا تتعلق فقط بالتفكير أو التخطيط (مثل "رؤية")، ولا بمشاعر داخلية (مثل "الأمل")، بل هي علاقة إنسانية مباشرة</a:t>
            </a:r>
            <a:r>
              <a:rPr b="0" i="0" lang="ar-MA" sz="2000" u="none" cap="none" strike="noStrike">
                <a:solidFill>
                  <a:schemeClr val="dk1"/>
                </a:solidFill>
                <a:latin typeface="Calibri"/>
                <a:ea typeface="Calibri"/>
                <a:cs typeface="Calibri"/>
                <a:sym typeface="Calibri"/>
              </a:rPr>
              <a:t>.</a:t>
            </a:r>
            <a:endParaRPr/>
          </a:p>
          <a:p>
            <a:pPr indent="0" lvl="0" marL="0" marR="0" rtl="1" algn="just">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pic>
        <p:nvPicPr>
          <p:cNvPr descr="Image générée" id="795" name="Google Shape;795;p2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796" name="Google Shape;796;p22"/>
          <p:cNvSpPr/>
          <p:nvPr/>
        </p:nvSpPr>
        <p:spPr>
          <a:xfrm>
            <a:off x="-2894" y="0"/>
            <a:ext cx="12191999"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97" name="Google Shape;797;p22"/>
          <p:cNvSpPr txBox="1"/>
          <p:nvPr/>
        </p:nvSpPr>
        <p:spPr>
          <a:xfrm>
            <a:off x="2161376" y="512902"/>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يقرأ المدرس التعبير ثم يشرع في ملء الفراغ مصرحا بكل العمليات التي سيقوم بها للتوصل إلى الكلمة المناسبة للجملة.</a:t>
            </a:r>
            <a:endParaRPr b="0" i="0" sz="1400" u="none" cap="none" strike="noStrike">
              <a:solidFill>
                <a:srgbClr val="AEABAB"/>
              </a:solidFill>
              <a:latin typeface="Calibri"/>
              <a:ea typeface="Calibri"/>
              <a:cs typeface="Calibri"/>
              <a:sym typeface="Calibri"/>
            </a:endParaRPr>
          </a:p>
        </p:txBody>
      </p:sp>
      <p:pic>
        <p:nvPicPr>
          <p:cNvPr id="798" name="Google Shape;798;p22"/>
          <p:cNvPicPr preferRelativeResize="0"/>
          <p:nvPr/>
        </p:nvPicPr>
        <p:blipFill rotWithShape="1">
          <a:blip r:embed="rId4">
            <a:alphaModFix/>
          </a:blip>
          <a:srcRect b="0" l="0" r="0" t="0"/>
          <a:stretch/>
        </p:blipFill>
        <p:spPr>
          <a:xfrm>
            <a:off x="400839" y="203087"/>
            <a:ext cx="730250" cy="730250"/>
          </a:xfrm>
          <a:prstGeom prst="rect">
            <a:avLst/>
          </a:prstGeom>
          <a:noFill/>
          <a:ln>
            <a:noFill/>
          </a:ln>
        </p:spPr>
      </p:pic>
      <p:sp>
        <p:nvSpPr>
          <p:cNvPr id="799" name="Google Shape;799;p22"/>
          <p:cNvSpPr txBox="1"/>
          <p:nvPr/>
        </p:nvSpPr>
        <p:spPr>
          <a:xfrm>
            <a:off x="263526" y="247958"/>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لبحث عن المفردة المناسبة للسياق، انتبهوا جيدا.</a:t>
            </a:r>
            <a:endParaRPr/>
          </a:p>
        </p:txBody>
      </p:sp>
      <p:sp>
        <p:nvSpPr>
          <p:cNvPr id="800" name="Google Shape;800;p22"/>
          <p:cNvSpPr/>
          <p:nvPr/>
        </p:nvSpPr>
        <p:spPr>
          <a:xfrm>
            <a:off x="9619267" y="943651"/>
            <a:ext cx="2435530" cy="721400"/>
          </a:xfrm>
          <a:prstGeom prst="roundRect">
            <a:avLst>
              <a:gd fmla="val 16667" name="adj"/>
            </a:avLst>
          </a:prstGeom>
          <a:solidFill>
            <a:srgbClr val="FBE4D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dk1"/>
                </a:solidFill>
                <a:latin typeface="Calibri"/>
                <a:ea typeface="Calibri"/>
                <a:cs typeface="Calibri"/>
                <a:sym typeface="Calibri"/>
              </a:rPr>
              <a:t>الأمل</a:t>
            </a:r>
            <a:endParaRPr b="1" i="0" sz="2000" u="none" cap="none" strike="noStrike">
              <a:solidFill>
                <a:schemeClr val="dk1"/>
              </a:solidFill>
              <a:latin typeface="Calibri"/>
              <a:ea typeface="Calibri"/>
              <a:cs typeface="Calibri"/>
              <a:sym typeface="Calibri"/>
            </a:endParaRPr>
          </a:p>
        </p:txBody>
      </p:sp>
      <p:sp>
        <p:nvSpPr>
          <p:cNvPr id="801" name="Google Shape;801;p22"/>
          <p:cNvSpPr/>
          <p:nvPr/>
        </p:nvSpPr>
        <p:spPr>
          <a:xfrm>
            <a:off x="0" y="798485"/>
            <a:ext cx="6039808" cy="1180147"/>
          </a:xfrm>
          <a:prstGeom prst="rect">
            <a:avLst/>
          </a:prstGeom>
          <a:solidFill>
            <a:srgbClr val="FBE4D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spcBef>
                <a:spcPts val="0"/>
              </a:spcBef>
              <a:spcAft>
                <a:spcPts val="0"/>
              </a:spcAft>
              <a:buNone/>
            </a:pPr>
            <a:r>
              <a:rPr b="1" i="0" lang="ar-MA" sz="2000" u="none" cap="none" strike="noStrike">
                <a:solidFill>
                  <a:schemeClr val="dk1"/>
                </a:solidFill>
                <a:latin typeface="Calibri"/>
                <a:ea typeface="Calibri"/>
                <a:cs typeface="Calibri"/>
                <a:sym typeface="Calibri"/>
              </a:rPr>
              <a:t>شعور داخلي، لا يعبر عن علاقة بين شخصين، ولا يناسب عبارة "مع قرّائي.</a:t>
            </a:r>
            <a:endParaRPr/>
          </a:p>
        </p:txBody>
      </p:sp>
      <p:sp>
        <p:nvSpPr>
          <p:cNvPr id="802" name="Google Shape;802;p22"/>
          <p:cNvSpPr/>
          <p:nvPr/>
        </p:nvSpPr>
        <p:spPr>
          <a:xfrm rot="10800000">
            <a:off x="6707728" y="1078346"/>
            <a:ext cx="2263798" cy="620424"/>
          </a:xfrm>
          <a:prstGeom prst="rightArrow">
            <a:avLst>
              <a:gd fmla="val 50000" name="adj1"/>
              <a:gd fmla="val 50000" name="adj2"/>
            </a:avLst>
          </a:prstGeom>
          <a:solidFill>
            <a:srgbClr val="FBE4D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000" u="none" cap="none" strike="noStrike">
              <a:solidFill>
                <a:schemeClr val="dk1"/>
              </a:solidFill>
              <a:latin typeface="Calibri"/>
              <a:ea typeface="Calibri"/>
              <a:cs typeface="Calibri"/>
              <a:sym typeface="Calibri"/>
            </a:endParaRPr>
          </a:p>
        </p:txBody>
      </p:sp>
      <p:sp>
        <p:nvSpPr>
          <p:cNvPr id="803" name="Google Shape;803;p22"/>
          <p:cNvSpPr/>
          <p:nvPr/>
        </p:nvSpPr>
        <p:spPr>
          <a:xfrm>
            <a:off x="9619267" y="2189360"/>
            <a:ext cx="2435530" cy="721400"/>
          </a:xfrm>
          <a:prstGeom prst="roundRect">
            <a:avLst>
              <a:gd fmla="val 16667" name="adj"/>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dk1"/>
                </a:solidFill>
                <a:latin typeface="Calibri"/>
                <a:ea typeface="Calibri"/>
                <a:cs typeface="Calibri"/>
                <a:sym typeface="Calibri"/>
              </a:rPr>
              <a:t>رؤية</a:t>
            </a:r>
            <a:endParaRPr b="1" i="0" sz="2000" u="none" cap="none" strike="noStrike">
              <a:solidFill>
                <a:schemeClr val="dk1"/>
              </a:solidFill>
              <a:latin typeface="Calibri"/>
              <a:ea typeface="Calibri"/>
              <a:cs typeface="Calibri"/>
              <a:sym typeface="Calibri"/>
            </a:endParaRPr>
          </a:p>
        </p:txBody>
      </p:sp>
      <p:sp>
        <p:nvSpPr>
          <p:cNvPr id="804" name="Google Shape;804;p22"/>
          <p:cNvSpPr/>
          <p:nvPr/>
        </p:nvSpPr>
        <p:spPr>
          <a:xfrm>
            <a:off x="-5789" y="2044194"/>
            <a:ext cx="6039808" cy="1180147"/>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spcBef>
                <a:spcPts val="0"/>
              </a:spcBef>
              <a:spcAft>
                <a:spcPts val="0"/>
              </a:spcAft>
              <a:buNone/>
            </a:pPr>
            <a:r>
              <a:rPr b="1" i="0" lang="ar-MA" sz="2000" u="none" cap="none" strike="noStrike">
                <a:solidFill>
                  <a:schemeClr val="dk1"/>
                </a:solidFill>
                <a:latin typeface="Calibri"/>
                <a:ea typeface="Calibri"/>
                <a:cs typeface="Calibri"/>
                <a:sym typeface="Calibri"/>
              </a:rPr>
              <a:t>تعني وجهة نظر أو خطة، ولا تعني علاقة مع الآخرين، لذا لا تنسجم مع "مع قرائي".</a:t>
            </a:r>
            <a:endParaRPr/>
          </a:p>
        </p:txBody>
      </p:sp>
      <p:sp>
        <p:nvSpPr>
          <p:cNvPr id="805" name="Google Shape;805;p22"/>
          <p:cNvSpPr/>
          <p:nvPr/>
        </p:nvSpPr>
        <p:spPr>
          <a:xfrm rot="10800000">
            <a:off x="6707728" y="2324055"/>
            <a:ext cx="2263798" cy="620424"/>
          </a:xfrm>
          <a:prstGeom prst="rightArrow">
            <a:avLst>
              <a:gd fmla="val 50000" name="adj1"/>
              <a:gd fmla="val 50000" name="adj2"/>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000" u="none" cap="none" strike="noStrike">
              <a:solidFill>
                <a:schemeClr val="dk1"/>
              </a:solidFill>
              <a:latin typeface="Calibri"/>
              <a:ea typeface="Calibri"/>
              <a:cs typeface="Calibri"/>
              <a:sym typeface="Calibri"/>
            </a:endParaRPr>
          </a:p>
        </p:txBody>
      </p:sp>
      <p:sp>
        <p:nvSpPr>
          <p:cNvPr id="806" name="Google Shape;806;p22"/>
          <p:cNvSpPr/>
          <p:nvPr/>
        </p:nvSpPr>
        <p:spPr>
          <a:xfrm>
            <a:off x="9655708" y="3402001"/>
            <a:ext cx="2435530" cy="721400"/>
          </a:xfrm>
          <a:prstGeom prst="roundRect">
            <a:avLst>
              <a:gd fmla="val 16667" name="adj"/>
            </a:avLst>
          </a:prstGeom>
          <a:solidFill>
            <a:srgbClr val="00B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dk1"/>
                </a:solidFill>
                <a:latin typeface="Calibri"/>
                <a:ea typeface="Calibri"/>
                <a:cs typeface="Calibri"/>
                <a:sym typeface="Calibri"/>
              </a:rPr>
              <a:t>صداقات</a:t>
            </a:r>
            <a:endParaRPr b="1" i="0" sz="2000" u="none" cap="none" strike="noStrike">
              <a:solidFill>
                <a:schemeClr val="dk1"/>
              </a:solidFill>
              <a:latin typeface="Calibri"/>
              <a:ea typeface="Calibri"/>
              <a:cs typeface="Calibri"/>
              <a:sym typeface="Calibri"/>
            </a:endParaRPr>
          </a:p>
        </p:txBody>
      </p:sp>
      <p:sp>
        <p:nvSpPr>
          <p:cNvPr id="807" name="Google Shape;807;p22"/>
          <p:cNvSpPr/>
          <p:nvPr/>
        </p:nvSpPr>
        <p:spPr>
          <a:xfrm>
            <a:off x="20397" y="3256835"/>
            <a:ext cx="6039808" cy="1180147"/>
          </a:xfrm>
          <a:prstGeom prst="rect">
            <a:avLst/>
          </a:prstGeom>
          <a:solidFill>
            <a:srgbClr val="00B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spcBef>
                <a:spcPts val="0"/>
              </a:spcBef>
              <a:spcAft>
                <a:spcPts val="0"/>
              </a:spcAft>
              <a:buNone/>
            </a:pPr>
            <a:r>
              <a:rPr b="1" i="0" lang="ar-MA" sz="2000" u="none" cap="none" strike="noStrike">
                <a:solidFill>
                  <a:schemeClr val="dk1"/>
                </a:solidFill>
                <a:latin typeface="Calibri"/>
                <a:ea typeface="Calibri"/>
                <a:cs typeface="Calibri"/>
                <a:sym typeface="Calibri"/>
              </a:rPr>
              <a:t>مشاركة الأفكار والتجارب تقوّي العلاقات بين الكاتب والقارئ، وقد تنشأ صداقة فكرية أو وجدانية بينهما</a:t>
            </a:r>
            <a:endParaRPr/>
          </a:p>
        </p:txBody>
      </p:sp>
      <p:sp>
        <p:nvSpPr>
          <p:cNvPr id="808" name="Google Shape;808;p22"/>
          <p:cNvSpPr/>
          <p:nvPr/>
        </p:nvSpPr>
        <p:spPr>
          <a:xfrm rot="10800000">
            <a:off x="6744169" y="3536696"/>
            <a:ext cx="2263798" cy="620424"/>
          </a:xfrm>
          <a:prstGeom prst="rightArrow">
            <a:avLst>
              <a:gd fmla="val 50000" name="adj1"/>
              <a:gd fmla="val 50000" name="adj2"/>
            </a:avLst>
          </a:prstGeom>
          <a:solidFill>
            <a:srgbClr val="00B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000" u="none" cap="none" strike="noStrike">
              <a:solidFill>
                <a:schemeClr val="dk1"/>
              </a:solidFill>
              <a:latin typeface="Calibri"/>
              <a:ea typeface="Calibri"/>
              <a:cs typeface="Calibri"/>
              <a:sym typeface="Calibri"/>
            </a:endParaRPr>
          </a:p>
        </p:txBody>
      </p:sp>
      <p:pic>
        <p:nvPicPr>
          <p:cNvPr id="809" name="Google Shape;809;p22"/>
          <p:cNvPicPr preferRelativeResize="0"/>
          <p:nvPr/>
        </p:nvPicPr>
        <p:blipFill rotWithShape="1">
          <a:blip r:embed="rId5">
            <a:alphaModFix/>
          </a:blip>
          <a:srcRect b="0" l="0" r="0" t="0"/>
          <a:stretch/>
        </p:blipFill>
        <p:spPr>
          <a:xfrm>
            <a:off x="8721372" y="4534080"/>
            <a:ext cx="3467733" cy="2230172"/>
          </a:xfrm>
          <a:prstGeom prst="rect">
            <a:avLst/>
          </a:prstGeom>
          <a:noFill/>
          <a:ln>
            <a:noFill/>
          </a:ln>
        </p:spPr>
      </p:pic>
      <p:sp>
        <p:nvSpPr>
          <p:cNvPr id="810" name="Google Shape;810;p22"/>
          <p:cNvSpPr txBox="1"/>
          <p:nvPr/>
        </p:nvSpPr>
        <p:spPr>
          <a:xfrm>
            <a:off x="20396" y="5195690"/>
            <a:ext cx="8698081" cy="1254806"/>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just">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بفضل الكتابة أكوِّن </a:t>
            </a:r>
            <a:r>
              <a:rPr b="1" i="0" lang="ar-MA" sz="4000" u="none" cap="none" strike="noStrike">
                <a:solidFill>
                  <a:srgbClr val="007A94"/>
                </a:solidFill>
                <a:latin typeface="Calibri"/>
                <a:ea typeface="Calibri"/>
                <a:cs typeface="Calibri"/>
                <a:sym typeface="Calibri"/>
              </a:rPr>
              <a:t>صداقات</a:t>
            </a:r>
            <a:r>
              <a:rPr b="1" i="0" lang="ar-MA" sz="3200" u="none" cap="none" strike="noStrike">
                <a:solidFill>
                  <a:schemeClr val="dk1"/>
                </a:solidFill>
                <a:latin typeface="Calibri"/>
                <a:ea typeface="Calibri"/>
                <a:cs typeface="Calibri"/>
                <a:sym typeface="Calibri"/>
              </a:rPr>
              <a:t> مع قرائي عبر مشاركة أفكاري وتجربتي.</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pic>
        <p:nvPicPr>
          <p:cNvPr descr="Image générée" id="815" name="Google Shape;815;p2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16" name="Google Shape;816;p23"/>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17" name="Google Shape;817;p23"/>
          <p:cNvSpPr txBox="1"/>
          <p:nvPr/>
        </p:nvSpPr>
        <p:spPr>
          <a:xfrm>
            <a:off x="1162878" y="490951"/>
            <a:ext cx="10142498" cy="416662"/>
          </a:xfrm>
          <a:prstGeom prst="rect">
            <a:avLst/>
          </a:prstGeom>
          <a:noFill/>
          <a:ln>
            <a:noFill/>
          </a:ln>
        </p:spPr>
        <p:txBody>
          <a:bodyPr anchorCtr="0" anchor="t" bIns="45700" lIns="91425" spcFirstLastPara="1" rIns="91425" wrap="square" tIns="45700">
            <a:normAutofit fontScale="97500"/>
          </a:bodyPr>
          <a:lstStyle/>
          <a:p>
            <a:pPr indent="0" lvl="0" marL="0" marR="0" rtl="1" algn="r">
              <a:lnSpc>
                <a:spcPct val="90000"/>
              </a:lnSpc>
              <a:spcBef>
                <a:spcPts val="0"/>
              </a:spcBef>
              <a:spcAft>
                <a:spcPts val="0"/>
              </a:spcAft>
              <a:buClr>
                <a:srgbClr val="AEABAB"/>
              </a:buClr>
              <a:buSzPct val="100000"/>
              <a:buFont typeface="Calibri"/>
              <a:buNone/>
            </a:pPr>
            <a:r>
              <a:rPr b="0" i="0" lang="ar-MA" sz="1400" u="none" cap="none" strike="noStrike">
                <a:solidFill>
                  <a:srgbClr val="AEABAB"/>
                </a:solidFill>
                <a:latin typeface="Calibri"/>
                <a:ea typeface="Calibri"/>
                <a:cs typeface="Calibri"/>
                <a:sym typeface="Calibri"/>
              </a:rPr>
              <a:t>يطرح المدرس السؤال على </a:t>
            </a:r>
            <a:r>
              <a:rPr b="0" i="0" lang="ar-MA" sz="1400" u="none" cap="none" strike="noStrike">
                <a:solidFill>
                  <a:srgbClr val="AEABAB"/>
                </a:solidFill>
                <a:highlight>
                  <a:srgbClr val="FFFF00"/>
                </a:highlight>
                <a:latin typeface="Calibri"/>
                <a:ea typeface="Calibri"/>
                <a:cs typeface="Calibri"/>
                <a:sym typeface="Calibri"/>
              </a:rPr>
              <a:t>جماعة القسم </a:t>
            </a:r>
            <a:r>
              <a:rPr b="0" i="0" lang="ar-MA" sz="1400" u="none" cap="none" strike="noStrike">
                <a:solidFill>
                  <a:srgbClr val="AEABAB"/>
                </a:solidFill>
                <a:latin typeface="Calibri"/>
                <a:ea typeface="Calibri"/>
                <a:cs typeface="Calibri"/>
                <a:sym typeface="Calibri"/>
              </a:rPr>
              <a:t>ويحفزهم على الإنجاز  ثم يختار متعلما يقدم الإجابة ويطلب منه شرح سيرورة الإنجاز أمام زملائه ويبدون رأيهم في جوابه.</a:t>
            </a:r>
            <a:endParaRPr b="0" i="0" sz="1400" u="none" cap="none" strike="noStrike">
              <a:solidFill>
                <a:srgbClr val="AEABAB"/>
              </a:solidFill>
              <a:latin typeface="Calibri"/>
              <a:ea typeface="Calibri"/>
              <a:cs typeface="Calibri"/>
              <a:sym typeface="Calibri"/>
            </a:endParaRPr>
          </a:p>
        </p:txBody>
      </p:sp>
      <p:sp>
        <p:nvSpPr>
          <p:cNvPr id="818" name="Google Shape;818;p23"/>
          <p:cNvSpPr txBox="1"/>
          <p:nvPr/>
        </p:nvSpPr>
        <p:spPr>
          <a:xfrm>
            <a:off x="338828" y="18601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نوظف هذه الكلمات في جمل.</a:t>
            </a:r>
            <a:endParaRPr/>
          </a:p>
        </p:txBody>
      </p:sp>
      <p:pic>
        <p:nvPicPr>
          <p:cNvPr descr="Lever la main - Icônes mains et gestes gratuites" id="819" name="Google Shape;819;p23"/>
          <p:cNvPicPr preferRelativeResize="0"/>
          <p:nvPr/>
        </p:nvPicPr>
        <p:blipFill rotWithShape="1">
          <a:blip r:embed="rId4">
            <a:alphaModFix/>
          </a:blip>
          <a:srcRect b="0" l="0" r="0" t="0"/>
          <a:stretch/>
        </p:blipFill>
        <p:spPr>
          <a:xfrm>
            <a:off x="109933" y="89796"/>
            <a:ext cx="735012" cy="733425"/>
          </a:xfrm>
          <a:prstGeom prst="rect">
            <a:avLst/>
          </a:prstGeom>
          <a:noFill/>
          <a:ln>
            <a:noFill/>
          </a:ln>
        </p:spPr>
      </p:pic>
      <p:sp>
        <p:nvSpPr>
          <p:cNvPr id="820" name="Google Shape;820;p23"/>
          <p:cNvSpPr txBox="1"/>
          <p:nvPr/>
        </p:nvSpPr>
        <p:spPr>
          <a:xfrm>
            <a:off x="546755" y="2480811"/>
            <a:ext cx="10972800" cy="929072"/>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0000"/>
              </a:lnSpc>
              <a:spcBef>
                <a:spcPts val="0"/>
              </a:spcBef>
              <a:spcAft>
                <a:spcPts val="0"/>
              </a:spcAft>
              <a:buClr>
                <a:schemeClr val="dk1"/>
              </a:buClr>
              <a:buSzPts val="2400"/>
              <a:buFont typeface="Hammersmith One"/>
              <a:buNone/>
            </a:pPr>
            <a:r>
              <a:rPr b="1" i="0" lang="ar-MA" sz="3200" u="none" cap="none" strike="noStrike">
                <a:solidFill>
                  <a:schemeClr val="dk1"/>
                </a:solidFill>
                <a:latin typeface="Calibri"/>
                <a:ea typeface="Calibri"/>
                <a:cs typeface="Calibri"/>
                <a:sym typeface="Calibri"/>
              </a:rPr>
              <a:t>تسهم ......... في ازدياد قدرتي على الكتابة والإبداع بعمق ووضوح.</a:t>
            </a:r>
            <a:endParaRPr b="1" i="0" sz="3200" u="none" cap="none" strike="noStrike">
              <a:solidFill>
                <a:schemeClr val="dk1"/>
              </a:solidFill>
              <a:latin typeface="Calibri"/>
              <a:ea typeface="Calibri"/>
              <a:cs typeface="Calibri"/>
              <a:sym typeface="Calibri"/>
            </a:endParaRPr>
          </a:p>
        </p:txBody>
      </p:sp>
      <p:sp>
        <p:nvSpPr>
          <p:cNvPr id="821" name="Google Shape;821;p23"/>
          <p:cNvSpPr/>
          <p:nvPr/>
        </p:nvSpPr>
        <p:spPr>
          <a:xfrm>
            <a:off x="1967057"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المعرفة</a:t>
            </a:r>
            <a:endParaRPr b="1" i="0" sz="3200" u="none" cap="none" strike="noStrike">
              <a:solidFill>
                <a:schemeClr val="dk1"/>
              </a:solidFill>
              <a:latin typeface="Calibri"/>
              <a:ea typeface="Calibri"/>
              <a:cs typeface="Calibri"/>
              <a:sym typeface="Calibri"/>
            </a:endParaRPr>
          </a:p>
        </p:txBody>
      </p:sp>
      <p:sp>
        <p:nvSpPr>
          <p:cNvPr id="822" name="Google Shape;822;p23"/>
          <p:cNvSpPr/>
          <p:nvPr/>
        </p:nvSpPr>
        <p:spPr>
          <a:xfrm>
            <a:off x="4985113"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التفسير</a:t>
            </a:r>
            <a:endParaRPr b="1" i="0" sz="3200" u="none" cap="none" strike="noStrike">
              <a:solidFill>
                <a:schemeClr val="dk1"/>
              </a:solidFill>
              <a:latin typeface="Calibri"/>
              <a:ea typeface="Calibri"/>
              <a:cs typeface="Calibri"/>
              <a:sym typeface="Calibri"/>
            </a:endParaRPr>
          </a:p>
        </p:txBody>
      </p:sp>
      <p:sp>
        <p:nvSpPr>
          <p:cNvPr id="823" name="Google Shape;823;p23"/>
          <p:cNvSpPr/>
          <p:nvPr/>
        </p:nvSpPr>
        <p:spPr>
          <a:xfrm>
            <a:off x="7780751"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التفاؤل</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pic>
        <p:nvPicPr>
          <p:cNvPr descr="Image générée" id="828" name="Google Shape;828;p2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829" name="Google Shape;829;p24"/>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830" name="Google Shape;830;p24"/>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31" name="Google Shape;831;p24"/>
          <p:cNvSpPr txBox="1"/>
          <p:nvPr/>
        </p:nvSpPr>
        <p:spPr>
          <a:xfrm>
            <a:off x="864056" y="301559"/>
            <a:ext cx="10656932"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بعد التوصل إلى الجواب، يطلب المدرس من 3 متعلمين إعادة قراءة الجملة بالشكل الصحيح.</a:t>
            </a:r>
            <a:endParaRPr b="0" i="0" sz="1400" u="none" cap="none" strike="noStrike">
              <a:solidFill>
                <a:srgbClr val="AEABAB"/>
              </a:solidFill>
              <a:latin typeface="Calibri"/>
              <a:ea typeface="Calibri"/>
              <a:cs typeface="Calibri"/>
              <a:sym typeface="Calibri"/>
            </a:endParaRPr>
          </a:p>
        </p:txBody>
      </p:sp>
      <p:sp>
        <p:nvSpPr>
          <p:cNvPr id="832" name="Google Shape;832;p24"/>
          <p:cNvSpPr txBox="1"/>
          <p:nvPr/>
        </p:nvSpPr>
        <p:spPr>
          <a:xfrm>
            <a:off x="-178506" y="27481"/>
            <a:ext cx="1138718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ممتاز، ما يناسب معنى الجملة هو المعرفة.</a:t>
            </a:r>
            <a:endParaRPr/>
          </a:p>
        </p:txBody>
      </p:sp>
      <p:pic>
        <p:nvPicPr>
          <p:cNvPr id="833" name="Google Shape;833;p24"/>
          <p:cNvPicPr preferRelativeResize="0"/>
          <p:nvPr/>
        </p:nvPicPr>
        <p:blipFill rotWithShape="1">
          <a:blip r:embed="rId5">
            <a:alphaModFix/>
          </a:blip>
          <a:srcRect b="0" l="0" r="0" t="0"/>
          <a:stretch/>
        </p:blipFill>
        <p:spPr>
          <a:xfrm>
            <a:off x="8809624" y="3239771"/>
            <a:ext cx="3100573" cy="3100573"/>
          </a:xfrm>
          <a:prstGeom prst="rect">
            <a:avLst/>
          </a:prstGeom>
          <a:noFill/>
          <a:ln>
            <a:noFill/>
          </a:ln>
        </p:spPr>
      </p:pic>
      <p:sp>
        <p:nvSpPr>
          <p:cNvPr id="834" name="Google Shape;834;p24"/>
          <p:cNvSpPr txBox="1"/>
          <p:nvPr/>
        </p:nvSpPr>
        <p:spPr>
          <a:xfrm>
            <a:off x="1272876" y="2565173"/>
            <a:ext cx="9311648" cy="863825"/>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0000"/>
              </a:lnSpc>
              <a:spcBef>
                <a:spcPts val="0"/>
              </a:spcBef>
              <a:spcAft>
                <a:spcPts val="0"/>
              </a:spcAft>
              <a:buClr>
                <a:schemeClr val="dk1"/>
              </a:buClr>
              <a:buSzPts val="2400"/>
              <a:buFont typeface="Hammersmith One"/>
              <a:buNone/>
            </a:pPr>
            <a:r>
              <a:rPr b="1" i="0" lang="ar-MA" sz="3200" u="none" cap="none" strike="noStrike">
                <a:solidFill>
                  <a:schemeClr val="dk1"/>
                </a:solidFill>
                <a:latin typeface="Calibri"/>
                <a:ea typeface="Calibri"/>
                <a:cs typeface="Calibri"/>
                <a:sym typeface="Calibri"/>
              </a:rPr>
              <a:t>تسهم </a:t>
            </a:r>
            <a:r>
              <a:rPr b="1" i="0" lang="ar-MA" sz="4000" u="none" cap="none" strike="noStrike">
                <a:solidFill>
                  <a:srgbClr val="007A94"/>
                </a:solidFill>
                <a:latin typeface="Calibri"/>
                <a:ea typeface="Calibri"/>
                <a:cs typeface="Calibri"/>
                <a:sym typeface="Calibri"/>
              </a:rPr>
              <a:t>المعرفة</a:t>
            </a:r>
            <a:r>
              <a:rPr b="1" i="0" lang="ar-MA" sz="3200" u="none" cap="none" strike="noStrike">
                <a:solidFill>
                  <a:schemeClr val="dk1"/>
                </a:solidFill>
                <a:latin typeface="Calibri"/>
                <a:ea typeface="Calibri"/>
                <a:cs typeface="Calibri"/>
                <a:sym typeface="Calibri"/>
              </a:rPr>
              <a:t> في ازدياد قدرتي على الكتابة والإبداع بعمق ووضوح.</a:t>
            </a:r>
            <a:endParaRPr b="1" i="0" sz="3200" u="none" cap="none" strike="noStrike">
              <a:solidFill>
                <a:schemeClr val="dk1"/>
              </a:solidFill>
              <a:latin typeface="Calibri"/>
              <a:ea typeface="Calibri"/>
              <a:cs typeface="Calibri"/>
              <a:sym typeface="Calibri"/>
            </a:endParaRPr>
          </a:p>
        </p:txBody>
      </p:sp>
      <p:sp>
        <p:nvSpPr>
          <p:cNvPr id="835" name="Google Shape;835;p24"/>
          <p:cNvSpPr/>
          <p:nvPr/>
        </p:nvSpPr>
        <p:spPr>
          <a:xfrm>
            <a:off x="376775" y="3788656"/>
            <a:ext cx="2221774" cy="726141"/>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Calibri"/>
                <a:ea typeface="Calibri"/>
                <a:cs typeface="Calibri"/>
                <a:sym typeface="Calibri"/>
              </a:rPr>
              <a:t>المعرفة</a:t>
            </a:r>
            <a:endParaRPr b="1" i="0" sz="3200" u="none" cap="none" strike="noStrike">
              <a:solidFill>
                <a:schemeClr val="lt1"/>
              </a:solidFill>
              <a:latin typeface="Calibri"/>
              <a:ea typeface="Calibri"/>
              <a:cs typeface="Calibri"/>
              <a:sym typeface="Calibri"/>
            </a:endParaRPr>
          </a:p>
        </p:txBody>
      </p:sp>
      <p:sp>
        <p:nvSpPr>
          <p:cNvPr id="836" name="Google Shape;836;p24"/>
          <p:cNvSpPr/>
          <p:nvPr/>
        </p:nvSpPr>
        <p:spPr>
          <a:xfrm>
            <a:off x="3706926" y="3788657"/>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D8D8D8"/>
                </a:solidFill>
                <a:latin typeface="Calibri"/>
                <a:ea typeface="Calibri"/>
                <a:cs typeface="Calibri"/>
                <a:sym typeface="Calibri"/>
              </a:rPr>
              <a:t>الحواجز</a:t>
            </a:r>
            <a:endParaRPr b="1" i="0" sz="2000" u="none" cap="none" strike="noStrike">
              <a:solidFill>
                <a:srgbClr val="D8D8D8"/>
              </a:solidFill>
              <a:latin typeface="Calibri"/>
              <a:ea typeface="Calibri"/>
              <a:cs typeface="Calibri"/>
              <a:sym typeface="Calibri"/>
            </a:endParaRPr>
          </a:p>
        </p:txBody>
      </p:sp>
      <p:sp>
        <p:nvSpPr>
          <p:cNvPr id="837" name="Google Shape;837;p24"/>
          <p:cNvSpPr/>
          <p:nvPr/>
        </p:nvSpPr>
        <p:spPr>
          <a:xfrm>
            <a:off x="6587850" y="3788657"/>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D8D8D8"/>
                </a:solidFill>
                <a:latin typeface="Calibri"/>
                <a:ea typeface="Calibri"/>
                <a:cs typeface="Calibri"/>
                <a:sym typeface="Calibri"/>
              </a:rPr>
              <a:t>عداءة</a:t>
            </a:r>
            <a:endParaRPr b="1" i="0" sz="2000" u="none" cap="none" strike="noStrike">
              <a:solidFill>
                <a:srgbClr val="D8D8D8"/>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descr="Image générée" id="842" name="Google Shape;842;p2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43" name="Google Shape;843;p25"/>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44" name="Google Shape;844;p25"/>
          <p:cNvSpPr txBox="1"/>
          <p:nvPr/>
        </p:nvSpPr>
        <p:spPr>
          <a:xfrm>
            <a:off x="338828" y="18601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نوظف هذه الكلمات في جمل.</a:t>
            </a:r>
            <a:endParaRPr/>
          </a:p>
        </p:txBody>
      </p:sp>
      <p:pic>
        <p:nvPicPr>
          <p:cNvPr descr="Lever la main - Icônes mains et gestes gratuites" id="845" name="Google Shape;845;p25"/>
          <p:cNvPicPr preferRelativeResize="0"/>
          <p:nvPr/>
        </p:nvPicPr>
        <p:blipFill rotWithShape="1">
          <a:blip r:embed="rId4">
            <a:alphaModFix/>
          </a:blip>
          <a:srcRect b="0" l="0" r="0" t="0"/>
          <a:stretch/>
        </p:blipFill>
        <p:spPr>
          <a:xfrm>
            <a:off x="109933" y="89796"/>
            <a:ext cx="735012" cy="733425"/>
          </a:xfrm>
          <a:prstGeom prst="rect">
            <a:avLst/>
          </a:prstGeom>
          <a:noFill/>
          <a:ln>
            <a:noFill/>
          </a:ln>
        </p:spPr>
      </p:pic>
      <p:sp>
        <p:nvSpPr>
          <p:cNvPr id="846" name="Google Shape;846;p25"/>
          <p:cNvSpPr txBox="1"/>
          <p:nvPr/>
        </p:nvSpPr>
        <p:spPr>
          <a:xfrm>
            <a:off x="741901" y="521887"/>
            <a:ext cx="10656932"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ـ </a:t>
            </a:r>
            <a:r>
              <a:rPr b="0" i="0" lang="ar-MA" sz="1400" u="none" cap="none" strike="noStrike">
                <a:solidFill>
                  <a:srgbClr val="AEABAB"/>
                </a:solidFill>
                <a:latin typeface="Calibri"/>
                <a:ea typeface="Calibri"/>
                <a:cs typeface="Calibri"/>
                <a:sym typeface="Calibri"/>
              </a:rPr>
              <a:t>يدعو المدرس كل </a:t>
            </a:r>
            <a:r>
              <a:rPr b="0" i="0" lang="ar-MA" sz="1400" u="none" cap="none" strike="noStrike">
                <a:solidFill>
                  <a:srgbClr val="AEABAB"/>
                </a:solidFill>
                <a:highlight>
                  <a:srgbClr val="FFFF00"/>
                </a:highlight>
                <a:latin typeface="Calibri"/>
                <a:ea typeface="Calibri"/>
                <a:cs typeface="Calibri"/>
                <a:sym typeface="Calibri"/>
              </a:rPr>
              <a:t>ثنائي</a:t>
            </a:r>
            <a:r>
              <a:rPr b="0" i="0" lang="ar-MA" sz="1400" u="none" cap="none" strike="noStrike">
                <a:solidFill>
                  <a:srgbClr val="AEABAB"/>
                </a:solidFill>
                <a:latin typeface="Calibri"/>
                <a:ea typeface="Calibri"/>
                <a:cs typeface="Calibri"/>
                <a:sym typeface="Calibri"/>
              </a:rPr>
              <a:t>  إلى اختيار ما يناسب الفراغ، وبعدها يطلب من كل واحد منهما  شرح سيرورة توصله إلى الجواب إلى زميله  في إطار التصحيح التبادلي .</a:t>
            </a:r>
            <a:r>
              <a:rPr b="0" i="1" lang="ar-MA" sz="1400" u="none" cap="none" strike="noStrike">
                <a:solidFill>
                  <a:srgbClr val="AEABAB"/>
                </a:solidFill>
                <a:latin typeface="Calibri"/>
                <a:ea typeface="Calibri"/>
                <a:cs typeface="Calibri"/>
                <a:sym typeface="Calibri"/>
              </a:rPr>
              <a:t>.</a:t>
            </a:r>
            <a:r>
              <a:rPr b="0" i="0" lang="ar-MA" sz="1400" u="none" cap="none" strike="noStrike">
                <a:solidFill>
                  <a:srgbClr val="AEABAB"/>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p:txBody>
      </p:sp>
      <p:sp>
        <p:nvSpPr>
          <p:cNvPr id="847" name="Google Shape;847;p25"/>
          <p:cNvSpPr txBox="1"/>
          <p:nvPr/>
        </p:nvSpPr>
        <p:spPr>
          <a:xfrm>
            <a:off x="741900" y="2499928"/>
            <a:ext cx="10768228" cy="929072"/>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ألجأ إلى الكتابة كوسيلة لـــ....... أفكاري وتقديمها للآخرين بطريقة يسهل فهمها</a:t>
            </a:r>
            <a:endParaRPr b="0" i="0" sz="700" u="none" cap="none" strike="noStrike">
              <a:solidFill>
                <a:schemeClr val="dk1"/>
              </a:solidFill>
              <a:latin typeface="Calibri"/>
              <a:ea typeface="Calibri"/>
              <a:cs typeface="Calibri"/>
              <a:sym typeface="Calibri"/>
            </a:endParaRPr>
          </a:p>
        </p:txBody>
      </p:sp>
      <p:sp>
        <p:nvSpPr>
          <p:cNvPr id="848" name="Google Shape;848;p25"/>
          <p:cNvSpPr/>
          <p:nvPr/>
        </p:nvSpPr>
        <p:spPr>
          <a:xfrm>
            <a:off x="1976484"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الأمل</a:t>
            </a:r>
            <a:endParaRPr b="1" i="0" sz="3200" u="none" cap="none" strike="noStrike">
              <a:solidFill>
                <a:schemeClr val="dk1"/>
              </a:solidFill>
              <a:latin typeface="Calibri"/>
              <a:ea typeface="Calibri"/>
              <a:cs typeface="Calibri"/>
              <a:sym typeface="Calibri"/>
            </a:endParaRPr>
          </a:p>
        </p:txBody>
      </p:sp>
      <p:sp>
        <p:nvSpPr>
          <p:cNvPr id="849" name="Google Shape;849;p25"/>
          <p:cNvSpPr/>
          <p:nvPr/>
        </p:nvSpPr>
        <p:spPr>
          <a:xfrm>
            <a:off x="4985113" y="3793830"/>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رؤية</a:t>
            </a:r>
            <a:endParaRPr b="1" i="0" sz="3200" u="none" cap="none" strike="noStrike">
              <a:solidFill>
                <a:schemeClr val="dk1"/>
              </a:solidFill>
              <a:latin typeface="Calibri"/>
              <a:ea typeface="Calibri"/>
              <a:cs typeface="Calibri"/>
              <a:sym typeface="Calibri"/>
            </a:endParaRPr>
          </a:p>
        </p:txBody>
      </p:sp>
      <p:sp>
        <p:nvSpPr>
          <p:cNvPr id="850" name="Google Shape;850;p25"/>
          <p:cNvSpPr/>
          <p:nvPr/>
        </p:nvSpPr>
        <p:spPr>
          <a:xfrm>
            <a:off x="7780750" y="3793830"/>
            <a:ext cx="2434765"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تفسير</a:t>
            </a:r>
            <a:endParaRPr b="1" i="0" sz="32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pic>
        <p:nvPicPr>
          <p:cNvPr descr="Image générée" id="855" name="Google Shape;855;p2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856" name="Google Shape;856;p26"/>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857" name="Google Shape;857;p26"/>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58" name="Google Shape;858;p26"/>
          <p:cNvSpPr txBox="1"/>
          <p:nvPr/>
        </p:nvSpPr>
        <p:spPr>
          <a:xfrm>
            <a:off x="2161376" y="490951"/>
            <a:ext cx="9144000" cy="41666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 </a:t>
            </a:r>
            <a:r>
              <a:rPr b="0" i="0" lang="ar-MA" sz="1400" u="none" cap="none" strike="noStrike">
                <a:solidFill>
                  <a:srgbClr val="AEABAB"/>
                </a:solidFill>
                <a:latin typeface="Calibri"/>
                <a:ea typeface="Calibri"/>
                <a:cs typeface="Calibri"/>
                <a:sym typeface="Calibri"/>
              </a:rPr>
              <a:t>يدعو المدرس المتعلمين إلى توظيف الكلمات الآتية لملء الفراغ.</a:t>
            </a:r>
            <a:endParaRPr b="0" i="0" sz="1400" u="none" cap="none" strike="noStrike">
              <a:solidFill>
                <a:srgbClr val="AEABAB"/>
              </a:solidFill>
              <a:latin typeface="Calibri"/>
              <a:ea typeface="Calibri"/>
              <a:cs typeface="Calibri"/>
              <a:sym typeface="Calibri"/>
            </a:endParaRPr>
          </a:p>
        </p:txBody>
      </p:sp>
      <p:sp>
        <p:nvSpPr>
          <p:cNvPr id="859" name="Google Shape;859;p26"/>
          <p:cNvSpPr txBox="1"/>
          <p:nvPr/>
        </p:nvSpPr>
        <p:spPr>
          <a:xfrm>
            <a:off x="263526" y="231111"/>
            <a:ext cx="10904537" cy="269689"/>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نوظف هذه الكلمات في جمل.</a:t>
            </a:r>
            <a:endParaRPr/>
          </a:p>
        </p:txBody>
      </p:sp>
      <p:pic>
        <p:nvPicPr>
          <p:cNvPr id="860" name="Google Shape;860;p26"/>
          <p:cNvPicPr preferRelativeResize="0"/>
          <p:nvPr/>
        </p:nvPicPr>
        <p:blipFill rotWithShape="1">
          <a:blip r:embed="rId5">
            <a:alphaModFix/>
          </a:blip>
          <a:srcRect b="0" l="0" r="0" t="0"/>
          <a:stretch/>
        </p:blipFill>
        <p:spPr>
          <a:xfrm>
            <a:off x="8683756" y="1277789"/>
            <a:ext cx="2526380" cy="1894785"/>
          </a:xfrm>
          <a:prstGeom prst="rect">
            <a:avLst/>
          </a:prstGeom>
          <a:noFill/>
          <a:ln>
            <a:noFill/>
          </a:ln>
        </p:spPr>
      </p:pic>
      <p:sp>
        <p:nvSpPr>
          <p:cNvPr id="861" name="Google Shape;861;p26"/>
          <p:cNvSpPr txBox="1"/>
          <p:nvPr/>
        </p:nvSpPr>
        <p:spPr>
          <a:xfrm>
            <a:off x="376775" y="3274573"/>
            <a:ext cx="11340743" cy="863825"/>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ألجأ إلى الكتابة كوسيلة لـ</a:t>
            </a:r>
            <a:r>
              <a:rPr b="1" i="0" lang="ar-MA" sz="4000" u="none" cap="none" strike="noStrike">
                <a:solidFill>
                  <a:srgbClr val="007A94"/>
                </a:solidFill>
                <a:latin typeface="Calibri"/>
                <a:ea typeface="Calibri"/>
                <a:cs typeface="Calibri"/>
                <a:sym typeface="Calibri"/>
              </a:rPr>
              <a:t>تفسير</a:t>
            </a:r>
            <a:r>
              <a:rPr b="1" i="0" lang="ar-MA" sz="3200" u="none" cap="none" strike="noStrike">
                <a:solidFill>
                  <a:schemeClr val="dk1"/>
                </a:solidFill>
                <a:latin typeface="Calibri"/>
                <a:ea typeface="Calibri"/>
                <a:cs typeface="Calibri"/>
                <a:sym typeface="Calibri"/>
              </a:rPr>
              <a:t> أفكاري وتقديمها للآخرين بطريقة يسهل فهمها</a:t>
            </a:r>
            <a:endParaRPr b="0" i="0" sz="700" u="none" cap="none" strike="noStrike">
              <a:solidFill>
                <a:schemeClr val="dk1"/>
              </a:solidFill>
              <a:latin typeface="Calibri"/>
              <a:ea typeface="Calibri"/>
              <a:cs typeface="Calibri"/>
              <a:sym typeface="Calibri"/>
            </a:endParaRPr>
          </a:p>
        </p:txBody>
      </p:sp>
      <p:sp>
        <p:nvSpPr>
          <p:cNvPr id="862" name="Google Shape;862;p26"/>
          <p:cNvSpPr/>
          <p:nvPr/>
        </p:nvSpPr>
        <p:spPr>
          <a:xfrm>
            <a:off x="9218900" y="4343148"/>
            <a:ext cx="2221774" cy="726141"/>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Calibri"/>
                <a:ea typeface="Calibri"/>
                <a:cs typeface="Calibri"/>
                <a:sym typeface="Calibri"/>
              </a:rPr>
              <a:t>تفسير</a:t>
            </a:r>
            <a:endParaRPr b="1" i="0" sz="3200" u="none" cap="none" strike="noStrike">
              <a:solidFill>
                <a:schemeClr val="lt1"/>
              </a:solidFill>
              <a:latin typeface="Calibri"/>
              <a:ea typeface="Calibri"/>
              <a:cs typeface="Calibri"/>
              <a:sym typeface="Calibri"/>
            </a:endParaRPr>
          </a:p>
        </p:txBody>
      </p:sp>
      <p:sp>
        <p:nvSpPr>
          <p:cNvPr id="863" name="Google Shape;863;p26"/>
          <p:cNvSpPr/>
          <p:nvPr/>
        </p:nvSpPr>
        <p:spPr>
          <a:xfrm>
            <a:off x="5217898" y="4342394"/>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D8D8D8"/>
                </a:solidFill>
                <a:latin typeface="Calibri"/>
                <a:ea typeface="Calibri"/>
                <a:cs typeface="Calibri"/>
                <a:sym typeface="Calibri"/>
              </a:rPr>
              <a:t>الحواجز</a:t>
            </a:r>
            <a:endParaRPr b="1" i="0" sz="2000" u="none" cap="none" strike="noStrike">
              <a:solidFill>
                <a:srgbClr val="D8D8D8"/>
              </a:solidFill>
              <a:latin typeface="Calibri"/>
              <a:ea typeface="Calibri"/>
              <a:cs typeface="Calibri"/>
              <a:sym typeface="Calibri"/>
            </a:endParaRPr>
          </a:p>
        </p:txBody>
      </p:sp>
      <p:sp>
        <p:nvSpPr>
          <p:cNvPr id="864" name="Google Shape;864;p26"/>
          <p:cNvSpPr/>
          <p:nvPr/>
        </p:nvSpPr>
        <p:spPr>
          <a:xfrm>
            <a:off x="923690" y="4342395"/>
            <a:ext cx="2221774" cy="72614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D8D8D8"/>
                </a:solidFill>
                <a:latin typeface="Calibri"/>
                <a:ea typeface="Calibri"/>
                <a:cs typeface="Calibri"/>
                <a:sym typeface="Calibri"/>
              </a:rPr>
              <a:t>عداءة</a:t>
            </a:r>
            <a:endParaRPr b="1" i="0" sz="2000" u="none" cap="none" strike="noStrike">
              <a:solidFill>
                <a:srgbClr val="D8D8D8"/>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pic>
        <p:nvPicPr>
          <p:cNvPr descr="Image générée" id="869" name="Google Shape;869;p2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70" name="Google Shape;870;p27"/>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871" name="Google Shape;871;p27"/>
          <p:cNvPicPr preferRelativeResize="0"/>
          <p:nvPr/>
        </p:nvPicPr>
        <p:blipFill rotWithShape="1">
          <a:blip r:embed="rId4">
            <a:alphaModFix/>
          </a:blip>
          <a:srcRect b="41629" l="3381" r="70997" t="42118"/>
          <a:stretch/>
        </p:blipFill>
        <p:spPr>
          <a:xfrm>
            <a:off x="110718" y="125161"/>
            <a:ext cx="761996" cy="725006"/>
          </a:xfrm>
          <a:prstGeom prst="rect">
            <a:avLst/>
          </a:prstGeom>
          <a:noFill/>
          <a:ln>
            <a:noFill/>
          </a:ln>
        </p:spPr>
      </p:pic>
      <p:sp>
        <p:nvSpPr>
          <p:cNvPr id="872" name="Google Shape;872;p27"/>
          <p:cNvSpPr txBox="1"/>
          <p:nvPr/>
        </p:nvSpPr>
        <p:spPr>
          <a:xfrm>
            <a:off x="211608" y="404421"/>
            <a:ext cx="11717516" cy="470617"/>
          </a:xfrm>
          <a:prstGeom prst="rect">
            <a:avLst/>
          </a:prstGeom>
          <a:noFill/>
          <a:ln>
            <a:noFill/>
          </a:ln>
        </p:spPr>
        <p:txBody>
          <a:bodyPr anchorCtr="0" anchor="t" bIns="45700" lIns="91425" spcFirstLastPara="1" rIns="91425" wrap="square" tIns="45700">
            <a:noAutofit/>
          </a:bodyPr>
          <a:lstStyle/>
          <a:p>
            <a:pPr indent="0" lvl="0" marL="0" marR="0" rtl="1" algn="just">
              <a:lnSpc>
                <a:spcPct val="90000"/>
              </a:lnSpc>
              <a:spcBef>
                <a:spcPts val="0"/>
              </a:spcBef>
              <a:spcAft>
                <a:spcPts val="0"/>
              </a:spcAft>
              <a:buClr>
                <a:schemeClr val="dk1"/>
              </a:buClr>
              <a:buSzPts val="1400"/>
              <a:buFont typeface="Calibri"/>
              <a:buNone/>
            </a:pPr>
            <a:r>
              <a:rPr b="0" i="1" lang="ar-MA" sz="1400" u="none" cap="none" strike="noStrike">
                <a:solidFill>
                  <a:schemeClr val="dk1"/>
                </a:solidFill>
                <a:latin typeface="Calibri"/>
                <a:ea typeface="Calibri"/>
                <a:cs typeface="Calibri"/>
                <a:sym typeface="Calibri"/>
              </a:rPr>
              <a:t> </a:t>
            </a:r>
            <a:r>
              <a:rPr b="0" i="0" lang="ar-MA" sz="1400" u="none" cap="none" strike="noStrike">
                <a:solidFill>
                  <a:srgbClr val="AEABAB"/>
                </a:solidFill>
                <a:latin typeface="Calibri"/>
                <a:ea typeface="Calibri"/>
                <a:cs typeface="Calibri"/>
                <a:sym typeface="Calibri"/>
              </a:rPr>
              <a:t>يدعو المدرس المتعلمين إلى اختيار الكلمة المناسبة لملء الفراغ، ويتنقل بين الصفوف لتقديم الدعم المناسب للمتعلمين وتشجيع المتفوقين عبر التنويه بعملهم ويطلب منهم شرح سيرورة التوصل إلى الجواب الصحيح. مدة إنجاز النشاط دقيقة واحدة.</a:t>
            </a:r>
            <a:endParaRPr b="0" i="0" sz="1400" u="none" cap="none" strike="noStrike">
              <a:solidFill>
                <a:schemeClr val="dk1"/>
              </a:solidFill>
              <a:latin typeface="Calibri"/>
              <a:ea typeface="Calibri"/>
              <a:cs typeface="Calibri"/>
              <a:sym typeface="Calibri"/>
            </a:endParaRPr>
          </a:p>
        </p:txBody>
      </p:sp>
      <p:sp>
        <p:nvSpPr>
          <p:cNvPr id="873" name="Google Shape;873;p27"/>
          <p:cNvSpPr txBox="1"/>
          <p:nvPr/>
        </p:nvSpPr>
        <p:spPr>
          <a:xfrm>
            <a:off x="58360" y="88798"/>
            <a:ext cx="1138718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ستشتغلون بشكل </a:t>
            </a:r>
            <a:r>
              <a:rPr b="1" i="0" lang="ar-MA" sz="2000" u="none" cap="none" strike="noStrike">
                <a:solidFill>
                  <a:srgbClr val="757070"/>
                </a:solidFill>
                <a:highlight>
                  <a:srgbClr val="FFFF00"/>
                </a:highlight>
                <a:latin typeface="Calibri"/>
                <a:ea typeface="Calibri"/>
                <a:cs typeface="Calibri"/>
                <a:sym typeface="Calibri"/>
              </a:rPr>
              <a:t>مستقل</a:t>
            </a:r>
            <a:r>
              <a:rPr b="1" i="0" lang="ar-MA" sz="2000" u="none" cap="none" strike="noStrike">
                <a:solidFill>
                  <a:srgbClr val="757070"/>
                </a:solidFill>
                <a:latin typeface="Calibri"/>
                <a:ea typeface="Calibri"/>
                <a:cs typeface="Calibri"/>
                <a:sym typeface="Calibri"/>
              </a:rPr>
              <a:t> في كراساتكم للقيام بالعملية نفسها؛ نختار الكلمة المناسبة للسياق  لإتمام معنى الجملة.</a:t>
            </a:r>
            <a:endParaRPr/>
          </a:p>
        </p:txBody>
      </p:sp>
      <p:pic>
        <p:nvPicPr>
          <p:cNvPr descr="Lever la main - Icônes mains et gestes gratuites" id="874" name="Google Shape;874;p27"/>
          <p:cNvPicPr preferRelativeResize="0"/>
          <p:nvPr/>
        </p:nvPicPr>
        <p:blipFill rotWithShape="1">
          <a:blip r:embed="rId5">
            <a:alphaModFix/>
          </a:blip>
          <a:srcRect b="0" l="0" r="0" t="0"/>
          <a:stretch/>
        </p:blipFill>
        <p:spPr>
          <a:xfrm>
            <a:off x="636646" y="54775"/>
            <a:ext cx="735012" cy="733425"/>
          </a:xfrm>
          <a:prstGeom prst="rect">
            <a:avLst/>
          </a:prstGeom>
          <a:noFill/>
          <a:ln>
            <a:noFill/>
          </a:ln>
        </p:spPr>
      </p:pic>
      <p:sp>
        <p:nvSpPr>
          <p:cNvPr id="875" name="Google Shape;875;p27"/>
          <p:cNvSpPr txBox="1"/>
          <p:nvPr/>
        </p:nvSpPr>
        <p:spPr>
          <a:xfrm>
            <a:off x="305198" y="1000495"/>
            <a:ext cx="11581603" cy="470617"/>
          </a:xfrm>
          <a:prstGeom prst="rect">
            <a:avLst/>
          </a:prstGeom>
          <a:solidFill>
            <a:srgbClr val="FFFFFF"/>
          </a:solidFill>
          <a:ln cap="flat" cmpd="sng" w="57150">
            <a:solidFill>
              <a:schemeClr val="accent1"/>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القراءة بوابة ..........وفرصة لفهم العالم من زوايا عديدة.</a:t>
            </a:r>
            <a:endParaRPr b="1" i="0" sz="3200" u="none" cap="none" strike="noStrike">
              <a:solidFill>
                <a:schemeClr val="dk1"/>
              </a:solidFill>
              <a:latin typeface="Calibri"/>
              <a:ea typeface="Calibri"/>
              <a:cs typeface="Calibri"/>
              <a:sym typeface="Calibri"/>
            </a:endParaRPr>
          </a:p>
        </p:txBody>
      </p:sp>
      <p:sp>
        <p:nvSpPr>
          <p:cNvPr id="876" name="Google Shape;876;p27"/>
          <p:cNvSpPr/>
          <p:nvPr/>
        </p:nvSpPr>
        <p:spPr>
          <a:xfrm>
            <a:off x="263951" y="1511244"/>
            <a:ext cx="2623982" cy="363070"/>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الإنقاذ من الجهل</a:t>
            </a:r>
            <a:endParaRPr b="1" i="0" sz="3200" u="none" cap="none" strike="noStrike">
              <a:solidFill>
                <a:schemeClr val="dk1"/>
              </a:solidFill>
              <a:latin typeface="Calibri"/>
              <a:ea typeface="Calibri"/>
              <a:cs typeface="Calibri"/>
              <a:sym typeface="Calibri"/>
            </a:endParaRPr>
          </a:p>
        </p:txBody>
      </p:sp>
      <p:sp>
        <p:nvSpPr>
          <p:cNvPr id="877" name="Google Shape;877;p27"/>
          <p:cNvSpPr/>
          <p:nvPr/>
        </p:nvSpPr>
        <p:spPr>
          <a:xfrm>
            <a:off x="9361792" y="1507823"/>
            <a:ext cx="2554283" cy="363070"/>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الرؤية</a:t>
            </a:r>
            <a:endParaRPr b="1" i="0" sz="3200" u="none" cap="none" strike="noStrike">
              <a:solidFill>
                <a:schemeClr val="dk1"/>
              </a:solidFill>
              <a:latin typeface="Calibri"/>
              <a:ea typeface="Calibri"/>
              <a:cs typeface="Calibri"/>
              <a:sym typeface="Calibri"/>
            </a:endParaRPr>
          </a:p>
        </p:txBody>
      </p:sp>
      <p:sp>
        <p:nvSpPr>
          <p:cNvPr id="878" name="Google Shape;878;p27"/>
          <p:cNvSpPr/>
          <p:nvPr/>
        </p:nvSpPr>
        <p:spPr>
          <a:xfrm>
            <a:off x="4899523" y="1495541"/>
            <a:ext cx="2221774" cy="363070"/>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التفسير</a:t>
            </a:r>
            <a:endParaRPr b="1" i="0" sz="3200" u="none" cap="none" strike="noStrike">
              <a:solidFill>
                <a:schemeClr val="dk1"/>
              </a:solidFill>
              <a:latin typeface="Calibri"/>
              <a:ea typeface="Calibri"/>
              <a:cs typeface="Calibri"/>
              <a:sym typeface="Calibri"/>
            </a:endParaRPr>
          </a:p>
        </p:txBody>
      </p:sp>
      <p:sp>
        <p:nvSpPr>
          <p:cNvPr id="879" name="Google Shape;879;p27"/>
          <p:cNvSpPr txBox="1"/>
          <p:nvPr/>
        </p:nvSpPr>
        <p:spPr>
          <a:xfrm>
            <a:off x="265522" y="2264356"/>
            <a:ext cx="11660956" cy="513834"/>
          </a:xfrm>
          <a:prstGeom prst="rect">
            <a:avLst/>
          </a:prstGeom>
          <a:solidFill>
            <a:srgbClr val="FFFFFF"/>
          </a:solidFill>
          <a:ln cap="flat" cmpd="sng" w="57150">
            <a:solidFill>
              <a:srgbClr val="FF3399"/>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2400"/>
              <a:buFont typeface="Hammersmith One"/>
              <a:buNone/>
            </a:pPr>
            <a:r>
              <a:rPr b="1" i="0" lang="ar-MA" sz="3200" u="none" cap="none" strike="noStrike">
                <a:solidFill>
                  <a:schemeClr val="dk1"/>
                </a:solidFill>
                <a:latin typeface="Calibri"/>
                <a:ea typeface="Calibri"/>
                <a:cs typeface="Calibri"/>
                <a:sym typeface="Calibri"/>
              </a:rPr>
              <a:t>يتطور ........بمرور الزمن من خلال القراءة المستمرة لأعمال أدبية متنوعة.</a:t>
            </a:r>
            <a:endParaRPr/>
          </a:p>
        </p:txBody>
      </p:sp>
      <p:sp>
        <p:nvSpPr>
          <p:cNvPr id="880" name="Google Shape;880;p27"/>
          <p:cNvSpPr/>
          <p:nvPr/>
        </p:nvSpPr>
        <p:spPr>
          <a:xfrm>
            <a:off x="275922" y="2810329"/>
            <a:ext cx="2525975" cy="40160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الأمل</a:t>
            </a:r>
            <a:endParaRPr b="1" i="0" sz="3200" u="none" cap="none" strike="noStrike">
              <a:solidFill>
                <a:schemeClr val="dk1"/>
              </a:solidFill>
              <a:latin typeface="Calibri"/>
              <a:ea typeface="Calibri"/>
              <a:cs typeface="Calibri"/>
              <a:sym typeface="Calibri"/>
            </a:endParaRPr>
          </a:p>
        </p:txBody>
      </p:sp>
      <p:sp>
        <p:nvSpPr>
          <p:cNvPr id="881" name="Google Shape;881;p27"/>
          <p:cNvSpPr/>
          <p:nvPr/>
        </p:nvSpPr>
        <p:spPr>
          <a:xfrm>
            <a:off x="9361792" y="2794514"/>
            <a:ext cx="2564685" cy="40160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الأفكار</a:t>
            </a:r>
            <a:endParaRPr b="1" i="0" sz="3200" u="none" cap="none" strike="noStrike">
              <a:solidFill>
                <a:schemeClr val="dk1"/>
              </a:solidFill>
              <a:latin typeface="Calibri"/>
              <a:ea typeface="Calibri"/>
              <a:cs typeface="Calibri"/>
              <a:sym typeface="Calibri"/>
            </a:endParaRPr>
          </a:p>
        </p:txBody>
      </p:sp>
      <p:sp>
        <p:nvSpPr>
          <p:cNvPr id="882" name="Google Shape;882;p27"/>
          <p:cNvSpPr/>
          <p:nvPr/>
        </p:nvSpPr>
        <p:spPr>
          <a:xfrm>
            <a:off x="4899523" y="2781840"/>
            <a:ext cx="2221774" cy="40160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الذوق الأدبي</a:t>
            </a:r>
            <a:endParaRPr b="1" i="0" sz="3200" u="none" cap="none" strike="noStrike">
              <a:solidFill>
                <a:schemeClr val="dk1"/>
              </a:solidFill>
              <a:latin typeface="Calibri"/>
              <a:ea typeface="Calibri"/>
              <a:cs typeface="Calibri"/>
              <a:sym typeface="Calibri"/>
            </a:endParaRPr>
          </a:p>
        </p:txBody>
      </p:sp>
      <p:sp>
        <p:nvSpPr>
          <p:cNvPr id="883" name="Google Shape;883;p27"/>
          <p:cNvSpPr txBox="1"/>
          <p:nvPr/>
        </p:nvSpPr>
        <p:spPr>
          <a:xfrm>
            <a:off x="305199" y="3940993"/>
            <a:ext cx="11581602" cy="513836"/>
          </a:xfrm>
          <a:prstGeom prst="rect">
            <a:avLst/>
          </a:prstGeom>
          <a:solidFill>
            <a:srgbClr val="FFFFFF"/>
          </a:solidFill>
          <a:ln cap="flat" cmpd="sng" w="57150">
            <a:solidFill>
              <a:srgbClr val="106585"/>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0000"/>
              </a:lnSpc>
              <a:spcBef>
                <a:spcPts val="0"/>
              </a:spcBef>
              <a:spcAft>
                <a:spcPts val="0"/>
              </a:spcAft>
              <a:buClr>
                <a:schemeClr val="dk1"/>
              </a:buClr>
              <a:buSzPts val="2400"/>
              <a:buFont typeface="Hammersmith One"/>
              <a:buNone/>
            </a:pPr>
            <a:r>
              <a:rPr b="1" i="0" lang="ar-MA" sz="3200" u="none" cap="none" strike="noStrike">
                <a:solidFill>
                  <a:schemeClr val="dk1"/>
                </a:solidFill>
                <a:latin typeface="Calibri"/>
                <a:ea typeface="Calibri"/>
                <a:cs typeface="Calibri"/>
                <a:sym typeface="Calibri"/>
              </a:rPr>
              <a:t>يمتلك الشباب………واسعًا يجعلهم يخترعون قصصًا شيقة.</a:t>
            </a:r>
            <a:endParaRPr/>
          </a:p>
        </p:txBody>
      </p:sp>
      <p:sp>
        <p:nvSpPr>
          <p:cNvPr id="884" name="Google Shape;884;p27"/>
          <p:cNvSpPr/>
          <p:nvPr/>
        </p:nvSpPr>
        <p:spPr>
          <a:xfrm>
            <a:off x="263952" y="4499077"/>
            <a:ext cx="2537948" cy="401602"/>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الإنقاذ من الجهل</a:t>
            </a:r>
            <a:endParaRPr b="1" i="0" sz="3200" u="none" cap="none" strike="noStrike">
              <a:solidFill>
                <a:schemeClr val="dk1"/>
              </a:solidFill>
              <a:latin typeface="Calibri"/>
              <a:ea typeface="Calibri"/>
              <a:cs typeface="Calibri"/>
              <a:sym typeface="Calibri"/>
            </a:endParaRPr>
          </a:p>
        </p:txBody>
      </p:sp>
      <p:sp>
        <p:nvSpPr>
          <p:cNvPr id="885" name="Google Shape;885;p27"/>
          <p:cNvSpPr/>
          <p:nvPr/>
        </p:nvSpPr>
        <p:spPr>
          <a:xfrm>
            <a:off x="9351390" y="4467983"/>
            <a:ext cx="2564686" cy="401602"/>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أوكسيجين الحياة</a:t>
            </a:r>
            <a:endParaRPr b="1" i="0" sz="3200" u="none" cap="none" strike="noStrike">
              <a:solidFill>
                <a:schemeClr val="dk1"/>
              </a:solidFill>
              <a:latin typeface="Calibri"/>
              <a:ea typeface="Calibri"/>
              <a:cs typeface="Calibri"/>
              <a:sym typeface="Calibri"/>
            </a:endParaRPr>
          </a:p>
        </p:txBody>
      </p:sp>
      <p:sp>
        <p:nvSpPr>
          <p:cNvPr id="886" name="Google Shape;886;p27"/>
          <p:cNvSpPr/>
          <p:nvPr/>
        </p:nvSpPr>
        <p:spPr>
          <a:xfrm>
            <a:off x="4865211" y="4467983"/>
            <a:ext cx="2221774" cy="401602"/>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خيالا</a:t>
            </a:r>
            <a:endParaRPr b="1" i="0" sz="3200" u="none" cap="none" strike="noStrike">
              <a:solidFill>
                <a:schemeClr val="dk1"/>
              </a:solidFill>
              <a:latin typeface="Calibri"/>
              <a:ea typeface="Calibri"/>
              <a:cs typeface="Calibri"/>
              <a:sym typeface="Calibri"/>
            </a:endParaRPr>
          </a:p>
        </p:txBody>
      </p:sp>
      <p:sp>
        <p:nvSpPr>
          <p:cNvPr id="887" name="Google Shape;887;p27"/>
          <p:cNvSpPr txBox="1"/>
          <p:nvPr/>
        </p:nvSpPr>
        <p:spPr>
          <a:xfrm>
            <a:off x="275922" y="5403016"/>
            <a:ext cx="11601849" cy="527335"/>
          </a:xfrm>
          <a:prstGeom prst="rect">
            <a:avLst/>
          </a:prstGeom>
          <a:solidFill>
            <a:srgbClr val="FFFFFF"/>
          </a:solidFill>
          <a:ln cap="flat" cmpd="sng" w="57150">
            <a:solidFill>
              <a:schemeClr val="accent6"/>
            </a:solidFill>
            <a:prstDash val="solid"/>
            <a:round/>
            <a:headEnd len="sm" w="sm" type="none"/>
            <a:tailEnd len="sm" w="sm" type="none"/>
          </a:ln>
        </p:spPr>
        <p:txBody>
          <a:bodyPr anchorCtr="0" anchor="ctr" bIns="91425"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Hammersmith One"/>
              <a:buNone/>
            </a:pPr>
            <a:r>
              <a:t/>
            </a:r>
            <a:endParaRPr b="0" i="0" sz="2000" u="none" cap="none" strike="noStrike">
              <a:solidFill>
                <a:schemeClr val="dk1"/>
              </a:solidFill>
              <a:latin typeface="Hammersmith One"/>
              <a:ea typeface="Hammersmith One"/>
              <a:cs typeface="Hammersmith One"/>
              <a:sym typeface="Hammersmith One"/>
            </a:endParaRPr>
          </a:p>
          <a:p>
            <a:pPr indent="0" lvl="1" marL="0" marR="0" rtl="1" algn="r">
              <a:lnSpc>
                <a:spcPct val="107000"/>
              </a:lnSpc>
              <a:spcBef>
                <a:spcPts val="0"/>
              </a:spcBef>
              <a:spcAft>
                <a:spcPts val="800"/>
              </a:spcAft>
              <a:buClr>
                <a:schemeClr val="dk1"/>
              </a:buClr>
              <a:buSzPts val="1000"/>
              <a:buFont typeface="Hammersmith One"/>
              <a:buNone/>
            </a:pPr>
            <a:r>
              <a:rPr b="1" i="0" lang="ar-MA" sz="3200" u="none" cap="none" strike="noStrike">
                <a:solidFill>
                  <a:schemeClr val="dk1"/>
                </a:solidFill>
                <a:latin typeface="Calibri"/>
                <a:ea typeface="Calibri"/>
                <a:cs typeface="Calibri"/>
                <a:sym typeface="Calibri"/>
              </a:rPr>
              <a:t>تمثل الكتابة بالنسبة إليّ ...........، فهي تجعلني أتنفس بحرية وأعيش بعمق</a:t>
            </a:r>
            <a:endParaRPr b="1" i="0" sz="3200" u="none" cap="none" strike="noStrike">
              <a:solidFill>
                <a:schemeClr val="dk1"/>
              </a:solidFill>
              <a:latin typeface="Calibri"/>
              <a:ea typeface="Calibri"/>
              <a:cs typeface="Calibri"/>
              <a:sym typeface="Calibri"/>
            </a:endParaRPr>
          </a:p>
        </p:txBody>
      </p:sp>
      <p:sp>
        <p:nvSpPr>
          <p:cNvPr id="888" name="Google Shape;888;p27"/>
          <p:cNvSpPr/>
          <p:nvPr/>
        </p:nvSpPr>
        <p:spPr>
          <a:xfrm>
            <a:off x="263951" y="6175504"/>
            <a:ext cx="2537947" cy="43596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الصداقة</a:t>
            </a:r>
            <a:endParaRPr b="1" i="0" sz="3200" u="none" cap="none" strike="noStrike">
              <a:solidFill>
                <a:schemeClr val="dk1"/>
              </a:solidFill>
              <a:latin typeface="Calibri"/>
              <a:ea typeface="Calibri"/>
              <a:cs typeface="Calibri"/>
              <a:sym typeface="Calibri"/>
            </a:endParaRPr>
          </a:p>
        </p:txBody>
      </p:sp>
      <p:sp>
        <p:nvSpPr>
          <p:cNvPr id="889" name="Google Shape;889;p27"/>
          <p:cNvSpPr/>
          <p:nvPr/>
        </p:nvSpPr>
        <p:spPr>
          <a:xfrm>
            <a:off x="9351390" y="6138113"/>
            <a:ext cx="2564685" cy="43596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تفسير</a:t>
            </a:r>
            <a:endParaRPr b="1" i="0" sz="3200" u="none" cap="none" strike="noStrike">
              <a:solidFill>
                <a:schemeClr val="dk1"/>
              </a:solidFill>
              <a:latin typeface="Calibri"/>
              <a:ea typeface="Calibri"/>
              <a:cs typeface="Calibri"/>
              <a:sym typeface="Calibri"/>
            </a:endParaRPr>
          </a:p>
        </p:txBody>
      </p:sp>
      <p:sp>
        <p:nvSpPr>
          <p:cNvPr id="890" name="Google Shape;890;p27"/>
          <p:cNvSpPr/>
          <p:nvPr/>
        </p:nvSpPr>
        <p:spPr>
          <a:xfrm>
            <a:off x="4573646" y="6175504"/>
            <a:ext cx="2547651" cy="435961"/>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dk1"/>
                </a:solidFill>
                <a:latin typeface="Calibri"/>
                <a:ea typeface="Calibri"/>
                <a:cs typeface="Calibri"/>
                <a:sym typeface="Calibri"/>
              </a:rPr>
              <a:t>أوكسيجين الحياة</a:t>
            </a:r>
            <a:endParaRPr b="1" i="0" sz="3200" u="none" cap="none" strike="noStrike">
              <a:solidFill>
                <a:schemeClr val="dk1"/>
              </a:solidFill>
              <a:latin typeface="Calibri"/>
              <a:ea typeface="Calibri"/>
              <a:cs typeface="Calibri"/>
              <a:sym typeface="Calibri"/>
            </a:endParaRPr>
          </a:p>
        </p:txBody>
      </p:sp>
      <p:sp>
        <p:nvSpPr>
          <p:cNvPr id="891" name="Google Shape;891;p27"/>
          <p:cNvSpPr txBox="1"/>
          <p:nvPr/>
        </p:nvSpPr>
        <p:spPr>
          <a:xfrm>
            <a:off x="12467922" y="1759974"/>
            <a:ext cx="1297239" cy="369332"/>
          </a:xfrm>
          <a:prstGeom prst="rect">
            <a:avLst/>
          </a:prstGeom>
          <a:solidFill>
            <a:srgbClr val="FFFF00"/>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800" u="none" cap="none" strike="noStrike">
                <a:solidFill>
                  <a:schemeClr val="dk1"/>
                </a:solidFill>
                <a:latin typeface="Calibri"/>
                <a:ea typeface="Calibri"/>
                <a:cs typeface="Calibri"/>
                <a:sym typeface="Calibri"/>
              </a:rPr>
              <a:t>تهوية الشريحة</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pic>
        <p:nvPicPr>
          <p:cNvPr descr="Image générée" id="896" name="Google Shape;896;p2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897" name="Google Shape;897;p28"/>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898" name="Google Shape;898;p28"/>
          <p:cNvPicPr preferRelativeResize="0"/>
          <p:nvPr/>
        </p:nvPicPr>
        <p:blipFill rotWithShape="1">
          <a:blip r:embed="rId4">
            <a:alphaModFix/>
          </a:blip>
          <a:srcRect b="41629" l="3381" r="70997" t="42118"/>
          <a:stretch/>
        </p:blipFill>
        <p:spPr>
          <a:xfrm>
            <a:off x="110718" y="125161"/>
            <a:ext cx="761996" cy="725006"/>
          </a:xfrm>
          <a:prstGeom prst="rect">
            <a:avLst/>
          </a:prstGeom>
          <a:noFill/>
          <a:ln>
            <a:noFill/>
          </a:ln>
        </p:spPr>
      </p:pic>
      <p:sp>
        <p:nvSpPr>
          <p:cNvPr id="899" name="Google Shape;899;p28"/>
          <p:cNvSpPr txBox="1"/>
          <p:nvPr/>
        </p:nvSpPr>
        <p:spPr>
          <a:xfrm>
            <a:off x="245097" y="517656"/>
            <a:ext cx="11601029" cy="4706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يستمع المدرس إلى إجابتين تدون إحداهما على السبورة، ويتم تصحيحها بشكل تفاعلي مع التأكيد على شرح سيرورة التوصل إلى الجواب. ثم يطلب من المتعلمين تصحيح أجوبتهم في الكراسة.</a:t>
            </a:r>
            <a:endParaRPr b="0" i="0" sz="1400" u="none" cap="none" strike="noStrike">
              <a:solidFill>
                <a:srgbClr val="AEABAB"/>
              </a:solidFill>
              <a:latin typeface="Calibri"/>
              <a:ea typeface="Calibri"/>
              <a:cs typeface="Calibri"/>
              <a:sym typeface="Calibri"/>
            </a:endParaRPr>
          </a:p>
        </p:txBody>
      </p:sp>
      <p:sp>
        <p:nvSpPr>
          <p:cNvPr id="900" name="Google Shape;900;p28"/>
          <p:cNvSpPr txBox="1"/>
          <p:nvPr/>
        </p:nvSpPr>
        <p:spPr>
          <a:xfrm>
            <a:off x="-118872" y="155634"/>
            <a:ext cx="11387182" cy="36202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مبهر! إليكم الأجوبة الصحيحة.</a:t>
            </a:r>
            <a:endParaRPr b="1" i="0" sz="2000" u="none" cap="none" strike="noStrike">
              <a:solidFill>
                <a:srgbClr val="757070"/>
              </a:solidFill>
              <a:latin typeface="Calibri"/>
              <a:ea typeface="Calibri"/>
              <a:cs typeface="Calibri"/>
              <a:sym typeface="Calibri"/>
            </a:endParaRPr>
          </a:p>
        </p:txBody>
      </p:sp>
      <p:sp>
        <p:nvSpPr>
          <p:cNvPr id="901" name="Google Shape;901;p28"/>
          <p:cNvSpPr/>
          <p:nvPr/>
        </p:nvSpPr>
        <p:spPr>
          <a:xfrm>
            <a:off x="267096" y="988273"/>
            <a:ext cx="2975726" cy="863825"/>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Calibri"/>
                <a:ea typeface="Calibri"/>
                <a:cs typeface="Calibri"/>
                <a:sym typeface="Calibri"/>
              </a:rPr>
              <a:t>الإنقاذ من الجهل</a:t>
            </a:r>
            <a:endParaRPr b="1" i="0" sz="3200" u="none" cap="none" strike="noStrike">
              <a:solidFill>
                <a:schemeClr val="lt1"/>
              </a:solidFill>
              <a:latin typeface="Calibri"/>
              <a:ea typeface="Calibri"/>
              <a:cs typeface="Calibri"/>
              <a:sym typeface="Calibri"/>
            </a:endParaRPr>
          </a:p>
        </p:txBody>
      </p:sp>
      <p:sp>
        <p:nvSpPr>
          <p:cNvPr id="902" name="Google Shape;902;p28"/>
          <p:cNvSpPr txBox="1"/>
          <p:nvPr/>
        </p:nvSpPr>
        <p:spPr>
          <a:xfrm>
            <a:off x="3242821" y="988273"/>
            <a:ext cx="8682084" cy="863825"/>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1000"/>
              <a:buFont typeface="Hammersmith One"/>
              <a:buNone/>
            </a:pPr>
            <a:r>
              <a:rPr b="1" i="0" lang="ar-MA" sz="2800" u="none" cap="none" strike="noStrike">
                <a:solidFill>
                  <a:schemeClr val="dk1"/>
                </a:solidFill>
                <a:latin typeface="Calibri"/>
                <a:ea typeface="Calibri"/>
                <a:cs typeface="Calibri"/>
                <a:sym typeface="Calibri"/>
              </a:rPr>
              <a:t>القراءة بوابة </a:t>
            </a:r>
            <a:r>
              <a:rPr b="1" i="0" lang="ar-MA" sz="3600" u="none" cap="none" strike="noStrike">
                <a:solidFill>
                  <a:srgbClr val="007A94"/>
                </a:solidFill>
                <a:latin typeface="Calibri"/>
                <a:ea typeface="Calibri"/>
                <a:cs typeface="Calibri"/>
                <a:sym typeface="Calibri"/>
              </a:rPr>
              <a:t>الإنقاذ من الجهل </a:t>
            </a:r>
            <a:r>
              <a:rPr b="1" i="0" lang="ar-MA" sz="2800" u="none" cap="none" strike="noStrike">
                <a:solidFill>
                  <a:schemeClr val="dk1"/>
                </a:solidFill>
                <a:latin typeface="Calibri"/>
                <a:ea typeface="Calibri"/>
                <a:cs typeface="Calibri"/>
                <a:sym typeface="Calibri"/>
              </a:rPr>
              <a:t>وفرصة لفهم العالم من زوايا عديدة.</a:t>
            </a:r>
            <a:endParaRPr b="1" i="0" sz="2800" u="none" cap="none" strike="noStrike">
              <a:solidFill>
                <a:schemeClr val="dk1"/>
              </a:solidFill>
              <a:latin typeface="Calibri"/>
              <a:ea typeface="Calibri"/>
              <a:cs typeface="Calibri"/>
              <a:sym typeface="Calibri"/>
            </a:endParaRPr>
          </a:p>
        </p:txBody>
      </p:sp>
      <p:sp>
        <p:nvSpPr>
          <p:cNvPr id="903" name="Google Shape;903;p28"/>
          <p:cNvSpPr txBox="1"/>
          <p:nvPr/>
        </p:nvSpPr>
        <p:spPr>
          <a:xfrm>
            <a:off x="3110848" y="2583808"/>
            <a:ext cx="8832913" cy="1003520"/>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7000"/>
              </a:lnSpc>
              <a:spcBef>
                <a:spcPts val="0"/>
              </a:spcBef>
              <a:spcAft>
                <a:spcPts val="800"/>
              </a:spcAft>
              <a:buClr>
                <a:schemeClr val="dk1"/>
              </a:buClr>
              <a:buSzPts val="2400"/>
              <a:buFont typeface="Hammersmith One"/>
              <a:buNone/>
            </a:pPr>
            <a:r>
              <a:rPr b="1" i="0" lang="ar-MA" sz="2400" u="none" cap="none" strike="noStrike">
                <a:solidFill>
                  <a:schemeClr val="dk1"/>
                </a:solidFill>
                <a:latin typeface="Calibri"/>
                <a:ea typeface="Calibri"/>
                <a:cs typeface="Calibri"/>
                <a:sym typeface="Calibri"/>
              </a:rPr>
              <a:t>يتطور</a:t>
            </a:r>
            <a:r>
              <a:rPr b="1" i="0" lang="ar-MA" sz="3200" u="none" cap="none" strike="noStrike">
                <a:solidFill>
                  <a:srgbClr val="007A94"/>
                </a:solidFill>
                <a:latin typeface="Calibri"/>
                <a:ea typeface="Calibri"/>
                <a:cs typeface="Calibri"/>
                <a:sym typeface="Calibri"/>
              </a:rPr>
              <a:t> الذوق الأدبي </a:t>
            </a:r>
            <a:r>
              <a:rPr b="1" i="0" lang="ar-MA" sz="2400" u="none" cap="none" strike="noStrike">
                <a:solidFill>
                  <a:schemeClr val="dk1"/>
                </a:solidFill>
                <a:latin typeface="Calibri"/>
                <a:ea typeface="Calibri"/>
                <a:cs typeface="Calibri"/>
                <a:sym typeface="Calibri"/>
              </a:rPr>
              <a:t>بمرور الزمن من خلال القراءة المستمرة لأعمال أدبية متنوعة.</a:t>
            </a:r>
            <a:endParaRPr/>
          </a:p>
        </p:txBody>
      </p:sp>
      <p:sp>
        <p:nvSpPr>
          <p:cNvPr id="904" name="Google Shape;904;p28"/>
          <p:cNvSpPr/>
          <p:nvPr/>
        </p:nvSpPr>
        <p:spPr>
          <a:xfrm>
            <a:off x="285953" y="2583808"/>
            <a:ext cx="2824895" cy="1003520"/>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Calibri"/>
                <a:ea typeface="Calibri"/>
                <a:cs typeface="Calibri"/>
                <a:sym typeface="Calibri"/>
              </a:rPr>
              <a:t>الذوق الأدبي</a:t>
            </a:r>
            <a:endParaRPr b="1" i="0" sz="3200" u="none" cap="none" strike="noStrike">
              <a:solidFill>
                <a:schemeClr val="lt1"/>
              </a:solidFill>
              <a:latin typeface="Calibri"/>
              <a:ea typeface="Calibri"/>
              <a:cs typeface="Calibri"/>
              <a:sym typeface="Calibri"/>
            </a:endParaRPr>
          </a:p>
        </p:txBody>
      </p:sp>
      <p:sp>
        <p:nvSpPr>
          <p:cNvPr id="905" name="Google Shape;905;p28"/>
          <p:cNvSpPr txBox="1"/>
          <p:nvPr/>
        </p:nvSpPr>
        <p:spPr>
          <a:xfrm>
            <a:off x="3007151" y="4109084"/>
            <a:ext cx="8917752" cy="863825"/>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0" marL="0" marR="0" rtl="1" algn="r">
              <a:lnSpc>
                <a:spcPct val="100000"/>
              </a:lnSpc>
              <a:spcBef>
                <a:spcPts val="0"/>
              </a:spcBef>
              <a:spcAft>
                <a:spcPts val="0"/>
              </a:spcAft>
              <a:buClr>
                <a:schemeClr val="dk1"/>
              </a:buClr>
              <a:buSzPts val="2400"/>
              <a:buFont typeface="Hammersmith One"/>
              <a:buNone/>
            </a:pPr>
            <a:r>
              <a:rPr b="1" i="0" lang="ar-MA" sz="2800" u="none" cap="none" strike="noStrike">
                <a:solidFill>
                  <a:schemeClr val="dk1"/>
                </a:solidFill>
                <a:latin typeface="Calibri"/>
                <a:ea typeface="Calibri"/>
                <a:cs typeface="Calibri"/>
                <a:sym typeface="Calibri"/>
              </a:rPr>
              <a:t>يمتلك الشباب </a:t>
            </a:r>
            <a:r>
              <a:rPr b="1" i="0" lang="ar-MA" sz="4000" u="none" cap="none" strike="noStrike">
                <a:solidFill>
                  <a:srgbClr val="007A94"/>
                </a:solidFill>
                <a:latin typeface="Calibri"/>
                <a:ea typeface="Calibri"/>
                <a:cs typeface="Calibri"/>
                <a:sym typeface="Calibri"/>
              </a:rPr>
              <a:t>خيالاً</a:t>
            </a:r>
            <a:r>
              <a:rPr b="1" i="0" lang="ar-MA" sz="3200" u="none" cap="none" strike="noStrike">
                <a:solidFill>
                  <a:schemeClr val="dk1"/>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واسعًا يجعلهم يخترعون قصصًا شيقة.</a:t>
            </a:r>
            <a:endParaRPr/>
          </a:p>
        </p:txBody>
      </p:sp>
      <p:sp>
        <p:nvSpPr>
          <p:cNvPr id="906" name="Google Shape;906;p28"/>
          <p:cNvSpPr/>
          <p:nvPr/>
        </p:nvSpPr>
        <p:spPr>
          <a:xfrm>
            <a:off x="267096" y="4109084"/>
            <a:ext cx="2740055" cy="863825"/>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Calibri"/>
                <a:ea typeface="Calibri"/>
                <a:cs typeface="Calibri"/>
                <a:sym typeface="Calibri"/>
              </a:rPr>
              <a:t>خيالا</a:t>
            </a:r>
            <a:endParaRPr b="1" i="0" sz="3200" u="none" cap="none" strike="noStrike">
              <a:solidFill>
                <a:schemeClr val="lt1"/>
              </a:solidFill>
              <a:latin typeface="Calibri"/>
              <a:ea typeface="Calibri"/>
              <a:cs typeface="Calibri"/>
              <a:sym typeface="Calibri"/>
            </a:endParaRPr>
          </a:p>
        </p:txBody>
      </p:sp>
      <p:sp>
        <p:nvSpPr>
          <p:cNvPr id="907" name="Google Shape;907;p28"/>
          <p:cNvSpPr txBox="1"/>
          <p:nvPr/>
        </p:nvSpPr>
        <p:spPr>
          <a:xfrm>
            <a:off x="3007151" y="5494665"/>
            <a:ext cx="8936610" cy="863825"/>
          </a:xfrm>
          <a:prstGeom prst="rect">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45700">
            <a:noAutofit/>
          </a:bodyPr>
          <a:lstStyle/>
          <a:p>
            <a:pPr indent="0" lvl="1" marL="0" marR="0" rtl="1" algn="r">
              <a:lnSpc>
                <a:spcPct val="107000"/>
              </a:lnSpc>
              <a:spcBef>
                <a:spcPts val="0"/>
              </a:spcBef>
              <a:spcAft>
                <a:spcPts val="800"/>
              </a:spcAft>
              <a:buClr>
                <a:schemeClr val="dk1"/>
              </a:buClr>
              <a:buSzPts val="1000"/>
              <a:buFont typeface="Hammersmith One"/>
              <a:buNone/>
            </a:pPr>
            <a:r>
              <a:rPr b="1" i="0" lang="ar-MA" sz="2400" u="none" cap="none" strike="noStrike">
                <a:solidFill>
                  <a:schemeClr val="dk1"/>
                </a:solidFill>
                <a:latin typeface="Calibri"/>
                <a:ea typeface="Calibri"/>
                <a:cs typeface="Calibri"/>
                <a:sym typeface="Calibri"/>
              </a:rPr>
              <a:t>تمثل  الكتابة بالنسبة إليّ </a:t>
            </a:r>
            <a:r>
              <a:rPr b="1" i="0" lang="ar-MA" sz="2400" u="none" cap="none" strike="noStrike">
                <a:solidFill>
                  <a:srgbClr val="007A94"/>
                </a:solidFill>
                <a:latin typeface="Calibri"/>
                <a:ea typeface="Calibri"/>
                <a:cs typeface="Calibri"/>
                <a:sym typeface="Calibri"/>
              </a:rPr>
              <a:t>أوكسيجين الحياة</a:t>
            </a:r>
            <a:r>
              <a:rPr b="1" i="0" lang="ar-MA" sz="2400" u="none" cap="none" strike="noStrike">
                <a:solidFill>
                  <a:schemeClr val="dk1"/>
                </a:solidFill>
                <a:latin typeface="Calibri"/>
                <a:ea typeface="Calibri"/>
                <a:cs typeface="Calibri"/>
                <a:sym typeface="Calibri"/>
              </a:rPr>
              <a:t>، فهي تجعلني أتنفس بحرية وأعيش بعمق.</a:t>
            </a:r>
            <a:endParaRPr b="1" i="0" sz="2400" u="none" cap="none" strike="noStrike">
              <a:solidFill>
                <a:schemeClr val="dk1"/>
              </a:solidFill>
              <a:latin typeface="Calibri"/>
              <a:ea typeface="Calibri"/>
              <a:cs typeface="Calibri"/>
              <a:sym typeface="Calibri"/>
            </a:endParaRPr>
          </a:p>
        </p:txBody>
      </p:sp>
      <p:sp>
        <p:nvSpPr>
          <p:cNvPr id="908" name="Google Shape;908;p28"/>
          <p:cNvSpPr/>
          <p:nvPr/>
        </p:nvSpPr>
        <p:spPr>
          <a:xfrm>
            <a:off x="245097" y="5483542"/>
            <a:ext cx="2720318" cy="863825"/>
          </a:xfrm>
          <a:prstGeom prst="rect">
            <a:avLst/>
          </a:prstGeom>
          <a:solidFill>
            <a:srgbClr val="1D6FA9"/>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3200" u="none" cap="none" strike="noStrike">
                <a:solidFill>
                  <a:schemeClr val="lt1"/>
                </a:solidFill>
                <a:latin typeface="Calibri"/>
                <a:ea typeface="Calibri"/>
                <a:cs typeface="Calibri"/>
                <a:sym typeface="Calibri"/>
              </a:rPr>
              <a:t>أوكسيجين الحياة</a:t>
            </a:r>
            <a:endParaRPr b="1" i="0" sz="3200" u="none" cap="none" strike="noStrike">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grpSp>
        <p:nvGrpSpPr>
          <p:cNvPr id="913" name="Google Shape;913;p29"/>
          <p:cNvGrpSpPr/>
          <p:nvPr/>
        </p:nvGrpSpPr>
        <p:grpSpPr>
          <a:xfrm>
            <a:off x="5130955" y="1706886"/>
            <a:ext cx="6054377" cy="3711725"/>
            <a:chOff x="1715066" y="1103461"/>
            <a:chExt cx="5717724" cy="3124203"/>
          </a:xfrm>
        </p:grpSpPr>
        <p:sp>
          <p:nvSpPr>
            <p:cNvPr id="914" name="Google Shape;914;p2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915" name="Google Shape;915;p2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916" name="Google Shape;916;p29"/>
          <p:cNvSpPr txBox="1"/>
          <p:nvPr/>
        </p:nvSpPr>
        <p:spPr>
          <a:xfrm>
            <a:off x="5223539" y="2321004"/>
            <a:ext cx="5869200" cy="2215991"/>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4800" u="none" cap="none" strike="noStrike">
                <a:solidFill>
                  <a:srgbClr val="44546A"/>
                </a:solidFill>
                <a:latin typeface="Calibri"/>
                <a:ea typeface="Calibri"/>
                <a:cs typeface="Calibri"/>
                <a:sym typeface="Calibri"/>
              </a:rPr>
              <a:t>النشاط الثاني:</a:t>
            </a:r>
            <a:endParaRPr/>
          </a:p>
          <a:p>
            <a:pPr indent="0" lvl="0" marL="0" marR="0" rtl="1" algn="ctr">
              <a:spcBef>
                <a:spcPts val="0"/>
              </a:spcBef>
              <a:spcAft>
                <a:spcPts val="0"/>
              </a:spcAft>
              <a:buNone/>
            </a:pPr>
            <a:r>
              <a:rPr b="1" i="0" lang="ar-MA" sz="4800" u="none" cap="none" strike="noStrike">
                <a:solidFill>
                  <a:schemeClr val="accent2"/>
                </a:solidFill>
                <a:latin typeface="Calibri"/>
                <a:ea typeface="Calibri"/>
                <a:cs typeface="Calibri"/>
                <a:sym typeface="Calibri"/>
              </a:rPr>
              <a:t>أستمع وأفهم</a:t>
            </a:r>
            <a:endParaRPr b="1" i="0" sz="4800" u="none" cap="none" strike="noStrike">
              <a:solidFill>
                <a:schemeClr val="accent2"/>
              </a:solidFill>
              <a:latin typeface="Calibri"/>
              <a:ea typeface="Calibri"/>
              <a:cs typeface="Calibri"/>
              <a:sym typeface="Calibri"/>
            </a:endParaRPr>
          </a:p>
          <a:p>
            <a:pPr indent="0" lvl="0" marL="0" marR="0" rtl="0" algn="ctr">
              <a:spcBef>
                <a:spcPts val="0"/>
              </a:spcBef>
              <a:spcAft>
                <a:spcPts val="0"/>
              </a:spcAft>
              <a:buNone/>
            </a:pP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917" name="Google Shape;917;p29"/>
          <p:cNvPicPr preferRelativeResize="0"/>
          <p:nvPr/>
        </p:nvPicPr>
        <p:blipFill rotWithShape="1">
          <a:blip r:embed="rId3">
            <a:alphaModFix/>
          </a:blip>
          <a:srcRect b="0" l="0" r="0" t="0"/>
          <a:stretch/>
        </p:blipFill>
        <p:spPr>
          <a:xfrm>
            <a:off x="1538033" y="2080329"/>
            <a:ext cx="2697339" cy="269733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3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23" name="Google Shape;923;p30"/>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24" name="Google Shape;924;p3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25" name="Google Shape;925;p3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26" name="Google Shape;926;p30"/>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927" name="Google Shape;927;p30"/>
          <p:cNvSpPr txBox="1"/>
          <p:nvPr/>
        </p:nvSpPr>
        <p:spPr>
          <a:xfrm>
            <a:off x="1180063" y="574169"/>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الانتباه والإصغاء الجيد</a:t>
            </a:r>
            <a:endParaRPr b="0" i="0" sz="1400" u="none" cap="none" strike="noStrike">
              <a:solidFill>
                <a:srgbClr val="000000"/>
              </a:solidFill>
              <a:latin typeface="Calibri"/>
              <a:ea typeface="Calibri"/>
              <a:cs typeface="Calibri"/>
              <a:sym typeface="Calibri"/>
            </a:endParaRPr>
          </a:p>
        </p:txBody>
      </p:sp>
      <p:sp>
        <p:nvSpPr>
          <p:cNvPr id="928" name="Google Shape;928;p30"/>
          <p:cNvSpPr txBox="1"/>
          <p:nvPr/>
        </p:nvSpPr>
        <p:spPr>
          <a:xfrm>
            <a:off x="832334" y="102308"/>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سأسمعكم النص التسميع الأول، انتبهوا سوف نبدأ، أنصتوا جيدا دونوا رؤوس أقلام في دفتر البحث </a:t>
            </a:r>
            <a:endParaRPr b="0" i="0" sz="1800" u="none" cap="none" strike="noStrike">
              <a:solidFill>
                <a:schemeClr val="dk1"/>
              </a:solidFill>
              <a:latin typeface="Calibri"/>
              <a:ea typeface="Calibri"/>
              <a:cs typeface="Calibri"/>
              <a:sym typeface="Calibri"/>
            </a:endParaRPr>
          </a:p>
        </p:txBody>
      </p:sp>
      <p:pic>
        <p:nvPicPr>
          <p:cNvPr descr="كيف أعرف أن طفلي لا يسمع؟ 10 أعراض تنذر بالإصابة بضعف السمع" id="929" name="Google Shape;929;p30"/>
          <p:cNvPicPr preferRelativeResize="0"/>
          <p:nvPr/>
        </p:nvPicPr>
        <p:blipFill rotWithShape="1">
          <a:blip r:embed="rId5">
            <a:alphaModFix/>
          </a:blip>
          <a:srcRect b="0" l="0" r="0" t="0"/>
          <a:stretch/>
        </p:blipFill>
        <p:spPr>
          <a:xfrm>
            <a:off x="2438400" y="1338263"/>
            <a:ext cx="7315200" cy="41814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3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35" name="Google Shape;935;p31"/>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36" name="Google Shape;936;p3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37" name="Google Shape;937;p31"/>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938" name="Google Shape;938;p31"/>
          <p:cNvSpPr txBox="1"/>
          <p:nvPr/>
        </p:nvSpPr>
        <p:spPr>
          <a:xfrm>
            <a:off x="138225" y="43202"/>
            <a:ext cx="11185800" cy="307800"/>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قبل أن نستمع إلى نص </a:t>
            </a:r>
            <a:r>
              <a:rPr b="1" i="0" lang="ar-MA" sz="2000" u="none" cap="none" strike="noStrike">
                <a:solidFill>
                  <a:srgbClr val="FF0000"/>
                </a:solidFill>
                <a:latin typeface="Calibri"/>
                <a:ea typeface="Calibri"/>
                <a:cs typeface="Calibri"/>
                <a:sym typeface="Calibri"/>
              </a:rPr>
              <a:t>سردي</a:t>
            </a:r>
            <a:r>
              <a:rPr b="1" i="0" lang="ar-MA" sz="2000" u="none" cap="none" strike="noStrike">
                <a:solidFill>
                  <a:srgbClr val="757070"/>
                </a:solidFill>
                <a:latin typeface="Calibri"/>
                <a:ea typeface="Calibri"/>
                <a:cs typeface="Calibri"/>
                <a:sym typeface="Calibri"/>
              </a:rPr>
              <a:t> بعنوان " </a:t>
            </a:r>
            <a:r>
              <a:rPr b="1" lang="ar-MA" sz="2000">
                <a:solidFill>
                  <a:srgbClr val="757070"/>
                </a:solidFill>
                <a:latin typeface="Calibri"/>
                <a:ea typeface="Calibri"/>
                <a:cs typeface="Calibri"/>
                <a:sym typeface="Calibri"/>
              </a:rPr>
              <a:t>كبف أنقدتني الكتابة "</a:t>
            </a:r>
            <a:r>
              <a:rPr b="1" i="0" lang="ar-MA" sz="2000" u="none" cap="none" strike="noStrike">
                <a:solidFill>
                  <a:srgbClr val="757070"/>
                </a:solidFill>
                <a:latin typeface="Calibri"/>
                <a:ea typeface="Calibri"/>
                <a:cs typeface="Calibri"/>
                <a:sym typeface="Calibri"/>
              </a:rPr>
              <a:t> نتذكر أبرز قواعد الاستماع الجيد. </a:t>
            </a:r>
            <a:endParaRPr b="0" i="0" sz="1800" u="none" cap="none" strike="noStrike">
              <a:solidFill>
                <a:schemeClr val="dk1"/>
              </a:solidFill>
              <a:latin typeface="Calibri"/>
              <a:ea typeface="Calibri"/>
              <a:cs typeface="Calibri"/>
              <a:sym typeface="Calibri"/>
            </a:endParaRPr>
          </a:p>
        </p:txBody>
      </p:sp>
      <p:sp>
        <p:nvSpPr>
          <p:cNvPr id="939" name="Google Shape;939;p31"/>
          <p:cNvSpPr txBox="1"/>
          <p:nvPr/>
        </p:nvSpPr>
        <p:spPr>
          <a:xfrm>
            <a:off x="7090547" y="363290"/>
            <a:ext cx="4233621"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يشرح المدرس (ة) للتلاميذ  ضوابط الاستماع الجيد</a:t>
            </a:r>
            <a:endParaRPr/>
          </a:p>
        </p:txBody>
      </p:sp>
      <p:sp>
        <p:nvSpPr>
          <p:cNvPr id="940" name="Google Shape;940;p31"/>
          <p:cNvSpPr/>
          <p:nvPr/>
        </p:nvSpPr>
        <p:spPr>
          <a:xfrm>
            <a:off x="2709863" y="1557338"/>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ألتزمُ الصمت؛</a:t>
            </a:r>
            <a:endParaRPr b="1" i="0" sz="2800" u="none" cap="none" strike="noStrike">
              <a:solidFill>
                <a:schemeClr val="dk1"/>
              </a:solidFill>
              <a:latin typeface="Calibri"/>
              <a:ea typeface="Calibri"/>
              <a:cs typeface="Calibri"/>
              <a:sym typeface="Calibri"/>
            </a:endParaRPr>
          </a:p>
        </p:txBody>
      </p:sp>
      <p:sp>
        <p:nvSpPr>
          <p:cNvPr id="941" name="Google Shape;941;p31"/>
          <p:cNvSpPr/>
          <p:nvPr/>
        </p:nvSpPr>
        <p:spPr>
          <a:xfrm>
            <a:off x="2709863" y="2808288"/>
            <a:ext cx="6945312" cy="871537"/>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أَنتبهُ وأَستمعُ بتركيز؛</a:t>
            </a:r>
            <a:endParaRPr b="0" i="0" sz="1800" u="none" cap="none" strike="noStrike">
              <a:solidFill>
                <a:schemeClr val="dk1"/>
              </a:solidFill>
              <a:latin typeface="Calibri"/>
              <a:ea typeface="Calibri"/>
              <a:cs typeface="Calibri"/>
              <a:sym typeface="Calibri"/>
            </a:endParaRPr>
          </a:p>
        </p:txBody>
      </p:sp>
      <p:sp>
        <p:nvSpPr>
          <p:cNvPr id="942" name="Google Shape;942;p31"/>
          <p:cNvSpPr/>
          <p:nvPr/>
        </p:nvSpPr>
        <p:spPr>
          <a:xfrm>
            <a:off x="2709863" y="4060825"/>
            <a:ext cx="6945312" cy="869950"/>
          </a:xfrm>
          <a:prstGeom prst="roundRect">
            <a:avLst>
              <a:gd fmla="val 16667" name="adj"/>
            </a:avLst>
          </a:prstGeom>
          <a:solidFill>
            <a:srgbClr val="C5F5E8"/>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أفهم الأسئلة وأوجه استماعي للنص للإجابة عنها.</a:t>
            </a:r>
            <a:endParaRPr b="0" i="0" sz="1800" u="none" cap="none" strike="noStrike">
              <a:solidFill>
                <a:schemeClr val="dk1"/>
              </a:solidFill>
              <a:latin typeface="Calibri"/>
              <a:ea typeface="Calibri"/>
              <a:cs typeface="Calibri"/>
              <a:sym typeface="Calibri"/>
            </a:endParaRPr>
          </a:p>
        </p:txBody>
      </p:sp>
      <p:sp>
        <p:nvSpPr>
          <p:cNvPr id="943" name="Google Shape;943;p31"/>
          <p:cNvSpPr/>
          <p:nvPr/>
        </p:nvSpPr>
        <p:spPr>
          <a:xfrm>
            <a:off x="10045700" y="1557338"/>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1</a:t>
            </a:r>
            <a:endParaRPr b="0" i="0" sz="1800" u="none" cap="none" strike="noStrike">
              <a:solidFill>
                <a:schemeClr val="dk1"/>
              </a:solidFill>
              <a:latin typeface="Calibri"/>
              <a:ea typeface="Calibri"/>
              <a:cs typeface="Calibri"/>
              <a:sym typeface="Calibri"/>
            </a:endParaRPr>
          </a:p>
        </p:txBody>
      </p:sp>
      <p:sp>
        <p:nvSpPr>
          <p:cNvPr id="944" name="Google Shape;944;p31"/>
          <p:cNvSpPr/>
          <p:nvPr/>
        </p:nvSpPr>
        <p:spPr>
          <a:xfrm>
            <a:off x="10045700" y="2808288"/>
            <a:ext cx="1122363"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2</a:t>
            </a:r>
            <a:endParaRPr b="0" i="0" sz="1800" u="none" cap="none" strike="noStrike">
              <a:solidFill>
                <a:schemeClr val="dk1"/>
              </a:solidFill>
              <a:latin typeface="Calibri"/>
              <a:ea typeface="Calibri"/>
              <a:cs typeface="Calibri"/>
              <a:sym typeface="Calibri"/>
            </a:endParaRPr>
          </a:p>
        </p:txBody>
      </p:sp>
      <p:sp>
        <p:nvSpPr>
          <p:cNvPr id="945" name="Google Shape;945;p31"/>
          <p:cNvSpPr/>
          <p:nvPr/>
        </p:nvSpPr>
        <p:spPr>
          <a:xfrm>
            <a:off x="10045700" y="4060825"/>
            <a:ext cx="1122363" cy="86995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4800"/>
              <a:buFont typeface="Arial Rounded"/>
              <a:buNone/>
            </a:pPr>
            <a:r>
              <a:rPr b="1" i="0" lang="ar-MA" sz="4800" u="none" cap="none" strike="noStrike">
                <a:solidFill>
                  <a:schemeClr val="accent1"/>
                </a:solidFill>
                <a:latin typeface="Arial Rounded"/>
                <a:ea typeface="Arial Rounded"/>
                <a:cs typeface="Arial Rounded"/>
                <a:sym typeface="Arial Rounded"/>
              </a:rPr>
              <a:t>3</a:t>
            </a:r>
            <a:endParaRPr b="0" i="0" sz="1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40"/>
                                        </p:tgtEl>
                                        <p:attrNameLst>
                                          <p:attrName>style.visibility</p:attrName>
                                        </p:attrNameLst>
                                      </p:cBhvr>
                                      <p:to>
                                        <p:strVal val="visible"/>
                                      </p:to>
                                    </p:set>
                                    <p:anim calcmode="lin" valueType="num">
                                      <p:cBhvr additive="base">
                                        <p:cTn dur="500"/>
                                        <p:tgtEl>
                                          <p:spTgt spid="940"/>
                                        </p:tgtEl>
                                        <p:attrNameLst>
                                          <p:attrName>ppt_w</p:attrName>
                                        </p:attrNameLst>
                                      </p:cBhvr>
                                      <p:tavLst>
                                        <p:tav fmla="" tm="0">
                                          <p:val>
                                            <p:strVal val="0"/>
                                          </p:val>
                                        </p:tav>
                                        <p:tav fmla="" tm="100000">
                                          <p:val>
                                            <p:strVal val="#ppt_w"/>
                                          </p:val>
                                        </p:tav>
                                      </p:tavLst>
                                    </p:anim>
                                    <p:anim calcmode="lin" valueType="num">
                                      <p:cBhvr additive="base">
                                        <p:cTn dur="500"/>
                                        <p:tgtEl>
                                          <p:spTgt spid="94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1"/>
                                        </p:tgtEl>
                                        <p:attrNameLst>
                                          <p:attrName>style.visibility</p:attrName>
                                        </p:attrNameLst>
                                      </p:cBhvr>
                                      <p:to>
                                        <p:strVal val="visible"/>
                                      </p:to>
                                    </p:set>
                                    <p:animEffect filter="fade" transition="in">
                                      <p:cBhvr>
                                        <p:cTn dur="2000"/>
                                        <p:tgtEl>
                                          <p:spTgt spid="9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42"/>
                                        </p:tgtEl>
                                        <p:attrNameLst>
                                          <p:attrName>style.visibility</p:attrName>
                                        </p:attrNameLst>
                                      </p:cBhvr>
                                      <p:to>
                                        <p:strVal val="visible"/>
                                      </p:to>
                                    </p:set>
                                    <p:anim calcmode="lin" valueType="num">
                                      <p:cBhvr additive="base">
                                        <p:cTn dur="500"/>
                                        <p:tgtEl>
                                          <p:spTgt spid="942"/>
                                        </p:tgtEl>
                                        <p:attrNameLst>
                                          <p:attrName>ppt_w</p:attrName>
                                        </p:attrNameLst>
                                      </p:cBhvr>
                                      <p:tavLst>
                                        <p:tav fmla="" tm="0">
                                          <p:val>
                                            <p:strVal val="0"/>
                                          </p:val>
                                        </p:tav>
                                        <p:tav fmla="" tm="100000">
                                          <p:val>
                                            <p:strVal val="#ppt_w"/>
                                          </p:val>
                                        </p:tav>
                                      </p:tavLst>
                                    </p:anim>
                                    <p:anim calcmode="lin" valueType="num">
                                      <p:cBhvr additive="base">
                                        <p:cTn dur="500"/>
                                        <p:tgtEl>
                                          <p:spTgt spid="94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32"/>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51" name="Google Shape;951;p32"/>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52" name="Google Shape;952;p32"/>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53" name="Google Shape;953;p32"/>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54" name="Google Shape;954;p32"/>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955" name="Google Shape;955;p32"/>
          <p:cNvSpPr txBox="1"/>
          <p:nvPr/>
        </p:nvSpPr>
        <p:spPr>
          <a:xfrm>
            <a:off x="154219" y="88934"/>
            <a:ext cx="11185943"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الآن، سأسمعكم نصا </a:t>
            </a:r>
            <a:r>
              <a:rPr b="1" i="0" lang="ar-MA" sz="2000" u="none" cap="none" strike="noStrike">
                <a:solidFill>
                  <a:srgbClr val="FF0000"/>
                </a:solidFill>
                <a:latin typeface="Calibri"/>
                <a:ea typeface="Calibri"/>
                <a:cs typeface="Calibri"/>
                <a:sym typeface="Calibri"/>
              </a:rPr>
              <a:t>سرديا</a:t>
            </a:r>
            <a:r>
              <a:rPr b="1" i="0" lang="ar-MA" sz="2000" u="none" cap="none" strike="noStrike">
                <a:solidFill>
                  <a:srgbClr val="757070"/>
                </a:solidFill>
                <a:latin typeface="Calibri"/>
                <a:ea typeface="Calibri"/>
                <a:cs typeface="Calibri"/>
                <a:sym typeface="Calibri"/>
              </a:rPr>
              <a:t> بعنوان: كيف أنقذتني الكتابة؟، حاولوا أن تحددوا  عناصر الوضعية التواصلية. </a:t>
            </a:r>
            <a:endParaRPr b="0" i="0" sz="1800" u="none" cap="none" strike="noStrike">
              <a:solidFill>
                <a:schemeClr val="dk1"/>
              </a:solidFill>
              <a:latin typeface="Calibri"/>
              <a:ea typeface="Calibri"/>
              <a:cs typeface="Calibri"/>
              <a:sym typeface="Calibri"/>
            </a:endParaRPr>
          </a:p>
        </p:txBody>
      </p:sp>
      <p:sp>
        <p:nvSpPr>
          <p:cNvPr id="956" name="Google Shape;956;p32"/>
          <p:cNvSpPr txBox="1"/>
          <p:nvPr/>
        </p:nvSpPr>
        <p:spPr>
          <a:xfrm>
            <a:off x="1631899" y="335765"/>
            <a:ext cx="9904412" cy="469900"/>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يطلب  المدرس)ة(من المتعلمين  الاستماع بانتباه وتركيز، محاولين اكتشاف عناصر الوضعية التواصلية للنص المسموع: من؟ لمن؟ أين؟ ماذا؟ </a:t>
            </a:r>
            <a:endParaRPr/>
          </a:p>
        </p:txBody>
      </p:sp>
      <p:sp>
        <p:nvSpPr>
          <p:cNvPr id="957" name="Google Shape;957;p32"/>
          <p:cNvSpPr/>
          <p:nvPr/>
        </p:nvSpPr>
        <p:spPr>
          <a:xfrm>
            <a:off x="1511412" y="1074611"/>
            <a:ext cx="8740724"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أصغي بانتباه وتركيز</a:t>
            </a:r>
            <a:endParaRPr b="1" i="0" sz="2800" u="none" cap="none" strike="noStrike">
              <a:solidFill>
                <a:schemeClr val="dk1"/>
              </a:solidFill>
              <a:latin typeface="Calibri"/>
              <a:ea typeface="Calibri"/>
              <a:cs typeface="Calibri"/>
              <a:sym typeface="Calibri"/>
            </a:endParaRPr>
          </a:p>
        </p:txBody>
      </p:sp>
      <p:pic>
        <p:nvPicPr>
          <p:cNvPr id="958" name="Google Shape;958;p32"/>
          <p:cNvPicPr preferRelativeResize="0"/>
          <p:nvPr/>
        </p:nvPicPr>
        <p:blipFill rotWithShape="1">
          <a:blip r:embed="rId5">
            <a:alphaModFix/>
          </a:blip>
          <a:srcRect b="0" l="0" r="0" t="0"/>
          <a:stretch/>
        </p:blipFill>
        <p:spPr>
          <a:xfrm>
            <a:off x="49695" y="2307574"/>
            <a:ext cx="12060000" cy="361464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57"/>
                                        </p:tgtEl>
                                        <p:attrNameLst>
                                          <p:attrName>style.visibility</p:attrName>
                                        </p:attrNameLst>
                                      </p:cBhvr>
                                      <p:to>
                                        <p:strVal val="visible"/>
                                      </p:to>
                                    </p:set>
                                    <p:animEffect filter="fade" transition="in">
                                      <p:cBhvr>
                                        <p:cTn dur="1000"/>
                                        <p:tgtEl>
                                          <p:spTgt spid="9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33"/>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4" name="Google Shape;964;p33"/>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5" name="Google Shape;965;p3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descr="Image générée" id="966" name="Google Shape;966;p33"/>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967" name="Google Shape;967;p33"/>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pic>
        <p:nvPicPr>
          <p:cNvPr id="968" name="Google Shape;968;p33"/>
          <p:cNvPicPr preferRelativeResize="0"/>
          <p:nvPr/>
        </p:nvPicPr>
        <p:blipFill rotWithShape="1">
          <a:blip r:embed="rId4">
            <a:alphaModFix/>
          </a:blip>
          <a:srcRect b="58786" l="66573" r="0" t="4100"/>
          <a:stretch/>
        </p:blipFill>
        <p:spPr>
          <a:xfrm>
            <a:off x="4242951" y="2430611"/>
            <a:ext cx="4075391" cy="1641700"/>
          </a:xfrm>
          <a:prstGeom prst="rect">
            <a:avLst/>
          </a:prstGeom>
          <a:noFill/>
          <a:ln>
            <a:noFill/>
          </a:ln>
        </p:spPr>
      </p:pic>
      <p:sp>
        <p:nvSpPr>
          <p:cNvPr id="969" name="Google Shape;969;p33"/>
          <p:cNvSpPr txBox="1"/>
          <p:nvPr/>
        </p:nvSpPr>
        <p:spPr>
          <a:xfrm>
            <a:off x="1709181" y="333993"/>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جماعة القسم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970" name="Google Shape;970;p33"/>
          <p:cNvSpPr txBox="1"/>
          <p:nvPr/>
        </p:nvSpPr>
        <p:spPr>
          <a:xfrm>
            <a:off x="2362324" y="80242"/>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لنحدّد من يتكلم.</a:t>
            </a:r>
            <a:endParaRPr b="0" i="0" sz="1800" u="none" cap="none" strike="noStrike">
              <a:solidFill>
                <a:schemeClr val="dk1"/>
              </a:solidFill>
              <a:latin typeface="Calibri"/>
              <a:ea typeface="Calibri"/>
              <a:cs typeface="Calibri"/>
              <a:sym typeface="Calibri"/>
            </a:endParaRPr>
          </a:p>
        </p:txBody>
      </p:sp>
      <p:pic>
        <p:nvPicPr>
          <p:cNvPr descr="Lever la main - Icônes mains et gestes gratuites" id="971" name="Google Shape;971;p33"/>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7">
                                            <p:txEl>
                                              <p:pRg end="0" st="0"/>
                                            </p:txEl>
                                          </p:spTgt>
                                        </p:tgtEl>
                                        <p:attrNameLst>
                                          <p:attrName>style.visibility</p:attrName>
                                        </p:attrNameLst>
                                      </p:cBhvr>
                                      <p:to>
                                        <p:strVal val="visible"/>
                                      </p:to>
                                    </p:set>
                                    <p:animEffect filter="fade" transition="in">
                                      <p:cBhvr>
                                        <p:cTn dur="1000"/>
                                        <p:tgtEl>
                                          <p:spTgt spid="96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34"/>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77" name="Google Shape;977;p34"/>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78" name="Google Shape;978;p3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79" name="Google Shape;979;p34"/>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80" name="Google Shape;980;p34"/>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sp>
        <p:nvSpPr>
          <p:cNvPr id="981" name="Google Shape;981;p34"/>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pic>
        <p:nvPicPr>
          <p:cNvPr id="982" name="Google Shape;982;p34"/>
          <p:cNvPicPr preferRelativeResize="0"/>
          <p:nvPr/>
        </p:nvPicPr>
        <p:blipFill rotWithShape="1">
          <a:blip r:embed="rId5">
            <a:alphaModFix/>
          </a:blip>
          <a:srcRect b="58786" l="66573" r="0" t="4100"/>
          <a:stretch/>
        </p:blipFill>
        <p:spPr>
          <a:xfrm>
            <a:off x="3203810" y="1943859"/>
            <a:ext cx="5987597" cy="2412000"/>
          </a:xfrm>
          <a:prstGeom prst="rect">
            <a:avLst/>
          </a:prstGeom>
          <a:noFill/>
          <a:ln>
            <a:noFill/>
          </a:ln>
        </p:spPr>
      </p:pic>
      <p:sp>
        <p:nvSpPr>
          <p:cNvPr id="983" name="Google Shape;983;p34"/>
          <p:cNvSpPr txBox="1"/>
          <p:nvPr/>
        </p:nvSpPr>
        <p:spPr>
          <a:xfrm>
            <a:off x="1709181" y="333993"/>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يستفسر المدرس المتعلمين عن سيرورة توصل المتعلمين إلى الجواب الصحيح، ثم ينوه بعملهم.</a:t>
            </a:r>
            <a:endParaRPr b="0" i="0" sz="1400" u="none" cap="none" strike="noStrike">
              <a:solidFill>
                <a:schemeClr val="dk1"/>
              </a:solidFill>
              <a:latin typeface="Calibri"/>
              <a:ea typeface="Calibri"/>
              <a:cs typeface="Calibri"/>
              <a:sym typeface="Calibri"/>
            </a:endParaRPr>
          </a:p>
        </p:txBody>
      </p:sp>
      <p:sp>
        <p:nvSpPr>
          <p:cNvPr id="984" name="Google Shape;984;p34"/>
          <p:cNvSpPr txBox="1"/>
          <p:nvPr/>
        </p:nvSpPr>
        <p:spPr>
          <a:xfrm>
            <a:off x="2362324" y="80242"/>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لنحدّد من يتكلم.</a:t>
            </a:r>
            <a:endParaRPr b="0" i="0" sz="1800" u="none" cap="none" strike="noStrike">
              <a:solidFill>
                <a:schemeClr val="dk1"/>
              </a:solidFill>
              <a:latin typeface="Calibri"/>
              <a:ea typeface="Calibri"/>
              <a:cs typeface="Calibri"/>
              <a:sym typeface="Calibri"/>
            </a:endParaRPr>
          </a:p>
        </p:txBody>
      </p:sp>
      <p:sp>
        <p:nvSpPr>
          <p:cNvPr id="985" name="Google Shape;985;p34"/>
          <p:cNvSpPr txBox="1"/>
          <p:nvPr/>
        </p:nvSpPr>
        <p:spPr>
          <a:xfrm>
            <a:off x="3157939" y="2811561"/>
            <a:ext cx="6079337" cy="1211422"/>
          </a:xfrm>
          <a:prstGeom prst="rect">
            <a:avLst/>
          </a:prstGeom>
          <a:noFill/>
          <a:ln>
            <a:noFill/>
          </a:ln>
        </p:spPr>
        <p:txBody>
          <a:bodyPr anchorCtr="0" anchor="t" bIns="45700" lIns="91425" spcFirstLastPara="1" rIns="91425" wrap="square" tIns="45700">
            <a:spAutoFit/>
          </a:bodyPr>
          <a:lstStyle/>
          <a:p>
            <a:pPr indent="0" lvl="0" marL="0" marR="0" rtl="0" algn="ctr">
              <a:lnSpc>
                <a:spcPct val="74107"/>
              </a:lnSpc>
              <a:spcBef>
                <a:spcPts val="0"/>
              </a:spcBef>
              <a:spcAft>
                <a:spcPts val="0"/>
              </a:spcAft>
              <a:buNone/>
            </a:pPr>
            <a:r>
              <a:rPr b="1" i="0" lang="ar-MA" sz="4800" u="none" cap="none" strike="noStrike">
                <a:solidFill>
                  <a:schemeClr val="dk1"/>
                </a:solidFill>
                <a:latin typeface="Calibri"/>
                <a:ea typeface="Calibri"/>
                <a:cs typeface="Calibri"/>
                <a:sym typeface="Calibri"/>
              </a:rPr>
              <a:t>المتحدث في النص هو سلطان العميمي.</a:t>
            </a:r>
            <a:endParaRPr b="0" i="0" sz="4000" u="none" cap="none" strike="noStrike">
              <a:solidFill>
                <a:schemeClr val="dk1"/>
              </a:solidFill>
              <a:latin typeface="Calibri"/>
              <a:ea typeface="Calibri"/>
              <a:cs typeface="Calibri"/>
              <a:sym typeface="Calibri"/>
            </a:endParaRPr>
          </a:p>
        </p:txBody>
      </p:sp>
      <p:pic>
        <p:nvPicPr>
          <p:cNvPr id="986" name="Google Shape;986;p34"/>
          <p:cNvPicPr preferRelativeResize="0"/>
          <p:nvPr/>
        </p:nvPicPr>
        <p:blipFill rotWithShape="1">
          <a:blip r:embed="rId6">
            <a:alphaModFix/>
          </a:blip>
          <a:srcRect b="0" l="0" r="0" t="0"/>
          <a:stretch/>
        </p:blipFill>
        <p:spPr>
          <a:xfrm>
            <a:off x="9191407" y="3932310"/>
            <a:ext cx="2858151" cy="28454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1">
                                            <p:txEl>
                                              <p:pRg end="0" st="0"/>
                                            </p:txEl>
                                          </p:spTgt>
                                        </p:tgtEl>
                                        <p:attrNameLst>
                                          <p:attrName>style.visibility</p:attrName>
                                        </p:attrNameLst>
                                      </p:cBhvr>
                                      <p:to>
                                        <p:strVal val="visible"/>
                                      </p:to>
                                    </p:set>
                                    <p:animEffect filter="fade" transition="in">
                                      <p:cBhvr>
                                        <p:cTn dur="1000"/>
                                        <p:tgtEl>
                                          <p:spTgt spid="98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35"/>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92" name="Google Shape;992;p35"/>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93" name="Google Shape;993;p35"/>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descr="Image générée" id="994" name="Google Shape;994;p35"/>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995" name="Google Shape;995;p35"/>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996" name="Google Shape;996;p35"/>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جماعة القسم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997" name="Google Shape;997;p35"/>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لمن يتوجه بالخطاب.</a:t>
            </a:r>
            <a:endParaRPr b="0" i="0" sz="1800" u="none" cap="none" strike="noStrike">
              <a:solidFill>
                <a:schemeClr val="dk1"/>
              </a:solidFill>
              <a:latin typeface="Calibri"/>
              <a:ea typeface="Calibri"/>
              <a:cs typeface="Calibri"/>
              <a:sym typeface="Calibri"/>
            </a:endParaRPr>
          </a:p>
        </p:txBody>
      </p:sp>
      <p:pic>
        <p:nvPicPr>
          <p:cNvPr descr="Lever la main - Icônes mains et gestes gratuites" id="998" name="Google Shape;998;p35"/>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id="999" name="Google Shape;999;p35"/>
          <p:cNvPicPr preferRelativeResize="0"/>
          <p:nvPr/>
        </p:nvPicPr>
        <p:blipFill rotWithShape="1">
          <a:blip r:embed="rId5">
            <a:alphaModFix/>
          </a:blip>
          <a:srcRect b="29328" l="0" r="65586" t="31799"/>
          <a:stretch/>
        </p:blipFill>
        <p:spPr>
          <a:xfrm>
            <a:off x="3336934" y="2564296"/>
            <a:ext cx="5946821" cy="244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5">
                                            <p:txEl>
                                              <p:pRg end="0" st="0"/>
                                            </p:txEl>
                                          </p:spTgt>
                                        </p:tgtEl>
                                        <p:attrNameLst>
                                          <p:attrName>style.visibility</p:attrName>
                                        </p:attrNameLst>
                                      </p:cBhvr>
                                      <p:to>
                                        <p:strVal val="visible"/>
                                      </p:to>
                                    </p:set>
                                    <p:animEffect filter="fade" transition="in">
                                      <p:cBhvr>
                                        <p:cTn dur="1000"/>
                                        <p:tgtEl>
                                          <p:spTgt spid="99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36"/>
          <p:cNvPicPr preferRelativeResize="0"/>
          <p:nvPr/>
        </p:nvPicPr>
        <p:blipFill rotWithShape="1">
          <a:blip r:embed="rId3">
            <a:alphaModFix/>
          </a:blip>
          <a:srcRect b="29328" l="0" r="65586" t="31799"/>
          <a:stretch/>
        </p:blipFill>
        <p:spPr>
          <a:xfrm>
            <a:off x="2494723" y="2322783"/>
            <a:ext cx="6574688" cy="2448000"/>
          </a:xfrm>
          <a:prstGeom prst="rect">
            <a:avLst/>
          </a:prstGeom>
          <a:noFill/>
          <a:ln>
            <a:noFill/>
          </a:ln>
        </p:spPr>
      </p:pic>
      <p:sp>
        <p:nvSpPr>
          <p:cNvPr id="1005" name="Google Shape;1005;p36"/>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06" name="Google Shape;1006;p36"/>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07" name="Google Shape;1007;p3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1008" name="Google Shape;1008;p36"/>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pic>
        <p:nvPicPr>
          <p:cNvPr descr="Image générée" id="1009" name="Google Shape;1009;p36"/>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
        <p:nvSpPr>
          <p:cNvPr id="1010" name="Google Shape;1010;p36"/>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11" name="Google Shape;1011;p36"/>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يستفسر المدرس المتعلمين عن سيرورة توصل المتعلمين إلى الجواب الصحيح، ثم ينوه بعملهم.</a:t>
            </a:r>
            <a:endParaRPr b="0" i="0" sz="1400" u="none" cap="none" strike="noStrike">
              <a:solidFill>
                <a:schemeClr val="dk1"/>
              </a:solidFill>
              <a:latin typeface="Calibri"/>
              <a:ea typeface="Calibri"/>
              <a:cs typeface="Calibri"/>
              <a:sym typeface="Calibri"/>
            </a:endParaRPr>
          </a:p>
        </p:txBody>
      </p:sp>
      <p:sp>
        <p:nvSpPr>
          <p:cNvPr id="1012" name="Google Shape;1012;p36"/>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لمن يتوجه بالخطاب</a:t>
            </a:r>
            <a:endParaRPr b="0" i="0" sz="1800" u="none" cap="none" strike="noStrike">
              <a:solidFill>
                <a:schemeClr val="dk1"/>
              </a:solidFill>
              <a:latin typeface="Calibri"/>
              <a:ea typeface="Calibri"/>
              <a:cs typeface="Calibri"/>
              <a:sym typeface="Calibri"/>
            </a:endParaRPr>
          </a:p>
        </p:txBody>
      </p:sp>
      <p:sp>
        <p:nvSpPr>
          <p:cNvPr id="1013" name="Google Shape;1013;p36"/>
          <p:cNvSpPr/>
          <p:nvPr/>
        </p:nvSpPr>
        <p:spPr>
          <a:xfrm>
            <a:off x="2601472" y="2793825"/>
            <a:ext cx="6467938" cy="2107096"/>
          </a:xfrm>
          <a:prstGeom prst="rect">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4800" u="none" cap="none" strike="noStrike">
                <a:solidFill>
                  <a:schemeClr val="dk1"/>
                </a:solidFill>
                <a:latin typeface="Calibri"/>
                <a:ea typeface="Calibri"/>
                <a:cs typeface="Calibri"/>
                <a:sym typeface="Calibri"/>
              </a:rPr>
              <a:t>يوجه سلطان العميمي خطابه لطلبته.</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0">
                                            <p:txEl>
                                              <p:pRg end="0" st="0"/>
                                            </p:txEl>
                                          </p:spTgt>
                                        </p:tgtEl>
                                        <p:attrNameLst>
                                          <p:attrName>style.visibility</p:attrName>
                                        </p:attrNameLst>
                                      </p:cBhvr>
                                      <p:to>
                                        <p:strVal val="visible"/>
                                      </p:to>
                                    </p:set>
                                    <p:animEffect filter="fade" transition="in">
                                      <p:cBhvr>
                                        <p:cTn dur="1000"/>
                                        <p:tgtEl>
                                          <p:spTgt spid="101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37"/>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19" name="Google Shape;1019;p37"/>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20" name="Google Shape;1020;p3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descr="Image générée" id="1021" name="Google Shape;1021;p37"/>
          <p:cNvPicPr preferRelativeResize="0"/>
          <p:nvPr/>
        </p:nvPicPr>
        <p:blipFill rotWithShape="1">
          <a:blip r:embed="rId3">
            <a:alphaModFix/>
          </a:blip>
          <a:srcRect b="61971" l="3539" r="75793" t="24327"/>
          <a:stretch/>
        </p:blipFill>
        <p:spPr>
          <a:xfrm>
            <a:off x="11340162" y="0"/>
            <a:ext cx="792431" cy="791083"/>
          </a:xfrm>
          <a:prstGeom prst="rect">
            <a:avLst/>
          </a:prstGeom>
          <a:noFill/>
          <a:ln>
            <a:noFill/>
          </a:ln>
        </p:spPr>
      </p:pic>
      <p:sp>
        <p:nvSpPr>
          <p:cNvPr id="1022" name="Google Shape;1022;p37"/>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23" name="Google Shape;1023;p37"/>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جماعة القسم ثم يختار متعلما يقدم الإجابة ويطلب منه شرح سيرورة الإنجاز أمام زملائه ويبدون رأيهم في جوابه..</a:t>
            </a:r>
            <a:endParaRPr b="0" i="0" sz="1400" u="none" cap="none" strike="noStrike">
              <a:solidFill>
                <a:schemeClr val="dk1"/>
              </a:solidFill>
              <a:latin typeface="Calibri"/>
              <a:ea typeface="Calibri"/>
              <a:cs typeface="Calibri"/>
              <a:sym typeface="Calibri"/>
            </a:endParaRPr>
          </a:p>
        </p:txBody>
      </p:sp>
      <p:sp>
        <p:nvSpPr>
          <p:cNvPr id="1024" name="Google Shape;1024;p37"/>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عمن يتحدث.</a:t>
            </a:r>
            <a:endParaRPr b="0" i="0" sz="1800" u="none" cap="none" strike="noStrike">
              <a:solidFill>
                <a:schemeClr val="dk1"/>
              </a:solidFill>
              <a:latin typeface="Calibri"/>
              <a:ea typeface="Calibri"/>
              <a:cs typeface="Calibri"/>
              <a:sym typeface="Calibri"/>
            </a:endParaRPr>
          </a:p>
        </p:txBody>
      </p:sp>
      <p:pic>
        <p:nvPicPr>
          <p:cNvPr descr="Lever la main - Icônes mains et gestes gratuites" id="1025" name="Google Shape;1025;p37"/>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pic>
        <p:nvPicPr>
          <p:cNvPr id="1026" name="Google Shape;1026;p37"/>
          <p:cNvPicPr preferRelativeResize="0"/>
          <p:nvPr/>
        </p:nvPicPr>
        <p:blipFill rotWithShape="1">
          <a:blip r:embed="rId5">
            <a:alphaModFix/>
          </a:blip>
          <a:srcRect b="2877" l="65892" r="0" t="56543"/>
          <a:stretch/>
        </p:blipFill>
        <p:spPr>
          <a:xfrm>
            <a:off x="4214190" y="2902226"/>
            <a:ext cx="4113427" cy="169959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2">
                                            <p:txEl>
                                              <p:pRg end="0" st="0"/>
                                            </p:txEl>
                                          </p:spTgt>
                                        </p:tgtEl>
                                        <p:attrNameLst>
                                          <p:attrName>style.visibility</p:attrName>
                                        </p:attrNameLst>
                                      </p:cBhvr>
                                      <p:to>
                                        <p:strVal val="visible"/>
                                      </p:to>
                                    </p:set>
                                    <p:animEffect filter="fade" transition="in">
                                      <p:cBhvr>
                                        <p:cTn dur="1000"/>
                                        <p:tgtEl>
                                          <p:spTgt spid="102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pic>
        <p:nvPicPr>
          <p:cNvPr id="1031" name="Google Shape;1031;p38"/>
          <p:cNvPicPr preferRelativeResize="0"/>
          <p:nvPr/>
        </p:nvPicPr>
        <p:blipFill rotWithShape="1">
          <a:blip r:embed="rId3">
            <a:alphaModFix/>
          </a:blip>
          <a:srcRect b="2877" l="65892" r="0" t="56543"/>
          <a:stretch/>
        </p:blipFill>
        <p:spPr>
          <a:xfrm>
            <a:off x="2462400" y="2693842"/>
            <a:ext cx="7596000" cy="3138538"/>
          </a:xfrm>
          <a:prstGeom prst="rect">
            <a:avLst/>
          </a:prstGeom>
          <a:noFill/>
          <a:ln>
            <a:noFill/>
          </a:ln>
        </p:spPr>
      </p:pic>
      <p:sp>
        <p:nvSpPr>
          <p:cNvPr id="1032" name="Google Shape;1032;p38"/>
          <p:cNvSpPr/>
          <p:nvPr/>
        </p:nvSpPr>
        <p:spPr>
          <a:xfrm>
            <a:off x="54427" y="60703"/>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33" name="Google Shape;1033;p38"/>
          <p:cNvSpPr/>
          <p:nvPr/>
        </p:nvSpPr>
        <p:spPr>
          <a:xfrm>
            <a:off x="0" y="0"/>
            <a:ext cx="12192000" cy="6858000"/>
          </a:xfrm>
          <a:prstGeom prst="rect">
            <a:avLst/>
          </a:prstGeom>
          <a:noFill/>
          <a:ln cap="flat" cmpd="sng" w="762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34" name="Google Shape;1034;p3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1035" name="Google Shape;1035;p38"/>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pic>
        <p:nvPicPr>
          <p:cNvPr descr="Image générée" id="1036" name="Google Shape;1036;p38"/>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
        <p:nvSpPr>
          <p:cNvPr id="1037" name="Google Shape;1037;p38"/>
          <p:cNvSpPr/>
          <p:nvPr/>
        </p:nvSpPr>
        <p:spPr>
          <a:xfrm>
            <a:off x="1763355" y="1068832"/>
            <a:ext cx="8740723"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dk1"/>
                </a:solidFill>
                <a:latin typeface="Calibri"/>
                <a:ea typeface="Calibri"/>
                <a:cs typeface="Calibri"/>
                <a:sym typeface="Calibri"/>
              </a:rPr>
              <a:t>أحدد عناصر الوضعية التواصلية (من؟، لمن؟، أين؟ متى...)</a:t>
            </a:r>
            <a:endParaRPr b="1" i="0" sz="2800" u="none" cap="none" strike="noStrike">
              <a:solidFill>
                <a:schemeClr val="dk1"/>
              </a:solidFill>
              <a:latin typeface="Calibri"/>
              <a:ea typeface="Calibri"/>
              <a:cs typeface="Calibri"/>
              <a:sym typeface="Calibri"/>
            </a:endParaRPr>
          </a:p>
        </p:txBody>
      </p:sp>
      <p:sp>
        <p:nvSpPr>
          <p:cNvPr id="1038" name="Google Shape;1038;p38"/>
          <p:cNvSpPr txBox="1"/>
          <p:nvPr/>
        </p:nvSpPr>
        <p:spPr>
          <a:xfrm>
            <a:off x="1763355" y="323817"/>
            <a:ext cx="9515747" cy="47061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يستفسر المدرس المتعلمين عن سيرورة توصل المتعلمين إلى الجواب الصحيح، ثم ينوه بعملهم.</a:t>
            </a:r>
            <a:endParaRPr b="0" i="0" sz="1400" u="none" cap="none" strike="noStrike">
              <a:solidFill>
                <a:schemeClr val="dk1"/>
              </a:solidFill>
              <a:latin typeface="Calibri"/>
              <a:ea typeface="Calibri"/>
              <a:cs typeface="Calibri"/>
              <a:sym typeface="Calibri"/>
            </a:endParaRPr>
          </a:p>
        </p:txBody>
      </p:sp>
      <p:sp>
        <p:nvSpPr>
          <p:cNvPr id="1039" name="Google Shape;1039;p38"/>
          <p:cNvSpPr txBox="1"/>
          <p:nvPr/>
        </p:nvSpPr>
        <p:spPr>
          <a:xfrm>
            <a:off x="2335111" y="62891"/>
            <a:ext cx="8977838" cy="40006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والآن، لنحدد عمن يتحدث.</a:t>
            </a:r>
            <a:endParaRPr b="0" i="0" sz="1800" u="none" cap="none" strike="noStrike">
              <a:solidFill>
                <a:schemeClr val="dk1"/>
              </a:solidFill>
              <a:latin typeface="Calibri"/>
              <a:ea typeface="Calibri"/>
              <a:cs typeface="Calibri"/>
              <a:sym typeface="Calibri"/>
            </a:endParaRPr>
          </a:p>
        </p:txBody>
      </p:sp>
      <p:sp>
        <p:nvSpPr>
          <p:cNvPr id="1040" name="Google Shape;1040;p38"/>
          <p:cNvSpPr/>
          <p:nvPr/>
        </p:nvSpPr>
        <p:spPr>
          <a:xfrm>
            <a:off x="1763355" y="3209563"/>
            <a:ext cx="8295045" cy="2107096"/>
          </a:xfrm>
          <a:prstGeom prst="rect">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0" i="0" lang="ar-MA" sz="4400" u="none" cap="none" strike="noStrike">
                <a:solidFill>
                  <a:schemeClr val="dk1"/>
                </a:solidFill>
                <a:latin typeface="Calibri"/>
                <a:ea typeface="Calibri"/>
                <a:cs typeface="Calibri"/>
                <a:sym typeface="Calibri"/>
              </a:rPr>
              <a:t>يتحدث سلطان العميمي عن تجربته في الكتابة  وأفضالها عليه.</a:t>
            </a:r>
            <a:endParaRPr b="0" i="0" sz="44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7">
                                            <p:txEl>
                                              <p:pRg end="0" st="0"/>
                                            </p:txEl>
                                          </p:spTgt>
                                        </p:tgtEl>
                                        <p:attrNameLst>
                                          <p:attrName>style.visibility</p:attrName>
                                        </p:attrNameLst>
                                      </p:cBhvr>
                                      <p:to>
                                        <p:strVal val="visible"/>
                                      </p:to>
                                    </p:set>
                                    <p:animEffect filter="fade" transition="in">
                                      <p:cBhvr>
                                        <p:cTn dur="1000"/>
                                        <p:tgtEl>
                                          <p:spTgt spid="103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pic>
        <p:nvPicPr>
          <p:cNvPr id="1045" name="Google Shape;1045;p39"/>
          <p:cNvPicPr preferRelativeResize="0"/>
          <p:nvPr/>
        </p:nvPicPr>
        <p:blipFill rotWithShape="1">
          <a:blip r:embed="rId3">
            <a:alphaModFix/>
          </a:blip>
          <a:srcRect b="0" l="0" r="0" t="0"/>
          <a:stretch/>
        </p:blipFill>
        <p:spPr>
          <a:xfrm>
            <a:off x="110003" y="2493147"/>
            <a:ext cx="12081997" cy="3780000"/>
          </a:xfrm>
          <a:prstGeom prst="rect">
            <a:avLst/>
          </a:prstGeom>
          <a:noFill/>
          <a:ln>
            <a:noFill/>
          </a:ln>
        </p:spPr>
      </p:pic>
      <p:sp>
        <p:nvSpPr>
          <p:cNvPr id="1046" name="Google Shape;1046;p39"/>
          <p:cNvSpPr/>
          <p:nvPr/>
        </p:nvSpPr>
        <p:spPr>
          <a:xfrm>
            <a:off x="27213" y="11981"/>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47" name="Google Shape;1047;p39"/>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48" name="Google Shape;1048;p3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1049" name="Google Shape;1049;p39"/>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pic>
        <p:nvPicPr>
          <p:cNvPr descr="Image générée" id="1050" name="Google Shape;1050;p39"/>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
        <p:nvSpPr>
          <p:cNvPr id="1051" name="Google Shape;1051;p39"/>
          <p:cNvSpPr txBox="1"/>
          <p:nvPr/>
        </p:nvSpPr>
        <p:spPr>
          <a:xfrm>
            <a:off x="154219" y="88934"/>
            <a:ext cx="11185943"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أحسنتم. إليكم عناصر الوضعية التواصلية.</a:t>
            </a:r>
            <a:endParaRPr b="0" i="0" sz="1800" u="none" cap="none" strike="noStrike">
              <a:solidFill>
                <a:schemeClr val="dk1"/>
              </a:solidFill>
              <a:latin typeface="Calibri"/>
              <a:ea typeface="Calibri"/>
              <a:cs typeface="Calibri"/>
              <a:sym typeface="Calibri"/>
            </a:endParaRPr>
          </a:p>
        </p:txBody>
      </p:sp>
      <p:sp>
        <p:nvSpPr>
          <p:cNvPr id="1052" name="Google Shape;1052;p39"/>
          <p:cNvSpPr txBox="1"/>
          <p:nvPr/>
        </p:nvSpPr>
        <p:spPr>
          <a:xfrm>
            <a:off x="1631899" y="335765"/>
            <a:ext cx="9904412" cy="469900"/>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 يطلب المدرس من المتعلمين توثيق الأجوبة الصحيحة في  كراساتهم</a:t>
            </a:r>
            <a:endParaRPr b="0" i="0" sz="1400" u="none" cap="none" strike="noStrike">
              <a:solidFill>
                <a:schemeClr val="dk1"/>
              </a:solidFill>
              <a:latin typeface="Calibri"/>
              <a:ea typeface="Calibri"/>
              <a:cs typeface="Calibri"/>
              <a:sym typeface="Calibri"/>
            </a:endParaRPr>
          </a:p>
        </p:txBody>
      </p:sp>
      <p:sp>
        <p:nvSpPr>
          <p:cNvPr id="1053" name="Google Shape;1053;p39"/>
          <p:cNvSpPr/>
          <p:nvPr/>
        </p:nvSpPr>
        <p:spPr>
          <a:xfrm>
            <a:off x="1511412" y="1074611"/>
            <a:ext cx="8740724" cy="643828"/>
          </a:xfrm>
          <a:prstGeom prst="roundRect">
            <a:avLst>
              <a:gd fmla="val 16667" name="adj"/>
            </a:avLst>
          </a:prstGeom>
          <a:solidFill>
            <a:srgbClr val="FBE4D4"/>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2800"/>
              <a:buFont typeface="Calibri"/>
              <a:buNone/>
            </a:pPr>
            <a:r>
              <a:rPr b="1" i="0" lang="ar-MA" sz="2800" u="none" cap="none" strike="noStrike">
                <a:solidFill>
                  <a:schemeClr val="dk1"/>
                </a:solidFill>
                <a:latin typeface="Calibri"/>
                <a:ea typeface="Calibri"/>
                <a:cs typeface="Calibri"/>
                <a:sym typeface="Calibri"/>
              </a:rPr>
              <a:t>أصغي بانتباه وتركيز</a:t>
            </a:r>
            <a:endParaRPr b="1" i="0" sz="2800" u="none" cap="none" strike="noStrike">
              <a:solidFill>
                <a:schemeClr val="dk1"/>
              </a:solidFill>
              <a:latin typeface="Calibri"/>
              <a:ea typeface="Calibri"/>
              <a:cs typeface="Calibri"/>
              <a:sym typeface="Calibri"/>
            </a:endParaRPr>
          </a:p>
        </p:txBody>
      </p:sp>
      <p:sp>
        <p:nvSpPr>
          <p:cNvPr id="1054" name="Google Shape;1054;p39"/>
          <p:cNvSpPr txBox="1"/>
          <p:nvPr/>
        </p:nvSpPr>
        <p:spPr>
          <a:xfrm>
            <a:off x="7424821" y="2951767"/>
            <a:ext cx="4081671" cy="1024896"/>
          </a:xfrm>
          <a:prstGeom prst="rect">
            <a:avLst/>
          </a:prstGeom>
          <a:noFill/>
          <a:ln>
            <a:noFill/>
          </a:ln>
        </p:spPr>
        <p:txBody>
          <a:bodyPr anchorCtr="0" anchor="t" bIns="45700" lIns="91425" spcFirstLastPara="1" rIns="91425" wrap="square" tIns="45700">
            <a:spAutoFit/>
          </a:bodyPr>
          <a:lstStyle/>
          <a:p>
            <a:pPr indent="0" lvl="0" marL="0" marR="0" rtl="0" algn="ctr">
              <a:lnSpc>
                <a:spcPct val="74107"/>
              </a:lnSpc>
              <a:spcBef>
                <a:spcPts val="0"/>
              </a:spcBef>
              <a:spcAft>
                <a:spcPts val="0"/>
              </a:spcAft>
              <a:buNone/>
            </a:pPr>
            <a:r>
              <a:rPr b="1" i="0" lang="ar-MA" sz="4000" u="none" cap="none" strike="noStrike">
                <a:solidFill>
                  <a:schemeClr val="dk1"/>
                </a:solidFill>
                <a:latin typeface="Calibri"/>
                <a:ea typeface="Calibri"/>
                <a:cs typeface="Calibri"/>
                <a:sym typeface="Calibri"/>
              </a:rPr>
              <a:t>المتحدث في النص هو سلطان العميمي.</a:t>
            </a:r>
            <a:endParaRPr b="0" i="0" sz="3200" u="none" cap="none" strike="noStrike">
              <a:solidFill>
                <a:schemeClr val="dk1"/>
              </a:solidFill>
              <a:latin typeface="Calibri"/>
              <a:ea typeface="Calibri"/>
              <a:cs typeface="Calibri"/>
              <a:sym typeface="Calibri"/>
            </a:endParaRPr>
          </a:p>
        </p:txBody>
      </p:sp>
      <p:sp>
        <p:nvSpPr>
          <p:cNvPr id="1055" name="Google Shape;1055;p39"/>
          <p:cNvSpPr/>
          <p:nvPr/>
        </p:nvSpPr>
        <p:spPr>
          <a:xfrm>
            <a:off x="7258491" y="4530040"/>
            <a:ext cx="4081671" cy="2107096"/>
          </a:xfrm>
          <a:prstGeom prst="rect">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3200" u="none" cap="none" strike="noStrike">
                <a:solidFill>
                  <a:schemeClr val="dk1"/>
                </a:solidFill>
                <a:latin typeface="Calibri"/>
                <a:ea typeface="Calibri"/>
                <a:cs typeface="Calibri"/>
                <a:sym typeface="Calibri"/>
              </a:rPr>
              <a:t>يتحدث سلطان العميمي عن تجربته في الكتابية وأفضالها عليه.</a:t>
            </a:r>
            <a:endParaRPr b="1" i="0" sz="3200" u="none" cap="none" strike="noStrike">
              <a:solidFill>
                <a:schemeClr val="dk1"/>
              </a:solidFill>
              <a:latin typeface="Calibri"/>
              <a:ea typeface="Calibri"/>
              <a:cs typeface="Calibri"/>
              <a:sym typeface="Calibri"/>
            </a:endParaRPr>
          </a:p>
        </p:txBody>
      </p:sp>
      <p:sp>
        <p:nvSpPr>
          <p:cNvPr id="1056" name="Google Shape;1056;p39"/>
          <p:cNvSpPr/>
          <p:nvPr/>
        </p:nvSpPr>
        <p:spPr>
          <a:xfrm>
            <a:off x="627932" y="3877153"/>
            <a:ext cx="4054492" cy="1567154"/>
          </a:xfrm>
          <a:prstGeom prst="rect">
            <a:avLst/>
          </a:prstGeom>
          <a:noFill/>
          <a:ln>
            <a:noFill/>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dk1"/>
                </a:solidFill>
                <a:latin typeface="Calibri"/>
                <a:ea typeface="Calibri"/>
                <a:cs typeface="Calibri"/>
                <a:sym typeface="Calibri"/>
              </a:rPr>
              <a:t>يوجه سلطان العميمي خطابه لطلبته.</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3"/>
                                        </p:tgtEl>
                                        <p:attrNameLst>
                                          <p:attrName>style.visibility</p:attrName>
                                        </p:attrNameLst>
                                      </p:cBhvr>
                                      <p:to>
                                        <p:strVal val="visible"/>
                                      </p:to>
                                    </p:set>
                                    <p:animEffect filter="fade" transition="in">
                                      <p:cBhvr>
                                        <p:cTn dur="1000"/>
                                        <p:tgtEl>
                                          <p:spTgt spid="10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grpSp>
        <p:nvGrpSpPr>
          <p:cNvPr id="1061" name="Google Shape;1061;p40"/>
          <p:cNvGrpSpPr/>
          <p:nvPr/>
        </p:nvGrpSpPr>
        <p:grpSpPr>
          <a:xfrm>
            <a:off x="4655833" y="1706886"/>
            <a:ext cx="6523251" cy="3711725"/>
            <a:chOff x="1715066" y="1103461"/>
            <a:chExt cx="5717724" cy="3124203"/>
          </a:xfrm>
        </p:grpSpPr>
        <p:sp>
          <p:nvSpPr>
            <p:cNvPr id="1062" name="Google Shape;1062;p4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sp>
          <p:nvSpPr>
            <p:cNvPr id="1063" name="Google Shape;1063;p4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000000"/>
                </a:solidFill>
                <a:latin typeface="Arial"/>
                <a:ea typeface="Arial"/>
                <a:cs typeface="Arial"/>
                <a:sym typeface="Arial"/>
              </a:endParaRPr>
            </a:p>
          </p:txBody>
        </p:sp>
      </p:grpSp>
      <p:sp>
        <p:nvSpPr>
          <p:cNvPr id="1064" name="Google Shape;1064;p40"/>
          <p:cNvSpPr txBox="1"/>
          <p:nvPr/>
        </p:nvSpPr>
        <p:spPr>
          <a:xfrm>
            <a:off x="5231567" y="2008346"/>
            <a:ext cx="5400765" cy="3067956"/>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فهم المسموع</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22</a:t>
            </a:r>
            <a:endParaRPr b="1" i="0" sz="4800" u="none" cap="none" strike="noStrike">
              <a:solidFill>
                <a:srgbClr val="44546A"/>
              </a:solidFill>
              <a:latin typeface="Calibri"/>
              <a:ea typeface="Calibri"/>
              <a:cs typeface="Calibri"/>
              <a:sym typeface="Calibri"/>
            </a:endParaRPr>
          </a:p>
        </p:txBody>
      </p:sp>
      <p:pic>
        <p:nvPicPr>
          <p:cNvPr id="1065" name="Google Shape;1065;p40"/>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4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71" name="Google Shape;1071;p41"/>
          <p:cNvSpPr/>
          <p:nvPr/>
        </p:nvSpPr>
        <p:spPr>
          <a:xfrm>
            <a:off x="0" y="0"/>
            <a:ext cx="12192000" cy="6858000"/>
          </a:xfrm>
          <a:prstGeom prst="rect">
            <a:avLst/>
          </a:prstGeom>
          <a:noFill/>
          <a:ln cap="flat" cmpd="sng" w="762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72" name="Google Shape;1072;p41"/>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1073" name="Google Shape;1073;p41"/>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1074" name="Google Shape;1074;p41"/>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1075" name="Google Shape;1075;p41"/>
          <p:cNvSpPr txBox="1"/>
          <p:nvPr/>
        </p:nvSpPr>
        <p:spPr>
          <a:xfrm>
            <a:off x="1180063" y="574169"/>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الانتباه والإصغاء الجيد</a:t>
            </a:r>
            <a:endParaRPr b="0" i="0" sz="1400" u="none" cap="none" strike="noStrike">
              <a:solidFill>
                <a:srgbClr val="000000"/>
              </a:solidFill>
              <a:latin typeface="Calibri"/>
              <a:ea typeface="Calibri"/>
              <a:cs typeface="Calibri"/>
              <a:sym typeface="Calibri"/>
            </a:endParaRPr>
          </a:p>
        </p:txBody>
      </p:sp>
      <p:sp>
        <p:nvSpPr>
          <p:cNvPr id="1076" name="Google Shape;1076;p41"/>
          <p:cNvSpPr txBox="1"/>
          <p:nvPr/>
        </p:nvSpPr>
        <p:spPr>
          <a:xfrm>
            <a:off x="802595" y="157540"/>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سأسمعكم النص مرة ثانية، انتبهوا سوف نبدأ، أنصتوا جيدا. نشتغل في الصفحة 6، نشاط أستمع وأفهم.</a:t>
            </a:r>
            <a:endParaRPr b="0" i="0" sz="1800" u="none" cap="none" strike="noStrike">
              <a:solidFill>
                <a:schemeClr val="dk1"/>
              </a:solidFill>
              <a:latin typeface="Calibri"/>
              <a:ea typeface="Calibri"/>
              <a:cs typeface="Calibri"/>
              <a:sym typeface="Calibri"/>
            </a:endParaRPr>
          </a:p>
        </p:txBody>
      </p:sp>
      <p:pic>
        <p:nvPicPr>
          <p:cNvPr descr="كيف أعرف أن طفلي لا يسمع؟ 10 أعراض تنذر بالإصابة بضعف السمع" id="1077" name="Google Shape;1077;p41"/>
          <p:cNvPicPr preferRelativeResize="0"/>
          <p:nvPr/>
        </p:nvPicPr>
        <p:blipFill rotWithShape="1">
          <a:blip r:embed="rId5">
            <a:alphaModFix/>
          </a:blip>
          <a:srcRect b="0" l="0" r="0" t="0"/>
          <a:stretch/>
        </p:blipFill>
        <p:spPr>
          <a:xfrm>
            <a:off x="2438400" y="1338263"/>
            <a:ext cx="7315200" cy="41814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pic>
        <p:nvPicPr>
          <p:cNvPr descr="Image générée" id="1083" name="Google Shape;1083;p4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84" name="Google Shape;1084;p42"/>
          <p:cNvSpPr txBox="1"/>
          <p:nvPr>
            <p:ph idx="4294967295" type="body"/>
          </p:nvPr>
        </p:nvSpPr>
        <p:spPr>
          <a:xfrm>
            <a:off x="257742" y="342341"/>
            <a:ext cx="1178101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MA" sz="1400">
                <a:solidFill>
                  <a:srgbClr val="7F7F7F"/>
                </a:solidFill>
                <a:latin typeface="Calibri"/>
                <a:ea typeface="Calibri"/>
                <a:cs typeface="Calibri"/>
                <a:sym typeface="Calibri"/>
              </a:rPr>
              <a:t>يقرأ المدرس الأسئلة ويطلب من  متعلمين إعادة قراءتها. ويسألهم عن الأسئلة التي تحتاج إلى الشرح قبل بدء الإجابة</a:t>
            </a:r>
            <a:r>
              <a:rPr lang="ar-MA" sz="1050">
                <a:solidFill>
                  <a:srgbClr val="AEABAB"/>
                </a:solidFill>
                <a:latin typeface="Calibri"/>
                <a:ea typeface="Calibri"/>
                <a:cs typeface="Calibri"/>
                <a:sym typeface="Calibri"/>
              </a:rPr>
              <a:t>.</a:t>
            </a:r>
            <a:r>
              <a:rPr i="1" lang="ar-MA" sz="1400">
                <a:solidFill>
                  <a:srgbClr val="7F7F7F"/>
                </a:solidFill>
                <a:latin typeface="Calibri"/>
                <a:ea typeface="Calibri"/>
                <a:cs typeface="Calibri"/>
                <a:sym typeface="Calibri"/>
              </a:rPr>
              <a:t> ثم  يوجههم إلى الاشتغال في ثنائيات للجواب عن  السؤالين، حيث يتناقش كل ثنائي حول إجابة كل منها عن كل سؤال، مع توضيح سيرورة الجواب المتوصل إليه. خلال هذه المرحلة يراقب تفاعل الثنائيات، عبر التجول بين الصفوف، وتقديم التوجيهات والتغذية الراجعة عند الحاجة.</a:t>
            </a:r>
            <a:endParaRPr i="1" sz="1400">
              <a:solidFill>
                <a:srgbClr val="7F7F7F"/>
              </a:solidFill>
              <a:latin typeface="Calibri"/>
              <a:ea typeface="Calibri"/>
              <a:cs typeface="Calibri"/>
              <a:sym typeface="Calibri"/>
            </a:endParaRPr>
          </a:p>
        </p:txBody>
      </p:sp>
      <p:sp>
        <p:nvSpPr>
          <p:cNvPr id="1085" name="Google Shape;1085;p42"/>
          <p:cNvSpPr txBox="1"/>
          <p:nvPr>
            <p:ph idx="4294967295" type="title"/>
          </p:nvPr>
        </p:nvSpPr>
        <p:spPr>
          <a:xfrm>
            <a:off x="872714" y="125161"/>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solidFill>
                  <a:srgbClr val="757070"/>
                </a:solidFill>
                <a:latin typeface="Calibri"/>
                <a:ea typeface="Calibri"/>
                <a:cs typeface="Calibri"/>
                <a:sym typeface="Calibri"/>
              </a:rPr>
              <a:t>أمامكم الأسئلة التي ينبغي عليكم الإجابة عنها </a:t>
            </a:r>
            <a:r>
              <a:rPr b="1" lang="ar-MA" sz="2000">
                <a:solidFill>
                  <a:srgbClr val="757070"/>
                </a:solidFill>
                <a:highlight>
                  <a:srgbClr val="FFFF00"/>
                </a:highlight>
                <a:latin typeface="Calibri"/>
                <a:ea typeface="Calibri"/>
                <a:cs typeface="Calibri"/>
                <a:sym typeface="Calibri"/>
              </a:rPr>
              <a:t>ثنائيا</a:t>
            </a:r>
            <a:r>
              <a:rPr b="1" lang="ar-MA" sz="2000">
                <a:solidFill>
                  <a:srgbClr val="757070"/>
                </a:solidFill>
                <a:latin typeface="Calibri"/>
                <a:ea typeface="Calibri"/>
                <a:cs typeface="Calibri"/>
                <a:sym typeface="Calibri"/>
              </a:rPr>
              <a:t>.</a:t>
            </a:r>
            <a:endParaRPr b="1" sz="2000">
              <a:solidFill>
                <a:srgbClr val="757070"/>
              </a:solidFill>
              <a:latin typeface="Calibri"/>
              <a:ea typeface="Calibri"/>
              <a:cs typeface="Calibri"/>
              <a:sym typeface="Calibri"/>
            </a:endParaRPr>
          </a:p>
        </p:txBody>
      </p:sp>
      <p:pic>
        <p:nvPicPr>
          <p:cNvPr descr="Image générée" id="1086" name="Google Shape;1086;p42"/>
          <p:cNvPicPr preferRelativeResize="0"/>
          <p:nvPr/>
        </p:nvPicPr>
        <p:blipFill rotWithShape="1">
          <a:blip r:embed="rId4">
            <a:alphaModFix/>
          </a:blip>
          <a:srcRect b="41629" l="3381" r="70997" t="42118"/>
          <a:stretch/>
        </p:blipFill>
        <p:spPr>
          <a:xfrm>
            <a:off x="-70396" y="-23483"/>
            <a:ext cx="761996" cy="725006"/>
          </a:xfrm>
          <a:prstGeom prst="rect">
            <a:avLst/>
          </a:prstGeom>
          <a:noFill/>
          <a:ln>
            <a:noFill/>
          </a:ln>
        </p:spPr>
      </p:pic>
      <p:sp>
        <p:nvSpPr>
          <p:cNvPr id="1087" name="Google Shape;1087;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088" name="Google Shape;1088;p42"/>
          <p:cNvPicPr preferRelativeResize="0"/>
          <p:nvPr/>
        </p:nvPicPr>
        <p:blipFill rotWithShape="1">
          <a:blip r:embed="rId5">
            <a:alphaModFix/>
          </a:blip>
          <a:srcRect b="0" l="0" r="0" t="0"/>
          <a:stretch/>
        </p:blipFill>
        <p:spPr>
          <a:xfrm>
            <a:off x="149091" y="30416"/>
            <a:ext cx="730250" cy="576000"/>
          </a:xfrm>
          <a:prstGeom prst="rect">
            <a:avLst/>
          </a:prstGeom>
          <a:noFill/>
          <a:ln>
            <a:noFill/>
          </a:ln>
        </p:spPr>
      </p:pic>
      <p:pic>
        <p:nvPicPr>
          <p:cNvPr id="1089" name="Google Shape;1089;p42"/>
          <p:cNvPicPr preferRelativeResize="0"/>
          <p:nvPr/>
        </p:nvPicPr>
        <p:blipFill rotWithShape="1">
          <a:blip r:embed="rId6">
            <a:alphaModFix/>
          </a:blip>
          <a:srcRect b="0" l="0" r="0" t="0"/>
          <a:stretch/>
        </p:blipFill>
        <p:spPr>
          <a:xfrm>
            <a:off x="-5789" y="1137227"/>
            <a:ext cx="12167789" cy="2471622"/>
          </a:xfrm>
          <a:prstGeom prst="rect">
            <a:avLst/>
          </a:prstGeom>
          <a:noFill/>
          <a:ln cap="flat" cmpd="sng" w="38100">
            <a:solidFill>
              <a:srgbClr val="00B0F0"/>
            </a:solidFill>
            <a:prstDash val="solid"/>
            <a:round/>
            <a:headEnd len="sm" w="sm" type="none"/>
            <a:tailEnd len="sm" w="sm" type="none"/>
          </a:ln>
        </p:spPr>
      </p:pic>
      <p:pic>
        <p:nvPicPr>
          <p:cNvPr id="1090" name="Google Shape;1090;p42"/>
          <p:cNvPicPr preferRelativeResize="0"/>
          <p:nvPr/>
        </p:nvPicPr>
        <p:blipFill rotWithShape="1">
          <a:blip r:embed="rId7">
            <a:alphaModFix/>
          </a:blip>
          <a:srcRect b="0" l="0" r="0" t="0"/>
          <a:stretch/>
        </p:blipFill>
        <p:spPr>
          <a:xfrm>
            <a:off x="-5790" y="3703956"/>
            <a:ext cx="12167789" cy="3123628"/>
          </a:xfrm>
          <a:prstGeom prst="rect">
            <a:avLst/>
          </a:prstGeom>
          <a:noFill/>
          <a:ln cap="flat" cmpd="sng" w="38100">
            <a:solidFill>
              <a:srgbClr val="00B0F0"/>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pic>
        <p:nvPicPr>
          <p:cNvPr descr="Image générée" id="1096" name="Google Shape;1096;p4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97" name="Google Shape;1097;p43"/>
          <p:cNvSpPr txBox="1"/>
          <p:nvPr>
            <p:ph idx="4294967295" type="body"/>
          </p:nvPr>
        </p:nvSpPr>
        <p:spPr>
          <a:xfrm>
            <a:off x="364657" y="447641"/>
            <a:ext cx="11035883" cy="330815"/>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rgbClr val="AEABAB"/>
              </a:buClr>
              <a:buSzPts val="1400"/>
              <a:buNone/>
            </a:pPr>
            <a:r>
              <a:rPr i="1" lang="ar-MA" sz="1400">
                <a:solidFill>
                  <a:srgbClr val="AEABAB"/>
                </a:solidFill>
                <a:latin typeface="Calibri"/>
                <a:ea typeface="Calibri"/>
                <a:cs typeface="Calibri"/>
                <a:sym typeface="Calibri"/>
              </a:rPr>
              <a:t>- يستمع  المدرس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400">
              <a:latin typeface="Calibri"/>
              <a:ea typeface="Calibri"/>
              <a:cs typeface="Calibri"/>
              <a:sym typeface="Calibri"/>
            </a:endParaRPr>
          </a:p>
        </p:txBody>
      </p:sp>
      <p:sp>
        <p:nvSpPr>
          <p:cNvPr id="1098" name="Google Shape;1098;p43"/>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2222"/>
              <a:buFont typeface="Calibri"/>
              <a:buNone/>
            </a:pPr>
            <a:r>
              <a:rPr b="1" lang="ar-MA" sz="2000">
                <a:solidFill>
                  <a:srgbClr val="757070"/>
                </a:solidFill>
                <a:latin typeface="Calibri"/>
                <a:ea typeface="Calibri"/>
                <a:cs typeface="Calibri"/>
                <a:sym typeface="Calibri"/>
              </a:rPr>
              <a:t>لنستمع إلى إجاباتكم.</a:t>
            </a:r>
            <a:endParaRPr b="1" sz="2000">
              <a:solidFill>
                <a:srgbClr val="757070"/>
              </a:solidFill>
              <a:latin typeface="Calibri"/>
              <a:ea typeface="Calibri"/>
              <a:cs typeface="Calibri"/>
              <a:sym typeface="Calibri"/>
            </a:endParaRPr>
          </a:p>
        </p:txBody>
      </p:sp>
      <p:pic>
        <p:nvPicPr>
          <p:cNvPr descr="Lever la main - Icônes mains et gestes gratuites" id="1099" name="Google Shape;1099;p43"/>
          <p:cNvPicPr preferRelativeResize="0"/>
          <p:nvPr/>
        </p:nvPicPr>
        <p:blipFill rotWithShape="1">
          <a:blip r:embed="rId4">
            <a:alphaModFix/>
          </a:blip>
          <a:srcRect b="0" l="0" r="0" t="0"/>
          <a:stretch/>
        </p:blipFill>
        <p:spPr>
          <a:xfrm>
            <a:off x="-5789" y="38328"/>
            <a:ext cx="702642" cy="702642"/>
          </a:xfrm>
          <a:prstGeom prst="rect">
            <a:avLst/>
          </a:prstGeom>
          <a:noFill/>
          <a:ln>
            <a:noFill/>
          </a:ln>
        </p:spPr>
      </p:pic>
      <p:sp>
        <p:nvSpPr>
          <p:cNvPr id="1100" name="Google Shape;1100;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101" name="Google Shape;1101;p43"/>
          <p:cNvPicPr preferRelativeResize="0"/>
          <p:nvPr/>
        </p:nvPicPr>
        <p:blipFill rotWithShape="1">
          <a:blip r:embed="rId5">
            <a:alphaModFix/>
          </a:blip>
          <a:srcRect b="0" l="0" r="0" t="0"/>
          <a:stretch/>
        </p:blipFill>
        <p:spPr>
          <a:xfrm>
            <a:off x="-5789" y="1137227"/>
            <a:ext cx="12167789" cy="2471622"/>
          </a:xfrm>
          <a:prstGeom prst="rect">
            <a:avLst/>
          </a:prstGeom>
          <a:noFill/>
          <a:ln cap="flat" cmpd="sng" w="38100">
            <a:solidFill>
              <a:srgbClr val="00B0F0"/>
            </a:solidFill>
            <a:prstDash val="solid"/>
            <a:round/>
            <a:headEnd len="sm" w="sm" type="none"/>
            <a:tailEnd len="sm" w="sm" type="none"/>
          </a:ln>
        </p:spPr>
      </p:pic>
      <p:pic>
        <p:nvPicPr>
          <p:cNvPr id="1102" name="Google Shape;1102;p43"/>
          <p:cNvPicPr preferRelativeResize="0"/>
          <p:nvPr/>
        </p:nvPicPr>
        <p:blipFill rotWithShape="1">
          <a:blip r:embed="rId6">
            <a:alphaModFix/>
          </a:blip>
          <a:srcRect b="0" l="0" r="0" t="0"/>
          <a:stretch/>
        </p:blipFill>
        <p:spPr>
          <a:xfrm>
            <a:off x="-5790" y="3703956"/>
            <a:ext cx="12167789" cy="3123628"/>
          </a:xfrm>
          <a:prstGeom prst="rect">
            <a:avLst/>
          </a:prstGeom>
          <a:noFill/>
          <a:ln cap="flat" cmpd="sng" w="38100">
            <a:solidFill>
              <a:srgbClr val="00B0F0"/>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pic>
        <p:nvPicPr>
          <p:cNvPr id="1108" name="Google Shape;1108;p44"/>
          <p:cNvPicPr preferRelativeResize="0"/>
          <p:nvPr/>
        </p:nvPicPr>
        <p:blipFill rotWithShape="1">
          <a:blip r:embed="rId3">
            <a:alphaModFix/>
          </a:blip>
          <a:srcRect b="0" l="0" r="0" t="0"/>
          <a:stretch/>
        </p:blipFill>
        <p:spPr>
          <a:xfrm>
            <a:off x="-5789" y="831706"/>
            <a:ext cx="12167789" cy="2777143"/>
          </a:xfrm>
          <a:prstGeom prst="rect">
            <a:avLst/>
          </a:prstGeom>
          <a:noFill/>
          <a:ln cap="flat" cmpd="sng" w="38100">
            <a:solidFill>
              <a:srgbClr val="00B0F0"/>
            </a:solidFill>
            <a:prstDash val="solid"/>
            <a:round/>
            <a:headEnd len="sm" w="sm" type="none"/>
            <a:tailEnd len="sm" w="sm" type="none"/>
          </a:ln>
        </p:spPr>
      </p:pic>
      <p:pic>
        <p:nvPicPr>
          <p:cNvPr id="1109" name="Google Shape;1109;p44"/>
          <p:cNvPicPr preferRelativeResize="0"/>
          <p:nvPr/>
        </p:nvPicPr>
        <p:blipFill rotWithShape="1">
          <a:blip r:embed="rId4">
            <a:alphaModFix/>
          </a:blip>
          <a:srcRect b="0" l="0" r="0" t="0"/>
          <a:stretch/>
        </p:blipFill>
        <p:spPr>
          <a:xfrm>
            <a:off x="-5790" y="3703956"/>
            <a:ext cx="12167789" cy="3123628"/>
          </a:xfrm>
          <a:prstGeom prst="rect">
            <a:avLst/>
          </a:prstGeom>
          <a:noFill/>
          <a:ln cap="flat" cmpd="sng" w="38100">
            <a:solidFill>
              <a:srgbClr val="00B0F0"/>
            </a:solidFill>
            <a:prstDash val="solid"/>
            <a:round/>
            <a:headEnd len="sm" w="sm" type="none"/>
            <a:tailEnd len="sm" w="sm" type="none"/>
          </a:ln>
        </p:spPr>
      </p:pic>
      <p:pic>
        <p:nvPicPr>
          <p:cNvPr descr="Image générée" id="1110" name="Google Shape;1110;p44"/>
          <p:cNvPicPr preferRelativeResize="0"/>
          <p:nvPr/>
        </p:nvPicPr>
        <p:blipFill rotWithShape="1">
          <a:blip r:embed="rId5">
            <a:alphaModFix/>
          </a:blip>
          <a:srcRect b="61971" l="3539" r="75793" t="24327"/>
          <a:stretch/>
        </p:blipFill>
        <p:spPr>
          <a:xfrm>
            <a:off x="11307258" y="9878"/>
            <a:ext cx="731494" cy="730250"/>
          </a:xfrm>
          <a:prstGeom prst="rect">
            <a:avLst/>
          </a:prstGeom>
          <a:noFill/>
          <a:ln>
            <a:noFill/>
          </a:ln>
        </p:spPr>
      </p:pic>
      <p:sp>
        <p:nvSpPr>
          <p:cNvPr id="1111" name="Google Shape;1111;p44"/>
          <p:cNvSpPr txBox="1"/>
          <p:nvPr>
            <p:ph idx="4294967295" type="body"/>
          </p:nvPr>
        </p:nvSpPr>
        <p:spPr>
          <a:xfrm>
            <a:off x="1114870" y="384343"/>
            <a:ext cx="10039140" cy="292444"/>
          </a:xfrm>
          <a:prstGeom prst="rect">
            <a:avLst/>
          </a:prstGeom>
          <a:noFill/>
          <a:ln>
            <a:noFill/>
          </a:ln>
        </p:spPr>
        <p:txBody>
          <a:bodyPr anchorCtr="0" anchor="t" bIns="45700" lIns="91425" spcFirstLastPara="1" rIns="91425" wrap="square" tIns="45700">
            <a:noAutofit/>
          </a:bodyPr>
          <a:lstStyle/>
          <a:p>
            <a:pPr indent="-88900" lvl="0" marL="0" rtl="1" algn="r">
              <a:lnSpc>
                <a:spcPct val="100000"/>
              </a:lnSpc>
              <a:spcBef>
                <a:spcPts val="0"/>
              </a:spcBef>
              <a:spcAft>
                <a:spcPts val="0"/>
              </a:spcAft>
              <a:buClr>
                <a:srgbClr val="AEABAB"/>
              </a:buClr>
              <a:buSzPts val="1400"/>
              <a:buChar char="•"/>
            </a:pPr>
            <a:r>
              <a:rPr lang="ar-MA" sz="1400">
                <a:solidFill>
                  <a:srgbClr val="AEABAB"/>
                </a:solidFill>
                <a:latin typeface="Calibri"/>
                <a:ea typeface="Calibri"/>
                <a:cs typeface="Calibri"/>
                <a:sym typeface="Calibri"/>
              </a:rPr>
              <a:t>- يطلب المدرس من المتعلمين توثيق الأجوبة الصحيحة في  كراساتهم</a:t>
            </a:r>
            <a:endParaRPr sz="1400">
              <a:latin typeface="Calibri"/>
              <a:ea typeface="Calibri"/>
              <a:cs typeface="Calibri"/>
              <a:sym typeface="Calibri"/>
            </a:endParaRPr>
          </a:p>
        </p:txBody>
      </p:sp>
      <p:sp>
        <p:nvSpPr>
          <p:cNvPr id="1112" name="Google Shape;1112;p44"/>
          <p:cNvSpPr txBox="1"/>
          <p:nvPr>
            <p:ph idx="4294967295" type="title"/>
          </p:nvPr>
        </p:nvSpPr>
        <p:spPr>
          <a:xfrm>
            <a:off x="968318" y="128506"/>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ممتاز. إليكم الإجابات الصحيحة.</a:t>
            </a:r>
            <a:endParaRPr b="1" sz="2000">
              <a:solidFill>
                <a:srgbClr val="7F7F7F"/>
              </a:solidFill>
              <a:latin typeface="Calibri"/>
              <a:ea typeface="Calibri"/>
              <a:cs typeface="Calibri"/>
              <a:sym typeface="Calibri"/>
            </a:endParaRPr>
          </a:p>
        </p:txBody>
      </p:sp>
      <p:pic>
        <p:nvPicPr>
          <p:cNvPr id="1113" name="Google Shape;1113;p44"/>
          <p:cNvPicPr preferRelativeResize="0"/>
          <p:nvPr/>
        </p:nvPicPr>
        <p:blipFill rotWithShape="1">
          <a:blip r:embed="rId6">
            <a:alphaModFix/>
          </a:blip>
          <a:srcRect b="0" l="0" r="0" t="0"/>
          <a:stretch/>
        </p:blipFill>
        <p:spPr>
          <a:xfrm>
            <a:off x="84820" y="83818"/>
            <a:ext cx="730250" cy="730250"/>
          </a:xfrm>
          <a:prstGeom prst="rect">
            <a:avLst/>
          </a:prstGeom>
          <a:noFill/>
          <a:ln>
            <a:noFill/>
          </a:ln>
        </p:spPr>
      </p:pic>
      <p:sp>
        <p:nvSpPr>
          <p:cNvPr id="1114" name="Google Shape;1114;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115" name="Google Shape;1115;p44"/>
          <p:cNvSpPr/>
          <p:nvPr/>
        </p:nvSpPr>
        <p:spPr>
          <a:xfrm>
            <a:off x="4856074" y="2171698"/>
            <a:ext cx="6728791" cy="496956"/>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lang="ar-MA" sz="2800">
                <a:solidFill>
                  <a:schemeClr val="dk1"/>
                </a:solidFill>
                <a:latin typeface="Calibri"/>
                <a:ea typeface="Calibri"/>
                <a:cs typeface="Calibri"/>
                <a:sym typeface="Calibri"/>
              </a:rPr>
              <a:t>القراءة هي التي أنقدت الكاتب من الضياع </a:t>
            </a:r>
            <a:endParaRPr b="1" i="0" sz="2800" u="none" cap="none" strike="noStrike">
              <a:solidFill>
                <a:schemeClr val="dk1"/>
              </a:solidFill>
              <a:latin typeface="Calibri"/>
              <a:ea typeface="Calibri"/>
              <a:cs typeface="Calibri"/>
              <a:sym typeface="Calibri"/>
            </a:endParaRPr>
          </a:p>
        </p:txBody>
      </p:sp>
      <p:sp>
        <p:nvSpPr>
          <p:cNvPr id="1116" name="Google Shape;1116;p44"/>
          <p:cNvSpPr/>
          <p:nvPr/>
        </p:nvSpPr>
        <p:spPr>
          <a:xfrm>
            <a:off x="11177360" y="6225440"/>
            <a:ext cx="407505" cy="370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4400" u="none" cap="none" strike="noStrike">
                <a:solidFill>
                  <a:srgbClr val="FF0000"/>
                </a:solidFill>
                <a:latin typeface="Calibri"/>
                <a:ea typeface="Calibri"/>
                <a:cs typeface="Calibri"/>
                <a:sym typeface="Calibri"/>
              </a:rPr>
              <a:t>√</a:t>
            </a:r>
            <a:endParaRPr b="0" i="0" sz="4400" u="none" cap="none" strike="noStrike">
              <a:solidFill>
                <a:srgbClr val="FF0000"/>
              </a:solidFill>
              <a:latin typeface="Calibri"/>
              <a:ea typeface="Calibri"/>
              <a:cs typeface="Calibri"/>
              <a:sym typeface="Calibri"/>
            </a:endParaRPr>
          </a:p>
        </p:txBody>
      </p:sp>
      <p:sp>
        <p:nvSpPr>
          <p:cNvPr id="1117" name="Google Shape;1117;p44"/>
          <p:cNvSpPr/>
          <p:nvPr/>
        </p:nvSpPr>
        <p:spPr>
          <a:xfrm>
            <a:off x="11265500" y="4746076"/>
            <a:ext cx="407505" cy="370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4400" u="none" cap="none" strike="noStrike">
                <a:solidFill>
                  <a:srgbClr val="FF0000"/>
                </a:solidFill>
                <a:latin typeface="Calibri"/>
                <a:ea typeface="Calibri"/>
                <a:cs typeface="Calibri"/>
                <a:sym typeface="Calibri"/>
              </a:rPr>
              <a:t>√</a:t>
            </a:r>
            <a:endParaRPr b="0" i="0" sz="4400" u="none" cap="none" strike="noStrike">
              <a:solidFill>
                <a:srgbClr val="FF0000"/>
              </a:solidFill>
              <a:latin typeface="Calibri"/>
              <a:ea typeface="Calibri"/>
              <a:cs typeface="Calibri"/>
              <a:sym typeface="Calibri"/>
            </a:endParaRPr>
          </a:p>
        </p:txBody>
      </p:sp>
      <p:sp>
        <p:nvSpPr>
          <p:cNvPr id="1118" name="Google Shape;1118;p44"/>
          <p:cNvSpPr/>
          <p:nvPr/>
        </p:nvSpPr>
        <p:spPr>
          <a:xfrm>
            <a:off x="30000" y="1221951"/>
            <a:ext cx="12008751" cy="496956"/>
          </a:xfrm>
          <a:prstGeom prst="rect">
            <a:avLst/>
          </a:prstGeom>
          <a:noFill/>
          <a:ln>
            <a:noFill/>
          </a:ln>
        </p:spPr>
        <p:txBody>
          <a:bodyPr anchorCtr="0" anchor="ctr" bIns="45700" lIns="91425" spcFirstLastPara="1" rIns="91425" wrap="square" tIns="45700">
            <a:noAutofit/>
          </a:bodyPr>
          <a:lstStyle/>
          <a:p>
            <a:pPr indent="0" lvl="0" marL="0" marR="0" rtl="1" algn="just">
              <a:spcBef>
                <a:spcPts val="0"/>
              </a:spcBef>
              <a:spcAft>
                <a:spcPts val="0"/>
              </a:spcAft>
              <a:buNone/>
            </a:pPr>
            <a:r>
              <a:rPr b="1" i="0" lang="ar-MA" sz="2000" u="none" cap="none" strike="noStrike">
                <a:solidFill>
                  <a:srgbClr val="156082"/>
                </a:solidFill>
                <a:latin typeface="Calibri"/>
                <a:ea typeface="Calibri"/>
                <a:cs typeface="Calibri"/>
                <a:sym typeface="Calibri"/>
              </a:rPr>
              <a:t>عيش حياة جديدة- إدراك  قيمة الكتابة وأهميتها أكثر، و إدراك أن مساحة من الجهل قد مُسِحَتْ لِتَحُلَّ مَحَلَّهَا مِسَاحَةً من الضوءِ، وأن أرضا جديدة  اسْتُصْلِحَتْ وزُرِعَتْ بمعلومات جديدة. </a:t>
            </a:r>
            <a:endParaRPr b="1" i="0" sz="3200" u="none" cap="none" strike="noStrike">
              <a:solidFill>
                <a:srgbClr val="156082"/>
              </a:solidFill>
              <a:latin typeface="Calibri"/>
              <a:ea typeface="Calibri"/>
              <a:cs typeface="Calibri"/>
              <a:sym typeface="Calibri"/>
            </a:endParaRPr>
          </a:p>
        </p:txBody>
      </p:sp>
      <p:sp>
        <p:nvSpPr>
          <p:cNvPr id="1119" name="Google Shape;1119;p44"/>
          <p:cNvSpPr/>
          <p:nvPr/>
        </p:nvSpPr>
        <p:spPr>
          <a:xfrm>
            <a:off x="3511850" y="2988375"/>
            <a:ext cx="7957500" cy="497100"/>
          </a:xfrm>
          <a:prstGeom prst="rect">
            <a:avLst/>
          </a:prstGeom>
          <a:noFill/>
          <a:ln>
            <a:noFill/>
          </a:ln>
        </p:spPr>
        <p:txBody>
          <a:bodyPr anchorCtr="0" anchor="ctr" bIns="45700" lIns="91425" spcFirstLastPara="1" rIns="91425" wrap="square" tIns="45700">
            <a:noAutofit/>
          </a:bodyPr>
          <a:lstStyle/>
          <a:p>
            <a:pPr indent="0" lvl="0" marL="0" marR="0" rtl="1" algn="r">
              <a:lnSpc>
                <a:spcPct val="107000"/>
              </a:lnSpc>
              <a:spcBef>
                <a:spcPts val="0"/>
              </a:spcBef>
              <a:spcAft>
                <a:spcPts val="0"/>
              </a:spcAft>
              <a:buNone/>
            </a:pPr>
            <a:r>
              <a:rPr b="1" lang="ar-MA" sz="2800">
                <a:solidFill>
                  <a:schemeClr val="dk1"/>
                </a:solidFill>
                <a:latin typeface="Calibri"/>
                <a:ea typeface="Calibri"/>
                <a:cs typeface="Calibri"/>
                <a:sym typeface="Calibri"/>
              </a:rPr>
              <a:t>شبه الكاتب الكتاية ب</a:t>
            </a:r>
            <a:r>
              <a:rPr b="1" i="0" lang="ar-MA" sz="2800" u="none" cap="none" strike="noStrike">
                <a:solidFill>
                  <a:schemeClr val="dk1"/>
                </a:solidFill>
                <a:latin typeface="Calibri"/>
                <a:ea typeface="Calibri"/>
                <a:cs typeface="Calibri"/>
                <a:sym typeface="Calibri"/>
              </a:rPr>
              <a:t>الماء ينقد  العطشان في أرض الصحراء</a:t>
            </a: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pic>
        <p:nvPicPr>
          <p:cNvPr descr="Image générée" id="1125" name="Google Shape;1125;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26" name="Google Shape;1126;p45"/>
          <p:cNvSpPr txBox="1"/>
          <p:nvPr>
            <p:ph idx="4294967295" type="body"/>
          </p:nvPr>
        </p:nvSpPr>
        <p:spPr>
          <a:xfrm>
            <a:off x="2895" y="476506"/>
            <a:ext cx="12082419" cy="28580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MA" sz="1400">
                <a:solidFill>
                  <a:srgbClr val="AEABAB"/>
                </a:solidFill>
                <a:latin typeface="Calibri"/>
                <a:ea typeface="Calibri"/>
                <a:cs typeface="Calibri"/>
                <a:sym typeface="Calibri"/>
              </a:rPr>
              <a:t>يوجه المدرس المتعلمين إلى الاشتغال بطريقة  فردية في الإجابة عن السؤال، ويحرص على مراقبة تقدم الإنجاز، ويقدم التغذية الراجعة عند الحاجة. بعدها يستمع إلى إجابة متعلمين مع مطالبتهم بسيرورة التوصل إلى الجواب.</a:t>
            </a:r>
            <a:endParaRPr i="1" sz="1400">
              <a:latin typeface="Calibri"/>
              <a:ea typeface="Calibri"/>
              <a:cs typeface="Calibri"/>
              <a:sym typeface="Calibri"/>
            </a:endParaRPr>
          </a:p>
        </p:txBody>
      </p:sp>
      <p:sp>
        <p:nvSpPr>
          <p:cNvPr id="1127" name="Google Shape;1127;p45"/>
          <p:cNvSpPr txBox="1"/>
          <p:nvPr>
            <p:ph idx="4294967295" type="title"/>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222"/>
              <a:buFont typeface="Calibri"/>
              <a:buNone/>
            </a:pPr>
            <a:r>
              <a:rPr b="1" lang="ar-MA" sz="2000">
                <a:solidFill>
                  <a:srgbClr val="7F7F7F"/>
                </a:solidFill>
                <a:latin typeface="Calibri"/>
                <a:ea typeface="Calibri"/>
                <a:cs typeface="Calibri"/>
                <a:sym typeface="Calibri"/>
              </a:rPr>
              <a:t>ننتقل الآن، إلى الجواب عن السؤال الآتي بشكل فردي. والمطلوب هو ملء الجدول بعناصر الوصف.</a:t>
            </a:r>
            <a:endParaRPr b="1" sz="2000">
              <a:solidFill>
                <a:srgbClr val="7F7F7F"/>
              </a:solidFill>
              <a:latin typeface="Calibri"/>
              <a:ea typeface="Calibri"/>
              <a:cs typeface="Calibri"/>
              <a:sym typeface="Calibri"/>
            </a:endParaRPr>
          </a:p>
        </p:txBody>
      </p:sp>
      <p:pic>
        <p:nvPicPr>
          <p:cNvPr descr="Image générée" id="1128" name="Google Shape;1128;p45"/>
          <p:cNvPicPr preferRelativeResize="0"/>
          <p:nvPr/>
        </p:nvPicPr>
        <p:blipFill rotWithShape="1">
          <a:blip r:embed="rId4">
            <a:alphaModFix/>
          </a:blip>
          <a:srcRect b="41629" l="3381" r="70997" t="42118"/>
          <a:stretch/>
        </p:blipFill>
        <p:spPr>
          <a:xfrm>
            <a:off x="-79380" y="-44737"/>
            <a:ext cx="730250" cy="694801"/>
          </a:xfrm>
          <a:prstGeom prst="rect">
            <a:avLst/>
          </a:prstGeom>
          <a:noFill/>
          <a:ln>
            <a:noFill/>
          </a:ln>
        </p:spPr>
      </p:pic>
      <p:sp>
        <p:nvSpPr>
          <p:cNvPr id="1129" name="Google Shape;1129;p45"/>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Lever la main - Icônes mains et gestes gratuites" id="1130" name="Google Shape;1130;p45"/>
          <p:cNvPicPr preferRelativeResize="0"/>
          <p:nvPr/>
        </p:nvPicPr>
        <p:blipFill rotWithShape="1">
          <a:blip r:embed="rId5">
            <a:alphaModFix/>
          </a:blip>
          <a:srcRect b="0" l="0" r="0" t="0"/>
          <a:stretch/>
        </p:blipFill>
        <p:spPr>
          <a:xfrm>
            <a:off x="453130" y="23682"/>
            <a:ext cx="702642" cy="452824"/>
          </a:xfrm>
          <a:prstGeom prst="rect">
            <a:avLst/>
          </a:prstGeom>
          <a:noFill/>
          <a:ln>
            <a:noFill/>
          </a:ln>
        </p:spPr>
      </p:pic>
      <p:graphicFrame>
        <p:nvGraphicFramePr>
          <p:cNvPr id="1131" name="Google Shape;1131;p45"/>
          <p:cNvGraphicFramePr/>
          <p:nvPr/>
        </p:nvGraphicFramePr>
        <p:xfrm>
          <a:off x="139148" y="2846640"/>
          <a:ext cx="3000000" cy="3000000"/>
        </p:xfrm>
        <a:graphic>
          <a:graphicData uri="http://schemas.openxmlformats.org/drawingml/2006/table">
            <a:tbl>
              <a:tblPr bandRow="1" firstRow="1">
                <a:noFill/>
                <a:tableStyleId>{DC150173-6C06-46F6-89D0-D724EB25E386}</a:tableStyleId>
              </a:tblPr>
              <a:tblGrid>
                <a:gridCol w="6273300"/>
                <a:gridCol w="5544325"/>
              </a:tblGrid>
              <a:tr h="370850">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الأوصاف</a:t>
                      </a:r>
                      <a:endParaRPr b="1" sz="3600" u="none" cap="none" strike="noStrike">
                        <a:latin typeface="Calibri"/>
                        <a:ea typeface="Calibri"/>
                        <a:cs typeface="Calibri"/>
                        <a:sym typeface="Calibri"/>
                      </a:endParaRPr>
                    </a:p>
                  </a:txBody>
                  <a:tcPr marT="45725" marB="45725" marR="91450" marL="91450" anchor="b">
                    <a:solidFill>
                      <a:srgbClr val="F7CAAC"/>
                    </a:solidFill>
                  </a:tcPr>
                </a:tc>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موضوع الوصف</a:t>
                      </a:r>
                      <a:endParaRPr b="1" sz="3600" u="none" cap="none" strike="noStrike">
                        <a:latin typeface="Calibri"/>
                        <a:ea typeface="Calibri"/>
                        <a:cs typeface="Calibri"/>
                        <a:sym typeface="Calibri"/>
                      </a:endParaRPr>
                    </a:p>
                  </a:txBody>
                  <a:tcPr marT="45725" marB="45725" marR="91450" marL="91450" anchor="b">
                    <a:solidFill>
                      <a:srgbClr val="F7CAAC"/>
                    </a:solidFill>
                  </a:tcPr>
                </a:tc>
              </a:tr>
              <a:tr h="370850">
                <a:tc>
                  <a:txBody>
                    <a:bodyPr/>
                    <a:lstStyle/>
                    <a:p>
                      <a:pPr indent="0" lvl="0" marL="0" marR="0" rtl="0" algn="r">
                        <a:spcBef>
                          <a:spcPts val="0"/>
                        </a:spcBef>
                        <a:spcAft>
                          <a:spcPts val="0"/>
                        </a:spcAft>
                        <a:buNone/>
                      </a:pPr>
                      <a:r>
                        <a:t/>
                      </a:r>
                      <a:endParaRPr b="1" sz="3600" u="none" cap="none" strike="noStrike">
                        <a:latin typeface="Calibri"/>
                        <a:ea typeface="Calibri"/>
                        <a:cs typeface="Calibri"/>
                        <a:sym typeface="Calibri"/>
                      </a:endParaRPr>
                    </a:p>
                  </a:txBody>
                  <a:tcPr marT="45725" marB="45725" marR="91450" marL="91450" anchor="b"/>
                </a:tc>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وصف العلاقة بالآخرين</a:t>
                      </a:r>
                      <a:endParaRPr b="1" sz="3600" u="none" cap="none" strike="noStrike">
                        <a:latin typeface="Calibri"/>
                        <a:ea typeface="Calibri"/>
                        <a:cs typeface="Calibri"/>
                        <a:sym typeface="Calibri"/>
                      </a:endParaRPr>
                    </a:p>
                  </a:txBody>
                  <a:tcPr marT="45725" marB="45725" marR="91450" marL="91450" anchor="b"/>
                </a:tc>
              </a:tr>
              <a:tr h="370850">
                <a:tc>
                  <a:txBody>
                    <a:bodyPr/>
                    <a:lstStyle/>
                    <a:p>
                      <a:pPr indent="0" lvl="0" marL="0" marR="0" rtl="0" algn="r">
                        <a:spcBef>
                          <a:spcPts val="0"/>
                        </a:spcBef>
                        <a:spcAft>
                          <a:spcPts val="0"/>
                        </a:spcAft>
                        <a:buNone/>
                      </a:pPr>
                      <a:r>
                        <a:t/>
                      </a:r>
                      <a:endParaRPr b="1" sz="3600" u="none" cap="none" strike="noStrike">
                        <a:latin typeface="Calibri"/>
                        <a:ea typeface="Calibri"/>
                        <a:cs typeface="Calibri"/>
                        <a:sym typeface="Calibri"/>
                      </a:endParaRPr>
                    </a:p>
                  </a:txBody>
                  <a:tcPr marT="45725" marB="45725" marR="91450" marL="91450" anchor="b"/>
                </a:tc>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وصف المشاعر الشخصية</a:t>
                      </a:r>
                      <a:endParaRPr b="1" sz="3600" u="none" cap="none" strike="noStrike">
                        <a:latin typeface="Calibri"/>
                        <a:ea typeface="Calibri"/>
                        <a:cs typeface="Calibri"/>
                        <a:sym typeface="Calibri"/>
                      </a:endParaRPr>
                    </a:p>
                  </a:txBody>
                  <a:tcPr marT="45725" marB="45725" marR="91450" marL="91450" anchor="b"/>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pic>
        <p:nvPicPr>
          <p:cNvPr descr="Image générée" id="1137" name="Google Shape;1137;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38" name="Google Shape;1138;p46"/>
          <p:cNvSpPr txBox="1"/>
          <p:nvPr>
            <p:ph idx="4294967295" type="body"/>
          </p:nvPr>
        </p:nvSpPr>
        <p:spPr>
          <a:xfrm>
            <a:off x="1647602" y="427230"/>
            <a:ext cx="9509303" cy="303037"/>
          </a:xfrm>
          <a:prstGeom prst="rect">
            <a:avLst/>
          </a:prstGeom>
          <a:noFill/>
          <a:ln>
            <a:noFill/>
          </a:ln>
        </p:spPr>
        <p:txBody>
          <a:bodyPr anchorCtr="0" anchor="t" bIns="45700" lIns="91425" spcFirstLastPara="1" rIns="91425" wrap="square" tIns="45700">
            <a:noAutofit/>
          </a:bodyPr>
          <a:lstStyle/>
          <a:p>
            <a:pPr indent="-88900" lvl="0" marL="0" rtl="1" algn="r">
              <a:lnSpc>
                <a:spcPct val="100000"/>
              </a:lnSpc>
              <a:spcBef>
                <a:spcPts val="0"/>
              </a:spcBef>
              <a:spcAft>
                <a:spcPts val="0"/>
              </a:spcAft>
              <a:buClr>
                <a:srgbClr val="AEABAB"/>
              </a:buClr>
              <a:buSzPts val="1400"/>
              <a:buChar char="•"/>
            </a:pPr>
            <a:r>
              <a:rPr lang="ar-MA" sz="1600">
                <a:solidFill>
                  <a:srgbClr val="AEABAB"/>
                </a:solidFill>
                <a:latin typeface="Calibri"/>
                <a:ea typeface="Calibri"/>
                <a:cs typeface="Calibri"/>
                <a:sym typeface="Calibri"/>
              </a:rPr>
              <a:t>- يطلب المدرس من المتعلمين توثيق الجواب الصحيح في  كراساتهم.</a:t>
            </a:r>
            <a:endParaRPr sz="1600">
              <a:latin typeface="Calibri"/>
              <a:ea typeface="Calibri"/>
              <a:cs typeface="Calibri"/>
              <a:sym typeface="Calibri"/>
            </a:endParaRPr>
          </a:p>
        </p:txBody>
      </p:sp>
      <p:sp>
        <p:nvSpPr>
          <p:cNvPr id="1139" name="Google Shape;1139;p46"/>
          <p:cNvSpPr txBox="1"/>
          <p:nvPr>
            <p:ph idx="4294967295" type="title"/>
          </p:nvPr>
        </p:nvSpPr>
        <p:spPr>
          <a:xfrm>
            <a:off x="1647602" y="139533"/>
            <a:ext cx="9710056" cy="303035"/>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MA" sz="1800">
                <a:solidFill>
                  <a:srgbClr val="7F7F7F"/>
                </a:solidFill>
              </a:rPr>
              <a:t>ما أروعكم! أمامكم الجواب الصحيح.</a:t>
            </a:r>
            <a:endParaRPr b="1" sz="1800">
              <a:solidFill>
                <a:srgbClr val="7F7F7F"/>
              </a:solidFill>
            </a:endParaRPr>
          </a:p>
        </p:txBody>
      </p:sp>
      <p:pic>
        <p:nvPicPr>
          <p:cNvPr id="1140" name="Google Shape;1140;p46"/>
          <p:cNvPicPr preferRelativeResize="0"/>
          <p:nvPr/>
        </p:nvPicPr>
        <p:blipFill rotWithShape="1">
          <a:blip r:embed="rId4">
            <a:alphaModFix/>
          </a:blip>
          <a:srcRect b="0" l="0" r="0" t="0"/>
          <a:stretch/>
        </p:blipFill>
        <p:spPr>
          <a:xfrm>
            <a:off x="-5789" y="9878"/>
            <a:ext cx="730250" cy="730250"/>
          </a:xfrm>
          <a:prstGeom prst="rect">
            <a:avLst/>
          </a:prstGeom>
          <a:noFill/>
          <a:ln>
            <a:noFill/>
          </a:ln>
        </p:spPr>
      </p:pic>
      <p:sp>
        <p:nvSpPr>
          <p:cNvPr id="1141" name="Google Shape;1141;p46"/>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142" name="Google Shape;1142;p46"/>
          <p:cNvSpPr/>
          <p:nvPr/>
        </p:nvSpPr>
        <p:spPr>
          <a:xfrm>
            <a:off x="10008036" y="3428999"/>
            <a:ext cx="2077278" cy="49695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1143" name="Google Shape;1143;p46"/>
          <p:cNvSpPr/>
          <p:nvPr/>
        </p:nvSpPr>
        <p:spPr>
          <a:xfrm>
            <a:off x="7709870" y="2650745"/>
            <a:ext cx="2194374" cy="1669775"/>
          </a:xfrm>
          <a:prstGeom prst="rect">
            <a:avLst/>
          </a:prstGeom>
          <a:noFill/>
          <a:ln>
            <a:noFill/>
          </a:ln>
        </p:spPr>
        <p:txBody>
          <a:bodyPr anchorCtr="0" anchor="ctr" bIns="45700" lIns="91425" spcFirstLastPara="1" rIns="91425" wrap="square" tIns="45700">
            <a:noAutofit/>
          </a:bodyPr>
          <a:lstStyle/>
          <a:p>
            <a:pPr indent="0" lvl="0" marL="0" marR="0" rtl="1" algn="just">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1144" name="Google Shape;1144;p46"/>
          <p:cNvSpPr/>
          <p:nvPr/>
        </p:nvSpPr>
        <p:spPr>
          <a:xfrm>
            <a:off x="5062184" y="3154075"/>
            <a:ext cx="2680138" cy="1669775"/>
          </a:xfrm>
          <a:prstGeom prst="rect">
            <a:avLst/>
          </a:prstGeom>
          <a:noFill/>
          <a:ln>
            <a:noFill/>
          </a:ln>
        </p:spPr>
        <p:txBody>
          <a:bodyPr anchorCtr="0" anchor="ctr" bIns="45700" lIns="91425" spcFirstLastPara="1" rIns="91425" wrap="square" tIns="45700">
            <a:noAutofit/>
          </a:bodyPr>
          <a:lstStyle/>
          <a:p>
            <a:pPr indent="0" lvl="0" marL="0" marR="0" rtl="1" algn="just">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1145" name="Google Shape;1145;p46"/>
          <p:cNvSpPr/>
          <p:nvPr/>
        </p:nvSpPr>
        <p:spPr>
          <a:xfrm>
            <a:off x="2775350" y="3428998"/>
            <a:ext cx="2077278" cy="49695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sp>
        <p:nvSpPr>
          <p:cNvPr id="1146" name="Google Shape;1146;p46"/>
          <p:cNvSpPr/>
          <p:nvPr/>
        </p:nvSpPr>
        <p:spPr>
          <a:xfrm>
            <a:off x="409866" y="3237155"/>
            <a:ext cx="2077278" cy="49695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 </a:t>
            </a:r>
            <a:endParaRPr b="1" i="0" sz="2800" u="none" cap="none" strike="noStrike">
              <a:solidFill>
                <a:schemeClr val="dk1"/>
              </a:solidFill>
              <a:latin typeface="Calibri"/>
              <a:ea typeface="Calibri"/>
              <a:cs typeface="Calibri"/>
              <a:sym typeface="Calibri"/>
            </a:endParaRPr>
          </a:p>
        </p:txBody>
      </p:sp>
      <p:graphicFrame>
        <p:nvGraphicFramePr>
          <p:cNvPr id="1147" name="Google Shape;1147;p46"/>
          <p:cNvGraphicFramePr/>
          <p:nvPr/>
        </p:nvGraphicFramePr>
        <p:xfrm>
          <a:off x="88729" y="1157731"/>
          <a:ext cx="3000000" cy="3000000"/>
        </p:xfrm>
        <a:graphic>
          <a:graphicData uri="http://schemas.openxmlformats.org/drawingml/2006/table">
            <a:tbl>
              <a:tblPr bandRow="1" firstRow="1">
                <a:noFill/>
                <a:tableStyleId>{DC150173-6C06-46F6-89D0-D724EB25E386}</a:tableStyleId>
              </a:tblPr>
              <a:tblGrid>
                <a:gridCol w="7657000"/>
                <a:gridCol w="4293025"/>
              </a:tblGrid>
              <a:tr h="370850">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الأوصاف</a:t>
                      </a:r>
                      <a:endParaRPr b="1" sz="3600" u="none" cap="none" strike="noStrike">
                        <a:latin typeface="Calibri"/>
                        <a:ea typeface="Calibri"/>
                        <a:cs typeface="Calibri"/>
                        <a:sym typeface="Calibri"/>
                      </a:endParaRPr>
                    </a:p>
                  </a:txBody>
                  <a:tcPr marT="45725" marB="45725" marR="91450" marL="91450" anchor="b">
                    <a:solidFill>
                      <a:srgbClr val="F7CAAC"/>
                    </a:solidFill>
                  </a:tcPr>
                </a:tc>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موضوع الوصف</a:t>
                      </a:r>
                      <a:endParaRPr b="1" sz="3600" u="none" cap="none" strike="noStrike">
                        <a:latin typeface="Calibri"/>
                        <a:ea typeface="Calibri"/>
                        <a:cs typeface="Calibri"/>
                        <a:sym typeface="Calibri"/>
                      </a:endParaRPr>
                    </a:p>
                  </a:txBody>
                  <a:tcPr marT="45725" marB="45725" marR="91450" marL="91450" anchor="b">
                    <a:solidFill>
                      <a:srgbClr val="F7CAAC"/>
                    </a:solidFill>
                  </a:tcPr>
                </a:tc>
              </a:tr>
              <a:tr h="1987600">
                <a:tc>
                  <a:txBody>
                    <a:bodyPr/>
                    <a:lstStyle/>
                    <a:p>
                      <a:pPr indent="-342900" lvl="0" marL="342900" marR="0" rtl="1" algn="r">
                        <a:spcBef>
                          <a:spcPts val="0"/>
                        </a:spcBef>
                        <a:spcAft>
                          <a:spcPts val="0"/>
                        </a:spcAft>
                        <a:buClr>
                          <a:schemeClr val="dk1"/>
                        </a:buClr>
                        <a:buSzPts val="2000"/>
                        <a:buFont typeface="Arial"/>
                        <a:buChar char="•"/>
                      </a:pPr>
                      <a:r>
                        <a:rPr lang="ar-MA" sz="2000" u="none" cap="none" strike="noStrike">
                          <a:latin typeface="Calibri"/>
                          <a:ea typeface="Calibri"/>
                          <a:cs typeface="Calibri"/>
                          <a:sym typeface="Calibri"/>
                        </a:rPr>
                        <a:t> أمُدّ غيري بالفرصة نفسها </a:t>
                      </a:r>
                      <a:endParaRPr/>
                    </a:p>
                    <a:p>
                      <a:pPr indent="-342900" lvl="0" marL="342900" marR="0" rtl="1" algn="r">
                        <a:spcBef>
                          <a:spcPts val="0"/>
                        </a:spcBef>
                        <a:spcAft>
                          <a:spcPts val="0"/>
                        </a:spcAft>
                        <a:buClr>
                          <a:schemeClr val="dk1"/>
                        </a:buClr>
                        <a:buSzPts val="2000"/>
                        <a:buFont typeface="Arial"/>
                        <a:buChar char="•"/>
                      </a:pPr>
                      <a:r>
                        <a:rPr lang="ar-MA" sz="2000" u="none" cap="none" strike="noStrike">
                          <a:latin typeface="Calibri"/>
                          <a:ea typeface="Calibri"/>
                          <a:cs typeface="Calibri"/>
                          <a:sym typeface="Calibri"/>
                        </a:rPr>
                        <a:t> ضرورة رد الجميل لكل من أنقذني من الجهل </a:t>
                      </a:r>
                      <a:endParaRPr/>
                    </a:p>
                    <a:p>
                      <a:pPr indent="-342900" lvl="0" marL="342900" marR="0" rtl="1" algn="r">
                        <a:spcBef>
                          <a:spcPts val="0"/>
                        </a:spcBef>
                        <a:spcAft>
                          <a:spcPts val="0"/>
                        </a:spcAft>
                        <a:buClr>
                          <a:schemeClr val="dk1"/>
                        </a:buClr>
                        <a:buSzPts val="2000"/>
                        <a:buFont typeface="Arial"/>
                        <a:buChar char="•"/>
                      </a:pPr>
                      <a:r>
                        <a:rPr lang="ar-MA" sz="2000" u="none" cap="none" strike="noStrike">
                          <a:latin typeface="Calibri"/>
                          <a:ea typeface="Calibri"/>
                          <a:cs typeface="Calibri"/>
                          <a:sym typeface="Calibri"/>
                        </a:rPr>
                        <a:t> مشاركتهم عناء المحافظة على الإنسانية من كل أشكال الجهل والهمجية </a:t>
                      </a:r>
                      <a:endParaRPr/>
                    </a:p>
                    <a:p>
                      <a:pPr indent="-342900" lvl="0" marL="342900" marR="0" rtl="1" algn="r">
                        <a:spcBef>
                          <a:spcPts val="0"/>
                        </a:spcBef>
                        <a:spcAft>
                          <a:spcPts val="0"/>
                        </a:spcAft>
                        <a:buClr>
                          <a:schemeClr val="dk1"/>
                        </a:buClr>
                        <a:buSzPts val="2000"/>
                        <a:buFont typeface="Arial"/>
                        <a:buChar char="•"/>
                      </a:pPr>
                      <a:r>
                        <a:rPr lang="ar-MA" sz="2000" u="none" cap="none" strike="noStrike">
                          <a:latin typeface="Calibri"/>
                          <a:ea typeface="Calibri"/>
                          <a:cs typeface="Calibri"/>
                          <a:sym typeface="Calibri"/>
                        </a:rPr>
                        <a:t> الكتابة ليست إلا وجها من أوجه الصداقة </a:t>
                      </a:r>
                      <a:endParaRPr/>
                    </a:p>
                  </a:txBody>
                  <a:tcPr marT="45725" marB="45725" marR="91450" marL="91450" anchor="ctr"/>
                </a:tc>
                <a:tc>
                  <a:txBody>
                    <a:bodyPr/>
                    <a:lstStyle/>
                    <a:p>
                      <a:pPr indent="0" lvl="0" marL="0" marR="0" rtl="0" algn="r">
                        <a:spcBef>
                          <a:spcPts val="0"/>
                        </a:spcBef>
                        <a:spcAft>
                          <a:spcPts val="0"/>
                        </a:spcAft>
                        <a:buNone/>
                      </a:pPr>
                      <a:r>
                        <a:rPr b="1" lang="ar-MA" sz="3600" u="none" cap="none" strike="noStrike">
                          <a:latin typeface="Calibri"/>
                          <a:ea typeface="Calibri"/>
                          <a:cs typeface="Calibri"/>
                          <a:sym typeface="Calibri"/>
                        </a:rPr>
                        <a:t>وصف العلاقة بالآخرين</a:t>
                      </a:r>
                      <a:endParaRPr b="1" sz="3600" u="none" cap="none" strike="noStrike">
                        <a:latin typeface="Calibri"/>
                        <a:ea typeface="Calibri"/>
                        <a:cs typeface="Calibri"/>
                        <a:sym typeface="Calibri"/>
                      </a:endParaRPr>
                    </a:p>
                  </a:txBody>
                  <a:tcPr marT="45725" marB="45725" marR="91450" marL="91450" anchor="ctr"/>
                </a:tc>
              </a:tr>
              <a:tr h="370850">
                <a:tc>
                  <a:txBody>
                    <a:bodyPr/>
                    <a:lstStyle/>
                    <a:p>
                      <a:pPr indent="-342900" lvl="0" marL="342900" marR="0" rtl="1" algn="r">
                        <a:spcBef>
                          <a:spcPts val="0"/>
                        </a:spcBef>
                        <a:spcAft>
                          <a:spcPts val="0"/>
                        </a:spcAft>
                        <a:buClr>
                          <a:schemeClr val="dk1"/>
                        </a:buClr>
                        <a:buSzPts val="2000"/>
                        <a:buFont typeface="Noto Sans Symbols"/>
                        <a:buChar char="❑"/>
                      </a:pPr>
                      <a:r>
                        <a:rPr lang="ar-MA" sz="2000" u="none" cap="none" strike="noStrike">
                          <a:solidFill>
                            <a:schemeClr val="dk1"/>
                          </a:solidFill>
                          <a:latin typeface="Calibri"/>
                          <a:ea typeface="Calibri"/>
                          <a:cs typeface="Calibri"/>
                          <a:sym typeface="Calibri"/>
                        </a:rPr>
                        <a:t>أكتب كي أتنفس وأعيش </a:t>
                      </a:r>
                      <a:endParaRPr/>
                    </a:p>
                    <a:p>
                      <a:pPr indent="-342900" lvl="0" marL="342900" marR="0" rtl="1" algn="r">
                        <a:spcBef>
                          <a:spcPts val="0"/>
                        </a:spcBef>
                        <a:spcAft>
                          <a:spcPts val="0"/>
                        </a:spcAft>
                        <a:buClr>
                          <a:schemeClr val="dk1"/>
                        </a:buClr>
                        <a:buSzPts val="2000"/>
                        <a:buFont typeface="Noto Sans Symbols"/>
                        <a:buChar char="❑"/>
                      </a:pPr>
                      <a:r>
                        <a:rPr lang="ar-MA" sz="2000" u="none" cap="none" strike="noStrike">
                          <a:solidFill>
                            <a:schemeClr val="dk1"/>
                          </a:solidFill>
                          <a:latin typeface="Calibri"/>
                          <a:ea typeface="Calibri"/>
                          <a:cs typeface="Calibri"/>
                          <a:sym typeface="Calibri"/>
                        </a:rPr>
                        <a:t> لقد عشت حياة جديدة مع كل كتاب قرأته </a:t>
                      </a:r>
                      <a:endParaRPr/>
                    </a:p>
                    <a:p>
                      <a:pPr indent="-342900" lvl="0" marL="342900" marR="0" rtl="1" algn="r">
                        <a:spcBef>
                          <a:spcPts val="0"/>
                        </a:spcBef>
                        <a:spcAft>
                          <a:spcPts val="0"/>
                        </a:spcAft>
                        <a:buClr>
                          <a:schemeClr val="dk1"/>
                        </a:buClr>
                        <a:buSzPts val="2000"/>
                        <a:buFont typeface="Noto Sans Symbols"/>
                        <a:buChar char="❑"/>
                      </a:pPr>
                      <a:r>
                        <a:rPr lang="ar-MA" sz="2000" u="none" cap="none" strike="noStrike">
                          <a:solidFill>
                            <a:schemeClr val="dk1"/>
                          </a:solidFill>
                          <a:latin typeface="Calibri"/>
                          <a:ea typeface="Calibri"/>
                          <a:cs typeface="Calibri"/>
                          <a:sym typeface="Calibri"/>
                        </a:rPr>
                        <a:t> أدركت أن مساحة من الجهل في داخلي مُسحت لتحل محلها مساحة من الضوء </a:t>
                      </a:r>
                      <a:endParaRPr/>
                    </a:p>
                    <a:p>
                      <a:pPr indent="-342900" lvl="0" marL="342900" marR="0" rtl="1" algn="r">
                        <a:spcBef>
                          <a:spcPts val="0"/>
                        </a:spcBef>
                        <a:spcAft>
                          <a:spcPts val="0"/>
                        </a:spcAft>
                        <a:buClr>
                          <a:schemeClr val="dk1"/>
                        </a:buClr>
                        <a:buSzPts val="2000"/>
                        <a:buFont typeface="Noto Sans Symbols"/>
                        <a:buChar char="❑"/>
                      </a:pPr>
                      <a:r>
                        <a:rPr lang="ar-MA" sz="2000" u="none" cap="none" strike="noStrike">
                          <a:solidFill>
                            <a:schemeClr val="dk1"/>
                          </a:solidFill>
                          <a:latin typeface="Calibri"/>
                          <a:ea typeface="Calibri"/>
                          <a:cs typeface="Calibri"/>
                          <a:sym typeface="Calibri"/>
                        </a:rPr>
                        <a:t> لقد أنقذتني القراءة من الضياع </a:t>
                      </a:r>
                      <a:endParaRPr/>
                    </a:p>
                  </a:txBody>
                  <a:tcPr marT="45725" marB="45725" marR="91450" marL="91450" anchor="ctr"/>
                </a:tc>
                <a:tc>
                  <a:txBody>
                    <a:bodyPr/>
                    <a:lstStyle/>
                    <a:p>
                      <a:pPr indent="0" lvl="0" marL="0" marR="0" rtl="0" algn="r">
                        <a:lnSpc>
                          <a:spcPct val="100000"/>
                        </a:lnSpc>
                        <a:spcBef>
                          <a:spcPts val="0"/>
                        </a:spcBef>
                        <a:spcAft>
                          <a:spcPts val="0"/>
                        </a:spcAft>
                        <a:buClr>
                          <a:schemeClr val="dk1"/>
                        </a:buClr>
                        <a:buSzPts val="3600"/>
                        <a:buFont typeface="Calibri"/>
                        <a:buNone/>
                      </a:pPr>
                      <a:r>
                        <a:rPr b="1" lang="ar-MA" sz="3600" u="none" cap="none" strike="noStrike">
                          <a:latin typeface="Calibri"/>
                          <a:ea typeface="Calibri"/>
                          <a:cs typeface="Calibri"/>
                          <a:sym typeface="Calibri"/>
                        </a:rPr>
                        <a:t>وصف المشاعر الشخصية</a:t>
                      </a:r>
                      <a:endParaRPr b="1" sz="3600" u="none" cap="none" strike="noStrike">
                        <a:latin typeface="Calibri"/>
                        <a:ea typeface="Calibri"/>
                        <a:cs typeface="Calibri"/>
                        <a:sym typeface="Calibri"/>
                      </a:endParaRPr>
                    </a:p>
                    <a:p>
                      <a:pPr indent="0" lvl="0" marL="0" marR="0" rtl="0" algn="r">
                        <a:spcBef>
                          <a:spcPts val="0"/>
                        </a:spcBef>
                        <a:spcAft>
                          <a:spcPts val="0"/>
                        </a:spcAft>
                        <a:buNone/>
                      </a:pPr>
                      <a:r>
                        <a:t/>
                      </a:r>
                      <a:endParaRPr b="1" sz="3600" u="none" cap="none" strike="noStrike">
                        <a:latin typeface="Calibri"/>
                        <a:ea typeface="Calibri"/>
                        <a:cs typeface="Calibri"/>
                        <a:sym typeface="Calibri"/>
                      </a:endParaRPr>
                    </a:p>
                  </a:txBody>
                  <a:tcPr marT="45725" marB="45725" marR="91450" marL="91450" anchor="b"/>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4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53" name="Google Shape;1153;p47"/>
          <p:cNvSpPr/>
          <p:nvPr/>
        </p:nvSpPr>
        <p:spPr>
          <a:xfrm>
            <a:off x="0" y="0"/>
            <a:ext cx="12192000" cy="6858000"/>
          </a:xfrm>
          <a:prstGeom prst="rect">
            <a:avLst/>
          </a:prstGeom>
          <a:noFill/>
          <a:ln cap="flat" cmpd="sng" w="762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54" name="Google Shape;1154;p4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1155" name="Google Shape;1155;p47"/>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1156" name="Google Shape;1156;p47"/>
          <p:cNvPicPr preferRelativeResize="0"/>
          <p:nvPr/>
        </p:nvPicPr>
        <p:blipFill rotWithShape="1">
          <a:blip r:embed="rId4">
            <a:alphaModFix/>
          </a:blip>
          <a:srcRect b="61971" l="3539" r="75793" t="24327"/>
          <a:stretch/>
        </p:blipFill>
        <p:spPr>
          <a:xfrm>
            <a:off x="11359666" y="0"/>
            <a:ext cx="792431" cy="791083"/>
          </a:xfrm>
          <a:prstGeom prst="rect">
            <a:avLst/>
          </a:prstGeom>
          <a:noFill/>
          <a:ln>
            <a:noFill/>
          </a:ln>
        </p:spPr>
      </p:pic>
      <p:sp>
        <p:nvSpPr>
          <p:cNvPr id="1157" name="Google Shape;1157;p47"/>
          <p:cNvSpPr txBox="1"/>
          <p:nvPr/>
        </p:nvSpPr>
        <p:spPr>
          <a:xfrm>
            <a:off x="1180063" y="574169"/>
            <a:ext cx="10179603"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الانتباه والإصغاء الجيد</a:t>
            </a:r>
            <a:endParaRPr b="0" i="0" sz="1400" u="none" cap="none" strike="noStrike">
              <a:solidFill>
                <a:srgbClr val="000000"/>
              </a:solidFill>
              <a:latin typeface="Calibri"/>
              <a:ea typeface="Calibri"/>
              <a:cs typeface="Calibri"/>
              <a:sym typeface="Calibri"/>
            </a:endParaRPr>
          </a:p>
        </p:txBody>
      </p:sp>
      <p:sp>
        <p:nvSpPr>
          <p:cNvPr id="1158" name="Google Shape;1158;p47"/>
          <p:cNvSpPr txBox="1"/>
          <p:nvPr/>
        </p:nvSpPr>
        <p:spPr>
          <a:xfrm>
            <a:off x="802595" y="157540"/>
            <a:ext cx="10629290"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2000" u="none" cap="none" strike="noStrike">
                <a:solidFill>
                  <a:srgbClr val="757070"/>
                </a:solidFill>
                <a:latin typeface="Calibri"/>
                <a:ea typeface="Calibri"/>
                <a:cs typeface="Calibri"/>
                <a:sym typeface="Calibri"/>
              </a:rPr>
              <a:t>سأسمعكم النص مرة ثالثة، انتبهوا سوف نبدأ، أنصتوا جيدا. نشتغل في الصفحة 7، نشاط أستمع وأفهم.</a:t>
            </a:r>
            <a:endParaRPr b="0" i="0" sz="1800" u="none" cap="none" strike="noStrike">
              <a:solidFill>
                <a:schemeClr val="dk1"/>
              </a:solidFill>
              <a:latin typeface="Calibri"/>
              <a:ea typeface="Calibri"/>
              <a:cs typeface="Calibri"/>
              <a:sym typeface="Calibri"/>
            </a:endParaRPr>
          </a:p>
        </p:txBody>
      </p:sp>
      <p:pic>
        <p:nvPicPr>
          <p:cNvPr descr="كيف أعرف أن طفلي لا يسمع؟ 10 أعراض تنذر بالإصابة بضعف السمع" id="1159" name="Google Shape;1159;p47"/>
          <p:cNvPicPr preferRelativeResize="0"/>
          <p:nvPr/>
        </p:nvPicPr>
        <p:blipFill rotWithShape="1">
          <a:blip r:embed="rId5">
            <a:alphaModFix/>
          </a:blip>
          <a:srcRect b="0" l="0" r="0" t="0"/>
          <a:stretch/>
        </p:blipFill>
        <p:spPr>
          <a:xfrm>
            <a:off x="2438400" y="1338263"/>
            <a:ext cx="7315200" cy="41814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pic>
        <p:nvPicPr>
          <p:cNvPr descr="Image générée" id="1164" name="Google Shape;1164;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65" name="Google Shape;1165;p48"/>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يشرح المدرس ضوابط الاستماع الجيد، ويقدم الأسئلة التي ينبغي للمتعلمين الإجابة عنها.</a:t>
            </a:r>
            <a:endParaRPr b="0" i="1" sz="1400" u="none" cap="none" strike="noStrike">
              <a:solidFill>
                <a:schemeClr val="dk1"/>
              </a:solidFill>
              <a:latin typeface="Calibri"/>
              <a:ea typeface="Calibri"/>
              <a:cs typeface="Calibri"/>
              <a:sym typeface="Calibri"/>
            </a:endParaRPr>
          </a:p>
        </p:txBody>
      </p:sp>
      <p:sp>
        <p:nvSpPr>
          <p:cNvPr id="1166" name="Google Shape;1166;p48"/>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سوف نستمع مرة ثالثة للنص. ونحاول الإجابة عن الأسئلة الآتية من خلال استراتيجية تحديد المؤشرات :</a:t>
            </a:r>
            <a:endParaRPr b="0" i="0" sz="1000" u="none" cap="none" strike="noStrike">
              <a:solidFill>
                <a:schemeClr val="dk1"/>
              </a:solidFill>
              <a:latin typeface="Calibri"/>
              <a:ea typeface="Calibri"/>
              <a:cs typeface="Calibri"/>
              <a:sym typeface="Calibri"/>
            </a:endParaRPr>
          </a:p>
        </p:txBody>
      </p:sp>
      <p:sp>
        <p:nvSpPr>
          <p:cNvPr id="1167" name="Google Shape;1167;p48"/>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168" name="Google Shape;1168;p48"/>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169" name="Google Shape;1169;p48"/>
          <p:cNvSpPr/>
          <p:nvPr/>
        </p:nvSpPr>
        <p:spPr>
          <a:xfrm>
            <a:off x="2286819" y="1648880"/>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lt1"/>
                </a:solidFill>
                <a:latin typeface="Calibri"/>
                <a:ea typeface="Calibri"/>
                <a:cs typeface="Calibri"/>
                <a:sym typeface="Calibri"/>
              </a:rPr>
              <a:t>اذكر ( أفعالا) تدل على تأثير الكتابة في القارئ.</a:t>
            </a:r>
            <a:endParaRPr/>
          </a:p>
        </p:txBody>
      </p:sp>
      <p:sp>
        <p:nvSpPr>
          <p:cNvPr id="1170" name="Google Shape;1170;p48"/>
          <p:cNvSpPr/>
          <p:nvPr/>
        </p:nvSpPr>
        <p:spPr>
          <a:xfrm>
            <a:off x="2286819" y="3286305"/>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lt1"/>
                </a:solidFill>
                <a:latin typeface="Calibri"/>
                <a:ea typeface="Calibri"/>
                <a:cs typeface="Calibri"/>
                <a:sym typeface="Calibri"/>
              </a:rPr>
              <a:t>اذكر ( تعابير) تدل على تأثير الكتابة في القارئ.</a:t>
            </a:r>
            <a:endParaRPr/>
          </a:p>
        </p:txBody>
      </p:sp>
      <p:sp>
        <p:nvSpPr>
          <p:cNvPr id="1171" name="Google Shape;1171;p48"/>
          <p:cNvSpPr/>
          <p:nvPr/>
        </p:nvSpPr>
        <p:spPr>
          <a:xfrm>
            <a:off x="2286819" y="4488755"/>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lt1"/>
                </a:solidFill>
                <a:latin typeface="Calibri"/>
                <a:ea typeface="Calibri"/>
                <a:cs typeface="Calibri"/>
                <a:sym typeface="Calibri"/>
              </a:rPr>
              <a:t>اذكر ( رأيا أو موقفا) يدل على تأثير الكتابة في القارئ.</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pic>
        <p:nvPicPr>
          <p:cNvPr descr="Image générée" id="1176" name="Google Shape;1176;p4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77" name="Google Shape;1177;p49"/>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يقدم المدرس السؤال ثم يعمد إلى الإجابة عن السؤال.</a:t>
            </a:r>
            <a:endParaRPr b="0" i="1" sz="1400" u="none" cap="none" strike="noStrike">
              <a:solidFill>
                <a:schemeClr val="dk1"/>
              </a:solidFill>
              <a:latin typeface="Calibri"/>
              <a:ea typeface="Calibri"/>
              <a:cs typeface="Calibri"/>
              <a:sym typeface="Calibri"/>
            </a:endParaRPr>
          </a:p>
        </p:txBody>
      </p:sp>
      <p:sp>
        <p:nvSpPr>
          <p:cNvPr id="1178" name="Google Shape;1178;p49"/>
          <p:cNvSpPr/>
          <p:nvPr/>
        </p:nvSpPr>
        <p:spPr>
          <a:xfrm>
            <a:off x="0" y="0"/>
            <a:ext cx="12192000" cy="6848122"/>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179" name="Google Shape;1179;p49"/>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180" name="Google Shape;1180;p49"/>
          <p:cNvSpPr txBox="1"/>
          <p:nvPr/>
        </p:nvSpPr>
        <p:spPr>
          <a:xfrm>
            <a:off x="1746485" y="118953"/>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انتبهوا. سوف أريكم كيف نستخرج مؤشرات من النص المسموع</a:t>
            </a:r>
            <a:endParaRPr b="0" i="0" sz="1800" u="none" cap="none" strike="noStrike">
              <a:solidFill>
                <a:schemeClr val="dk1"/>
              </a:solidFill>
              <a:latin typeface="Calibri"/>
              <a:ea typeface="Calibri"/>
              <a:cs typeface="Calibri"/>
              <a:sym typeface="Calibri"/>
            </a:endParaRPr>
          </a:p>
        </p:txBody>
      </p:sp>
      <p:sp>
        <p:nvSpPr>
          <p:cNvPr id="1181" name="Google Shape;1181;p49"/>
          <p:cNvSpPr/>
          <p:nvPr/>
        </p:nvSpPr>
        <p:spPr>
          <a:xfrm>
            <a:off x="2286819" y="1406095"/>
            <a:ext cx="8458200" cy="3569028"/>
          </a:xfrm>
          <a:prstGeom prst="roundRect">
            <a:avLst>
              <a:gd fmla="val 16667" name="adj"/>
            </a:avLst>
          </a:prstGeom>
          <a:solidFill>
            <a:srgbClr val="F7CAAC"/>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200000"/>
              </a:lnSpc>
              <a:spcBef>
                <a:spcPts val="0"/>
              </a:spcBef>
              <a:spcAft>
                <a:spcPts val="0"/>
              </a:spcAft>
              <a:buNone/>
            </a:pPr>
            <a:r>
              <a:rPr b="1" i="0" lang="ar-MA" sz="2800" u="none" cap="none" strike="noStrike">
                <a:solidFill>
                  <a:srgbClr val="FF0000"/>
                </a:solidFill>
                <a:latin typeface="Calibri"/>
                <a:ea typeface="Calibri"/>
                <a:cs typeface="Calibri"/>
                <a:sym typeface="Calibri"/>
              </a:rPr>
              <a:t>ما هو المؤشر</a:t>
            </a:r>
            <a:r>
              <a:rPr b="1" i="0" lang="ar-MA" sz="2800" u="none" cap="none" strike="noStrike">
                <a:solidFill>
                  <a:schemeClr val="dk1"/>
                </a:solidFill>
                <a:latin typeface="Calibri"/>
                <a:ea typeface="Calibri"/>
                <a:cs typeface="Calibri"/>
                <a:sym typeface="Calibri"/>
              </a:rPr>
              <a:t>.</a:t>
            </a:r>
            <a:r>
              <a:rPr b="0" i="0" lang="ar-MA" sz="2800" u="none" cap="none" strike="noStrike">
                <a:solidFill>
                  <a:schemeClr val="dk1"/>
                </a:solidFill>
                <a:latin typeface="Calibri"/>
                <a:ea typeface="Calibri"/>
                <a:cs typeface="Calibri"/>
                <a:sym typeface="Calibri"/>
              </a:rPr>
              <a:t>كل ما </a:t>
            </a:r>
            <a:r>
              <a:rPr b="0" i="0" lang="ar-MA" sz="2400" u="none" cap="none" strike="noStrike">
                <a:solidFill>
                  <a:schemeClr val="dk1"/>
                </a:solidFill>
                <a:latin typeface="Calibri"/>
                <a:ea typeface="Calibri"/>
                <a:cs typeface="Calibri"/>
                <a:sym typeface="Calibri"/>
              </a:rPr>
              <a:t>يشير أويدلّ على شيء في النص، وتُستخدم المؤشرات النصية لتوجيه القارئ أثناء الفهم والقراءة مثلما تُستخدم الإشارات المرورية في الطريق لتوجيه السائق؛</a:t>
            </a:r>
            <a:endParaRPr/>
          </a:p>
          <a:p>
            <a:pPr indent="0" lvl="0" marL="0" marR="0" rtl="1" algn="r">
              <a:lnSpc>
                <a:spcPct val="200000"/>
              </a:lnSpc>
              <a:spcBef>
                <a:spcPts val="800"/>
              </a:spcBef>
              <a:spcAft>
                <a:spcPts val="800"/>
              </a:spcAft>
              <a:buNone/>
            </a:pPr>
            <a:r>
              <a:rPr b="1" i="0" lang="ar-MA" sz="2800" u="none" cap="none" strike="noStrike">
                <a:solidFill>
                  <a:schemeClr val="dk1"/>
                </a:solidFill>
                <a:latin typeface="Calibri"/>
                <a:ea typeface="Calibri"/>
                <a:cs typeface="Calibri"/>
                <a:sym typeface="Calibri"/>
              </a:rPr>
              <a:t>المؤشرات النصية قد تكون:  </a:t>
            </a:r>
            <a:r>
              <a:rPr b="0" i="0" lang="ar-MA" sz="2400" u="none" cap="none" strike="noStrike">
                <a:solidFill>
                  <a:schemeClr val="dk1"/>
                </a:solidFill>
                <a:latin typeface="Calibri"/>
                <a:ea typeface="Calibri"/>
                <a:cs typeface="Calibri"/>
                <a:sym typeface="Calibri"/>
              </a:rPr>
              <a:t>عبارات وتعابير أو أفعالا أو مواقف...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pic>
        <p:nvPicPr>
          <p:cNvPr descr="Image générée" id="1186" name="Google Shape;1186;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87" name="Google Shape;1187;p50"/>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يقدم المدرس السؤال ثم يعمد إلى الإجابة عنه ويشرح للمتعلمين سيرورة الإنجاز </a:t>
            </a:r>
            <a:endParaRPr b="0" i="1" sz="1400" u="none" cap="none" strike="noStrike">
              <a:solidFill>
                <a:schemeClr val="dk1"/>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a:t>
            </a:r>
            <a:endParaRPr b="0" i="1" sz="1400" u="none" cap="none" strike="noStrike">
              <a:solidFill>
                <a:schemeClr val="dk1"/>
              </a:solidFill>
              <a:latin typeface="Calibri"/>
              <a:ea typeface="Calibri"/>
              <a:cs typeface="Calibri"/>
              <a:sym typeface="Calibri"/>
            </a:endParaRPr>
          </a:p>
        </p:txBody>
      </p:sp>
      <p:sp>
        <p:nvSpPr>
          <p:cNvPr id="1188" name="Google Shape;1188;p50"/>
          <p:cNvSpPr/>
          <p:nvPr/>
        </p:nvSpPr>
        <p:spPr>
          <a:xfrm>
            <a:off x="0" y="0"/>
            <a:ext cx="12192000" cy="6848122"/>
          </a:xfrm>
          <a:prstGeom prst="rect">
            <a:avLst/>
          </a:prstGeom>
          <a:noFill/>
          <a:ln cap="flat" cmpd="sng" w="76200">
            <a:solidFill>
              <a:srgbClr val="F7CAA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189" name="Google Shape;1189;p50"/>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190" name="Google Shape;1190;p50"/>
          <p:cNvSpPr txBox="1"/>
          <p:nvPr/>
        </p:nvSpPr>
        <p:spPr>
          <a:xfrm>
            <a:off x="1746485" y="118953"/>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انتبهوا. سوف أريكم كيف نستخرج مؤشرات من النص المسموع</a:t>
            </a:r>
            <a:endParaRPr b="0" i="0" sz="1800" u="none" cap="none" strike="noStrike">
              <a:solidFill>
                <a:schemeClr val="dk1"/>
              </a:solidFill>
              <a:latin typeface="Calibri"/>
              <a:ea typeface="Calibri"/>
              <a:cs typeface="Calibri"/>
              <a:sym typeface="Calibri"/>
            </a:endParaRPr>
          </a:p>
        </p:txBody>
      </p:sp>
      <p:sp>
        <p:nvSpPr>
          <p:cNvPr id="1191" name="Google Shape;1191;p50"/>
          <p:cNvSpPr/>
          <p:nvPr/>
        </p:nvSpPr>
        <p:spPr>
          <a:xfrm>
            <a:off x="1903459" y="2376467"/>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lt1"/>
                </a:solidFill>
                <a:latin typeface="Calibri"/>
                <a:ea typeface="Calibri"/>
                <a:cs typeface="Calibri"/>
                <a:sym typeface="Calibri"/>
              </a:rPr>
              <a:t>اذكر مؤشرا ( أفعالا) تدل على تأثير الكتابة في القارئ.</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pic>
        <p:nvPicPr>
          <p:cNvPr id="1196" name="Google Shape;1196;p51"/>
          <p:cNvPicPr preferRelativeResize="0"/>
          <p:nvPr/>
        </p:nvPicPr>
        <p:blipFill rotWithShape="1">
          <a:blip r:embed="rId3">
            <a:alphaModFix/>
          </a:blip>
          <a:srcRect b="0" l="0" r="0" t="0"/>
          <a:stretch/>
        </p:blipFill>
        <p:spPr>
          <a:xfrm>
            <a:off x="212882" y="647626"/>
            <a:ext cx="12069038" cy="6228000"/>
          </a:xfrm>
          <a:prstGeom prst="rect">
            <a:avLst/>
          </a:prstGeom>
          <a:noFill/>
          <a:ln>
            <a:noFill/>
          </a:ln>
        </p:spPr>
      </p:pic>
      <p:pic>
        <p:nvPicPr>
          <p:cNvPr descr="Image générée" id="1197" name="Google Shape;1197;p51"/>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98" name="Google Shape;1198;p51"/>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199" name="Google Shape;1199;p51"/>
          <p:cNvSpPr/>
          <p:nvPr/>
        </p:nvSpPr>
        <p:spPr>
          <a:xfrm>
            <a:off x="8219768" y="3778290"/>
            <a:ext cx="2941875"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accent1"/>
                </a:solidFill>
                <a:latin typeface="Calibri"/>
                <a:ea typeface="Calibri"/>
                <a:cs typeface="Calibri"/>
                <a:sym typeface="Calibri"/>
              </a:rPr>
              <a:t>تأثير الكتابة في الكاتب</a:t>
            </a:r>
            <a:endParaRPr b="0" i="0" sz="2000" u="none" cap="none" strike="noStrike">
              <a:solidFill>
                <a:schemeClr val="accent1"/>
              </a:solidFill>
              <a:latin typeface="Calibri"/>
              <a:ea typeface="Calibri"/>
              <a:cs typeface="Calibri"/>
              <a:sym typeface="Calibri"/>
            </a:endParaRPr>
          </a:p>
          <a:p>
            <a:pPr indent="0" lvl="0" marL="0" marR="0" rtl="1" algn="r">
              <a:lnSpc>
                <a:spcPct val="74107"/>
              </a:lnSpc>
              <a:spcBef>
                <a:spcPts val="0"/>
              </a:spcBef>
              <a:spcAft>
                <a:spcPts val="0"/>
              </a:spcAft>
              <a:buClr>
                <a:schemeClr val="dk1"/>
              </a:buClr>
              <a:buSzPts val="2800"/>
              <a:buFont typeface="Arial"/>
              <a:buNone/>
            </a:pPr>
            <a:r>
              <a:t/>
            </a:r>
            <a:endParaRPr b="0" i="0" sz="1800" u="none" cap="none" strike="noStrike">
              <a:solidFill>
                <a:schemeClr val="dk1"/>
              </a:solidFill>
              <a:latin typeface="Calibri"/>
              <a:ea typeface="Calibri"/>
              <a:cs typeface="Calibri"/>
              <a:sym typeface="Calibri"/>
            </a:endParaRPr>
          </a:p>
        </p:txBody>
      </p:sp>
      <p:sp>
        <p:nvSpPr>
          <p:cNvPr id="1200" name="Google Shape;1200;p51"/>
          <p:cNvSpPr/>
          <p:nvPr/>
        </p:nvSpPr>
        <p:spPr>
          <a:xfrm>
            <a:off x="7936992" y="3737636"/>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1" name="Google Shape;1201;p51"/>
          <p:cNvSpPr/>
          <p:nvPr/>
        </p:nvSpPr>
        <p:spPr>
          <a:xfrm>
            <a:off x="804672" y="3845144"/>
            <a:ext cx="5138928" cy="745023"/>
          </a:xfrm>
          <a:prstGeom prst="roundRect">
            <a:avLst>
              <a:gd fmla="val 16667" name="adj"/>
            </a:avLst>
          </a:prstGeom>
          <a:solidFill>
            <a:srgbClr val="00B050"/>
          </a:solidFill>
          <a:ln cap="flat" cmpd="sng" w="12700">
            <a:solidFill>
              <a:srgbClr val="B3C6E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2" name="Google Shape;1202;p51"/>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أفعال تدل على:</a:t>
            </a:r>
            <a:endParaRPr b="0" i="0" sz="2400" u="none" cap="none" strike="noStrike">
              <a:solidFill>
                <a:schemeClr val="dk1"/>
              </a:solidFill>
              <a:latin typeface="Calibri"/>
              <a:ea typeface="Calibri"/>
              <a:cs typeface="Calibri"/>
              <a:sym typeface="Calibri"/>
            </a:endParaRPr>
          </a:p>
        </p:txBody>
      </p:sp>
      <p:cxnSp>
        <p:nvCxnSpPr>
          <p:cNvPr id="1203" name="Google Shape;1203;p51"/>
          <p:cNvCxnSpPr/>
          <p:nvPr/>
        </p:nvCxnSpPr>
        <p:spPr>
          <a:xfrm flipH="1">
            <a:off x="5943600" y="4143249"/>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204" name="Google Shape;1204;p51"/>
          <p:cNvSpPr txBox="1"/>
          <p:nvPr/>
        </p:nvSpPr>
        <p:spPr>
          <a:xfrm>
            <a:off x="1168396" y="37215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يقدم المدرس الجواب بتوظيف الشبكة مع شرح كل عنصر في صلته بالجواب.</a:t>
            </a:r>
            <a:endParaRPr b="0" i="0" sz="1400" u="none" cap="none" strike="noStrike">
              <a:solidFill>
                <a:srgbClr val="AEABAB"/>
              </a:solidFill>
              <a:latin typeface="Calibri"/>
              <a:ea typeface="Calibri"/>
              <a:cs typeface="Calibri"/>
              <a:sym typeface="Calibri"/>
            </a:endParaRPr>
          </a:p>
        </p:txBody>
      </p:sp>
      <p:pic>
        <p:nvPicPr>
          <p:cNvPr descr="Image générée" id="1205" name="Google Shape;1205;p51"/>
          <p:cNvPicPr preferRelativeResize="0"/>
          <p:nvPr/>
        </p:nvPicPr>
        <p:blipFill rotWithShape="1">
          <a:blip r:embed="rId5">
            <a:alphaModFix/>
          </a:blip>
          <a:srcRect b="41629" l="3381" r="70997" t="42118"/>
          <a:stretch/>
        </p:blipFill>
        <p:spPr>
          <a:xfrm>
            <a:off x="-79380" y="-44737"/>
            <a:ext cx="730250" cy="69480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pic>
        <p:nvPicPr>
          <p:cNvPr descr="Image générée" id="1210" name="Google Shape;1210;p5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11" name="Google Shape;1211;p52"/>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12" name="Google Shape;1212;p52"/>
          <p:cNvSpPr/>
          <p:nvPr/>
        </p:nvSpPr>
        <p:spPr>
          <a:xfrm>
            <a:off x="5596128" y="3778290"/>
            <a:ext cx="8458200"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accent1"/>
                </a:solidFill>
                <a:latin typeface="Calibri"/>
                <a:ea typeface="Calibri"/>
                <a:cs typeface="Calibri"/>
                <a:sym typeface="Calibri"/>
              </a:rPr>
              <a:t>تأثير الكتابة في الكاتب</a:t>
            </a:r>
            <a:endParaRPr b="0" i="0" sz="2000" u="none" cap="none" strike="noStrike">
              <a:solidFill>
                <a:schemeClr val="accent1"/>
              </a:solidFill>
              <a:latin typeface="Calibri"/>
              <a:ea typeface="Calibri"/>
              <a:cs typeface="Calibri"/>
              <a:sym typeface="Calibri"/>
            </a:endParaRPr>
          </a:p>
        </p:txBody>
      </p:sp>
      <p:pic>
        <p:nvPicPr>
          <p:cNvPr id="1213" name="Google Shape;1213;p52"/>
          <p:cNvPicPr preferRelativeResize="0"/>
          <p:nvPr/>
        </p:nvPicPr>
        <p:blipFill rotWithShape="1">
          <a:blip r:embed="rId4">
            <a:alphaModFix/>
          </a:blip>
          <a:srcRect b="0" l="0" r="0" t="0"/>
          <a:stretch/>
        </p:blipFill>
        <p:spPr>
          <a:xfrm>
            <a:off x="376775" y="61243"/>
            <a:ext cx="730250" cy="730250"/>
          </a:xfrm>
          <a:prstGeom prst="rect">
            <a:avLst/>
          </a:prstGeom>
          <a:noFill/>
          <a:ln>
            <a:noFill/>
          </a:ln>
        </p:spPr>
      </p:pic>
      <p:sp>
        <p:nvSpPr>
          <p:cNvPr id="1214" name="Google Shape;1214;p52"/>
          <p:cNvSpPr/>
          <p:nvPr/>
        </p:nvSpPr>
        <p:spPr>
          <a:xfrm>
            <a:off x="7936992" y="3704535"/>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5" name="Google Shape;1215;p52"/>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أفعال تدل على:</a:t>
            </a:r>
            <a:endParaRPr b="0" i="0" sz="2400" u="none" cap="none" strike="noStrike">
              <a:solidFill>
                <a:schemeClr val="dk1"/>
              </a:solidFill>
              <a:latin typeface="Calibri"/>
              <a:ea typeface="Calibri"/>
              <a:cs typeface="Calibri"/>
              <a:sym typeface="Calibri"/>
            </a:endParaRPr>
          </a:p>
        </p:txBody>
      </p:sp>
      <p:cxnSp>
        <p:nvCxnSpPr>
          <p:cNvPr id="1216" name="Google Shape;1216;p52"/>
          <p:cNvCxnSpPr/>
          <p:nvPr/>
        </p:nvCxnSpPr>
        <p:spPr>
          <a:xfrm flipH="1">
            <a:off x="5943600" y="4113432"/>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217" name="Google Shape;1217;p52"/>
          <p:cNvSpPr txBox="1"/>
          <p:nvPr/>
        </p:nvSpPr>
        <p:spPr>
          <a:xfrm>
            <a:off x="1778417" y="4367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هذه هي المؤشرات</a:t>
            </a:r>
            <a:endParaRPr b="0" i="0" sz="1800" u="none" cap="none" strike="noStrike">
              <a:solidFill>
                <a:schemeClr val="dk1"/>
              </a:solidFill>
              <a:latin typeface="Calibri"/>
              <a:ea typeface="Calibri"/>
              <a:cs typeface="Calibri"/>
              <a:sym typeface="Calibri"/>
            </a:endParaRPr>
          </a:p>
        </p:txBody>
      </p:sp>
      <p:sp>
        <p:nvSpPr>
          <p:cNvPr id="1218" name="Google Shape;1218;p52"/>
          <p:cNvSpPr txBox="1"/>
          <p:nvPr/>
        </p:nvSpPr>
        <p:spPr>
          <a:xfrm>
            <a:off x="1192695" y="325114"/>
            <a:ext cx="10161104" cy="33924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يقدم المدرس الجواب بتوظيف الشبكة مع شرح كل عنصر في صلته بالجواب.</a:t>
            </a:r>
            <a:endParaRPr b="0" i="0" sz="1400" u="none" cap="none" strike="noStrike">
              <a:solidFill>
                <a:srgbClr val="AEABAB"/>
              </a:solidFill>
              <a:latin typeface="Calibri"/>
              <a:ea typeface="Calibri"/>
              <a:cs typeface="Calibri"/>
              <a:sym typeface="Calibri"/>
            </a:endParaRPr>
          </a:p>
        </p:txBody>
      </p:sp>
      <p:sp>
        <p:nvSpPr>
          <p:cNvPr id="1219" name="Google Shape;1219;p52"/>
          <p:cNvSpPr/>
          <p:nvPr/>
        </p:nvSpPr>
        <p:spPr>
          <a:xfrm>
            <a:off x="832195" y="3512950"/>
            <a:ext cx="5138928" cy="995932"/>
          </a:xfrm>
          <a:prstGeom prst="roundRect">
            <a:avLst>
              <a:gd fmla="val 16667" name="adj"/>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0" name="Google Shape;1220;p52"/>
          <p:cNvSpPr txBox="1"/>
          <p:nvPr/>
        </p:nvSpPr>
        <p:spPr>
          <a:xfrm>
            <a:off x="911706" y="3565673"/>
            <a:ext cx="4947050" cy="954107"/>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ar-MA" sz="1800" u="none" cap="none" strike="noStrike">
                <a:solidFill>
                  <a:schemeClr val="dk1"/>
                </a:solidFill>
                <a:latin typeface="Calibri"/>
                <a:ea typeface="Calibri"/>
                <a:cs typeface="Calibri"/>
                <a:sym typeface="Calibri"/>
              </a:rPr>
              <a:t>-</a:t>
            </a:r>
            <a:r>
              <a:rPr b="0" i="0" lang="ar-MA" sz="2800" u="none" cap="none" strike="noStrike">
                <a:solidFill>
                  <a:schemeClr val="dk1"/>
                </a:solidFill>
                <a:latin typeface="Calibri"/>
                <a:ea typeface="Calibri"/>
                <a:cs typeface="Calibri"/>
                <a:sym typeface="Calibri"/>
              </a:rPr>
              <a:t>أكتب كي أتنفسَ وأعيشَ، وأمُدَّ غيري بالفرصة نفسها</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pic>
        <p:nvPicPr>
          <p:cNvPr descr="Image générée" id="1225" name="Google Shape;1225;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26" name="Google Shape;1226;p53"/>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يطرح المدرس السؤال على </a:t>
            </a:r>
            <a:r>
              <a:rPr b="0" i="0" lang="ar-MA" sz="1400" u="none" cap="none" strike="noStrike">
                <a:solidFill>
                  <a:srgbClr val="AEABAB"/>
                </a:solidFill>
                <a:highlight>
                  <a:srgbClr val="FFFF00"/>
                </a:highlight>
                <a:latin typeface="Calibri"/>
                <a:ea typeface="Calibri"/>
                <a:cs typeface="Calibri"/>
                <a:sym typeface="Calibri"/>
              </a:rPr>
              <a:t>جماعة</a:t>
            </a:r>
            <a:r>
              <a:rPr b="0" i="0" lang="ar-MA" sz="1400" u="none" cap="none" strike="noStrike">
                <a:solidFill>
                  <a:srgbClr val="AEABAB"/>
                </a:solidFill>
                <a:latin typeface="Calibri"/>
                <a:ea typeface="Calibri"/>
                <a:cs typeface="Calibri"/>
                <a:sym typeface="Calibri"/>
              </a:rPr>
              <a:t> القسم ويحفزهم على الإنجاز  ثم يختار متعلما يقدم الإجابة ويطلب منه شرح سيرورة الإنجاز أمام زملائه ويبدون رأيهم في جوابه.</a:t>
            </a:r>
            <a:endParaRPr b="0" i="1" sz="1400" u="none" cap="none" strike="noStrike">
              <a:solidFill>
                <a:schemeClr val="dk1"/>
              </a:solidFill>
              <a:latin typeface="Calibri"/>
              <a:ea typeface="Calibri"/>
              <a:cs typeface="Calibri"/>
              <a:sym typeface="Calibri"/>
            </a:endParaRPr>
          </a:p>
        </p:txBody>
      </p:sp>
      <p:sp>
        <p:nvSpPr>
          <p:cNvPr id="1227" name="Google Shape;1227;p53"/>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 :</a:t>
            </a:r>
            <a:endParaRPr b="0" i="0" sz="1000" u="none" cap="none" strike="noStrike">
              <a:solidFill>
                <a:schemeClr val="dk1"/>
              </a:solidFill>
              <a:latin typeface="Calibri"/>
              <a:ea typeface="Calibri"/>
              <a:cs typeface="Calibri"/>
              <a:sym typeface="Calibri"/>
            </a:endParaRPr>
          </a:p>
        </p:txBody>
      </p:sp>
      <p:sp>
        <p:nvSpPr>
          <p:cNvPr id="1228" name="Google Shape;1228;p53"/>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29" name="Google Shape;1229;p53"/>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30" name="Google Shape;1230;p53"/>
          <p:cNvSpPr/>
          <p:nvPr/>
        </p:nvSpPr>
        <p:spPr>
          <a:xfrm>
            <a:off x="2286819" y="3286305"/>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lt1"/>
                </a:solidFill>
                <a:latin typeface="Calibri"/>
                <a:ea typeface="Calibri"/>
                <a:cs typeface="Calibri"/>
                <a:sym typeface="Calibri"/>
              </a:rPr>
              <a:t>اذكر ( تعابير) تدل على تأثير الكتابة في القارئ.</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pic>
        <p:nvPicPr>
          <p:cNvPr id="1235" name="Google Shape;1235;p54"/>
          <p:cNvPicPr preferRelativeResize="0"/>
          <p:nvPr/>
        </p:nvPicPr>
        <p:blipFill rotWithShape="1">
          <a:blip r:embed="rId3">
            <a:alphaModFix/>
          </a:blip>
          <a:srcRect b="0" l="0" r="0" t="0"/>
          <a:stretch/>
        </p:blipFill>
        <p:spPr>
          <a:xfrm>
            <a:off x="212882" y="647626"/>
            <a:ext cx="12069038" cy="6228000"/>
          </a:xfrm>
          <a:prstGeom prst="rect">
            <a:avLst/>
          </a:prstGeom>
          <a:noFill/>
          <a:ln>
            <a:noFill/>
          </a:ln>
        </p:spPr>
      </p:pic>
      <p:pic>
        <p:nvPicPr>
          <p:cNvPr descr="Image générée" id="1236" name="Google Shape;1236;p54"/>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37" name="Google Shape;1237;p54"/>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38" name="Google Shape;1238;p54"/>
          <p:cNvSpPr/>
          <p:nvPr/>
        </p:nvSpPr>
        <p:spPr>
          <a:xfrm>
            <a:off x="8219768" y="3778290"/>
            <a:ext cx="2941875"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accent1"/>
                </a:solidFill>
                <a:latin typeface="Calibri"/>
                <a:ea typeface="Calibri"/>
                <a:cs typeface="Calibri"/>
                <a:sym typeface="Calibri"/>
              </a:rPr>
              <a:t>تأثير الكتابة في الكاتب</a:t>
            </a:r>
            <a:endParaRPr b="0" i="0" sz="2000" u="none" cap="none" strike="noStrike">
              <a:solidFill>
                <a:schemeClr val="accent1"/>
              </a:solidFill>
              <a:latin typeface="Calibri"/>
              <a:ea typeface="Calibri"/>
              <a:cs typeface="Calibri"/>
              <a:sym typeface="Calibri"/>
            </a:endParaRPr>
          </a:p>
          <a:p>
            <a:pPr indent="0" lvl="0" marL="0" marR="0" rtl="1" algn="r">
              <a:lnSpc>
                <a:spcPct val="74107"/>
              </a:lnSpc>
              <a:spcBef>
                <a:spcPts val="0"/>
              </a:spcBef>
              <a:spcAft>
                <a:spcPts val="0"/>
              </a:spcAft>
              <a:buClr>
                <a:schemeClr val="dk1"/>
              </a:buClr>
              <a:buSzPts val="2800"/>
              <a:buFont typeface="Arial"/>
              <a:buNone/>
            </a:pPr>
            <a:r>
              <a:t/>
            </a:r>
            <a:endParaRPr b="0" i="0" sz="1800" u="none" cap="none" strike="noStrike">
              <a:solidFill>
                <a:schemeClr val="dk1"/>
              </a:solidFill>
              <a:latin typeface="Calibri"/>
              <a:ea typeface="Calibri"/>
              <a:cs typeface="Calibri"/>
              <a:sym typeface="Calibri"/>
            </a:endParaRPr>
          </a:p>
        </p:txBody>
      </p:sp>
      <p:sp>
        <p:nvSpPr>
          <p:cNvPr id="1239" name="Google Shape;1239;p54"/>
          <p:cNvSpPr/>
          <p:nvPr/>
        </p:nvSpPr>
        <p:spPr>
          <a:xfrm>
            <a:off x="7936992" y="3737636"/>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40" name="Google Shape;1240;p54"/>
          <p:cNvSpPr/>
          <p:nvPr/>
        </p:nvSpPr>
        <p:spPr>
          <a:xfrm>
            <a:off x="804672" y="3845144"/>
            <a:ext cx="5138928" cy="745023"/>
          </a:xfrm>
          <a:prstGeom prst="roundRect">
            <a:avLst>
              <a:gd fmla="val 16667" name="adj"/>
            </a:avLst>
          </a:prstGeom>
          <a:solidFill>
            <a:srgbClr val="00B050"/>
          </a:solidFill>
          <a:ln cap="flat" cmpd="sng" w="12700">
            <a:solidFill>
              <a:srgbClr val="B3C6E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41" name="Google Shape;1241;p54"/>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تعابير تدل على:</a:t>
            </a:r>
            <a:endParaRPr b="0" i="0" sz="2400" u="none" cap="none" strike="noStrike">
              <a:solidFill>
                <a:schemeClr val="dk1"/>
              </a:solidFill>
              <a:latin typeface="Calibri"/>
              <a:ea typeface="Calibri"/>
              <a:cs typeface="Calibri"/>
              <a:sym typeface="Calibri"/>
            </a:endParaRPr>
          </a:p>
        </p:txBody>
      </p:sp>
      <p:cxnSp>
        <p:nvCxnSpPr>
          <p:cNvPr id="1242" name="Google Shape;1242;p54"/>
          <p:cNvCxnSpPr/>
          <p:nvPr/>
        </p:nvCxnSpPr>
        <p:spPr>
          <a:xfrm flipH="1">
            <a:off x="5943600" y="4143249"/>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243" name="Google Shape;1243;p54"/>
          <p:cNvSpPr txBox="1"/>
          <p:nvPr/>
        </p:nvSpPr>
        <p:spPr>
          <a:xfrm>
            <a:off x="1754118" y="90721"/>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1800" u="none" cap="none" strike="noStrike">
              <a:solidFill>
                <a:schemeClr val="dk1"/>
              </a:solidFill>
              <a:latin typeface="Calibri"/>
              <a:ea typeface="Calibri"/>
              <a:cs typeface="Calibri"/>
              <a:sym typeface="Calibri"/>
            </a:endParaRPr>
          </a:p>
        </p:txBody>
      </p:sp>
      <p:sp>
        <p:nvSpPr>
          <p:cNvPr id="1244" name="Google Shape;1244;p54"/>
          <p:cNvSpPr txBox="1"/>
          <p:nvPr/>
        </p:nvSpPr>
        <p:spPr>
          <a:xfrm>
            <a:off x="1168396" y="372155"/>
            <a:ext cx="10161104" cy="47061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a:t>
            </a:r>
            <a:r>
              <a:rPr b="0" i="0" lang="ar-MA" sz="1400" u="none" cap="none" strike="noStrike">
                <a:solidFill>
                  <a:srgbClr val="AEABAB"/>
                </a:solidFill>
                <a:highlight>
                  <a:srgbClr val="FFFF00"/>
                </a:highlight>
                <a:latin typeface="Calibri"/>
                <a:ea typeface="Calibri"/>
                <a:cs typeface="Calibri"/>
                <a:sym typeface="Calibri"/>
              </a:rPr>
              <a:t>جماعة</a:t>
            </a:r>
            <a:r>
              <a:rPr b="0" i="0" lang="ar-MA" sz="1400" u="none" cap="none" strike="noStrike">
                <a:solidFill>
                  <a:srgbClr val="AEABAB"/>
                </a:solidFill>
                <a:latin typeface="Calibri"/>
                <a:ea typeface="Calibri"/>
                <a:cs typeface="Calibri"/>
                <a:sym typeface="Calibri"/>
              </a:rPr>
              <a:t> القسم ويحفزهم على الإنجاز  ثم يختار متعلما يقدم الإجابة ويطلب منه شرح سيرورة الإنجاز أمام زملائه ويبدون رأيهم في جوابه</a:t>
            </a:r>
            <a:endParaRPr b="0" i="0" sz="1400" u="none" cap="none" strike="noStrike">
              <a:solidFill>
                <a:srgbClr val="AEABAB"/>
              </a:solidFill>
              <a:latin typeface="Calibri"/>
              <a:ea typeface="Calibri"/>
              <a:cs typeface="Calibri"/>
              <a:sym typeface="Calibri"/>
            </a:endParaRPr>
          </a:p>
        </p:txBody>
      </p:sp>
      <p:pic>
        <p:nvPicPr>
          <p:cNvPr descr="Image générée" id="1245" name="Google Shape;1245;p54"/>
          <p:cNvPicPr preferRelativeResize="0"/>
          <p:nvPr/>
        </p:nvPicPr>
        <p:blipFill rotWithShape="1">
          <a:blip r:embed="rId5">
            <a:alphaModFix/>
          </a:blip>
          <a:srcRect b="41629" l="3381" r="70997" t="42118"/>
          <a:stretch/>
        </p:blipFill>
        <p:spPr>
          <a:xfrm>
            <a:off x="-79380" y="-44737"/>
            <a:ext cx="730250" cy="694801"/>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pic>
        <p:nvPicPr>
          <p:cNvPr descr="Image générée" id="1250" name="Google Shape;1250;p5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51" name="Google Shape;1251;p55"/>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52" name="Google Shape;1252;p55"/>
          <p:cNvSpPr/>
          <p:nvPr/>
        </p:nvSpPr>
        <p:spPr>
          <a:xfrm>
            <a:off x="5596128" y="3778290"/>
            <a:ext cx="8458200"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accent1"/>
                </a:solidFill>
                <a:latin typeface="Calibri"/>
                <a:ea typeface="Calibri"/>
                <a:cs typeface="Calibri"/>
                <a:sym typeface="Calibri"/>
              </a:rPr>
              <a:t>تأثير الكتابة في الكاتب</a:t>
            </a:r>
            <a:endParaRPr b="0" i="0" sz="2000" u="none" cap="none" strike="noStrike">
              <a:solidFill>
                <a:schemeClr val="accent1"/>
              </a:solidFill>
              <a:latin typeface="Calibri"/>
              <a:ea typeface="Calibri"/>
              <a:cs typeface="Calibri"/>
              <a:sym typeface="Calibri"/>
            </a:endParaRPr>
          </a:p>
        </p:txBody>
      </p:sp>
      <p:pic>
        <p:nvPicPr>
          <p:cNvPr id="1253" name="Google Shape;1253;p55"/>
          <p:cNvPicPr preferRelativeResize="0"/>
          <p:nvPr/>
        </p:nvPicPr>
        <p:blipFill rotWithShape="1">
          <a:blip r:embed="rId4">
            <a:alphaModFix/>
          </a:blip>
          <a:srcRect b="0" l="0" r="0" t="0"/>
          <a:stretch/>
        </p:blipFill>
        <p:spPr>
          <a:xfrm>
            <a:off x="376775" y="61243"/>
            <a:ext cx="730250" cy="730250"/>
          </a:xfrm>
          <a:prstGeom prst="rect">
            <a:avLst/>
          </a:prstGeom>
          <a:noFill/>
          <a:ln>
            <a:noFill/>
          </a:ln>
        </p:spPr>
      </p:pic>
      <p:sp>
        <p:nvSpPr>
          <p:cNvPr id="1254" name="Google Shape;1254;p55"/>
          <p:cNvSpPr/>
          <p:nvPr/>
        </p:nvSpPr>
        <p:spPr>
          <a:xfrm>
            <a:off x="7936992" y="3704535"/>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55" name="Google Shape;1255;p55"/>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تعابير تدل على:</a:t>
            </a:r>
            <a:endParaRPr b="0" i="0" sz="2400" u="none" cap="none" strike="noStrike">
              <a:solidFill>
                <a:schemeClr val="dk1"/>
              </a:solidFill>
              <a:latin typeface="Calibri"/>
              <a:ea typeface="Calibri"/>
              <a:cs typeface="Calibri"/>
              <a:sym typeface="Calibri"/>
            </a:endParaRPr>
          </a:p>
        </p:txBody>
      </p:sp>
      <p:cxnSp>
        <p:nvCxnSpPr>
          <p:cNvPr id="1256" name="Google Shape;1256;p55"/>
          <p:cNvCxnSpPr/>
          <p:nvPr/>
        </p:nvCxnSpPr>
        <p:spPr>
          <a:xfrm flipH="1">
            <a:off x="5943600" y="4113432"/>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257" name="Google Shape;1257;p55"/>
          <p:cNvSpPr txBox="1"/>
          <p:nvPr/>
        </p:nvSpPr>
        <p:spPr>
          <a:xfrm>
            <a:off x="1778417" y="4367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1800" u="none" cap="none" strike="noStrike">
              <a:solidFill>
                <a:schemeClr val="dk1"/>
              </a:solidFill>
              <a:latin typeface="Calibri"/>
              <a:ea typeface="Calibri"/>
              <a:cs typeface="Calibri"/>
              <a:sym typeface="Calibri"/>
            </a:endParaRPr>
          </a:p>
        </p:txBody>
      </p:sp>
      <p:sp>
        <p:nvSpPr>
          <p:cNvPr id="1258" name="Google Shape;1258;p55"/>
          <p:cNvSpPr txBox="1"/>
          <p:nvPr/>
        </p:nvSpPr>
        <p:spPr>
          <a:xfrm>
            <a:off x="1192695" y="325114"/>
            <a:ext cx="10161104" cy="33924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يطرح المدرس السؤال على </a:t>
            </a:r>
            <a:r>
              <a:rPr b="0" i="0" lang="ar-MA" sz="1400" u="none" cap="none" strike="noStrike">
                <a:solidFill>
                  <a:srgbClr val="AEABAB"/>
                </a:solidFill>
                <a:highlight>
                  <a:srgbClr val="FFFF00"/>
                </a:highlight>
                <a:latin typeface="Calibri"/>
                <a:ea typeface="Calibri"/>
                <a:cs typeface="Calibri"/>
                <a:sym typeface="Calibri"/>
              </a:rPr>
              <a:t>جماعة</a:t>
            </a:r>
            <a:r>
              <a:rPr b="0" i="0" lang="ar-MA" sz="1400" u="none" cap="none" strike="noStrike">
                <a:solidFill>
                  <a:srgbClr val="AEABAB"/>
                </a:solidFill>
                <a:latin typeface="Calibri"/>
                <a:ea typeface="Calibri"/>
                <a:cs typeface="Calibri"/>
                <a:sym typeface="Calibri"/>
              </a:rPr>
              <a:t> القسم ويحفزهم على الإنجاز  ثم يختار متعلما يقدم الإجابة ويطلب منه شرح سيرورة الإنجاز أمام زملائه ويبدون رأيهم في جوابه.</a:t>
            </a:r>
            <a:endParaRPr b="0" i="0" sz="1400" u="none" cap="none" strike="noStrike">
              <a:solidFill>
                <a:srgbClr val="AEABAB"/>
              </a:solidFill>
              <a:latin typeface="Calibri"/>
              <a:ea typeface="Calibri"/>
              <a:cs typeface="Calibri"/>
              <a:sym typeface="Calibri"/>
            </a:endParaRPr>
          </a:p>
        </p:txBody>
      </p:sp>
      <p:sp>
        <p:nvSpPr>
          <p:cNvPr id="1259" name="Google Shape;1259;p55"/>
          <p:cNvSpPr/>
          <p:nvPr/>
        </p:nvSpPr>
        <p:spPr>
          <a:xfrm>
            <a:off x="832195" y="3512950"/>
            <a:ext cx="5138928" cy="995932"/>
          </a:xfrm>
          <a:prstGeom prst="roundRect">
            <a:avLst>
              <a:gd fmla="val 16667" name="adj"/>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60" name="Google Shape;1260;p55"/>
          <p:cNvSpPr txBox="1"/>
          <p:nvPr/>
        </p:nvSpPr>
        <p:spPr>
          <a:xfrm>
            <a:off x="911706" y="3565673"/>
            <a:ext cx="4947050" cy="954107"/>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ar-MA" sz="1800" u="none" cap="none" strike="noStrike">
                <a:solidFill>
                  <a:schemeClr val="dk1"/>
                </a:solidFill>
                <a:latin typeface="Calibri"/>
                <a:ea typeface="Calibri"/>
                <a:cs typeface="Calibri"/>
                <a:sym typeface="Calibri"/>
              </a:rPr>
              <a:t>-</a:t>
            </a:r>
            <a:r>
              <a:rPr b="0" i="0" lang="ar-MA" sz="2800" u="none" cap="none" strike="noStrike">
                <a:solidFill>
                  <a:schemeClr val="dk1"/>
                </a:solidFill>
                <a:latin typeface="Calibri"/>
                <a:ea typeface="Calibri"/>
                <a:cs typeface="Calibri"/>
                <a:sym typeface="Calibri"/>
              </a:rPr>
              <a:t>وأن أرضا جديدة في داخلي اسْتُصْلِحَتْ </a:t>
            </a:r>
            <a:endParaRPr b="0" i="0" sz="2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pic>
        <p:nvPicPr>
          <p:cNvPr descr="Image générée" id="1265" name="Google Shape;1265;p5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66" name="Google Shape;1266;p56"/>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يشرح المدرس ضوابط الاستماع الجيد، ويقدم الأسئلة التي ينبغي للمتعلمين الإجابة عنها.</a:t>
            </a:r>
            <a:endParaRPr b="0" i="1" sz="1400" u="none" cap="none" strike="noStrike">
              <a:solidFill>
                <a:schemeClr val="dk1"/>
              </a:solidFill>
              <a:latin typeface="Calibri"/>
              <a:ea typeface="Calibri"/>
              <a:cs typeface="Calibri"/>
              <a:sym typeface="Calibri"/>
            </a:endParaRPr>
          </a:p>
        </p:txBody>
      </p:sp>
      <p:sp>
        <p:nvSpPr>
          <p:cNvPr id="1267" name="Google Shape;1267;p56"/>
          <p:cNvSpPr txBox="1"/>
          <p:nvPr/>
        </p:nvSpPr>
        <p:spPr>
          <a:xfrm>
            <a:off x="941030" y="53018"/>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سوف نستمع مرة ثالثة للنص. :</a:t>
            </a:r>
            <a:r>
              <a:rPr b="1" i="0" lang="ar-MA" sz="1000" u="none" cap="none" strike="noStrike">
                <a:solidFill>
                  <a:srgbClr val="757070"/>
                </a:solidFill>
                <a:latin typeface="Calibri"/>
                <a:ea typeface="Calibri"/>
                <a:cs typeface="Calibri"/>
                <a:sym typeface="Calibri"/>
              </a:rPr>
              <a:t> </a:t>
            </a: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1" i="0" sz="2000" u="none" cap="none" strike="noStrike">
              <a:solidFill>
                <a:srgbClr val="757070"/>
              </a:solidFill>
              <a:latin typeface="Calibri"/>
              <a:ea typeface="Calibri"/>
              <a:cs typeface="Calibri"/>
              <a:sym typeface="Calibri"/>
            </a:endParaRPr>
          </a:p>
        </p:txBody>
      </p:sp>
      <p:sp>
        <p:nvSpPr>
          <p:cNvPr id="1268" name="Google Shape;1268;p56"/>
          <p:cNvSpPr/>
          <p:nvPr/>
        </p:nvSpPr>
        <p:spPr>
          <a:xfrm>
            <a:off x="0" y="0"/>
            <a:ext cx="12192000" cy="6848122"/>
          </a:xfrm>
          <a:prstGeom prst="rect">
            <a:avLst/>
          </a:prstGeom>
          <a:noFill/>
          <a:ln cap="flat" cmpd="sng" w="762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269" name="Google Shape;1269;p56"/>
          <p:cNvPicPr preferRelativeResize="0"/>
          <p:nvPr/>
        </p:nvPicPr>
        <p:blipFill rotWithShape="1">
          <a:blip r:embed="rId4">
            <a:alphaModFix/>
          </a:blip>
          <a:srcRect b="0" l="0" r="0" t="0"/>
          <a:stretch/>
        </p:blipFill>
        <p:spPr>
          <a:xfrm>
            <a:off x="196149" y="90520"/>
            <a:ext cx="744881" cy="744881"/>
          </a:xfrm>
          <a:prstGeom prst="rect">
            <a:avLst/>
          </a:prstGeom>
          <a:noFill/>
          <a:ln>
            <a:noFill/>
          </a:ln>
        </p:spPr>
      </p:pic>
      <p:sp>
        <p:nvSpPr>
          <p:cNvPr id="1270" name="Google Shape;1270;p56"/>
          <p:cNvSpPr/>
          <p:nvPr/>
        </p:nvSpPr>
        <p:spPr>
          <a:xfrm>
            <a:off x="2139336" y="2718948"/>
            <a:ext cx="8458200" cy="869950"/>
          </a:xfrm>
          <a:prstGeom prst="roundRect">
            <a:avLst>
              <a:gd fmla="val 16667" name="adj"/>
            </a:avLst>
          </a:prstGeom>
          <a:solidFill>
            <a:srgbClr val="00B050"/>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74107"/>
              </a:lnSpc>
              <a:spcBef>
                <a:spcPts val="0"/>
              </a:spcBef>
              <a:spcAft>
                <a:spcPts val="0"/>
              </a:spcAft>
              <a:buNone/>
            </a:pPr>
            <a:r>
              <a:rPr b="1" i="0" lang="ar-MA" sz="2800" u="none" cap="none" strike="noStrike">
                <a:solidFill>
                  <a:schemeClr val="lt1"/>
                </a:solidFill>
                <a:latin typeface="Calibri"/>
                <a:ea typeface="Calibri"/>
                <a:cs typeface="Calibri"/>
                <a:sym typeface="Calibri"/>
              </a:rPr>
              <a:t>اذكر ( رأيا أو موقفا) يدل على تأثير الكتابة في القارئ.</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57"/>
          <p:cNvPicPr preferRelativeResize="0"/>
          <p:nvPr/>
        </p:nvPicPr>
        <p:blipFill rotWithShape="1">
          <a:blip r:embed="rId3">
            <a:alphaModFix/>
          </a:blip>
          <a:srcRect b="0" l="0" r="0" t="0"/>
          <a:stretch/>
        </p:blipFill>
        <p:spPr>
          <a:xfrm>
            <a:off x="212882" y="647626"/>
            <a:ext cx="12069038" cy="6228000"/>
          </a:xfrm>
          <a:prstGeom prst="rect">
            <a:avLst/>
          </a:prstGeom>
          <a:noFill/>
          <a:ln>
            <a:noFill/>
          </a:ln>
        </p:spPr>
      </p:pic>
      <p:pic>
        <p:nvPicPr>
          <p:cNvPr descr="Image générée" id="1276" name="Google Shape;1276;p57"/>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77" name="Google Shape;1277;p57"/>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78" name="Google Shape;1278;p57"/>
          <p:cNvSpPr/>
          <p:nvPr/>
        </p:nvSpPr>
        <p:spPr>
          <a:xfrm>
            <a:off x="8219768" y="3778290"/>
            <a:ext cx="2941875"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accent1"/>
                </a:solidFill>
                <a:latin typeface="Calibri"/>
                <a:ea typeface="Calibri"/>
                <a:cs typeface="Calibri"/>
                <a:sym typeface="Calibri"/>
              </a:rPr>
              <a:t>تأثير الكتابة في الكاتب</a:t>
            </a:r>
            <a:endParaRPr b="0" i="0" sz="2000" u="none" cap="none" strike="noStrike">
              <a:solidFill>
                <a:schemeClr val="accent1"/>
              </a:solidFill>
              <a:latin typeface="Calibri"/>
              <a:ea typeface="Calibri"/>
              <a:cs typeface="Calibri"/>
              <a:sym typeface="Calibri"/>
            </a:endParaRPr>
          </a:p>
          <a:p>
            <a:pPr indent="0" lvl="0" marL="0" marR="0" rtl="1" algn="r">
              <a:lnSpc>
                <a:spcPct val="74107"/>
              </a:lnSpc>
              <a:spcBef>
                <a:spcPts val="0"/>
              </a:spcBef>
              <a:spcAft>
                <a:spcPts val="0"/>
              </a:spcAft>
              <a:buClr>
                <a:schemeClr val="dk1"/>
              </a:buClr>
              <a:buSzPts val="2800"/>
              <a:buFont typeface="Arial"/>
              <a:buNone/>
            </a:pPr>
            <a:r>
              <a:t/>
            </a:r>
            <a:endParaRPr b="0" i="0" sz="1800" u="none" cap="none" strike="noStrike">
              <a:solidFill>
                <a:schemeClr val="dk1"/>
              </a:solidFill>
              <a:latin typeface="Calibri"/>
              <a:ea typeface="Calibri"/>
              <a:cs typeface="Calibri"/>
              <a:sym typeface="Calibri"/>
            </a:endParaRPr>
          </a:p>
        </p:txBody>
      </p:sp>
      <p:sp>
        <p:nvSpPr>
          <p:cNvPr id="1279" name="Google Shape;1279;p57"/>
          <p:cNvSpPr/>
          <p:nvPr/>
        </p:nvSpPr>
        <p:spPr>
          <a:xfrm>
            <a:off x="7936992" y="3737636"/>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0" name="Google Shape;1280;p57"/>
          <p:cNvSpPr/>
          <p:nvPr/>
        </p:nvSpPr>
        <p:spPr>
          <a:xfrm>
            <a:off x="804672" y="3845144"/>
            <a:ext cx="5138928" cy="745023"/>
          </a:xfrm>
          <a:prstGeom prst="roundRect">
            <a:avLst>
              <a:gd fmla="val 16667" name="adj"/>
            </a:avLst>
          </a:prstGeom>
          <a:solidFill>
            <a:srgbClr val="00B050"/>
          </a:solidFill>
          <a:ln cap="flat" cmpd="sng" w="12700">
            <a:solidFill>
              <a:srgbClr val="B3C6E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1" name="Google Shape;1281;p57"/>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رأيا أو موقفا تدل على:</a:t>
            </a:r>
            <a:endParaRPr b="0" i="0" sz="2400" u="none" cap="none" strike="noStrike">
              <a:solidFill>
                <a:schemeClr val="dk1"/>
              </a:solidFill>
              <a:latin typeface="Calibri"/>
              <a:ea typeface="Calibri"/>
              <a:cs typeface="Calibri"/>
              <a:sym typeface="Calibri"/>
            </a:endParaRPr>
          </a:p>
        </p:txBody>
      </p:sp>
      <p:cxnSp>
        <p:nvCxnSpPr>
          <p:cNvPr id="1282" name="Google Shape;1282;p57"/>
          <p:cNvCxnSpPr/>
          <p:nvPr/>
        </p:nvCxnSpPr>
        <p:spPr>
          <a:xfrm flipH="1">
            <a:off x="5943600" y="4143249"/>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283" name="Google Shape;1283;p57"/>
          <p:cNvSpPr txBox="1"/>
          <p:nvPr/>
        </p:nvSpPr>
        <p:spPr>
          <a:xfrm>
            <a:off x="1754118" y="90721"/>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1800" u="none" cap="none" strike="noStrike">
              <a:solidFill>
                <a:schemeClr val="dk1"/>
              </a:solidFill>
              <a:latin typeface="Calibri"/>
              <a:ea typeface="Calibri"/>
              <a:cs typeface="Calibri"/>
              <a:sym typeface="Calibri"/>
            </a:endParaRPr>
          </a:p>
        </p:txBody>
      </p:sp>
      <p:sp>
        <p:nvSpPr>
          <p:cNvPr id="1284" name="Google Shape;1284;p57"/>
          <p:cNvSpPr txBox="1"/>
          <p:nvPr/>
        </p:nvSpPr>
        <p:spPr>
          <a:xfrm>
            <a:off x="1168396" y="372155"/>
            <a:ext cx="10161104" cy="470617"/>
          </a:xfrm>
          <a:prstGeom prst="rect">
            <a:avLst/>
          </a:prstGeom>
          <a:noFill/>
          <a:ln>
            <a:noFill/>
          </a:ln>
        </p:spPr>
        <p:txBody>
          <a:bodyPr anchorCtr="0" anchor="t"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يدعو المدرس المتعلمين إلى الإجابة عن السؤال بشكل </a:t>
            </a:r>
            <a:r>
              <a:rPr b="0" i="0" lang="ar-MA" sz="1400" u="none" cap="none" strike="noStrike">
                <a:solidFill>
                  <a:srgbClr val="AEABAB"/>
                </a:solidFill>
                <a:highlight>
                  <a:srgbClr val="FFFF00"/>
                </a:highlight>
                <a:latin typeface="Calibri"/>
                <a:ea typeface="Calibri"/>
                <a:cs typeface="Calibri"/>
                <a:sym typeface="Calibri"/>
              </a:rPr>
              <a:t>مستقل</a:t>
            </a:r>
            <a:r>
              <a:rPr b="0" i="0" lang="ar-MA" sz="1400" u="none" cap="none" strike="noStrike">
                <a:solidFill>
                  <a:srgbClr val="AEABAB"/>
                </a:solidFill>
                <a:latin typeface="Calibri"/>
                <a:ea typeface="Calibri"/>
                <a:cs typeface="Calibri"/>
                <a:sym typeface="Calibri"/>
              </a:rPr>
              <a:t> ، ويتنقل بين الصفوف لتقديم الدعم المناسب وتشجيع المتفوقين عبر التنويه بعملهم ويطلب منهم شرح سيرورة التوصل إلى الجواب الصحيح..</a:t>
            </a:r>
            <a:endParaRPr b="0" i="0" sz="1400" u="none" cap="none" strike="noStrike">
              <a:solidFill>
                <a:srgbClr val="AEABAB"/>
              </a:solidFill>
              <a:latin typeface="Calibri"/>
              <a:ea typeface="Calibri"/>
              <a:cs typeface="Calibri"/>
              <a:sym typeface="Calibri"/>
            </a:endParaRPr>
          </a:p>
        </p:txBody>
      </p:sp>
      <p:pic>
        <p:nvPicPr>
          <p:cNvPr descr="Image générée" id="1285" name="Google Shape;1285;p57"/>
          <p:cNvPicPr preferRelativeResize="0"/>
          <p:nvPr/>
        </p:nvPicPr>
        <p:blipFill rotWithShape="1">
          <a:blip r:embed="rId5">
            <a:alphaModFix/>
          </a:blip>
          <a:srcRect b="41629" l="3381" r="70997" t="42118"/>
          <a:stretch/>
        </p:blipFill>
        <p:spPr>
          <a:xfrm>
            <a:off x="-79380" y="-44737"/>
            <a:ext cx="730250" cy="69480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pic>
        <p:nvPicPr>
          <p:cNvPr descr="Image générée" id="1290" name="Google Shape;1290;p5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91" name="Google Shape;1291;p58"/>
          <p:cNvSpPr/>
          <p:nvPr/>
        </p:nvSpPr>
        <p:spPr>
          <a:xfrm>
            <a:off x="0" y="0"/>
            <a:ext cx="12192000" cy="6848122"/>
          </a:xfrm>
          <a:prstGeom prst="rect">
            <a:avLst/>
          </a:prstGeom>
          <a:noFill/>
          <a:ln cap="flat" cmpd="sng" w="762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92" name="Google Shape;1292;p58"/>
          <p:cNvSpPr/>
          <p:nvPr/>
        </p:nvSpPr>
        <p:spPr>
          <a:xfrm>
            <a:off x="5596128" y="3778290"/>
            <a:ext cx="8458200" cy="871537"/>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ctr">
              <a:lnSpc>
                <a:spcPct val="74107"/>
              </a:lnSpc>
              <a:spcBef>
                <a:spcPts val="0"/>
              </a:spcBef>
              <a:spcAft>
                <a:spcPts val="0"/>
              </a:spcAft>
              <a:buNone/>
            </a:pPr>
            <a:r>
              <a:rPr b="1" i="0" lang="ar-MA" sz="2800" u="none" cap="none" strike="noStrike">
                <a:solidFill>
                  <a:schemeClr val="accent1"/>
                </a:solidFill>
                <a:latin typeface="Calibri"/>
                <a:ea typeface="Calibri"/>
                <a:cs typeface="Calibri"/>
                <a:sym typeface="Calibri"/>
              </a:rPr>
              <a:t>تأثير الكتابة في الكاتب</a:t>
            </a:r>
            <a:endParaRPr b="0" i="0" sz="2000" u="none" cap="none" strike="noStrike">
              <a:solidFill>
                <a:schemeClr val="accent1"/>
              </a:solidFill>
              <a:latin typeface="Calibri"/>
              <a:ea typeface="Calibri"/>
              <a:cs typeface="Calibri"/>
              <a:sym typeface="Calibri"/>
            </a:endParaRPr>
          </a:p>
        </p:txBody>
      </p:sp>
      <p:pic>
        <p:nvPicPr>
          <p:cNvPr id="1293" name="Google Shape;1293;p58"/>
          <p:cNvPicPr preferRelativeResize="0"/>
          <p:nvPr/>
        </p:nvPicPr>
        <p:blipFill rotWithShape="1">
          <a:blip r:embed="rId4">
            <a:alphaModFix/>
          </a:blip>
          <a:srcRect b="0" l="0" r="0" t="0"/>
          <a:stretch/>
        </p:blipFill>
        <p:spPr>
          <a:xfrm>
            <a:off x="376775" y="61243"/>
            <a:ext cx="730250" cy="730250"/>
          </a:xfrm>
          <a:prstGeom prst="rect">
            <a:avLst/>
          </a:prstGeom>
          <a:noFill/>
          <a:ln>
            <a:noFill/>
          </a:ln>
        </p:spPr>
      </p:pic>
      <p:sp>
        <p:nvSpPr>
          <p:cNvPr id="1294" name="Google Shape;1294;p58"/>
          <p:cNvSpPr/>
          <p:nvPr/>
        </p:nvSpPr>
        <p:spPr>
          <a:xfrm>
            <a:off x="7936992" y="3704535"/>
            <a:ext cx="3666744" cy="811226"/>
          </a:xfrm>
          <a:prstGeom prst="ellipse">
            <a:avLst/>
          </a:prstGeom>
          <a:no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95" name="Google Shape;1295;p58"/>
          <p:cNvSpPr txBox="1"/>
          <p:nvPr/>
        </p:nvSpPr>
        <p:spPr>
          <a:xfrm>
            <a:off x="8362188" y="3182559"/>
            <a:ext cx="24131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ar-MA" sz="2400" u="none" cap="none" strike="noStrike">
                <a:solidFill>
                  <a:schemeClr val="dk1"/>
                </a:solidFill>
                <a:latin typeface="Calibri"/>
                <a:ea typeface="Calibri"/>
                <a:cs typeface="Calibri"/>
                <a:sym typeface="Calibri"/>
              </a:rPr>
              <a:t>رأيا أو موقفا  يدل على:</a:t>
            </a:r>
            <a:endParaRPr b="0" i="0" sz="2400" u="none" cap="none" strike="noStrike">
              <a:solidFill>
                <a:schemeClr val="dk1"/>
              </a:solidFill>
              <a:latin typeface="Calibri"/>
              <a:ea typeface="Calibri"/>
              <a:cs typeface="Calibri"/>
              <a:sym typeface="Calibri"/>
            </a:endParaRPr>
          </a:p>
        </p:txBody>
      </p:sp>
      <p:cxnSp>
        <p:nvCxnSpPr>
          <p:cNvPr id="1296" name="Google Shape;1296;p58"/>
          <p:cNvCxnSpPr/>
          <p:nvPr/>
        </p:nvCxnSpPr>
        <p:spPr>
          <a:xfrm flipH="1">
            <a:off x="5943600" y="4113432"/>
            <a:ext cx="1993392" cy="1"/>
          </a:xfrm>
          <a:prstGeom prst="straightConnector1">
            <a:avLst/>
          </a:prstGeom>
          <a:noFill/>
          <a:ln cap="flat" cmpd="sng" w="28575">
            <a:solidFill>
              <a:schemeClr val="accent1"/>
            </a:solidFill>
            <a:prstDash val="solid"/>
            <a:miter lim="800000"/>
            <a:headEnd len="sm" w="sm" type="none"/>
            <a:tailEnd len="med" w="med" type="triangle"/>
          </a:ln>
        </p:spPr>
      </p:cxnSp>
      <p:sp>
        <p:nvSpPr>
          <p:cNvPr id="1297" name="Google Shape;1297;p58"/>
          <p:cNvSpPr txBox="1"/>
          <p:nvPr/>
        </p:nvSpPr>
        <p:spPr>
          <a:xfrm>
            <a:off x="1778417" y="43679"/>
            <a:ext cx="9407525" cy="320088"/>
          </a:xfrm>
          <a:prstGeom prst="rect">
            <a:avLst/>
          </a:prstGeom>
          <a:noFill/>
          <a:ln>
            <a:noFill/>
          </a:ln>
        </p:spPr>
        <p:txBody>
          <a:bodyPr anchorCtr="0" anchor="t" bIns="0" lIns="0" spcFirstLastPara="1" rIns="0" wrap="square" tIns="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حاولوا الإجابة عن هذا السؤال باستعمال الاستراتيجية  نفسها</a:t>
            </a:r>
            <a:endParaRPr b="0" i="0" sz="1800" u="none" cap="none" strike="noStrike">
              <a:solidFill>
                <a:schemeClr val="dk1"/>
              </a:solidFill>
              <a:latin typeface="Calibri"/>
              <a:ea typeface="Calibri"/>
              <a:cs typeface="Calibri"/>
              <a:sym typeface="Calibri"/>
            </a:endParaRPr>
          </a:p>
        </p:txBody>
      </p:sp>
      <p:sp>
        <p:nvSpPr>
          <p:cNvPr id="1298" name="Google Shape;1298;p58"/>
          <p:cNvSpPr txBox="1"/>
          <p:nvPr/>
        </p:nvSpPr>
        <p:spPr>
          <a:xfrm>
            <a:off x="1192695" y="325114"/>
            <a:ext cx="10161104" cy="339242"/>
          </a:xfrm>
          <a:prstGeom prst="rect">
            <a:avLst/>
          </a:prstGeom>
          <a:noFill/>
          <a:ln>
            <a:noFill/>
          </a:ln>
        </p:spPr>
        <p:txBody>
          <a:bodyPr anchorCtr="0" anchor="t" bIns="45700" lIns="91425" spcFirstLastPara="1" rIns="91425" wrap="square" tIns="45700">
            <a:normAutofit fontScale="85000" lnSpcReduction="10000"/>
          </a:bodyPr>
          <a:lstStyle/>
          <a:p>
            <a:pPr indent="0" lvl="0" marL="0" marR="0" rtl="1" algn="r">
              <a:lnSpc>
                <a:spcPct val="90000"/>
              </a:lnSpc>
              <a:spcBef>
                <a:spcPts val="0"/>
              </a:spcBef>
              <a:spcAft>
                <a:spcPts val="0"/>
              </a:spcAft>
              <a:buClr>
                <a:srgbClr val="AEABAB"/>
              </a:buClr>
              <a:buSzPct val="100000"/>
              <a:buFont typeface="Calibri"/>
              <a:buNone/>
            </a:pPr>
            <a:r>
              <a:rPr b="0" i="0" lang="ar-MA" sz="1400" u="none" cap="none" strike="noStrike">
                <a:solidFill>
                  <a:srgbClr val="AEABAB"/>
                </a:solidFill>
                <a:latin typeface="Calibri"/>
                <a:ea typeface="Calibri"/>
                <a:cs typeface="Calibri"/>
                <a:sym typeface="Calibri"/>
              </a:rPr>
              <a:t>يدعو المدرس المتعلمين إلى الإجابة عن السؤال بشكل </a:t>
            </a:r>
            <a:r>
              <a:rPr b="0" i="0" lang="ar-MA" sz="1400" u="none" cap="none" strike="noStrike">
                <a:solidFill>
                  <a:srgbClr val="AEABAB"/>
                </a:solidFill>
                <a:highlight>
                  <a:srgbClr val="FFFF00"/>
                </a:highlight>
                <a:latin typeface="Calibri"/>
                <a:ea typeface="Calibri"/>
                <a:cs typeface="Calibri"/>
                <a:sym typeface="Calibri"/>
              </a:rPr>
              <a:t>مستقل</a:t>
            </a:r>
            <a:r>
              <a:rPr b="0" i="0" lang="ar-MA" sz="1400" u="none" cap="none" strike="noStrike">
                <a:solidFill>
                  <a:srgbClr val="AEABAB"/>
                </a:solidFill>
                <a:latin typeface="Calibri"/>
                <a:ea typeface="Calibri"/>
                <a:cs typeface="Calibri"/>
                <a:sym typeface="Calibri"/>
              </a:rPr>
              <a:t> ، ويتنقل بين الصفوف لتقديم الدعم المناسب وتشجيع المتفوقين عبر التنويه بعملهم ويطلب منهم شرح سيرورة التوصل إلى الجواب الصحيح.</a:t>
            </a:r>
            <a:endParaRPr b="0" i="0" sz="1400" u="none" cap="none" strike="noStrike">
              <a:solidFill>
                <a:srgbClr val="AEABAB"/>
              </a:solidFill>
              <a:latin typeface="Calibri"/>
              <a:ea typeface="Calibri"/>
              <a:cs typeface="Calibri"/>
              <a:sym typeface="Calibri"/>
            </a:endParaRPr>
          </a:p>
        </p:txBody>
      </p:sp>
      <p:sp>
        <p:nvSpPr>
          <p:cNvPr id="1299" name="Google Shape;1299;p58"/>
          <p:cNvSpPr/>
          <p:nvPr/>
        </p:nvSpPr>
        <p:spPr>
          <a:xfrm>
            <a:off x="588264" y="3519829"/>
            <a:ext cx="5138928" cy="995932"/>
          </a:xfrm>
          <a:prstGeom prst="roundRect">
            <a:avLst>
              <a:gd fmla="val 16667" name="adj"/>
            </a:avLst>
          </a:prstGeom>
          <a:solidFill>
            <a:srgbClr val="00B050"/>
          </a:solidFill>
          <a:ln cap="flat" cmpd="sng" w="127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spcBef>
                <a:spcPts val="0"/>
              </a:spcBef>
              <a:spcAft>
                <a:spcPts val="0"/>
              </a:spcAft>
              <a:buNone/>
            </a:pPr>
            <a:r>
              <a:rPr b="0" i="0" lang="ar-MA" sz="2400" u="none" cap="none" strike="noStrike">
                <a:solidFill>
                  <a:schemeClr val="dk1"/>
                </a:solidFill>
                <a:latin typeface="Calibri"/>
                <a:ea typeface="Calibri"/>
                <a:cs typeface="Calibri"/>
                <a:sym typeface="Calibri"/>
              </a:rPr>
              <a:t>وعندما دَخَلْتُ عالمَ الكِتابةَ، كنت أضع في ذهني جيدا ضرورة رد الجميل لكل من أنقذني من الجهل</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pic>
        <p:nvPicPr>
          <p:cNvPr descr="Image générée" id="1304" name="Google Shape;1304;p5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305" name="Google Shape;1305;p59"/>
          <p:cNvPicPr preferRelativeResize="0"/>
          <p:nvPr/>
        </p:nvPicPr>
        <p:blipFill rotWithShape="1">
          <a:blip r:embed="rId4">
            <a:alphaModFix/>
          </a:blip>
          <a:srcRect b="0" l="0" r="0" t="0"/>
          <a:stretch/>
        </p:blipFill>
        <p:spPr>
          <a:xfrm>
            <a:off x="799630" y="43264"/>
            <a:ext cx="731837" cy="731837"/>
          </a:xfrm>
          <a:prstGeom prst="rect">
            <a:avLst/>
          </a:prstGeom>
          <a:noFill/>
          <a:ln>
            <a:noFill/>
          </a:ln>
        </p:spPr>
      </p:pic>
      <p:sp>
        <p:nvSpPr>
          <p:cNvPr id="1306" name="Google Shape;1306;p59"/>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07" name="Google Shape;1307;p59"/>
          <p:cNvPicPr preferRelativeResize="0"/>
          <p:nvPr/>
        </p:nvPicPr>
        <p:blipFill rotWithShape="1">
          <a:blip r:embed="rId5">
            <a:alphaModFix/>
          </a:blip>
          <a:srcRect b="4644" l="4008" r="68628" t="77363"/>
          <a:stretch/>
        </p:blipFill>
        <p:spPr>
          <a:xfrm>
            <a:off x="-9940" y="-46981"/>
            <a:ext cx="1044783" cy="787109"/>
          </a:xfrm>
          <a:prstGeom prst="rect">
            <a:avLst/>
          </a:prstGeom>
          <a:noFill/>
          <a:ln>
            <a:noFill/>
          </a:ln>
        </p:spPr>
      </p:pic>
      <p:sp>
        <p:nvSpPr>
          <p:cNvPr id="1308" name="Google Shape;1308;p59"/>
          <p:cNvSpPr txBox="1"/>
          <p:nvPr/>
        </p:nvSpPr>
        <p:spPr>
          <a:xfrm>
            <a:off x="4800599" y="365980"/>
            <a:ext cx="6553201" cy="375552"/>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يشرح المدرس النشاط ويقدم مثالا للجواب.</a:t>
            </a:r>
            <a:endParaRPr b="0" i="1" sz="1400" u="none" cap="none" strike="noStrike">
              <a:solidFill>
                <a:srgbClr val="757070"/>
              </a:solidFill>
              <a:latin typeface="Calibri"/>
              <a:ea typeface="Calibri"/>
              <a:cs typeface="Calibri"/>
              <a:sym typeface="Calibri"/>
            </a:endParaRPr>
          </a:p>
        </p:txBody>
      </p:sp>
      <p:sp>
        <p:nvSpPr>
          <p:cNvPr id="1309" name="Google Shape;1309;p59"/>
          <p:cNvSpPr txBox="1"/>
          <p:nvPr/>
        </p:nvSpPr>
        <p:spPr>
          <a:xfrm>
            <a:off x="0" y="43264"/>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قبل توديعكم، أدعوكم إلى إنجاز هذا النشاط في منازلكم:</a:t>
            </a:r>
            <a:endParaRPr/>
          </a:p>
        </p:txBody>
      </p:sp>
      <p:pic>
        <p:nvPicPr>
          <p:cNvPr id="1310" name="Google Shape;1310;p59"/>
          <p:cNvPicPr preferRelativeResize="0"/>
          <p:nvPr/>
        </p:nvPicPr>
        <p:blipFill rotWithShape="1">
          <a:blip r:embed="rId6">
            <a:alphaModFix/>
          </a:blip>
          <a:srcRect b="0" l="0" r="0" t="0"/>
          <a:stretch/>
        </p:blipFill>
        <p:spPr>
          <a:xfrm>
            <a:off x="0" y="2043545"/>
            <a:ext cx="12192000" cy="277090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grpSp>
        <p:nvGrpSpPr>
          <p:cNvPr id="1315" name="Google Shape;1315;p60"/>
          <p:cNvGrpSpPr/>
          <p:nvPr/>
        </p:nvGrpSpPr>
        <p:grpSpPr>
          <a:xfrm>
            <a:off x="5184298" y="1700253"/>
            <a:ext cx="5653203" cy="3331407"/>
            <a:chOff x="1715066" y="1103461"/>
            <a:chExt cx="5717724" cy="3124203"/>
          </a:xfrm>
        </p:grpSpPr>
        <p:sp>
          <p:nvSpPr>
            <p:cNvPr id="1316" name="Google Shape;1316;p6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17" name="Google Shape;1317;p6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18" name="Google Shape;1318;p60"/>
          <p:cNvSpPr txBox="1"/>
          <p:nvPr/>
        </p:nvSpPr>
        <p:spPr>
          <a:xfrm>
            <a:off x="5381468" y="1945420"/>
            <a:ext cx="5400765" cy="210031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Calibri"/>
              <a:buNone/>
            </a:pPr>
            <a:r>
              <a:rPr b="1" i="0" lang="ar-MA" sz="4800" u="none" cap="none" strike="noStrike">
                <a:solidFill>
                  <a:srgbClr val="44546A"/>
                </a:solidFill>
                <a:latin typeface="Calibri"/>
                <a:ea typeface="Calibri"/>
                <a:cs typeface="Calibri"/>
                <a:sym typeface="Calibri"/>
              </a:rPr>
              <a:t>دقائق</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5</a:t>
            </a:r>
            <a:endParaRPr b="1" i="0" sz="4800" u="none" cap="none" strike="noStrike">
              <a:solidFill>
                <a:srgbClr val="44546A"/>
              </a:solidFill>
              <a:latin typeface="Calibri"/>
              <a:ea typeface="Calibri"/>
              <a:cs typeface="Calibri"/>
              <a:sym typeface="Calibri"/>
            </a:endParaRPr>
          </a:p>
        </p:txBody>
      </p:sp>
      <p:pic>
        <p:nvPicPr>
          <p:cNvPr id="1319" name="Google Shape;1319;p60"/>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320" name="Google Shape;1320;p60"/>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pic>
        <p:nvPicPr>
          <p:cNvPr descr="Image générée" id="1325" name="Google Shape;1325;p6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26" name="Google Shape;1326;p61"/>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27" name="Google Shape;1327;p61"/>
          <p:cNvSpPr txBox="1"/>
          <p:nvPr/>
        </p:nvSpPr>
        <p:spPr>
          <a:xfrm>
            <a:off x="21891" y="148341"/>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من يذكرني بما تعلمناه اليوم على مستوى المعجم؟</a:t>
            </a:r>
            <a:endParaRPr/>
          </a:p>
        </p:txBody>
      </p:sp>
      <p:sp>
        <p:nvSpPr>
          <p:cNvPr id="1328" name="Google Shape;1328;p61"/>
          <p:cNvSpPr txBox="1"/>
          <p:nvPr/>
        </p:nvSpPr>
        <p:spPr>
          <a:xfrm>
            <a:off x="2176129" y="448193"/>
            <a:ext cx="9144000" cy="381982"/>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تحديد المعجم المكتسب</a:t>
            </a:r>
            <a:endParaRPr b="0" i="0" sz="1400" u="none" cap="none" strike="noStrike">
              <a:solidFill>
                <a:srgbClr val="AEABAB"/>
              </a:solidFill>
              <a:latin typeface="Calibri"/>
              <a:ea typeface="Calibri"/>
              <a:cs typeface="Calibri"/>
              <a:sym typeface="Calibri"/>
            </a:endParaRPr>
          </a:p>
        </p:txBody>
      </p:sp>
      <p:pic>
        <p:nvPicPr>
          <p:cNvPr descr="Lever la main - Icônes mains et gestes gratuites" id="1329" name="Google Shape;1329;p61"/>
          <p:cNvPicPr preferRelativeResize="0"/>
          <p:nvPr/>
        </p:nvPicPr>
        <p:blipFill rotWithShape="1">
          <a:blip r:embed="rId4">
            <a:alphaModFix/>
          </a:blip>
          <a:srcRect b="0" l="0" r="0" t="0"/>
          <a:stretch/>
        </p:blipFill>
        <p:spPr>
          <a:xfrm>
            <a:off x="0" y="58295"/>
            <a:ext cx="702642" cy="702642"/>
          </a:xfrm>
          <a:prstGeom prst="rect">
            <a:avLst/>
          </a:prstGeom>
          <a:noFill/>
          <a:ln>
            <a:noFill/>
          </a:ln>
        </p:spPr>
      </p:pic>
      <p:sp>
        <p:nvSpPr>
          <p:cNvPr id="1330" name="Google Shape;1330;p61"/>
          <p:cNvSpPr txBox="1"/>
          <p:nvPr/>
        </p:nvSpPr>
        <p:spPr>
          <a:xfrm>
            <a:off x="3468300" y="2989500"/>
            <a:ext cx="4798124" cy="1503617"/>
          </a:xfrm>
          <a:prstGeom prst="rect">
            <a:avLst/>
          </a:prstGeom>
          <a:noFill/>
          <a:ln>
            <a:noFill/>
          </a:ln>
        </p:spPr>
        <p:txBody>
          <a:bodyPr anchorCtr="0" anchor="t" bIns="45700" lIns="91425" spcFirstLastPara="1" rIns="91425" wrap="square" tIns="45700">
            <a:spAutoFit/>
          </a:bodyPr>
          <a:lstStyle/>
          <a:p>
            <a:pPr indent="195263" lvl="0" marL="0" marR="0" rtl="1" algn="r">
              <a:lnSpc>
                <a:spcPct val="150000"/>
              </a:lnSpc>
              <a:spcBef>
                <a:spcPts val="0"/>
              </a:spcBef>
              <a:spcAft>
                <a:spcPts val="0"/>
              </a:spcAft>
              <a:buClr>
                <a:schemeClr val="dk1"/>
              </a:buClr>
              <a:buSzPts val="2800"/>
              <a:buFont typeface="Arial"/>
              <a:buNone/>
            </a:pPr>
            <a:r>
              <a:rPr b="1" i="0" lang="ar-MA" sz="2800" u="none" cap="none" strike="noStrike">
                <a:solidFill>
                  <a:schemeClr val="dk1"/>
                </a:solidFill>
                <a:latin typeface="Calibri"/>
                <a:ea typeface="Calibri"/>
                <a:cs typeface="Calibri"/>
                <a:sym typeface="Calibri"/>
              </a:rPr>
              <a:t>ما المعجم الذي اكتسبناه اليوم؟</a:t>
            </a:r>
            <a:endParaRPr/>
          </a:p>
          <a:p>
            <a:pPr indent="195263" lvl="0" marL="0" marR="0" rtl="1" algn="r">
              <a:lnSpc>
                <a:spcPct val="150000"/>
              </a:lnSpc>
              <a:spcBef>
                <a:spcPts val="80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4" name="Shape 1334"/>
        <p:cNvGrpSpPr/>
        <p:nvPr/>
      </p:nvGrpSpPr>
      <p:grpSpPr>
        <a:xfrm>
          <a:off x="0" y="0"/>
          <a:ext cx="0" cy="0"/>
          <a:chOff x="0" y="0"/>
          <a:chExt cx="0" cy="0"/>
        </a:xfrm>
      </p:grpSpPr>
      <p:pic>
        <p:nvPicPr>
          <p:cNvPr descr="Image générée" id="1335" name="Google Shape;1335;p6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36" name="Google Shape;1336;p6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7" name="Google Shape;1337;p62"/>
          <p:cNvSpPr txBox="1"/>
          <p:nvPr/>
        </p:nvSpPr>
        <p:spPr>
          <a:xfrm>
            <a:off x="0" y="55082"/>
            <a:ext cx="11298238" cy="375552"/>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قدموا لي الكلمات التي تعرفنا عليها اليوم.</a:t>
            </a:r>
            <a:endParaRPr/>
          </a:p>
        </p:txBody>
      </p:sp>
      <p:sp>
        <p:nvSpPr>
          <p:cNvPr id="1338" name="Google Shape;1338;p62"/>
          <p:cNvSpPr txBox="1"/>
          <p:nvPr/>
        </p:nvSpPr>
        <p:spPr>
          <a:xfrm>
            <a:off x="2087472" y="374808"/>
            <a:ext cx="9144000" cy="528637"/>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0" i="0" lang="ar-MA" sz="1400" u="none" cap="none" strike="noStrike">
                <a:solidFill>
                  <a:srgbClr val="AEABAB"/>
                </a:solidFill>
                <a:latin typeface="Calibri"/>
                <a:ea typeface="Calibri"/>
                <a:cs typeface="Calibri"/>
                <a:sym typeface="Calibri"/>
              </a:rPr>
              <a:t>يوجه المدرس  المتعلمين إلى تحديد المعجم المكتسب</a:t>
            </a:r>
            <a:r>
              <a:rPr b="0" i="0" lang="ar-MA" sz="1400" u="none" cap="none" strike="noStrike">
                <a:solidFill>
                  <a:schemeClr val="dk1"/>
                </a:solidFill>
                <a:latin typeface="Calibri"/>
                <a:ea typeface="Calibri"/>
                <a:cs typeface="Calibri"/>
                <a:sym typeface="Calibri"/>
              </a:rPr>
              <a:t>.</a:t>
            </a:r>
            <a:endParaRPr b="0" i="0" sz="1400" u="none" cap="none" strike="noStrike">
              <a:solidFill>
                <a:schemeClr val="dk1"/>
              </a:solidFill>
              <a:latin typeface="Calibri"/>
              <a:ea typeface="Calibri"/>
              <a:cs typeface="Calibri"/>
              <a:sym typeface="Calibri"/>
            </a:endParaRPr>
          </a:p>
        </p:txBody>
      </p:sp>
      <p:pic>
        <p:nvPicPr>
          <p:cNvPr id="1339" name="Google Shape;1339;p62"/>
          <p:cNvPicPr preferRelativeResize="0"/>
          <p:nvPr/>
        </p:nvPicPr>
        <p:blipFill rotWithShape="1">
          <a:blip r:embed="rId4">
            <a:alphaModFix/>
          </a:blip>
          <a:srcRect b="0" l="0" r="0" t="0"/>
          <a:stretch/>
        </p:blipFill>
        <p:spPr>
          <a:xfrm>
            <a:off x="376775" y="7677"/>
            <a:ext cx="730250" cy="730250"/>
          </a:xfrm>
          <a:prstGeom prst="rect">
            <a:avLst/>
          </a:prstGeom>
          <a:noFill/>
          <a:ln>
            <a:noFill/>
          </a:ln>
        </p:spPr>
      </p:pic>
      <p:pic>
        <p:nvPicPr>
          <p:cNvPr id="1340" name="Google Shape;1340;p62"/>
          <p:cNvPicPr preferRelativeResize="0"/>
          <p:nvPr/>
        </p:nvPicPr>
        <p:blipFill rotWithShape="1">
          <a:blip r:embed="rId5">
            <a:alphaModFix/>
          </a:blip>
          <a:srcRect b="22179" l="0" r="0" t="0"/>
          <a:stretch/>
        </p:blipFill>
        <p:spPr>
          <a:xfrm>
            <a:off x="4196496" y="2205042"/>
            <a:ext cx="3564000" cy="2773535"/>
          </a:xfrm>
          <a:prstGeom prst="rect">
            <a:avLst/>
          </a:prstGeom>
          <a:solidFill>
            <a:srgbClr val="FFC000"/>
          </a:solidFill>
          <a:ln>
            <a:noFill/>
          </a:ln>
        </p:spPr>
      </p:pic>
      <p:sp>
        <p:nvSpPr>
          <p:cNvPr id="1341" name="Google Shape;1341;p62"/>
          <p:cNvSpPr/>
          <p:nvPr/>
        </p:nvSpPr>
        <p:spPr>
          <a:xfrm>
            <a:off x="4309620" y="2980810"/>
            <a:ext cx="3335517" cy="886119"/>
          </a:xfrm>
          <a:prstGeom prst="rect">
            <a:avLst/>
          </a:prstGeom>
          <a:solidFill>
            <a:srgbClr val="FFC000"/>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5400" u="none" cap="none" strike="noStrike">
                <a:solidFill>
                  <a:schemeClr val="dk1"/>
                </a:solidFill>
                <a:latin typeface="Calibri"/>
                <a:ea typeface="Calibri"/>
                <a:cs typeface="Calibri"/>
                <a:sym typeface="Calibri"/>
              </a:rPr>
              <a:t>الـــــــكِتَـــــــابــــــَـــــــــــــــــةُ</a:t>
            </a:r>
            <a:endParaRPr b="1" i="0" sz="5400" u="none" cap="none" strike="noStrike">
              <a:solidFill>
                <a:schemeClr val="dk1"/>
              </a:solidFill>
              <a:latin typeface="Calibri"/>
              <a:ea typeface="Calibri"/>
              <a:cs typeface="Calibri"/>
              <a:sym typeface="Calibri"/>
            </a:endParaRPr>
          </a:p>
        </p:txBody>
      </p:sp>
      <p:sp>
        <p:nvSpPr>
          <p:cNvPr id="1342" name="Google Shape;1342;p62"/>
          <p:cNvSpPr/>
          <p:nvPr/>
        </p:nvSpPr>
        <p:spPr>
          <a:xfrm>
            <a:off x="1552267" y="1192438"/>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اوكسجين الحياة</a:t>
            </a:r>
            <a:endParaRPr b="1" i="0" sz="2400" u="none" cap="none" strike="noStrike">
              <a:solidFill>
                <a:schemeClr val="dk1"/>
              </a:solidFill>
              <a:latin typeface="Calibri"/>
              <a:ea typeface="Calibri"/>
              <a:cs typeface="Calibri"/>
              <a:sym typeface="Calibri"/>
            </a:endParaRPr>
          </a:p>
        </p:txBody>
      </p:sp>
      <p:sp>
        <p:nvSpPr>
          <p:cNvPr id="1343" name="Google Shape;1343;p62"/>
          <p:cNvSpPr/>
          <p:nvPr/>
        </p:nvSpPr>
        <p:spPr>
          <a:xfrm>
            <a:off x="1552267" y="2212208"/>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المتعة</a:t>
            </a:r>
            <a:endParaRPr b="1" i="0" sz="2400" u="none" cap="none" strike="noStrike">
              <a:solidFill>
                <a:schemeClr val="dk1"/>
              </a:solidFill>
              <a:latin typeface="Calibri"/>
              <a:ea typeface="Calibri"/>
              <a:cs typeface="Calibri"/>
              <a:sym typeface="Calibri"/>
            </a:endParaRPr>
          </a:p>
        </p:txBody>
      </p:sp>
      <p:sp>
        <p:nvSpPr>
          <p:cNvPr id="1344" name="Google Shape;1344;p62"/>
          <p:cNvSpPr/>
          <p:nvPr/>
        </p:nvSpPr>
        <p:spPr>
          <a:xfrm>
            <a:off x="1552267" y="3074465"/>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المعرفة</a:t>
            </a:r>
            <a:endParaRPr b="1" i="0" sz="2400" u="none" cap="none" strike="noStrike">
              <a:solidFill>
                <a:schemeClr val="dk1"/>
              </a:solidFill>
              <a:latin typeface="Calibri"/>
              <a:ea typeface="Calibri"/>
              <a:cs typeface="Calibri"/>
              <a:sym typeface="Calibri"/>
            </a:endParaRPr>
          </a:p>
        </p:txBody>
      </p:sp>
      <p:sp>
        <p:nvSpPr>
          <p:cNvPr id="1345" name="Google Shape;1345;p62"/>
          <p:cNvSpPr/>
          <p:nvPr/>
        </p:nvSpPr>
        <p:spPr>
          <a:xfrm>
            <a:off x="1575847" y="3956669"/>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الإنقاذ من الجهل</a:t>
            </a:r>
            <a:endParaRPr b="1" i="0" sz="2400" u="none" cap="none" strike="noStrike">
              <a:solidFill>
                <a:schemeClr val="dk1"/>
              </a:solidFill>
              <a:latin typeface="Calibri"/>
              <a:ea typeface="Calibri"/>
              <a:cs typeface="Calibri"/>
              <a:sym typeface="Calibri"/>
            </a:endParaRPr>
          </a:p>
        </p:txBody>
      </p:sp>
      <p:sp>
        <p:nvSpPr>
          <p:cNvPr id="1346" name="Google Shape;1346;p62"/>
          <p:cNvSpPr/>
          <p:nvPr/>
        </p:nvSpPr>
        <p:spPr>
          <a:xfrm>
            <a:off x="1575847" y="5090140"/>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السعادة</a:t>
            </a:r>
            <a:endParaRPr b="1" i="0" sz="2400" u="none" cap="none" strike="noStrike">
              <a:solidFill>
                <a:schemeClr val="dk1"/>
              </a:solidFill>
              <a:latin typeface="Calibri"/>
              <a:ea typeface="Calibri"/>
              <a:cs typeface="Calibri"/>
              <a:sym typeface="Calibri"/>
            </a:endParaRPr>
          </a:p>
        </p:txBody>
      </p:sp>
      <p:sp>
        <p:nvSpPr>
          <p:cNvPr id="1347" name="Google Shape;1347;p62"/>
          <p:cNvSpPr/>
          <p:nvPr/>
        </p:nvSpPr>
        <p:spPr>
          <a:xfrm>
            <a:off x="4481995" y="5090140"/>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الذوق الأدبي</a:t>
            </a:r>
            <a:endParaRPr b="1" i="0" sz="2400" u="none" cap="none" strike="noStrike">
              <a:solidFill>
                <a:schemeClr val="dk1"/>
              </a:solidFill>
              <a:latin typeface="Calibri"/>
              <a:ea typeface="Calibri"/>
              <a:cs typeface="Calibri"/>
              <a:sym typeface="Calibri"/>
            </a:endParaRPr>
          </a:p>
        </p:txBody>
      </p:sp>
      <p:sp>
        <p:nvSpPr>
          <p:cNvPr id="1348" name="Google Shape;1348;p62"/>
          <p:cNvSpPr/>
          <p:nvPr/>
        </p:nvSpPr>
        <p:spPr>
          <a:xfrm>
            <a:off x="7670951" y="5090141"/>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التفاؤل</a:t>
            </a:r>
            <a:endParaRPr b="1" i="0" sz="2400" u="none" cap="none" strike="noStrike">
              <a:solidFill>
                <a:schemeClr val="dk1"/>
              </a:solidFill>
              <a:latin typeface="Calibri"/>
              <a:ea typeface="Calibri"/>
              <a:cs typeface="Calibri"/>
              <a:sym typeface="Calibri"/>
            </a:endParaRPr>
          </a:p>
        </p:txBody>
      </p:sp>
      <p:sp>
        <p:nvSpPr>
          <p:cNvPr id="1349" name="Google Shape;1349;p62"/>
          <p:cNvSpPr/>
          <p:nvPr/>
        </p:nvSpPr>
        <p:spPr>
          <a:xfrm>
            <a:off x="7670951" y="3982397"/>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الصداقة</a:t>
            </a:r>
            <a:endParaRPr b="1" i="0" sz="2400" u="none" cap="none" strike="noStrike">
              <a:solidFill>
                <a:schemeClr val="dk1"/>
              </a:solidFill>
              <a:latin typeface="Calibri"/>
              <a:ea typeface="Calibri"/>
              <a:cs typeface="Calibri"/>
              <a:sym typeface="Calibri"/>
            </a:endParaRPr>
          </a:p>
        </p:txBody>
      </p:sp>
      <p:sp>
        <p:nvSpPr>
          <p:cNvPr id="1350" name="Google Shape;1350;p62"/>
          <p:cNvSpPr/>
          <p:nvPr/>
        </p:nvSpPr>
        <p:spPr>
          <a:xfrm>
            <a:off x="7670951" y="3151185"/>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الخيال</a:t>
            </a:r>
            <a:endParaRPr b="1" i="0" sz="2400" u="none" cap="none" strike="noStrike">
              <a:solidFill>
                <a:schemeClr val="dk1"/>
              </a:solidFill>
              <a:latin typeface="Calibri"/>
              <a:ea typeface="Calibri"/>
              <a:cs typeface="Calibri"/>
              <a:sym typeface="Calibri"/>
            </a:endParaRPr>
          </a:p>
        </p:txBody>
      </p:sp>
      <p:sp>
        <p:nvSpPr>
          <p:cNvPr id="1351" name="Google Shape;1351;p62"/>
          <p:cNvSpPr/>
          <p:nvPr/>
        </p:nvSpPr>
        <p:spPr>
          <a:xfrm>
            <a:off x="7670951" y="2271588"/>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الرؤية</a:t>
            </a:r>
            <a:endParaRPr b="1" i="0" sz="2400" u="none" cap="none" strike="noStrike">
              <a:solidFill>
                <a:schemeClr val="dk1"/>
              </a:solidFill>
              <a:latin typeface="Calibri"/>
              <a:ea typeface="Calibri"/>
              <a:cs typeface="Calibri"/>
              <a:sym typeface="Calibri"/>
            </a:endParaRPr>
          </a:p>
        </p:txBody>
      </p:sp>
      <p:sp>
        <p:nvSpPr>
          <p:cNvPr id="1352" name="Google Shape;1352;p62"/>
          <p:cNvSpPr/>
          <p:nvPr/>
        </p:nvSpPr>
        <p:spPr>
          <a:xfrm>
            <a:off x="7670951" y="1166955"/>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التفسير</a:t>
            </a:r>
            <a:endParaRPr b="1" i="0" sz="2400" u="none" cap="none" strike="noStrike">
              <a:solidFill>
                <a:schemeClr val="dk1"/>
              </a:solidFill>
              <a:latin typeface="Calibri"/>
              <a:ea typeface="Calibri"/>
              <a:cs typeface="Calibri"/>
              <a:sym typeface="Calibri"/>
            </a:endParaRPr>
          </a:p>
        </p:txBody>
      </p:sp>
      <p:sp>
        <p:nvSpPr>
          <p:cNvPr id="1353" name="Google Shape;1353;p62"/>
          <p:cNvSpPr/>
          <p:nvPr/>
        </p:nvSpPr>
        <p:spPr>
          <a:xfrm>
            <a:off x="4481995" y="1175596"/>
            <a:ext cx="2733774" cy="698809"/>
          </a:xfrm>
          <a:prstGeom prst="rect">
            <a:avLst/>
          </a:prstGeom>
          <a:solidFill>
            <a:srgbClr val="FFC000"/>
          </a:solidFill>
          <a:ln cap="flat" cmpd="sng" w="952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الأفكار</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pic>
        <p:nvPicPr>
          <p:cNvPr descr="Image générée" id="1358" name="Google Shape;1358;p6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59" name="Google Shape;1359;p6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0" name="Google Shape;1360;p63"/>
          <p:cNvSpPr/>
          <p:nvPr/>
        </p:nvSpPr>
        <p:spPr>
          <a:xfrm>
            <a:off x="1107025" y="1344740"/>
            <a:ext cx="9817329" cy="962025"/>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SzPts val="3200"/>
              <a:buFont typeface="Calibri"/>
              <a:buNone/>
            </a:pPr>
            <a:r>
              <a:rPr b="1" i="0" lang="ar-MA" sz="3200" u="none" cap="none" strike="noStrike">
                <a:solidFill>
                  <a:schemeClr val="dk1"/>
                </a:solidFill>
                <a:latin typeface="Calibri"/>
                <a:ea typeface="Calibri"/>
                <a:cs typeface="Calibri"/>
                <a:sym typeface="Calibri"/>
              </a:rPr>
              <a:t>تدربنا على مهارة الاستماع بتركيز والاستدلال باستعمال مؤشرات في النص المسموع.</a:t>
            </a:r>
            <a:endParaRPr b="0" i="0" sz="1800" u="none" cap="none" strike="noStrike">
              <a:solidFill>
                <a:schemeClr val="dk1"/>
              </a:solidFill>
              <a:latin typeface="Calibri"/>
              <a:ea typeface="Calibri"/>
              <a:cs typeface="Calibri"/>
              <a:sym typeface="Calibri"/>
            </a:endParaRPr>
          </a:p>
        </p:txBody>
      </p:sp>
      <p:sp>
        <p:nvSpPr>
          <p:cNvPr id="1361" name="Google Shape;1361;p63"/>
          <p:cNvSpPr txBox="1"/>
          <p:nvPr/>
        </p:nvSpPr>
        <p:spPr>
          <a:xfrm>
            <a:off x="4754057" y="434522"/>
            <a:ext cx="6553201" cy="375552"/>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AEABAB"/>
              </a:buClr>
              <a:buSzPts val="1400"/>
              <a:buFont typeface="Calibri"/>
              <a:buNone/>
            </a:pPr>
            <a:r>
              <a:rPr b="0" i="1" lang="ar-MA" sz="1400" u="none" cap="none" strike="noStrike">
                <a:solidFill>
                  <a:srgbClr val="AEABAB"/>
                </a:solidFill>
                <a:latin typeface="Calibri"/>
                <a:ea typeface="Calibri"/>
                <a:cs typeface="Calibri"/>
                <a:sym typeface="Calibri"/>
              </a:rPr>
              <a:t>يقدم المدرس شبكة المؤشرات وعناصرها. </a:t>
            </a:r>
            <a:endParaRPr b="0" i="1" sz="1400" u="none" cap="none" strike="noStrike">
              <a:solidFill>
                <a:srgbClr val="757070"/>
              </a:solidFill>
              <a:latin typeface="Calibri"/>
              <a:ea typeface="Calibri"/>
              <a:cs typeface="Calibri"/>
              <a:sym typeface="Calibri"/>
            </a:endParaRPr>
          </a:p>
        </p:txBody>
      </p:sp>
      <p:sp>
        <p:nvSpPr>
          <p:cNvPr id="1362" name="Google Shape;1362;p63"/>
          <p:cNvSpPr txBox="1"/>
          <p:nvPr/>
        </p:nvSpPr>
        <p:spPr>
          <a:xfrm>
            <a:off x="1918188" y="41361"/>
            <a:ext cx="9376132" cy="412380"/>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2000" u="none" cap="none" strike="noStrike">
                <a:solidFill>
                  <a:srgbClr val="757070"/>
                </a:solidFill>
                <a:latin typeface="Calibri"/>
                <a:ea typeface="Calibri"/>
                <a:cs typeface="Calibri"/>
                <a:sym typeface="Calibri"/>
              </a:rPr>
              <a:t>ما المهارة التي اعتمدتم عليها ومكنتكم من الإجابة عن الأسئلة؟</a:t>
            </a:r>
            <a:endParaRPr b="0" i="0" sz="1800" u="none" cap="none" strike="noStrike">
              <a:solidFill>
                <a:schemeClr val="dk1"/>
              </a:solidFill>
              <a:latin typeface="Calibri"/>
              <a:ea typeface="Calibri"/>
              <a:cs typeface="Calibri"/>
              <a:sym typeface="Calibri"/>
            </a:endParaRPr>
          </a:p>
        </p:txBody>
      </p:sp>
      <p:pic>
        <p:nvPicPr>
          <p:cNvPr id="1363" name="Google Shape;1363;p63"/>
          <p:cNvPicPr preferRelativeResize="0"/>
          <p:nvPr/>
        </p:nvPicPr>
        <p:blipFill rotWithShape="1">
          <a:blip r:embed="rId4">
            <a:alphaModFix/>
          </a:blip>
          <a:srcRect b="0" l="0" r="0" t="0"/>
          <a:stretch/>
        </p:blipFill>
        <p:spPr>
          <a:xfrm>
            <a:off x="107950" y="45232"/>
            <a:ext cx="730250" cy="730250"/>
          </a:xfrm>
          <a:prstGeom prst="rect">
            <a:avLst/>
          </a:prstGeom>
          <a:noFill/>
          <a:ln>
            <a:noFill/>
          </a:ln>
        </p:spPr>
      </p:pic>
      <p:pic>
        <p:nvPicPr>
          <p:cNvPr id="1364" name="Google Shape;1364;p63"/>
          <p:cNvPicPr preferRelativeResize="0"/>
          <p:nvPr/>
        </p:nvPicPr>
        <p:blipFill rotWithShape="1">
          <a:blip r:embed="rId5">
            <a:alphaModFix/>
          </a:blip>
          <a:srcRect b="0" l="0" r="0" t="0"/>
          <a:stretch/>
        </p:blipFill>
        <p:spPr>
          <a:xfrm>
            <a:off x="1671917" y="3034958"/>
            <a:ext cx="8498244" cy="322990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gtEl>
                                        <p:attrNameLst>
                                          <p:attrName>style.visibility</p:attrName>
                                        </p:attrNameLst>
                                      </p:cBhvr>
                                      <p:to>
                                        <p:strVal val="visible"/>
                                      </p:to>
                                    </p:set>
                                    <p:animEffect filter="fade" transition="in">
                                      <p:cBhvr>
                                        <p:cTn dur="1000"/>
                                        <p:tgtEl>
                                          <p:spTgt spid="13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pic>
        <p:nvPicPr>
          <p:cNvPr descr="Image générée" id="1369" name="Google Shape;1369;p6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70" name="Google Shape;1370;p64"/>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1371" name="Google Shape;1371;p64"/>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372" name="Google Shape;1372;p64"/>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373" name="Google Shape;1373;p64"/>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