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Lst>
  <p:sldSz cy="6858000" cx="12192000"/>
  <p:notesSz cx="6858000" cy="9144000"/>
  <p:embeddedFontLst>
    <p:embeddedFont>
      <p:font typeface="Dosis"/>
      <p:regular r:id="rId58"/>
      <p:bold r:id="rId59"/>
    </p:embeddedFont>
    <p:embeddedFont>
      <p:font typeface="Play"/>
      <p:regular r:id="rId60"/>
      <p:bold r:id="rId61"/>
    </p:embeddedFont>
    <p:embeddedFont>
      <p:font typeface="Inter"/>
      <p:regular r:id="rId62"/>
      <p:bold r:id="rId63"/>
      <p:italic r:id="rId64"/>
      <p:boldItalic r:id="rId6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6" roundtripDataSignature="AMtx7miU+uf70vvHCuQJRlTd+SV/WnlOm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A8F05BB-028A-4CE5-AF09-FEE151323A0F}">
  <a:tblStyle styleId="{9A8F05BB-028A-4CE5-AF09-FEE151323A0F}" styleName="Table_0">
    <a:wholeTbl>
      <a:tcTxStyle b="off" i="off">
        <a:font>
          <a:latin typeface="Arial"/>
          <a:ea typeface="Arial"/>
          <a:cs typeface="Arial"/>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9525">
              <a:solidFill>
                <a:srgbClr val="000000">
                  <a:alpha val="0"/>
                </a:srgbClr>
              </a:solidFill>
              <a:prstDash val="solid"/>
              <a:round/>
              <a:headEnd len="sm" w="sm" type="none"/>
              <a:tailEnd len="sm" w="sm" type="none"/>
            </a:ln>
          </a:top>
          <a:bottom>
            <a:ln cap="flat" cmpd="sng" w="9525">
              <a:solidFill>
                <a:srgbClr val="000000">
                  <a:alpha val="0"/>
                </a:srgbClr>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Inter-regular.fntdata"/><Relationship Id="rId61" Type="http://schemas.openxmlformats.org/officeDocument/2006/relationships/font" Target="fonts/Play-bold.fntdata"/><Relationship Id="rId20" Type="http://schemas.openxmlformats.org/officeDocument/2006/relationships/slide" Target="slides/slide14.xml"/><Relationship Id="rId64" Type="http://schemas.openxmlformats.org/officeDocument/2006/relationships/font" Target="fonts/Inter-italic.fntdata"/><Relationship Id="rId63" Type="http://schemas.openxmlformats.org/officeDocument/2006/relationships/font" Target="fonts/Inter-bold.fntdata"/><Relationship Id="rId22" Type="http://schemas.openxmlformats.org/officeDocument/2006/relationships/slide" Target="slides/slide16.xml"/><Relationship Id="rId66" Type="http://customschemas.google.com/relationships/presentationmetadata" Target="metadata"/><Relationship Id="rId21" Type="http://schemas.openxmlformats.org/officeDocument/2006/relationships/slide" Target="slides/slide15.xml"/><Relationship Id="rId65" Type="http://schemas.openxmlformats.org/officeDocument/2006/relationships/font" Target="fonts/Inter-boldItalic.fntdata"/><Relationship Id="rId24" Type="http://schemas.openxmlformats.org/officeDocument/2006/relationships/slide" Target="slides/slide18.xml"/><Relationship Id="rId23" Type="http://schemas.openxmlformats.org/officeDocument/2006/relationships/slide" Target="slides/slide17.xml"/><Relationship Id="rId60" Type="http://schemas.openxmlformats.org/officeDocument/2006/relationships/font" Target="fonts/Play-regular.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font" Target="fonts/Dosis-bold.fntdata"/><Relationship Id="rId14" Type="http://schemas.openxmlformats.org/officeDocument/2006/relationships/slide" Target="slides/slide8.xml"/><Relationship Id="rId58" Type="http://schemas.openxmlformats.org/officeDocument/2006/relationships/font" Target="fonts/Dosis-regular.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ar-MA"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1:notes"/>
          <p:cNvSpPr/>
          <p:nvPr>
            <p:ph idx="2" type="sldImg"/>
          </p:nvPr>
        </p:nvSpPr>
        <p:spPr>
          <a:xfrm>
            <a:off x="931863" y="1052513"/>
            <a:ext cx="5054600" cy="28432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5" name="Google Shape;245;p1:notes"/>
          <p:cNvSpPr txBox="1"/>
          <p:nvPr>
            <p:ph idx="1" type="body"/>
          </p:nvPr>
        </p:nvSpPr>
        <p:spPr>
          <a:xfrm>
            <a:off x="685800" y="4400559"/>
            <a:ext cx="5486400" cy="3600596"/>
          </a:xfrm>
          <a:prstGeom prst="rect">
            <a:avLst/>
          </a:prstGeom>
          <a:noFill/>
          <a:ln>
            <a:noFill/>
          </a:ln>
        </p:spPr>
        <p:txBody>
          <a:bodyPr anchorCtr="0" anchor="t" bIns="45700" lIns="91400" spcFirstLastPara="1" rIns="91400" wrap="square" tIns="45700">
            <a:noAutofit/>
          </a:bodyPr>
          <a:lstStyle/>
          <a:p>
            <a:pPr indent="0" lvl="0" marL="0" rtl="0" algn="l">
              <a:lnSpc>
                <a:spcPct val="100000"/>
              </a:lnSpc>
              <a:spcBef>
                <a:spcPts val="0"/>
              </a:spcBef>
              <a:spcAft>
                <a:spcPts val="0"/>
              </a:spcAft>
              <a:buSzPts val="1400"/>
              <a:buNone/>
            </a:pPr>
            <a:r>
              <a:t/>
            </a:r>
            <a:endParaRPr/>
          </a:p>
        </p:txBody>
      </p:sp>
      <p:sp>
        <p:nvSpPr>
          <p:cNvPr id="246" name="Google Shape;246;p1:notes"/>
          <p:cNvSpPr txBox="1"/>
          <p:nvPr/>
        </p:nvSpPr>
        <p:spPr>
          <a:xfrm>
            <a:off x="3884608" y="8685227"/>
            <a:ext cx="2971800" cy="458699"/>
          </a:xfrm>
          <a:prstGeom prst="rect">
            <a:avLst/>
          </a:prstGeom>
          <a:noFill/>
          <a:ln>
            <a:noFill/>
          </a:ln>
        </p:spPr>
        <p:txBody>
          <a:bodyPr anchorCtr="0" anchor="b" bIns="45700" lIns="91400" spcFirstLastPara="1" rIns="91400" wrap="square" tIns="45700">
            <a:noAutofit/>
          </a:bodyPr>
          <a:lstStyle/>
          <a:p>
            <a:pPr indent="0" lvl="0" marL="0" marR="0" rtl="0" algn="r">
              <a:lnSpc>
                <a:spcPct val="100000"/>
              </a:lnSpc>
              <a:spcBef>
                <a:spcPts val="0"/>
              </a:spcBef>
              <a:spcAft>
                <a:spcPts val="0"/>
              </a:spcAft>
              <a:buClr>
                <a:srgbClr val="000000"/>
              </a:buClr>
              <a:buSzPts val="1800"/>
              <a:buFont typeface="Calibri"/>
              <a:buNone/>
            </a:pPr>
            <a:fld id="{00000000-1234-1234-1234-123412341234}" type="slidenum">
              <a:rPr b="0" i="0" lang="ar-MA" sz="18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
        <p:nvSpPr>
          <p:cNvPr id="272" name="Google Shape;272;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
        <p:nvSpPr>
          <p:cNvPr id="289" name="Google Shape;289;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2" name="Google Shape;31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9" name="Google Shape;33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9" name="Google Shape;369;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2" name="Google Shape;382;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9" name="Google Shape;389;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
        <p:nvSpPr>
          <p:cNvPr id="399" name="Google Shape;399;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9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
        <p:nvSpPr>
          <p:cNvPr id="407" name="Google Shape;407;p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8" name="Google Shape;41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8" name="Google Shape;428;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5" name="Google Shape;435;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7" name="Google Shape;447;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8" name="Google Shape;458;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8" name="Google Shape;468;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8" name="Google Shape;478;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0" name="Google Shape;490;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p10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2" name="Google Shape;502;p1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0" name="Google Shape;510;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8" name="Google Shape;518;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7" name="Google Shape;527;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5" name="Google Shape;535;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8" name="Google Shape;548;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7" name="Google Shape;557;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5" name="Google Shape;565;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8" name="Google Shape;578;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8" name="Google Shape;588;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1" name="Google Shape;601;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14" name="Google Shape;614;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23" name="Google Shape;623;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1" name="Shape 631"/>
        <p:cNvGrpSpPr/>
        <p:nvPr/>
      </p:nvGrpSpPr>
      <p:grpSpPr>
        <a:xfrm>
          <a:off x="0" y="0"/>
          <a:ext cx="0" cy="0"/>
          <a:chOff x="0" y="0"/>
          <a:chExt cx="0" cy="0"/>
        </a:xfrm>
      </p:grpSpPr>
      <p:sp>
        <p:nvSpPr>
          <p:cNvPr id="632" name="Google Shape;632;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33" name="Google Shape;633;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1" name="Google Shape;641;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642" name="Google Shape;642;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ar-MA">
                <a:solidFill>
                  <a:srgbClr val="000000"/>
                </a:solidFill>
              </a:rPr>
              <a:t>‹#›</a:t>
            </a:fld>
            <a:endParaRPr>
              <a:solidFill>
                <a:srgbClr val="000000"/>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0" name="Google Shape;650;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651" name="Google Shape;651;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ar-MA">
                <a:solidFill>
                  <a:srgbClr val="000000"/>
                </a:solidFill>
              </a:rPr>
              <a:t>‹#›</a:t>
            </a:fld>
            <a:endParaRPr>
              <a:solidFill>
                <a:srgbClr val="000000"/>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1" name="Google Shape;661;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662" name="Google Shape;662;p3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ar-MA">
                <a:solidFill>
                  <a:srgbClr val="000000"/>
                </a:solidFill>
              </a:rPr>
              <a:t>‹#›</a:t>
            </a:fld>
            <a:endParaRPr>
              <a:solidFill>
                <a:srgbClr val="000000"/>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p10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5" name="Google Shape;675;p10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676" name="Google Shape;676;p10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ar-MA">
                <a:solidFill>
                  <a:srgbClr val="000000"/>
                </a:solidFill>
              </a:rPr>
              <a:t>‹#›</a:t>
            </a:fld>
            <a:endParaRPr>
              <a:solidFill>
                <a:srgbClr val="000000"/>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87" name="Google Shape;687;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 name="Shape 690"/>
        <p:cNvGrpSpPr/>
        <p:nvPr/>
      </p:nvGrpSpPr>
      <p:grpSpPr>
        <a:xfrm>
          <a:off x="0" y="0"/>
          <a:ext cx="0" cy="0"/>
          <a:chOff x="0" y="0"/>
          <a:chExt cx="0" cy="0"/>
        </a:xfrm>
      </p:grpSpPr>
      <p:sp>
        <p:nvSpPr>
          <p:cNvPr id="691" name="Google Shape;691;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92" name="Google Shape;692;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p10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04" name="Google Shape;704;p10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1" name="Shape 711"/>
        <p:cNvGrpSpPr/>
        <p:nvPr/>
      </p:nvGrpSpPr>
      <p:grpSpPr>
        <a:xfrm>
          <a:off x="0" y="0"/>
          <a:ext cx="0" cy="0"/>
          <a:chOff x="0" y="0"/>
          <a:chExt cx="0" cy="0"/>
        </a:xfrm>
      </p:grpSpPr>
      <p:sp>
        <p:nvSpPr>
          <p:cNvPr id="712" name="Google Shape;712;p10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13" name="Google Shape;713;p1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9" name="Shape 719"/>
        <p:cNvGrpSpPr/>
        <p:nvPr/>
      </p:nvGrpSpPr>
      <p:grpSpPr>
        <a:xfrm>
          <a:off x="0" y="0"/>
          <a:ext cx="0" cy="0"/>
          <a:chOff x="0" y="0"/>
          <a:chExt cx="0" cy="0"/>
        </a:xfrm>
      </p:grpSpPr>
      <p:sp>
        <p:nvSpPr>
          <p:cNvPr id="720" name="Google Shape;720;p5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21" name="Google Shape;721;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7" name="Shape 727"/>
        <p:cNvGrpSpPr/>
        <p:nvPr/>
      </p:nvGrpSpPr>
      <p:grpSpPr>
        <a:xfrm>
          <a:off x="0" y="0"/>
          <a:ext cx="0" cy="0"/>
          <a:chOff x="0" y="0"/>
          <a:chExt cx="0" cy="0"/>
        </a:xfrm>
      </p:grpSpPr>
      <p:sp>
        <p:nvSpPr>
          <p:cNvPr id="728" name="Google Shape;728;p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29" name="Google Shape;729;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5" name="Shape 735"/>
        <p:cNvGrpSpPr/>
        <p:nvPr/>
      </p:nvGrpSpPr>
      <p:grpSpPr>
        <a:xfrm>
          <a:off x="0" y="0"/>
          <a:ext cx="0" cy="0"/>
          <a:chOff x="0" y="0"/>
          <a:chExt cx="0" cy="0"/>
        </a:xfrm>
      </p:grpSpPr>
      <p:sp>
        <p:nvSpPr>
          <p:cNvPr id="736" name="Google Shape;736;p10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37" name="Google Shape;737;p10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p5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45" name="Google Shape;745;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p5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57" name="Google Shape;757;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4" name="Shape 764"/>
        <p:cNvGrpSpPr/>
        <p:nvPr/>
      </p:nvGrpSpPr>
      <p:grpSpPr>
        <a:xfrm>
          <a:off x="0" y="0"/>
          <a:ext cx="0" cy="0"/>
          <a:chOff x="0" y="0"/>
          <a:chExt cx="0" cy="0"/>
        </a:xfrm>
      </p:grpSpPr>
      <p:sp>
        <p:nvSpPr>
          <p:cNvPr id="765" name="Google Shape;765;p5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66" name="Google Shape;766;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6" name="Shape 776"/>
        <p:cNvGrpSpPr/>
        <p:nvPr/>
      </p:nvGrpSpPr>
      <p:grpSpPr>
        <a:xfrm>
          <a:off x="0" y="0"/>
          <a:ext cx="0" cy="0"/>
          <a:chOff x="0" y="0"/>
          <a:chExt cx="0" cy="0"/>
        </a:xfrm>
      </p:grpSpPr>
      <p:sp>
        <p:nvSpPr>
          <p:cNvPr id="777" name="Google Shape;777;p5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78" name="Google Shape;778;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4" name="Shape 784"/>
        <p:cNvGrpSpPr/>
        <p:nvPr/>
      </p:nvGrpSpPr>
      <p:grpSpPr>
        <a:xfrm>
          <a:off x="0" y="0"/>
          <a:ext cx="0" cy="0"/>
          <a:chOff x="0" y="0"/>
          <a:chExt cx="0" cy="0"/>
        </a:xfrm>
      </p:grpSpPr>
      <p:sp>
        <p:nvSpPr>
          <p:cNvPr id="785" name="Google Shape;785;p5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86" name="Google Shape;786;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2" name="Shape 792"/>
        <p:cNvGrpSpPr/>
        <p:nvPr/>
      </p:nvGrpSpPr>
      <p:grpSpPr>
        <a:xfrm>
          <a:off x="0" y="0"/>
          <a:ext cx="0" cy="0"/>
          <a:chOff x="0" y="0"/>
          <a:chExt cx="0" cy="0"/>
        </a:xfrm>
      </p:grpSpPr>
      <p:sp>
        <p:nvSpPr>
          <p:cNvPr id="793" name="Google Shape;793;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4" name="Google Shape;794;p5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95" name="Google Shape;795;p5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ar-MA"/>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1" name="Shape 801"/>
        <p:cNvGrpSpPr/>
        <p:nvPr/>
      </p:nvGrpSpPr>
      <p:grpSpPr>
        <a:xfrm>
          <a:off x="0" y="0"/>
          <a:ext cx="0" cy="0"/>
          <a:chOff x="0" y="0"/>
          <a:chExt cx="0" cy="0"/>
        </a:xfrm>
      </p:grpSpPr>
      <p:sp>
        <p:nvSpPr>
          <p:cNvPr id="802" name="Google Shape;802;p5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03" name="Google Shape;803;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0" name="Shape 810"/>
        <p:cNvGrpSpPr/>
        <p:nvPr/>
      </p:nvGrpSpPr>
      <p:grpSpPr>
        <a:xfrm>
          <a:off x="0" y="0"/>
          <a:ext cx="0" cy="0"/>
          <a:chOff x="0" y="0"/>
          <a:chExt cx="0" cy="0"/>
        </a:xfrm>
      </p:grpSpPr>
      <p:sp>
        <p:nvSpPr>
          <p:cNvPr id="811" name="Google Shape;811;p6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12" name="Google Shape;812;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22.png"/><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5" name="Shape 15"/>
        <p:cNvGrpSpPr/>
        <p:nvPr/>
      </p:nvGrpSpPr>
      <p:grpSpPr>
        <a:xfrm>
          <a:off x="0" y="0"/>
          <a:ext cx="0" cy="0"/>
          <a:chOff x="0" y="0"/>
          <a:chExt cx="0" cy="0"/>
        </a:xfrm>
      </p:grpSpPr>
      <p:sp>
        <p:nvSpPr>
          <p:cNvPr id="16" name="Google Shape;16;p62"/>
          <p:cNvSpPr/>
          <p:nvPr/>
        </p:nvSpPr>
        <p:spPr>
          <a:xfrm>
            <a:off x="0" y="0"/>
            <a:ext cx="12191996" cy="6858000"/>
          </a:xfrm>
          <a:prstGeom prst="rect">
            <a:avLst/>
          </a:pr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7" name="Shape 17"/>
        <p:cNvGrpSpPr/>
        <p:nvPr/>
      </p:nvGrpSpPr>
      <p:grpSpPr>
        <a:xfrm>
          <a:off x="0" y="0"/>
          <a:ext cx="0" cy="0"/>
          <a:chOff x="0" y="0"/>
          <a:chExt cx="0" cy="0"/>
        </a:xfrm>
      </p:grpSpPr>
      <p:sp>
        <p:nvSpPr>
          <p:cNvPr id="18" name="Google Shape;18;p8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8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0" name="Google Shape;20;p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3" name="Shape 23"/>
        <p:cNvGrpSpPr/>
        <p:nvPr/>
      </p:nvGrpSpPr>
      <p:grpSpPr>
        <a:xfrm>
          <a:off x="0" y="0"/>
          <a:ext cx="0" cy="0"/>
          <a:chOff x="0" y="0"/>
          <a:chExt cx="0" cy="0"/>
        </a:xfrm>
      </p:grpSpPr>
      <p:sp>
        <p:nvSpPr>
          <p:cNvPr id="24" name="Google Shape;24;p8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8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 name="Google Shape;26;p8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8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9" name="Shape 29"/>
        <p:cNvGrpSpPr/>
        <p:nvPr/>
      </p:nvGrpSpPr>
      <p:grpSpPr>
        <a:xfrm>
          <a:off x="0" y="0"/>
          <a:ext cx="0" cy="0"/>
          <a:chOff x="0" y="0"/>
          <a:chExt cx="0" cy="0"/>
        </a:xfrm>
      </p:grpSpPr>
      <p:sp>
        <p:nvSpPr>
          <p:cNvPr id="30" name="Google Shape;30;p9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9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2" name="Google Shape;32;p9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9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9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35" name="Shape 35"/>
        <p:cNvGrpSpPr/>
        <p:nvPr/>
      </p:nvGrpSpPr>
      <p:grpSpPr>
        <a:xfrm>
          <a:off x="0" y="0"/>
          <a:ext cx="0" cy="0"/>
          <a:chOff x="0" y="0"/>
          <a:chExt cx="0" cy="0"/>
        </a:xfrm>
      </p:grpSpPr>
      <p:sp>
        <p:nvSpPr>
          <p:cNvPr id="36" name="Google Shape;36;p9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9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9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9" name="Google Shape;39;p9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9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9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42" name="Shape 42"/>
        <p:cNvGrpSpPr/>
        <p:nvPr/>
      </p:nvGrpSpPr>
      <p:grpSpPr>
        <a:xfrm>
          <a:off x="0" y="0"/>
          <a:ext cx="0" cy="0"/>
          <a:chOff x="0" y="0"/>
          <a:chExt cx="0" cy="0"/>
        </a:xfrm>
      </p:grpSpPr>
      <p:sp>
        <p:nvSpPr>
          <p:cNvPr id="43" name="Google Shape;43;p9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92"/>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9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92"/>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9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9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9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9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51" name="Shape 51"/>
        <p:cNvGrpSpPr/>
        <p:nvPr/>
      </p:nvGrpSpPr>
      <p:grpSpPr>
        <a:xfrm>
          <a:off x="0" y="0"/>
          <a:ext cx="0" cy="0"/>
          <a:chOff x="0" y="0"/>
          <a:chExt cx="0" cy="0"/>
        </a:xfrm>
      </p:grpSpPr>
      <p:sp>
        <p:nvSpPr>
          <p:cNvPr id="52" name="Google Shape;52;p9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9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9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9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56" name="Shape 56"/>
        <p:cNvGrpSpPr/>
        <p:nvPr/>
      </p:nvGrpSpPr>
      <p:grpSpPr>
        <a:xfrm>
          <a:off x="0" y="0"/>
          <a:ext cx="0" cy="0"/>
          <a:chOff x="0" y="0"/>
          <a:chExt cx="0" cy="0"/>
        </a:xfrm>
      </p:grpSpPr>
      <p:sp>
        <p:nvSpPr>
          <p:cNvPr id="57" name="Google Shape;57;p9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9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9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60" name="Shape 60"/>
        <p:cNvGrpSpPr/>
        <p:nvPr/>
      </p:nvGrpSpPr>
      <p:grpSpPr>
        <a:xfrm>
          <a:off x="0" y="0"/>
          <a:ext cx="0" cy="0"/>
          <a:chOff x="0" y="0"/>
          <a:chExt cx="0" cy="0"/>
        </a:xfrm>
      </p:grpSpPr>
      <p:sp>
        <p:nvSpPr>
          <p:cNvPr id="61" name="Google Shape;61;p9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9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3" name="Google Shape;63;p9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 name="Google Shape;64;p9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9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9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67" name="Shape 67"/>
        <p:cNvGrpSpPr/>
        <p:nvPr/>
      </p:nvGrpSpPr>
      <p:grpSpPr>
        <a:xfrm>
          <a:off x="0" y="0"/>
          <a:ext cx="0" cy="0"/>
          <a:chOff x="0" y="0"/>
          <a:chExt cx="0" cy="0"/>
        </a:xfrm>
      </p:grpSpPr>
      <p:sp>
        <p:nvSpPr>
          <p:cNvPr id="68" name="Google Shape;68;p9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96"/>
          <p:cNvSpPr/>
          <p:nvPr>
            <p:ph idx="2" type="pic"/>
          </p:nvPr>
        </p:nvSpPr>
        <p:spPr>
          <a:xfrm>
            <a:off x="5183188" y="987425"/>
            <a:ext cx="6172200" cy="4873625"/>
          </a:xfrm>
          <a:prstGeom prst="rect">
            <a:avLst/>
          </a:prstGeom>
          <a:noFill/>
          <a:ln>
            <a:noFill/>
          </a:ln>
        </p:spPr>
      </p:sp>
      <p:sp>
        <p:nvSpPr>
          <p:cNvPr id="70" name="Google Shape;70;p9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1" name="Google Shape;71;p9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9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9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74" name="Shape 74"/>
        <p:cNvGrpSpPr/>
        <p:nvPr/>
      </p:nvGrpSpPr>
      <p:grpSpPr>
        <a:xfrm>
          <a:off x="0" y="0"/>
          <a:ext cx="0" cy="0"/>
          <a:chOff x="0" y="0"/>
          <a:chExt cx="0" cy="0"/>
        </a:xfrm>
      </p:grpSpPr>
      <p:sp>
        <p:nvSpPr>
          <p:cNvPr id="75" name="Google Shape;75;p9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97"/>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9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9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9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80" name="Shape 80"/>
        <p:cNvGrpSpPr/>
        <p:nvPr/>
      </p:nvGrpSpPr>
      <p:grpSpPr>
        <a:xfrm>
          <a:off x="0" y="0"/>
          <a:ext cx="0" cy="0"/>
          <a:chOff x="0" y="0"/>
          <a:chExt cx="0" cy="0"/>
        </a:xfrm>
      </p:grpSpPr>
      <p:sp>
        <p:nvSpPr>
          <p:cNvPr id="81" name="Google Shape;81;p98"/>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98"/>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9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9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9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92" name="Shape 92"/>
        <p:cNvGrpSpPr/>
        <p:nvPr/>
      </p:nvGrpSpPr>
      <p:grpSpPr>
        <a:xfrm>
          <a:off x="0" y="0"/>
          <a:ext cx="0" cy="0"/>
          <a:chOff x="0" y="0"/>
          <a:chExt cx="0" cy="0"/>
        </a:xfrm>
      </p:grpSpPr>
      <p:sp>
        <p:nvSpPr>
          <p:cNvPr id="93" name="Google Shape;93;p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p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الموارد التعليمية ">
  <p:cSld name="الموارد التعليمية ">
    <p:bg>
      <p:bgPr>
        <a:solidFill>
          <a:srgbClr val="DCE6F2"/>
        </a:solidFill>
      </p:bgPr>
    </p:bg>
    <p:spTree>
      <p:nvGrpSpPr>
        <p:cNvPr id="96" name="Shape 96"/>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Ouverture">
  <p:cSld name="Slide Ouverture">
    <p:spTree>
      <p:nvGrpSpPr>
        <p:cNvPr id="97" name="Shape 97"/>
        <p:cNvGrpSpPr/>
        <p:nvPr/>
      </p:nvGrpSpPr>
      <p:grpSpPr>
        <a:xfrm>
          <a:off x="0" y="0"/>
          <a:ext cx="0" cy="0"/>
          <a:chOff x="0" y="0"/>
          <a:chExt cx="0" cy="0"/>
        </a:xfrm>
      </p:grpSpPr>
      <p:grpSp>
        <p:nvGrpSpPr>
          <p:cNvPr id="98" name="Google Shape;98;p66"/>
          <p:cNvGrpSpPr/>
          <p:nvPr/>
        </p:nvGrpSpPr>
        <p:grpSpPr>
          <a:xfrm>
            <a:off x="0" y="1"/>
            <a:ext cx="12192000" cy="6858001"/>
            <a:chOff x="0" y="0"/>
            <a:chExt cx="13716000" cy="10287000"/>
          </a:xfrm>
        </p:grpSpPr>
        <p:sp>
          <p:nvSpPr>
            <p:cNvPr id="99" name="Google Shape;99;p66"/>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00" name="Google Shape;100;p66"/>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01" name="Google Shape;101;p66"/>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sp>
        <p:nvSpPr>
          <p:cNvPr id="102" name="Google Shape;102;p66"/>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3" name="Google Shape;103;p66"/>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4" name="Google Shape;104;p66"/>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105" name="Google Shape;105;p66"/>
          <p:cNvPicPr preferRelativeResize="0"/>
          <p:nvPr/>
        </p:nvPicPr>
        <p:blipFill rotWithShape="1">
          <a:blip r:embed="rId2">
            <a:alphaModFix/>
          </a:blip>
          <a:srcRect b="62431" l="6026" r="75345" t="25227"/>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A">
  <p:cSld name="Slide PA">
    <p:spTree>
      <p:nvGrpSpPr>
        <p:cNvPr id="106" name="Shape 106"/>
        <p:cNvGrpSpPr/>
        <p:nvPr/>
      </p:nvGrpSpPr>
      <p:grpSpPr>
        <a:xfrm>
          <a:off x="0" y="0"/>
          <a:ext cx="0" cy="0"/>
          <a:chOff x="0" y="0"/>
          <a:chExt cx="0" cy="0"/>
        </a:xfrm>
      </p:grpSpPr>
      <p:grpSp>
        <p:nvGrpSpPr>
          <p:cNvPr id="107" name="Google Shape;107;p67"/>
          <p:cNvGrpSpPr/>
          <p:nvPr/>
        </p:nvGrpSpPr>
        <p:grpSpPr>
          <a:xfrm>
            <a:off x="0" y="1"/>
            <a:ext cx="12192000" cy="6858001"/>
            <a:chOff x="0" y="0"/>
            <a:chExt cx="13716000" cy="10287000"/>
          </a:xfrm>
        </p:grpSpPr>
        <p:sp>
          <p:nvSpPr>
            <p:cNvPr id="108" name="Google Shape;108;p67"/>
            <p:cNvSpPr/>
            <p:nvPr/>
          </p:nvSpPr>
          <p:spPr>
            <a:xfrm>
              <a:off x="0" y="0"/>
              <a:ext cx="13716000" cy="10287000"/>
            </a:xfrm>
            <a:prstGeom prst="rect">
              <a:avLst/>
            </a:prstGeom>
            <a:solidFill>
              <a:srgbClr val="8BC14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09" name="Google Shape;109;p67"/>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10" name="Google Shape;110;p67"/>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pic>
        <p:nvPicPr>
          <p:cNvPr id="111" name="Google Shape;111;p67"/>
          <p:cNvPicPr preferRelativeResize="0"/>
          <p:nvPr/>
        </p:nvPicPr>
        <p:blipFill rotWithShape="1">
          <a:blip r:embed="rId2">
            <a:alphaModFix/>
          </a:blip>
          <a:srcRect b="0" l="0" r="0" t="0"/>
          <a:stretch/>
        </p:blipFill>
        <p:spPr>
          <a:xfrm>
            <a:off x="162097" y="464909"/>
            <a:ext cx="699712" cy="699714"/>
          </a:xfrm>
          <a:prstGeom prst="rect">
            <a:avLst/>
          </a:prstGeom>
          <a:noFill/>
          <a:ln>
            <a:noFill/>
          </a:ln>
        </p:spPr>
      </p:pic>
      <p:sp>
        <p:nvSpPr>
          <p:cNvPr id="112" name="Google Shape;112;p67"/>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 name="Google Shape;113;p67"/>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 name="Google Shape;114;p67"/>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115" name="Google Shape;115;p67"/>
          <p:cNvPicPr preferRelativeResize="0"/>
          <p:nvPr/>
        </p:nvPicPr>
        <p:blipFill rotWithShape="1">
          <a:blip r:embed="rId3">
            <a:alphaModFix/>
          </a:blip>
          <a:srcRect b="62431" l="6026" r="75345" t="25227"/>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B">
  <p:cSld name="Slide PB">
    <p:spTree>
      <p:nvGrpSpPr>
        <p:cNvPr id="116" name="Shape 116"/>
        <p:cNvGrpSpPr/>
        <p:nvPr/>
      </p:nvGrpSpPr>
      <p:grpSpPr>
        <a:xfrm>
          <a:off x="0" y="0"/>
          <a:ext cx="0" cy="0"/>
          <a:chOff x="0" y="0"/>
          <a:chExt cx="0" cy="0"/>
        </a:xfrm>
      </p:grpSpPr>
      <p:grpSp>
        <p:nvGrpSpPr>
          <p:cNvPr id="117" name="Google Shape;117;p68"/>
          <p:cNvGrpSpPr/>
          <p:nvPr/>
        </p:nvGrpSpPr>
        <p:grpSpPr>
          <a:xfrm>
            <a:off x="0" y="1"/>
            <a:ext cx="12192000" cy="6858001"/>
            <a:chOff x="0" y="0"/>
            <a:chExt cx="13716000" cy="10287000"/>
          </a:xfrm>
        </p:grpSpPr>
        <p:sp>
          <p:nvSpPr>
            <p:cNvPr id="118" name="Google Shape;118;p68"/>
            <p:cNvSpPr/>
            <p:nvPr/>
          </p:nvSpPr>
          <p:spPr>
            <a:xfrm>
              <a:off x="0" y="0"/>
              <a:ext cx="13716000" cy="10287000"/>
            </a:xfrm>
            <a:prstGeom prst="rect">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19" name="Google Shape;119;p68"/>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20" name="Google Shape;120;p68"/>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pic>
        <p:nvPicPr>
          <p:cNvPr id="121" name="Google Shape;121;p68"/>
          <p:cNvPicPr preferRelativeResize="0"/>
          <p:nvPr/>
        </p:nvPicPr>
        <p:blipFill rotWithShape="1">
          <a:blip r:embed="rId2">
            <a:alphaModFix/>
          </a:blip>
          <a:srcRect b="0" l="0" r="0" t="0"/>
          <a:stretch/>
        </p:blipFill>
        <p:spPr>
          <a:xfrm>
            <a:off x="180111" y="491632"/>
            <a:ext cx="715548" cy="668028"/>
          </a:xfrm>
          <a:prstGeom prst="rect">
            <a:avLst/>
          </a:prstGeom>
          <a:noFill/>
          <a:ln>
            <a:noFill/>
          </a:ln>
          <a:effectLst>
            <a:outerShdw blurRad="50800" rotWithShape="0" algn="tl" dir="2700000" dist="38100">
              <a:srgbClr val="000000">
                <a:alpha val="43137"/>
              </a:srgbClr>
            </a:outerShdw>
          </a:effectLst>
        </p:spPr>
      </p:pic>
      <p:sp>
        <p:nvSpPr>
          <p:cNvPr id="122" name="Google Shape;122;p68"/>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3" name="Google Shape;123;p68"/>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68"/>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125" name="Google Shape;125;p68"/>
          <p:cNvPicPr preferRelativeResize="0"/>
          <p:nvPr/>
        </p:nvPicPr>
        <p:blipFill rotWithShape="1">
          <a:blip r:embed="rId3">
            <a:alphaModFix/>
          </a:blip>
          <a:srcRect b="62431" l="6026" r="75345" t="25227"/>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Clôture">
  <p:cSld name="Slide Clôture">
    <p:spTree>
      <p:nvGrpSpPr>
        <p:cNvPr id="126" name="Shape 126"/>
        <p:cNvGrpSpPr/>
        <p:nvPr/>
      </p:nvGrpSpPr>
      <p:grpSpPr>
        <a:xfrm>
          <a:off x="0" y="0"/>
          <a:ext cx="0" cy="0"/>
          <a:chOff x="0" y="0"/>
          <a:chExt cx="0" cy="0"/>
        </a:xfrm>
      </p:grpSpPr>
      <p:grpSp>
        <p:nvGrpSpPr>
          <p:cNvPr id="127" name="Google Shape;127;p71"/>
          <p:cNvGrpSpPr/>
          <p:nvPr/>
        </p:nvGrpSpPr>
        <p:grpSpPr>
          <a:xfrm>
            <a:off x="0" y="1"/>
            <a:ext cx="12192000" cy="6858001"/>
            <a:chOff x="0" y="0"/>
            <a:chExt cx="13716000" cy="10287000"/>
          </a:xfrm>
        </p:grpSpPr>
        <p:sp>
          <p:nvSpPr>
            <p:cNvPr id="128" name="Google Shape;128;p71"/>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29" name="Google Shape;129;p71"/>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30" name="Google Shape;130;p71"/>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sp>
        <p:nvSpPr>
          <p:cNvPr id="131" name="Google Shape;131;p71"/>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2" name="Google Shape;132;p71"/>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3" name="Google Shape;133;p71"/>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134" name="Google Shape;134;p71"/>
          <p:cNvPicPr preferRelativeResize="0"/>
          <p:nvPr/>
        </p:nvPicPr>
        <p:blipFill rotWithShape="1">
          <a:blip r:embed="rId2">
            <a:alphaModFix/>
          </a:blip>
          <a:srcRect b="62431" l="6026" r="75345" t="25227"/>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ge de garde">
  <p:cSld name="Page de garde">
    <p:spTree>
      <p:nvGrpSpPr>
        <p:cNvPr id="135" name="Shape 135"/>
        <p:cNvGrpSpPr/>
        <p:nvPr/>
      </p:nvGrpSpPr>
      <p:grpSpPr>
        <a:xfrm>
          <a:off x="0" y="0"/>
          <a:ext cx="0" cy="0"/>
          <a:chOff x="0" y="0"/>
          <a:chExt cx="0" cy="0"/>
        </a:xfrm>
      </p:grpSpPr>
      <p:sp>
        <p:nvSpPr>
          <p:cNvPr id="136" name="Google Shape;136;p72"/>
          <p:cNvSpPr/>
          <p:nvPr/>
        </p:nvSpPr>
        <p:spPr>
          <a:xfrm>
            <a:off x="4875840" y="3429891"/>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67"/>
              <a:buFont typeface="Arial"/>
              <a:buNone/>
            </a:pPr>
            <a:r>
              <a:t/>
            </a:r>
            <a:endParaRPr b="0" i="0" sz="667" u="none" cap="none" strike="noStrike">
              <a:solidFill>
                <a:srgbClr val="FFFFFF"/>
              </a:solidFill>
              <a:latin typeface="Calibri"/>
              <a:ea typeface="Calibri"/>
              <a:cs typeface="Calibri"/>
              <a:sym typeface="Calibri"/>
            </a:endParaRPr>
          </a:p>
        </p:txBody>
      </p:sp>
      <p:sp>
        <p:nvSpPr>
          <p:cNvPr id="137" name="Google Shape;137;p72"/>
          <p:cNvSpPr txBox="1"/>
          <p:nvPr/>
        </p:nvSpPr>
        <p:spPr>
          <a:xfrm>
            <a:off x="9769961" y="3567741"/>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الوحدة الأولى </a:t>
            </a:r>
            <a:endParaRPr b="0" i="0" sz="1400" u="none" cap="none" strike="noStrike">
              <a:solidFill>
                <a:srgbClr val="000000"/>
              </a:solidFill>
              <a:latin typeface="Arial"/>
              <a:ea typeface="Arial"/>
              <a:cs typeface="Arial"/>
              <a:sym typeface="Arial"/>
            </a:endParaRPr>
          </a:p>
        </p:txBody>
      </p:sp>
      <p:sp>
        <p:nvSpPr>
          <p:cNvPr id="138" name="Google Shape;138;p72"/>
          <p:cNvSpPr/>
          <p:nvPr/>
        </p:nvSpPr>
        <p:spPr>
          <a:xfrm>
            <a:off x="9623127" y="3537639"/>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139" name="Google Shape;139;p72"/>
          <p:cNvSpPr/>
          <p:nvPr/>
        </p:nvSpPr>
        <p:spPr>
          <a:xfrm>
            <a:off x="4872828" y="4339430"/>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rgbClr val="000000"/>
              </a:buClr>
              <a:buSzPts val="667"/>
              <a:buFont typeface="Arial"/>
              <a:buNone/>
            </a:pPr>
            <a:r>
              <a:t/>
            </a:r>
            <a:endParaRPr b="0" i="0" sz="667" u="none" cap="none" strike="noStrike">
              <a:solidFill>
                <a:srgbClr val="FFFFFF"/>
              </a:solidFill>
              <a:latin typeface="Calibri"/>
              <a:ea typeface="Calibri"/>
              <a:cs typeface="Calibri"/>
              <a:sym typeface="Calibri"/>
            </a:endParaRPr>
          </a:p>
        </p:txBody>
      </p:sp>
      <p:sp>
        <p:nvSpPr>
          <p:cNvPr id="140" name="Google Shape;140;p72"/>
          <p:cNvSpPr txBox="1"/>
          <p:nvPr/>
        </p:nvSpPr>
        <p:spPr>
          <a:xfrm>
            <a:off x="9688973" y="4514739"/>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الأسبوع</a:t>
            </a:r>
            <a:endParaRPr b="1" i="0" sz="2400" u="none" cap="none" strike="noStrike">
              <a:solidFill>
                <a:srgbClr val="FFFFFF"/>
              </a:solidFill>
              <a:latin typeface="Calibri"/>
              <a:ea typeface="Calibri"/>
              <a:cs typeface="Calibri"/>
              <a:sym typeface="Calibri"/>
            </a:endParaRPr>
          </a:p>
        </p:txBody>
      </p:sp>
      <p:sp>
        <p:nvSpPr>
          <p:cNvPr id="141" name="Google Shape;141;p72"/>
          <p:cNvSpPr/>
          <p:nvPr/>
        </p:nvSpPr>
        <p:spPr>
          <a:xfrm>
            <a:off x="9623127" y="4433220"/>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142" name="Google Shape;142;p72"/>
          <p:cNvSpPr txBox="1"/>
          <p:nvPr/>
        </p:nvSpPr>
        <p:spPr>
          <a:xfrm>
            <a:off x="6064071" y="1081910"/>
            <a:ext cx="5012000" cy="830997"/>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5400"/>
              <a:buFont typeface="Arial"/>
              <a:buNone/>
            </a:pPr>
            <a:r>
              <a:rPr b="1" i="0" lang="ar-MA" sz="5400" u="none" cap="none" strike="noStrike">
                <a:solidFill>
                  <a:srgbClr val="002060"/>
                </a:solidFill>
                <a:latin typeface="Arial"/>
                <a:ea typeface="Arial"/>
                <a:cs typeface="Arial"/>
                <a:sym typeface="Arial"/>
              </a:rPr>
              <a:t>مادَّةُ اللُّغةِ العَربيَّةِ</a:t>
            </a:r>
            <a:endParaRPr b="0" i="0" sz="1400" u="none" cap="none" strike="noStrike">
              <a:solidFill>
                <a:srgbClr val="000000"/>
              </a:solidFill>
              <a:latin typeface="Arial"/>
              <a:ea typeface="Arial"/>
              <a:cs typeface="Arial"/>
              <a:sym typeface="Arial"/>
            </a:endParaRPr>
          </a:p>
        </p:txBody>
      </p:sp>
      <p:grpSp>
        <p:nvGrpSpPr>
          <p:cNvPr id="143" name="Google Shape;143;p72"/>
          <p:cNvGrpSpPr/>
          <p:nvPr/>
        </p:nvGrpSpPr>
        <p:grpSpPr>
          <a:xfrm>
            <a:off x="917856" y="1567544"/>
            <a:ext cx="1782933" cy="1428585"/>
            <a:chOff x="917856" y="1127574"/>
            <a:chExt cx="1782933" cy="1428585"/>
          </a:xfrm>
        </p:grpSpPr>
        <p:pic>
          <p:nvPicPr>
            <p:cNvPr id="144" name="Google Shape;144;p72"/>
            <p:cNvPicPr preferRelativeResize="0"/>
            <p:nvPr/>
          </p:nvPicPr>
          <p:blipFill rotWithShape="1">
            <a:blip r:embed="rId2">
              <a:alphaModFix/>
            </a:blip>
            <a:srcRect b="0" l="0" r="0" t="0"/>
            <a:stretch/>
          </p:blipFill>
          <p:spPr>
            <a:xfrm>
              <a:off x="917856" y="1127574"/>
              <a:ext cx="1782933" cy="1428585"/>
            </a:xfrm>
            <a:prstGeom prst="rect">
              <a:avLst/>
            </a:prstGeom>
            <a:noFill/>
            <a:ln>
              <a:noFill/>
            </a:ln>
          </p:spPr>
        </p:pic>
        <p:sp>
          <p:nvSpPr>
            <p:cNvPr id="145" name="Google Shape;145;p72"/>
            <p:cNvSpPr txBox="1"/>
            <p:nvPr/>
          </p:nvSpPr>
          <p:spPr>
            <a:xfrm>
              <a:off x="1040874" y="1841866"/>
              <a:ext cx="1536896" cy="461626"/>
            </a:xfrm>
            <a:prstGeom prst="rect">
              <a:avLst/>
            </a:prstGeom>
            <a:noFill/>
            <a:ln>
              <a:noFill/>
            </a:ln>
          </p:spPr>
          <p:txBody>
            <a:bodyPr anchorCtr="1"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400"/>
                <a:buFont typeface="Arial"/>
                <a:buNone/>
              </a:pPr>
              <a:r>
                <a:rPr b="1" i="0" lang="ar-MA" sz="2400" u="none" cap="none" strike="noStrike">
                  <a:solidFill>
                    <a:srgbClr val="FFFFFF"/>
                  </a:solidFill>
                  <a:latin typeface="Arial"/>
                  <a:ea typeface="Arial"/>
                  <a:cs typeface="Arial"/>
                  <a:sym typeface="Arial"/>
                </a:rPr>
                <a:t>إعدادي</a:t>
              </a:r>
              <a:endParaRPr b="0" i="0" sz="1400" u="none" cap="none" strike="noStrike">
                <a:solidFill>
                  <a:srgbClr val="000000"/>
                </a:solidFill>
                <a:latin typeface="Arial"/>
                <a:ea typeface="Arial"/>
                <a:cs typeface="Arial"/>
                <a:sym typeface="Arial"/>
              </a:endParaRPr>
            </a:p>
          </p:txBody>
        </p:sp>
      </p:grpSp>
      <p:sp>
        <p:nvSpPr>
          <p:cNvPr id="146" name="Google Shape;146;p72"/>
          <p:cNvSpPr/>
          <p:nvPr/>
        </p:nvSpPr>
        <p:spPr>
          <a:xfrm>
            <a:off x="4895237" y="5228212"/>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67"/>
              <a:buFont typeface="Arial"/>
              <a:buNone/>
            </a:pPr>
            <a:r>
              <a:t/>
            </a:r>
            <a:endParaRPr b="0" i="0" sz="667" u="none" cap="none" strike="noStrike">
              <a:solidFill>
                <a:srgbClr val="FFFFFF"/>
              </a:solidFill>
              <a:latin typeface="Calibri"/>
              <a:ea typeface="Calibri"/>
              <a:cs typeface="Calibri"/>
              <a:sym typeface="Calibri"/>
            </a:endParaRPr>
          </a:p>
        </p:txBody>
      </p:sp>
      <p:sp>
        <p:nvSpPr>
          <p:cNvPr id="147" name="Google Shape;147;p72"/>
          <p:cNvSpPr txBox="1"/>
          <p:nvPr/>
        </p:nvSpPr>
        <p:spPr>
          <a:xfrm>
            <a:off x="9789358" y="5366062"/>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الحصة 3  </a:t>
            </a:r>
            <a:endParaRPr b="0" i="0" sz="1400" u="none" cap="none" strike="noStrike">
              <a:solidFill>
                <a:srgbClr val="000000"/>
              </a:solidFill>
              <a:latin typeface="Arial"/>
              <a:ea typeface="Arial"/>
              <a:cs typeface="Arial"/>
              <a:sym typeface="Arial"/>
            </a:endParaRPr>
          </a:p>
        </p:txBody>
      </p:sp>
      <p:sp>
        <p:nvSpPr>
          <p:cNvPr id="148" name="Google Shape;148;p72"/>
          <p:cNvSpPr/>
          <p:nvPr/>
        </p:nvSpPr>
        <p:spPr>
          <a:xfrm>
            <a:off x="9642524" y="5335960"/>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grpSp>
        <p:nvGrpSpPr>
          <p:cNvPr id="149" name="Google Shape;149;p72"/>
          <p:cNvGrpSpPr/>
          <p:nvPr/>
        </p:nvGrpSpPr>
        <p:grpSpPr>
          <a:xfrm>
            <a:off x="219666" y="3988154"/>
            <a:ext cx="3666489" cy="2432262"/>
            <a:chOff x="219666" y="3988154"/>
            <a:chExt cx="3666489" cy="2432262"/>
          </a:xfrm>
        </p:grpSpPr>
        <p:pic>
          <p:nvPicPr>
            <p:cNvPr id="150" name="Google Shape;150;p72"/>
            <p:cNvPicPr preferRelativeResize="0"/>
            <p:nvPr/>
          </p:nvPicPr>
          <p:blipFill rotWithShape="1">
            <a:blip r:embed="rId3">
              <a:alphaModFix/>
            </a:blip>
            <a:srcRect b="0" l="0" r="5015" t="37039"/>
            <a:stretch/>
          </p:blipFill>
          <p:spPr>
            <a:xfrm>
              <a:off x="331381" y="4008120"/>
              <a:ext cx="3554774" cy="2412296"/>
            </a:xfrm>
            <a:prstGeom prst="rect">
              <a:avLst/>
            </a:prstGeom>
            <a:noFill/>
            <a:ln>
              <a:noFill/>
            </a:ln>
          </p:spPr>
        </p:pic>
        <p:sp>
          <p:nvSpPr>
            <p:cNvPr id="151" name="Google Shape;151;p72"/>
            <p:cNvSpPr/>
            <p:nvPr/>
          </p:nvSpPr>
          <p:spPr>
            <a:xfrm>
              <a:off x="219666" y="3988154"/>
              <a:ext cx="990600" cy="1131953"/>
            </a:xfrm>
            <a:prstGeom prst="ellipse">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pic>
        <p:nvPicPr>
          <p:cNvPr descr="الصفحة الرئيسية" id="152" name="Google Shape;152;p72"/>
          <p:cNvPicPr preferRelativeResize="0"/>
          <p:nvPr/>
        </p:nvPicPr>
        <p:blipFill rotWithShape="1">
          <a:blip r:embed="rId4">
            <a:alphaModFix/>
          </a:blip>
          <a:srcRect b="0" l="0" r="0" t="0"/>
          <a:stretch/>
        </p:blipFill>
        <p:spPr>
          <a:xfrm>
            <a:off x="4127790" y="0"/>
            <a:ext cx="3936421" cy="596900"/>
          </a:xfrm>
          <a:prstGeom prst="rect">
            <a:avLst/>
          </a:prstGeom>
          <a:noFill/>
          <a:ln>
            <a:noFill/>
          </a:ln>
        </p:spPr>
      </p:pic>
      <p:sp>
        <p:nvSpPr>
          <p:cNvPr id="153" name="Google Shape;153;p72"/>
          <p:cNvSpPr/>
          <p:nvPr/>
        </p:nvSpPr>
        <p:spPr>
          <a:xfrm>
            <a:off x="10526557" y="2005909"/>
            <a:ext cx="1181182" cy="445826"/>
          </a:xfrm>
          <a:prstGeom prst="rect">
            <a:avLst/>
          </a:prstGeom>
          <a:noFill/>
          <a:ln>
            <a:noFill/>
          </a:ln>
        </p:spPr>
        <p:txBody>
          <a:bodyPr anchorCtr="0" anchor="ctr" bIns="34250" lIns="68550" spcFirstLastPara="1" rIns="68550" wrap="square" tIns="34250">
            <a:noAutofit/>
          </a:bodyPr>
          <a:lstStyle/>
          <a:p>
            <a:pPr indent="0" lvl="0" marL="0" marR="0" rtl="1" algn="r">
              <a:lnSpc>
                <a:spcPct val="100000"/>
              </a:lnSpc>
              <a:spcBef>
                <a:spcPts val="0"/>
              </a:spcBef>
              <a:spcAft>
                <a:spcPts val="0"/>
              </a:spcAft>
              <a:buClr>
                <a:srgbClr val="000000"/>
              </a:buClr>
              <a:buSzPts val="3000"/>
              <a:buFont typeface="Arial"/>
              <a:buNone/>
            </a:pPr>
            <a:r>
              <a:rPr b="1" i="0" lang="ar-MA" sz="3000" u="none" cap="none" strike="noStrike">
                <a:solidFill>
                  <a:srgbClr val="0070C0"/>
                </a:solidFill>
                <a:latin typeface="Arial"/>
                <a:ea typeface="Arial"/>
                <a:cs typeface="Arial"/>
                <a:sym typeface="Arial"/>
              </a:rPr>
              <a:t>الفترة </a:t>
            </a:r>
            <a:endParaRPr b="1" i="0" sz="3000" u="none" cap="none" strike="noStrike">
              <a:solidFill>
                <a:srgbClr val="0070C0"/>
              </a:solidFill>
              <a:latin typeface="Arial"/>
              <a:ea typeface="Arial"/>
              <a:cs typeface="Arial"/>
              <a:sym typeface="Arial"/>
            </a:endParaRPr>
          </a:p>
        </p:txBody>
      </p:sp>
      <p:sp>
        <p:nvSpPr>
          <p:cNvPr id="154" name="Google Shape;154;p72"/>
          <p:cNvSpPr txBox="1"/>
          <p:nvPr>
            <p:ph idx="1" type="body"/>
          </p:nvPr>
        </p:nvSpPr>
        <p:spPr>
          <a:xfrm>
            <a:off x="5324030" y="3501209"/>
            <a:ext cx="4072860" cy="449263"/>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5" name="Google Shape;155;p72"/>
          <p:cNvSpPr txBox="1"/>
          <p:nvPr>
            <p:ph idx="2" type="body"/>
          </p:nvPr>
        </p:nvSpPr>
        <p:spPr>
          <a:xfrm>
            <a:off x="5363611" y="4478940"/>
            <a:ext cx="4072860" cy="449263"/>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6" name="Google Shape;156;p72"/>
          <p:cNvSpPr txBox="1"/>
          <p:nvPr>
            <p:ph idx="3" type="body"/>
          </p:nvPr>
        </p:nvSpPr>
        <p:spPr>
          <a:xfrm>
            <a:off x="5363611" y="5366062"/>
            <a:ext cx="4072860" cy="449263"/>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7" name="Google Shape;157;p72"/>
          <p:cNvSpPr txBox="1"/>
          <p:nvPr>
            <p:ph idx="4" type="body"/>
          </p:nvPr>
        </p:nvSpPr>
        <p:spPr>
          <a:xfrm>
            <a:off x="10594922" y="1962413"/>
            <a:ext cx="326636" cy="449263"/>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Clr>
                <a:srgbClr val="0070C0"/>
              </a:buClr>
              <a:buSzPts val="3000"/>
              <a:buNone/>
              <a:defRPr b="1" i="0" sz="3000" u="none" cap="none" strike="noStrike">
                <a:solidFill>
                  <a:srgbClr val="0070C0"/>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8" name="Google Shape;158;p72"/>
          <p:cNvSpPr txBox="1"/>
          <p:nvPr>
            <p:ph idx="5" type="body"/>
          </p:nvPr>
        </p:nvSpPr>
        <p:spPr>
          <a:xfrm>
            <a:off x="1350064" y="1898486"/>
            <a:ext cx="801123" cy="449263"/>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lt1"/>
              </a:buClr>
              <a:buSzPts val="2400"/>
              <a:buNone/>
              <a:defRPr sz="24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C">
  <p:cSld name="Slide PC">
    <p:spTree>
      <p:nvGrpSpPr>
        <p:cNvPr id="159" name="Shape 159"/>
        <p:cNvGrpSpPr/>
        <p:nvPr/>
      </p:nvGrpSpPr>
      <p:grpSpPr>
        <a:xfrm>
          <a:off x="0" y="0"/>
          <a:ext cx="0" cy="0"/>
          <a:chOff x="0" y="0"/>
          <a:chExt cx="0" cy="0"/>
        </a:xfrm>
      </p:grpSpPr>
      <p:grpSp>
        <p:nvGrpSpPr>
          <p:cNvPr id="160" name="Google Shape;160;p73"/>
          <p:cNvGrpSpPr/>
          <p:nvPr/>
        </p:nvGrpSpPr>
        <p:grpSpPr>
          <a:xfrm>
            <a:off x="0" y="1"/>
            <a:ext cx="12192000" cy="6858001"/>
            <a:chOff x="0" y="0"/>
            <a:chExt cx="13716000" cy="10287000"/>
          </a:xfrm>
        </p:grpSpPr>
        <p:sp>
          <p:nvSpPr>
            <p:cNvPr id="161" name="Google Shape;161;p73"/>
            <p:cNvSpPr/>
            <p:nvPr/>
          </p:nvSpPr>
          <p:spPr>
            <a:xfrm>
              <a:off x="0" y="0"/>
              <a:ext cx="13716000" cy="10287000"/>
            </a:xfrm>
            <a:prstGeom prst="rect">
              <a:avLst/>
            </a:prstGeom>
            <a:solidFill>
              <a:srgbClr val="0F9ED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62" name="Google Shape;162;p73"/>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63" name="Google Shape;163;p73"/>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sp>
        <p:nvSpPr>
          <p:cNvPr id="164" name="Google Shape;164;p73"/>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5" name="Google Shape;165;p73"/>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6" name="Google Shape;166;p73"/>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167" name="Google Shape;167;p73"/>
          <p:cNvPicPr preferRelativeResize="0"/>
          <p:nvPr/>
        </p:nvPicPr>
        <p:blipFill rotWithShape="1">
          <a:blip r:embed="rId2">
            <a:alphaModFix/>
          </a:blip>
          <a:srcRect b="62431" l="6026" r="75345" t="25227"/>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68" name="Shape 168"/>
        <p:cNvGrpSpPr/>
        <p:nvPr/>
      </p:nvGrpSpPr>
      <p:grpSpPr>
        <a:xfrm>
          <a:off x="0" y="0"/>
          <a:ext cx="0" cy="0"/>
          <a:chOff x="0" y="0"/>
          <a:chExt cx="0" cy="0"/>
        </a:xfrm>
      </p:grpSpPr>
      <p:sp>
        <p:nvSpPr>
          <p:cNvPr id="169" name="Google Shape;169;p7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0" name="Google Shape;170;p7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71" name="Google Shape;171;p7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2" name="Google Shape;172;p7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 name="Google Shape;173;p7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74" name="Shape 174"/>
        <p:cNvGrpSpPr/>
        <p:nvPr/>
      </p:nvGrpSpPr>
      <p:grpSpPr>
        <a:xfrm>
          <a:off x="0" y="0"/>
          <a:ext cx="0" cy="0"/>
          <a:chOff x="0" y="0"/>
          <a:chExt cx="0" cy="0"/>
        </a:xfrm>
      </p:grpSpPr>
      <p:sp>
        <p:nvSpPr>
          <p:cNvPr id="175" name="Google Shape;175;p7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6" name="Google Shape;176;p7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7" name="Google Shape;177;p7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8" name="Google Shape;178;p7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9" name="Google Shape;179;p7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80" name="Shape 180"/>
        <p:cNvGrpSpPr/>
        <p:nvPr/>
      </p:nvGrpSpPr>
      <p:grpSpPr>
        <a:xfrm>
          <a:off x="0" y="0"/>
          <a:ext cx="0" cy="0"/>
          <a:chOff x="0" y="0"/>
          <a:chExt cx="0" cy="0"/>
        </a:xfrm>
      </p:grpSpPr>
      <p:sp>
        <p:nvSpPr>
          <p:cNvPr id="181" name="Google Shape;181;p7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2" name="Google Shape;182;p7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183" name="Google Shape;183;p7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4" name="Google Shape;184;p7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5" name="Google Shape;185;p7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86" name="Shape 186"/>
        <p:cNvGrpSpPr/>
        <p:nvPr/>
      </p:nvGrpSpPr>
      <p:grpSpPr>
        <a:xfrm>
          <a:off x="0" y="0"/>
          <a:ext cx="0" cy="0"/>
          <a:chOff x="0" y="0"/>
          <a:chExt cx="0" cy="0"/>
        </a:xfrm>
      </p:grpSpPr>
      <p:sp>
        <p:nvSpPr>
          <p:cNvPr id="187" name="Google Shape;187;p7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8" name="Google Shape;188;p7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9" name="Google Shape;189;p7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0" name="Google Shape;190;p7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1" name="Google Shape;191;p7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2" name="Google Shape;192;p7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93" name="Shape 193"/>
        <p:cNvGrpSpPr/>
        <p:nvPr/>
      </p:nvGrpSpPr>
      <p:grpSpPr>
        <a:xfrm>
          <a:off x="0" y="0"/>
          <a:ext cx="0" cy="0"/>
          <a:chOff x="0" y="0"/>
          <a:chExt cx="0" cy="0"/>
        </a:xfrm>
      </p:grpSpPr>
      <p:sp>
        <p:nvSpPr>
          <p:cNvPr id="194" name="Google Shape;194;p7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5" name="Google Shape;195;p7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96" name="Google Shape;196;p7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7" name="Google Shape;197;p7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98" name="Google Shape;198;p7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9" name="Google Shape;199;p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0" name="Google Shape;200;p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1" name="Google Shape;201;p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202" name="Shape 202"/>
        <p:cNvGrpSpPr/>
        <p:nvPr/>
      </p:nvGrpSpPr>
      <p:grpSpPr>
        <a:xfrm>
          <a:off x="0" y="0"/>
          <a:ext cx="0" cy="0"/>
          <a:chOff x="0" y="0"/>
          <a:chExt cx="0" cy="0"/>
        </a:xfrm>
      </p:grpSpPr>
      <p:sp>
        <p:nvSpPr>
          <p:cNvPr id="203" name="Google Shape;203;p7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4" name="Google Shape;204;p7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5" name="Google Shape;205;p7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6" name="Google Shape;206;p7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207" name="Shape 207"/>
        <p:cNvGrpSpPr/>
        <p:nvPr/>
      </p:nvGrpSpPr>
      <p:grpSpPr>
        <a:xfrm>
          <a:off x="0" y="0"/>
          <a:ext cx="0" cy="0"/>
          <a:chOff x="0" y="0"/>
          <a:chExt cx="0" cy="0"/>
        </a:xfrm>
      </p:grpSpPr>
      <p:sp>
        <p:nvSpPr>
          <p:cNvPr id="208" name="Google Shape;208;p8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9" name="Google Shape;209;p8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10" name="Google Shape;210;p8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11" name="Google Shape;211;p8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2" name="Google Shape;212;p8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3" name="Google Shape;213;p8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214" name="Shape 214"/>
        <p:cNvGrpSpPr/>
        <p:nvPr/>
      </p:nvGrpSpPr>
      <p:grpSpPr>
        <a:xfrm>
          <a:off x="0" y="0"/>
          <a:ext cx="0" cy="0"/>
          <a:chOff x="0" y="0"/>
          <a:chExt cx="0" cy="0"/>
        </a:xfrm>
      </p:grpSpPr>
      <p:sp>
        <p:nvSpPr>
          <p:cNvPr id="215" name="Google Shape;215;p8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6" name="Google Shape;216;p81"/>
          <p:cNvSpPr/>
          <p:nvPr>
            <p:ph idx="2" type="pic"/>
          </p:nvPr>
        </p:nvSpPr>
        <p:spPr>
          <a:xfrm>
            <a:off x="5183188" y="987425"/>
            <a:ext cx="6172200" cy="4873625"/>
          </a:xfrm>
          <a:prstGeom prst="rect">
            <a:avLst/>
          </a:prstGeom>
          <a:noFill/>
          <a:ln>
            <a:noFill/>
          </a:ln>
        </p:spPr>
      </p:sp>
      <p:sp>
        <p:nvSpPr>
          <p:cNvPr id="217" name="Google Shape;217;p8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18" name="Google Shape;218;p8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9" name="Google Shape;219;p8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0" name="Google Shape;220;p8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221" name="Shape 221"/>
        <p:cNvGrpSpPr/>
        <p:nvPr/>
      </p:nvGrpSpPr>
      <p:grpSpPr>
        <a:xfrm>
          <a:off x="0" y="0"/>
          <a:ext cx="0" cy="0"/>
          <a:chOff x="0" y="0"/>
          <a:chExt cx="0" cy="0"/>
        </a:xfrm>
      </p:grpSpPr>
      <p:sp>
        <p:nvSpPr>
          <p:cNvPr id="222" name="Google Shape;222;p8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3" name="Google Shape;223;p8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4" name="Google Shape;224;p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5" name="Google Shape;225;p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6" name="Google Shape;226;p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227" name="Shape 227"/>
        <p:cNvGrpSpPr/>
        <p:nvPr/>
      </p:nvGrpSpPr>
      <p:grpSpPr>
        <a:xfrm>
          <a:off x="0" y="0"/>
          <a:ext cx="0" cy="0"/>
          <a:chOff x="0" y="0"/>
          <a:chExt cx="0" cy="0"/>
        </a:xfrm>
      </p:grpSpPr>
      <p:sp>
        <p:nvSpPr>
          <p:cNvPr id="228" name="Google Shape;228;p8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9" name="Google Shape;229;p8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0" name="Google Shape;230;p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1" name="Google Shape;231;p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2" name="Google Shape;232;p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233" name="Shape 233"/>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234" name="Shape 234"/>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lide PC">
  <p:cSld name="1_Slide PC">
    <p:spTree>
      <p:nvGrpSpPr>
        <p:cNvPr id="235" name="Shape 235"/>
        <p:cNvGrpSpPr/>
        <p:nvPr/>
      </p:nvGrpSpPr>
      <p:grpSpPr>
        <a:xfrm>
          <a:off x="0" y="0"/>
          <a:ext cx="0" cy="0"/>
          <a:chOff x="0" y="0"/>
          <a:chExt cx="0" cy="0"/>
        </a:xfrm>
      </p:grpSpPr>
      <p:grpSp>
        <p:nvGrpSpPr>
          <p:cNvPr id="236" name="Google Shape;236;p87"/>
          <p:cNvGrpSpPr/>
          <p:nvPr/>
        </p:nvGrpSpPr>
        <p:grpSpPr>
          <a:xfrm>
            <a:off x="0" y="1"/>
            <a:ext cx="12192000" cy="6858001"/>
            <a:chOff x="0" y="0"/>
            <a:chExt cx="13716000" cy="10287000"/>
          </a:xfrm>
        </p:grpSpPr>
        <p:sp>
          <p:nvSpPr>
            <p:cNvPr id="237" name="Google Shape;237;p87"/>
            <p:cNvSpPr/>
            <p:nvPr/>
          </p:nvSpPr>
          <p:spPr>
            <a:xfrm>
              <a:off x="0" y="0"/>
              <a:ext cx="13716000" cy="10287000"/>
            </a:xfrm>
            <a:prstGeom prst="rect">
              <a:avLst/>
            </a:prstGeom>
            <a:solidFill>
              <a:srgbClr val="0F9ED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238" name="Google Shape;238;p87"/>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239" name="Google Shape;239;p87"/>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pic>
        <p:nvPicPr>
          <p:cNvPr descr="Image générée" id="240" name="Google Shape;240;p87"/>
          <p:cNvPicPr preferRelativeResize="0"/>
          <p:nvPr/>
        </p:nvPicPr>
        <p:blipFill rotWithShape="1">
          <a:blip r:embed="rId2">
            <a:alphaModFix/>
          </a:blip>
          <a:srcRect b="62431" l="6026" r="75345" t="25227"/>
          <a:stretch/>
        </p:blipFill>
        <p:spPr>
          <a:xfrm>
            <a:off x="11484657" y="200308"/>
            <a:ext cx="506620" cy="503517"/>
          </a:xfrm>
          <a:prstGeom prst="rect">
            <a:avLst/>
          </a:prstGeom>
          <a:noFill/>
          <a:ln>
            <a:noFill/>
          </a:ln>
        </p:spPr>
      </p:pic>
      <p:sp>
        <p:nvSpPr>
          <p:cNvPr id="241" name="Google Shape;241;p87"/>
          <p:cNvSpPr txBox="1"/>
          <p:nvPr>
            <p:ph type="title"/>
          </p:nvPr>
        </p:nvSpPr>
        <p:spPr>
          <a:xfrm>
            <a:off x="968558" y="31730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2" name="Google Shape;242;p87"/>
          <p:cNvSpPr txBox="1"/>
          <p:nvPr>
            <p:ph idx="1" type="body"/>
          </p:nvPr>
        </p:nvSpPr>
        <p:spPr>
          <a:xfrm>
            <a:off x="965589" y="575745"/>
            <a:ext cx="10529279" cy="267549"/>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Clr>
                <a:schemeClr val="dk1"/>
              </a:buClr>
              <a:buSzPts val="1100"/>
              <a:buFont typeface="Arial"/>
              <a:buNone/>
              <a:defRPr i="1" sz="11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2.xml"/><Relationship Id="rId11" Type="http://schemas.openxmlformats.org/officeDocument/2006/relationships/slideLayout" Target="../slideLayouts/slideLayout23.xml"/><Relationship Id="rId22" Type="http://schemas.openxmlformats.org/officeDocument/2006/relationships/theme" Target="../theme/theme2.xml"/><Relationship Id="rId10" Type="http://schemas.openxmlformats.org/officeDocument/2006/relationships/slideLayout" Target="../slideLayouts/slideLayout22.xml"/><Relationship Id="rId21" Type="http://schemas.openxmlformats.org/officeDocument/2006/relationships/slideLayout" Target="../slideLayouts/slideLayout33.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5" Type="http://schemas.openxmlformats.org/officeDocument/2006/relationships/slideLayout" Target="../slideLayouts/slideLayout27.xml"/><Relationship Id="rId14" Type="http://schemas.openxmlformats.org/officeDocument/2006/relationships/slideLayout" Target="../slideLayouts/slideLayout26.xml"/><Relationship Id="rId17" Type="http://schemas.openxmlformats.org/officeDocument/2006/relationships/slideLayout" Target="../slideLayouts/slideLayout29.xml"/><Relationship Id="rId16" Type="http://schemas.openxmlformats.org/officeDocument/2006/relationships/slideLayout" Target="../slideLayouts/slideLayout28.xml"/><Relationship Id="rId5" Type="http://schemas.openxmlformats.org/officeDocument/2006/relationships/slideLayout" Target="../slideLayouts/slideLayout17.xml"/><Relationship Id="rId19" Type="http://schemas.openxmlformats.org/officeDocument/2006/relationships/slideLayout" Target="../slideLayouts/slideLayout31.xml"/><Relationship Id="rId6" Type="http://schemas.openxmlformats.org/officeDocument/2006/relationships/slideLayout" Target="../slideLayouts/slideLayout18.xml"/><Relationship Id="rId18" Type="http://schemas.openxmlformats.org/officeDocument/2006/relationships/slideLayout" Target="../slideLayouts/slideLayout30.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6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6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6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6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6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6" name="Shape 86"/>
        <p:cNvGrpSpPr/>
        <p:nvPr/>
      </p:nvGrpSpPr>
      <p:grpSpPr>
        <a:xfrm>
          <a:off x="0" y="0"/>
          <a:ext cx="0" cy="0"/>
          <a:chOff x="0" y="0"/>
          <a:chExt cx="0" cy="0"/>
        </a:xfrm>
      </p:grpSpPr>
      <p:sp>
        <p:nvSpPr>
          <p:cNvPr id="87" name="Google Shape;87;p6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8" name="Google Shape;88;p6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9" name="Google Shape;89;p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90" name="Google Shape;90;p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91" name="Google Shape;91;p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22.png"/><Relationship Id="rId5"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19.pn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6.png"/><Relationship Id="rId7" Type="http://schemas.openxmlformats.org/officeDocument/2006/relationships/image" Target="../media/image14.png"/><Relationship Id="rId8" Type="http://schemas.openxmlformats.org/officeDocument/2006/relationships/image" Target="../media/image12.png"/></Relationships>
</file>

<file path=ppt/slides/_rels/slide3.xml.rels><?xml version="1.0" encoding="UTF-8" standalone="yes"?><Relationships xmlns="http://schemas.openxmlformats.org/package/2006/relationships"><Relationship Id="rId10" Type="http://schemas.openxmlformats.org/officeDocument/2006/relationships/image" Target="../media/image16.png"/><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9.png"/><Relationship Id="rId9" Type="http://schemas.openxmlformats.org/officeDocument/2006/relationships/image" Target="../media/image10.jp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11.png"/><Relationship Id="rId8" Type="http://schemas.openxmlformats.org/officeDocument/2006/relationships/image" Target="../media/image1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image" Target="../media/image14.png"/><Relationship Id="rId4" Type="http://schemas.openxmlformats.org/officeDocument/2006/relationships/image" Target="../media/image15.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15.gif"/><Relationship Id="rId4" Type="http://schemas.openxmlformats.org/officeDocument/2006/relationships/image" Target="../media/image32.png"/><Relationship Id="rId5" Type="http://schemas.openxmlformats.org/officeDocument/2006/relationships/image" Target="../media/image1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 Id="rId3" Type="http://schemas.openxmlformats.org/officeDocument/2006/relationships/image" Target="../media/image20.jp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2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xml"/><Relationship Id="rId3" Type="http://schemas.openxmlformats.org/officeDocument/2006/relationships/image" Target="../media/image2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 Id="rId3" Type="http://schemas.openxmlformats.org/officeDocument/2006/relationships/image" Target="../media/image27.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3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3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 Id="rId3" Type="http://schemas.openxmlformats.org/officeDocument/2006/relationships/image" Target="../media/image33.png"/><Relationship Id="rId4" Type="http://schemas.openxmlformats.org/officeDocument/2006/relationships/image" Target="../media/image2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5.xml"/><Relationship Id="rId3" Type="http://schemas.openxmlformats.org/officeDocument/2006/relationships/image" Target="../media/image33.png"/><Relationship Id="rId4" Type="http://schemas.openxmlformats.org/officeDocument/2006/relationships/image" Target="../media/image2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image" Target="../media/image4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 Id="rId3" Type="http://schemas.openxmlformats.org/officeDocument/2006/relationships/image" Target="../media/image23.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 Id="rId3" Type="http://schemas.openxmlformats.org/officeDocument/2006/relationships/image" Target="../media/image15.gif"/><Relationship Id="rId4" Type="http://schemas.openxmlformats.org/officeDocument/2006/relationships/image" Target="../media/image2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9.xml"/><Relationship Id="rId3"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 Id="rId3" Type="http://schemas.openxmlformats.org/officeDocument/2006/relationships/image" Target="../media/image2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1.xml"/><Relationship Id="rId3" Type="http://schemas.openxmlformats.org/officeDocument/2006/relationships/image" Target="../media/image39.jpg"/><Relationship Id="rId4" Type="http://schemas.openxmlformats.org/officeDocument/2006/relationships/image" Target="../media/image16.png"/><Relationship Id="rId5" Type="http://schemas.openxmlformats.org/officeDocument/2006/relationships/image" Target="../media/image3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2.xml"/><Relationship Id="rId3" Type="http://schemas.openxmlformats.org/officeDocument/2006/relationships/image" Target="../media/image3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 Id="rId3" Type="http://schemas.openxmlformats.org/officeDocument/2006/relationships/image" Target="../media/image15.gif"/><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4.xml"/><Relationship Id="rId3" Type="http://schemas.openxmlformats.org/officeDocument/2006/relationships/image" Target="../media/image7.png"/><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5.xml"/><Relationship Id="rId3" Type="http://schemas.openxmlformats.org/officeDocument/2006/relationships/image" Target="../media/image7.png"/><Relationship Id="rId4" Type="http://schemas.openxmlformats.org/officeDocument/2006/relationships/image" Target="../media/image41.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6.xml"/><Relationship Id="rId3" Type="http://schemas.openxmlformats.org/officeDocument/2006/relationships/image" Target="../media/image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7.xml"/><Relationship Id="rId3" Type="http://schemas.openxmlformats.org/officeDocument/2006/relationships/image" Target="../media/image40.png"/><Relationship Id="rId4" Type="http://schemas.openxmlformats.org/officeDocument/2006/relationships/image" Target="../media/image7.png"/><Relationship Id="rId5" Type="http://schemas.openxmlformats.org/officeDocument/2006/relationships/image" Target="../media/image3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8.xml"/><Relationship Id="rId3" Type="http://schemas.openxmlformats.org/officeDocument/2006/relationships/image" Target="../media/image31.png"/><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 Id="rId3" Type="http://schemas.openxmlformats.org/officeDocument/2006/relationships/image" Target="../media/image15.gif"/><Relationship Id="rId4" Type="http://schemas.openxmlformats.org/officeDocument/2006/relationships/image" Target="../media/image4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0.xml"/><Relationship Id="rId3" Type="http://schemas.openxmlformats.org/officeDocument/2006/relationships/image" Target="../media/image4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1.xml"/><Relationship Id="rId3" Type="http://schemas.openxmlformats.org/officeDocument/2006/relationships/image" Target="../media/image7.png"/><Relationship Id="rId4" Type="http://schemas.openxmlformats.org/officeDocument/2006/relationships/image" Target="../media/image38.png"/><Relationship Id="rId5" Type="http://schemas.openxmlformats.org/officeDocument/2006/relationships/image" Target="../media/image4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2.xml"/><Relationship Id="rId3" Type="http://schemas.openxmlformats.org/officeDocument/2006/relationships/image" Target="../media/image7.png"/><Relationship Id="rId4" Type="http://schemas.openxmlformats.org/officeDocument/2006/relationships/image" Target="../media/image41.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3.xml"/><Relationship Id="rId3" Type="http://schemas.openxmlformats.org/officeDocument/2006/relationships/image" Target="../media/image38.png"/><Relationship Id="rId4" Type="http://schemas.openxmlformats.org/officeDocument/2006/relationships/image" Target="../media/image4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4.xml"/><Relationship Id="rId3" Type="http://schemas.openxmlformats.org/officeDocument/2006/relationships/image" Target="../media/image39.jpg"/><Relationship Id="rId4" Type="http://schemas.openxmlformats.org/officeDocument/2006/relationships/image" Target="../media/image16.png"/><Relationship Id="rId5" Type="http://schemas.openxmlformats.org/officeDocument/2006/relationships/image" Target="../media/image38.png"/><Relationship Id="rId6" Type="http://schemas.openxmlformats.org/officeDocument/2006/relationships/image" Target="../media/image4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5.xml"/><Relationship Id="rId3" Type="http://schemas.openxmlformats.org/officeDocument/2006/relationships/image" Target="../media/image38.png"/><Relationship Id="rId4" Type="http://schemas.openxmlformats.org/officeDocument/2006/relationships/image" Target="../media/image2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6.xml"/><Relationship Id="rId3" Type="http://schemas.openxmlformats.org/officeDocument/2006/relationships/image" Target="../media/image42.png"/><Relationship Id="rId4" Type="http://schemas.openxmlformats.org/officeDocument/2006/relationships/image" Target="../media/image2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8.xml"/><Relationship Id="rId3" Type="http://schemas.openxmlformats.org/officeDocument/2006/relationships/image" Target="../media/image15.gif"/><Relationship Id="rId4" Type="http://schemas.openxmlformats.org/officeDocument/2006/relationships/image" Target="../media/image4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9.xml"/><Relationship Id="rId3" Type="http://schemas.openxmlformats.org/officeDocument/2006/relationships/image" Target="../media/image7.png"/><Relationship Id="rId4" Type="http://schemas.openxmlformats.org/officeDocument/2006/relationships/image" Target="../media/image4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0.xml"/><Relationship Id="rId3" Type="http://schemas.openxmlformats.org/officeDocument/2006/relationships/image" Target="../media/image7.png"/><Relationship Id="rId4" Type="http://schemas.openxmlformats.org/officeDocument/2006/relationships/image" Target="../media/image41.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1.xml"/><Relationship Id="rId3" Type="http://schemas.openxmlformats.org/officeDocument/2006/relationships/image" Target="../media/image2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2.xml"/><Relationship Id="rId3" Type="http://schemas.openxmlformats.org/officeDocument/2006/relationships/image" Target="../media/image7.png"/><Relationship Id="rId4" Type="http://schemas.openxmlformats.org/officeDocument/2006/relationships/image" Target="../media/image5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3.xml"/><Relationship Id="rId3" Type="http://schemas.openxmlformats.org/officeDocument/2006/relationships/image" Target="../media/image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4.xml"/><Relationship Id="rId3" Type="http://schemas.openxmlformats.org/officeDocument/2006/relationships/image" Target="../media/image15.gif"/><Relationship Id="rId4" Type="http://schemas.openxmlformats.org/officeDocument/2006/relationships/image" Target="../media/image49.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5.xml"/><Relationship Id="rId3" Type="http://schemas.openxmlformats.org/officeDocument/2006/relationships/image" Target="../media/image55.png"/><Relationship Id="rId4" Type="http://schemas.openxmlformats.org/officeDocument/2006/relationships/image" Target="../media/image54.png"/><Relationship Id="rId5" Type="http://schemas.openxmlformats.org/officeDocument/2006/relationships/image" Target="../media/image5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6.xml"/><Relationship Id="rId3" Type="http://schemas.openxmlformats.org/officeDocument/2006/relationships/image" Target="../media/image15.gif"/><Relationship Id="rId4" Type="http://schemas.openxmlformats.org/officeDocument/2006/relationships/image" Target="../media/image4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7.xml"/><Relationship Id="rId3" Type="http://schemas.openxmlformats.org/officeDocument/2006/relationships/image" Target="../media/image56.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8.xml"/><Relationship Id="rId3" Type="http://schemas.openxmlformats.org/officeDocument/2006/relationships/image" Target="../media/image25.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9.xml"/><Relationship Id="rId3" Type="http://schemas.openxmlformats.org/officeDocument/2006/relationships/image" Target="../media/image2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0.xml"/><Relationship Id="rId3" Type="http://schemas.openxmlformats.org/officeDocument/2006/relationships/image" Target="../media/image55.png"/><Relationship Id="rId4" Type="http://schemas.openxmlformats.org/officeDocument/2006/relationships/image" Target="../media/image52.gif"/><Relationship Id="rId5" Type="http://schemas.openxmlformats.org/officeDocument/2006/relationships/image" Target="../media/image50.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1.xml"/><Relationship Id="rId3"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1"/>
          <p:cNvSpPr/>
          <p:nvPr/>
        </p:nvSpPr>
        <p:spPr>
          <a:xfrm>
            <a:off x="4875840" y="3429891"/>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249" name="Google Shape;249;p1"/>
          <p:cNvSpPr txBox="1"/>
          <p:nvPr/>
        </p:nvSpPr>
        <p:spPr>
          <a:xfrm>
            <a:off x="9769961" y="3567741"/>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الوحدة الأولى </a:t>
            </a:r>
            <a:endParaRPr b="0" i="0" sz="1400" u="none" cap="none" strike="noStrike">
              <a:solidFill>
                <a:srgbClr val="000000"/>
              </a:solidFill>
              <a:latin typeface="Arial"/>
              <a:ea typeface="Arial"/>
              <a:cs typeface="Arial"/>
              <a:sym typeface="Arial"/>
            </a:endParaRPr>
          </a:p>
        </p:txBody>
      </p:sp>
      <p:sp>
        <p:nvSpPr>
          <p:cNvPr id="250" name="Google Shape;250;p1"/>
          <p:cNvSpPr/>
          <p:nvPr/>
        </p:nvSpPr>
        <p:spPr>
          <a:xfrm>
            <a:off x="9623127" y="3537639"/>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251" name="Google Shape;251;p1"/>
          <p:cNvSpPr/>
          <p:nvPr/>
        </p:nvSpPr>
        <p:spPr>
          <a:xfrm>
            <a:off x="4872828" y="4339430"/>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chemeClr val="dk1"/>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252" name="Google Shape;252;p1"/>
          <p:cNvSpPr txBox="1"/>
          <p:nvPr/>
        </p:nvSpPr>
        <p:spPr>
          <a:xfrm>
            <a:off x="9688973" y="4514739"/>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الأسبوع</a:t>
            </a:r>
            <a:endParaRPr b="1" i="0" sz="2400" u="none" cap="none" strike="noStrike">
              <a:solidFill>
                <a:srgbClr val="FFFFFF"/>
              </a:solidFill>
              <a:latin typeface="Calibri"/>
              <a:ea typeface="Calibri"/>
              <a:cs typeface="Calibri"/>
              <a:sym typeface="Calibri"/>
            </a:endParaRPr>
          </a:p>
        </p:txBody>
      </p:sp>
      <p:sp>
        <p:nvSpPr>
          <p:cNvPr id="253" name="Google Shape;253;p1"/>
          <p:cNvSpPr/>
          <p:nvPr/>
        </p:nvSpPr>
        <p:spPr>
          <a:xfrm>
            <a:off x="9623127" y="4433220"/>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254" name="Google Shape;254;p1"/>
          <p:cNvSpPr txBox="1"/>
          <p:nvPr/>
        </p:nvSpPr>
        <p:spPr>
          <a:xfrm>
            <a:off x="6064071" y="1081910"/>
            <a:ext cx="5012000" cy="830997"/>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5400"/>
              <a:buFont typeface="Calibri"/>
              <a:buNone/>
            </a:pPr>
            <a:r>
              <a:rPr b="1" i="0" lang="ar-MA" sz="5400" u="none" cap="none" strike="noStrike">
                <a:solidFill>
                  <a:srgbClr val="002060"/>
                </a:solidFill>
                <a:latin typeface="Calibri"/>
                <a:ea typeface="Calibri"/>
                <a:cs typeface="Calibri"/>
                <a:sym typeface="Calibri"/>
              </a:rPr>
              <a:t>مادَّةُ اللُّغةِ العَربيَّةِ</a:t>
            </a:r>
            <a:endParaRPr b="0" i="0" sz="1400" u="none" cap="none" strike="noStrike">
              <a:solidFill>
                <a:srgbClr val="000000"/>
              </a:solidFill>
              <a:latin typeface="Arial"/>
              <a:ea typeface="Arial"/>
              <a:cs typeface="Arial"/>
              <a:sym typeface="Arial"/>
            </a:endParaRPr>
          </a:p>
        </p:txBody>
      </p:sp>
      <p:grpSp>
        <p:nvGrpSpPr>
          <p:cNvPr id="255" name="Google Shape;255;p1"/>
          <p:cNvGrpSpPr/>
          <p:nvPr/>
        </p:nvGrpSpPr>
        <p:grpSpPr>
          <a:xfrm>
            <a:off x="917856" y="1567544"/>
            <a:ext cx="1782933" cy="1428585"/>
            <a:chOff x="917856" y="1127574"/>
            <a:chExt cx="1782933" cy="1428585"/>
          </a:xfrm>
        </p:grpSpPr>
        <p:pic>
          <p:nvPicPr>
            <p:cNvPr id="256" name="Google Shape;256;p1"/>
            <p:cNvPicPr preferRelativeResize="0"/>
            <p:nvPr/>
          </p:nvPicPr>
          <p:blipFill rotWithShape="1">
            <a:blip r:embed="rId3">
              <a:alphaModFix/>
            </a:blip>
            <a:srcRect b="0" l="0" r="0" t="0"/>
            <a:stretch/>
          </p:blipFill>
          <p:spPr>
            <a:xfrm>
              <a:off x="917856" y="1127574"/>
              <a:ext cx="1782933" cy="1428585"/>
            </a:xfrm>
            <a:prstGeom prst="rect">
              <a:avLst/>
            </a:prstGeom>
            <a:noFill/>
            <a:ln>
              <a:noFill/>
            </a:ln>
          </p:spPr>
        </p:pic>
        <p:sp>
          <p:nvSpPr>
            <p:cNvPr id="257" name="Google Shape;257;p1"/>
            <p:cNvSpPr txBox="1"/>
            <p:nvPr/>
          </p:nvSpPr>
          <p:spPr>
            <a:xfrm>
              <a:off x="986052" y="1460726"/>
              <a:ext cx="1536896" cy="830997"/>
            </a:xfrm>
            <a:prstGeom prst="rect">
              <a:avLst/>
            </a:prstGeom>
            <a:noFill/>
            <a:ln>
              <a:noFill/>
            </a:ln>
          </p:spPr>
          <p:txBody>
            <a:bodyPr anchorCtr="1"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الثالثة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FFFFFF"/>
                </a:buClr>
                <a:buSzPts val="2400"/>
                <a:buFont typeface="Arial"/>
                <a:buNone/>
              </a:pPr>
              <a:r>
                <a:rPr b="1" i="0" lang="ar-MA" sz="2400" u="none" cap="none" strike="noStrike">
                  <a:solidFill>
                    <a:srgbClr val="FFFFFF"/>
                  </a:solidFill>
                  <a:latin typeface="Arial"/>
                  <a:ea typeface="Arial"/>
                  <a:cs typeface="Arial"/>
                  <a:sym typeface="Arial"/>
                </a:rPr>
                <a:t>إعدادي</a:t>
              </a:r>
              <a:endParaRPr b="0" i="0" sz="1400" u="none" cap="none" strike="noStrike">
                <a:solidFill>
                  <a:srgbClr val="000000"/>
                </a:solidFill>
                <a:latin typeface="Arial"/>
                <a:ea typeface="Arial"/>
                <a:cs typeface="Arial"/>
                <a:sym typeface="Arial"/>
              </a:endParaRPr>
            </a:p>
          </p:txBody>
        </p:sp>
      </p:grpSp>
      <p:sp>
        <p:nvSpPr>
          <p:cNvPr id="258" name="Google Shape;258;p1"/>
          <p:cNvSpPr/>
          <p:nvPr/>
        </p:nvSpPr>
        <p:spPr>
          <a:xfrm>
            <a:off x="4895237" y="5228212"/>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259" name="Google Shape;259;p1"/>
          <p:cNvSpPr txBox="1"/>
          <p:nvPr/>
        </p:nvSpPr>
        <p:spPr>
          <a:xfrm>
            <a:off x="9789358" y="5366062"/>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الحصة 1  </a:t>
            </a:r>
            <a:endParaRPr b="0" i="0" sz="1400" u="none" cap="none" strike="noStrike">
              <a:solidFill>
                <a:srgbClr val="000000"/>
              </a:solidFill>
              <a:latin typeface="Arial"/>
              <a:ea typeface="Arial"/>
              <a:cs typeface="Arial"/>
              <a:sym typeface="Arial"/>
            </a:endParaRPr>
          </a:p>
        </p:txBody>
      </p:sp>
      <p:sp>
        <p:nvSpPr>
          <p:cNvPr id="260" name="Google Shape;260;p1"/>
          <p:cNvSpPr/>
          <p:nvPr/>
        </p:nvSpPr>
        <p:spPr>
          <a:xfrm>
            <a:off x="9642524" y="5335960"/>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261" name="Google Shape;261;p1"/>
          <p:cNvSpPr txBox="1"/>
          <p:nvPr/>
        </p:nvSpPr>
        <p:spPr>
          <a:xfrm>
            <a:off x="5236149" y="3540991"/>
            <a:ext cx="4727890" cy="424732"/>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Clr>
                <a:srgbClr val="000000"/>
              </a:buClr>
              <a:buSzPts val="1100"/>
              <a:buFont typeface="Calibri"/>
              <a:buNone/>
            </a:pPr>
            <a:r>
              <a:rPr b="1" i="0" lang="ar-MA" sz="2400" u="none" cap="none" strike="noStrike">
                <a:solidFill>
                  <a:srgbClr val="FFFFFF"/>
                </a:solidFill>
                <a:latin typeface="Calibri"/>
                <a:ea typeface="Calibri"/>
                <a:cs typeface="Calibri"/>
                <a:sym typeface="Calibri"/>
              </a:rPr>
              <a:t>الحرف</a:t>
            </a:r>
            <a:endParaRPr b="0" i="0" sz="1400" u="none" cap="none" strike="noStrike">
              <a:solidFill>
                <a:srgbClr val="000000"/>
              </a:solidFill>
              <a:latin typeface="Arial"/>
              <a:ea typeface="Arial"/>
              <a:cs typeface="Arial"/>
              <a:sym typeface="Arial"/>
            </a:endParaRPr>
          </a:p>
        </p:txBody>
      </p:sp>
      <p:sp>
        <p:nvSpPr>
          <p:cNvPr id="262" name="Google Shape;262;p1"/>
          <p:cNvSpPr txBox="1"/>
          <p:nvPr/>
        </p:nvSpPr>
        <p:spPr>
          <a:xfrm>
            <a:off x="5236149" y="4503677"/>
            <a:ext cx="4727890"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Clr>
                <a:srgbClr val="000000"/>
              </a:buClr>
              <a:buSzPts val="1100"/>
              <a:buFont typeface="Calibri"/>
              <a:buNone/>
            </a:pPr>
            <a:r>
              <a:rPr b="1" i="0" lang="ar-MA" sz="2400" u="none" cap="none" strike="noStrike">
                <a:solidFill>
                  <a:srgbClr val="FFFFFF"/>
                </a:solidFill>
                <a:latin typeface="Calibri"/>
                <a:ea typeface="Calibri"/>
                <a:cs typeface="Calibri"/>
                <a:sym typeface="Calibri"/>
              </a:rPr>
              <a:t>الأول</a:t>
            </a:r>
            <a:endParaRPr b="0" i="0" sz="1400" u="none" cap="none" strike="noStrike">
              <a:solidFill>
                <a:srgbClr val="000000"/>
              </a:solidFill>
              <a:latin typeface="Arial"/>
              <a:ea typeface="Arial"/>
              <a:cs typeface="Arial"/>
              <a:sym typeface="Arial"/>
            </a:endParaRPr>
          </a:p>
        </p:txBody>
      </p:sp>
      <p:sp>
        <p:nvSpPr>
          <p:cNvPr id="263" name="Google Shape;263;p1"/>
          <p:cNvSpPr txBox="1"/>
          <p:nvPr/>
        </p:nvSpPr>
        <p:spPr>
          <a:xfrm>
            <a:off x="4895237" y="5324952"/>
            <a:ext cx="4727890" cy="353943"/>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Clr>
                <a:srgbClr val="000000"/>
              </a:buClr>
              <a:buSzPts val="2000"/>
              <a:buFont typeface="Arial"/>
              <a:buNone/>
            </a:pPr>
            <a:r>
              <a:rPr b="1" i="0" lang="ar-MA" sz="2000" u="none" cap="none" strike="noStrike">
                <a:solidFill>
                  <a:schemeClr val="lt1"/>
                </a:solidFill>
                <a:latin typeface="Calibri"/>
                <a:ea typeface="Calibri"/>
                <a:cs typeface="Calibri"/>
                <a:sym typeface="Calibri"/>
              </a:rPr>
              <a:t>فهم المسموع: الحرف اليدوية في المغرب</a:t>
            </a:r>
            <a:endParaRPr b="1" i="0" sz="2000" u="none" cap="none" strike="noStrike">
              <a:solidFill>
                <a:schemeClr val="lt1"/>
              </a:solidFill>
              <a:latin typeface="Calibri"/>
              <a:ea typeface="Calibri"/>
              <a:cs typeface="Calibri"/>
              <a:sym typeface="Calibri"/>
            </a:endParaRPr>
          </a:p>
        </p:txBody>
      </p:sp>
      <p:grpSp>
        <p:nvGrpSpPr>
          <p:cNvPr id="264" name="Google Shape;264;p1"/>
          <p:cNvGrpSpPr/>
          <p:nvPr/>
        </p:nvGrpSpPr>
        <p:grpSpPr>
          <a:xfrm>
            <a:off x="14910" y="3937341"/>
            <a:ext cx="3666489" cy="2432262"/>
            <a:chOff x="219666" y="3988154"/>
            <a:chExt cx="3666489" cy="2432262"/>
          </a:xfrm>
        </p:grpSpPr>
        <p:pic>
          <p:nvPicPr>
            <p:cNvPr id="265" name="Google Shape;265;p1"/>
            <p:cNvPicPr preferRelativeResize="0"/>
            <p:nvPr/>
          </p:nvPicPr>
          <p:blipFill rotWithShape="1">
            <a:blip r:embed="rId4">
              <a:alphaModFix/>
            </a:blip>
            <a:srcRect b="0" l="0" r="5015" t="37039"/>
            <a:stretch/>
          </p:blipFill>
          <p:spPr>
            <a:xfrm>
              <a:off x="331381" y="4008120"/>
              <a:ext cx="3554774" cy="2412296"/>
            </a:xfrm>
            <a:prstGeom prst="rect">
              <a:avLst/>
            </a:prstGeom>
            <a:noFill/>
            <a:ln>
              <a:noFill/>
            </a:ln>
          </p:spPr>
        </p:pic>
        <p:sp>
          <p:nvSpPr>
            <p:cNvPr id="266" name="Google Shape;266;p1"/>
            <p:cNvSpPr/>
            <p:nvPr/>
          </p:nvSpPr>
          <p:spPr>
            <a:xfrm>
              <a:off x="219666" y="3988154"/>
              <a:ext cx="990600" cy="1131953"/>
            </a:xfrm>
            <a:prstGeom prst="ellipse">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pic>
        <p:nvPicPr>
          <p:cNvPr descr="الصفحة الرئيسية" id="267" name="Google Shape;267;p1"/>
          <p:cNvPicPr preferRelativeResize="0"/>
          <p:nvPr/>
        </p:nvPicPr>
        <p:blipFill rotWithShape="1">
          <a:blip r:embed="rId5">
            <a:alphaModFix/>
          </a:blip>
          <a:srcRect b="0" l="0" r="0" t="0"/>
          <a:stretch/>
        </p:blipFill>
        <p:spPr>
          <a:xfrm>
            <a:off x="4127790" y="0"/>
            <a:ext cx="3936421" cy="596900"/>
          </a:xfrm>
          <a:prstGeom prst="rect">
            <a:avLst/>
          </a:prstGeom>
          <a:noFill/>
          <a:ln>
            <a:noFill/>
          </a:ln>
        </p:spPr>
      </p:pic>
      <p:sp>
        <p:nvSpPr>
          <p:cNvPr id="268" name="Google Shape;268;p1"/>
          <p:cNvSpPr/>
          <p:nvPr/>
        </p:nvSpPr>
        <p:spPr>
          <a:xfrm>
            <a:off x="10526556" y="2005909"/>
            <a:ext cx="1413203" cy="445826"/>
          </a:xfrm>
          <a:prstGeom prst="rect">
            <a:avLst/>
          </a:prstGeom>
          <a:noFill/>
          <a:ln>
            <a:noFill/>
          </a:ln>
        </p:spPr>
        <p:txBody>
          <a:bodyPr anchorCtr="0" anchor="ctr" bIns="34250" lIns="68550" spcFirstLastPara="1" rIns="68550" wrap="square" tIns="34250">
            <a:noAutofit/>
          </a:bodyPr>
          <a:lstStyle/>
          <a:p>
            <a:pPr indent="0" lvl="0" marL="0" marR="0" rtl="0" algn="l">
              <a:lnSpc>
                <a:spcPct val="100000"/>
              </a:lnSpc>
              <a:spcBef>
                <a:spcPts val="0"/>
              </a:spcBef>
              <a:spcAft>
                <a:spcPts val="0"/>
              </a:spcAft>
              <a:buClr>
                <a:srgbClr val="0070C0"/>
              </a:buClr>
              <a:buSzPts val="3000"/>
              <a:buFont typeface="Calibri"/>
              <a:buNone/>
            </a:pPr>
            <a:r>
              <a:rPr b="1" i="0" lang="ar-MA" sz="3000" u="none" cap="none" strike="noStrike">
                <a:solidFill>
                  <a:srgbClr val="0070C0"/>
                </a:solidFill>
                <a:latin typeface="Calibri"/>
                <a:ea typeface="Calibri"/>
                <a:cs typeface="Calibri"/>
                <a:sym typeface="Calibri"/>
              </a:rPr>
              <a:t>المرحلة </a:t>
            </a:r>
            <a:endParaRPr b="1" i="0" sz="3000" u="none" cap="none" strike="noStrike">
              <a:solidFill>
                <a:srgbClr val="0070C0"/>
              </a:solidFill>
              <a:latin typeface="Calibri"/>
              <a:ea typeface="Calibri"/>
              <a:cs typeface="Calibri"/>
              <a:sym typeface="Calibri"/>
            </a:endParaRPr>
          </a:p>
        </p:txBody>
      </p:sp>
      <p:sp>
        <p:nvSpPr>
          <p:cNvPr id="269" name="Google Shape;269;p1"/>
          <p:cNvSpPr/>
          <p:nvPr/>
        </p:nvSpPr>
        <p:spPr>
          <a:xfrm>
            <a:off x="10212502" y="1987855"/>
            <a:ext cx="508535" cy="445826"/>
          </a:xfrm>
          <a:prstGeom prst="rect">
            <a:avLst/>
          </a:prstGeom>
          <a:noFill/>
          <a:ln>
            <a:noFill/>
          </a:ln>
        </p:spPr>
        <p:txBody>
          <a:bodyPr anchorCtr="0" anchor="ctr" bIns="34250" lIns="68550" spcFirstLastPara="1" rIns="68550" wrap="square" tIns="34250">
            <a:noAutofit/>
          </a:bodyPr>
          <a:lstStyle/>
          <a:p>
            <a:pPr indent="0" lvl="0" marL="0" marR="0" rtl="0" algn="l">
              <a:lnSpc>
                <a:spcPct val="100000"/>
              </a:lnSpc>
              <a:spcBef>
                <a:spcPts val="0"/>
              </a:spcBef>
              <a:spcAft>
                <a:spcPts val="0"/>
              </a:spcAft>
              <a:buClr>
                <a:srgbClr val="0070C0"/>
              </a:buClr>
              <a:buSzPts val="3000"/>
              <a:buFont typeface="Calibri"/>
              <a:buNone/>
            </a:pPr>
            <a:r>
              <a:rPr b="1" i="0" lang="ar-MA" sz="3000" u="none" cap="none" strike="noStrike">
                <a:solidFill>
                  <a:srgbClr val="0070C0"/>
                </a:solidFill>
                <a:latin typeface="Calibri"/>
                <a:ea typeface="Calibri"/>
                <a:cs typeface="Calibri"/>
                <a:sym typeface="Calibri"/>
              </a:rPr>
              <a:t>5 </a:t>
            </a:r>
            <a:endParaRPr b="1" i="0" sz="3000" u="none" cap="none" strike="noStrike">
              <a:solidFill>
                <a:srgbClr val="0070C0"/>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DCE6F2"/>
        </a:solidFill>
      </p:bgPr>
    </p:bg>
    <p:spTree>
      <p:nvGrpSpPr>
        <p:cNvPr id="273" name="Shape 273"/>
        <p:cNvGrpSpPr/>
        <p:nvPr/>
      </p:nvGrpSpPr>
      <p:grpSpPr>
        <a:xfrm>
          <a:off x="0" y="0"/>
          <a:ext cx="0" cy="0"/>
          <a:chOff x="0" y="0"/>
          <a:chExt cx="0" cy="0"/>
        </a:xfrm>
      </p:grpSpPr>
      <p:sp>
        <p:nvSpPr>
          <p:cNvPr id="274" name="Google Shape;274;p2"/>
          <p:cNvSpPr txBox="1"/>
          <p:nvPr/>
        </p:nvSpPr>
        <p:spPr>
          <a:xfrm>
            <a:off x="2151695" y="1298921"/>
            <a:ext cx="8241200"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صفحات خاصة بالأستاذ(ة)</a:t>
            </a:r>
            <a:endParaRPr b="0" i="0" sz="1467" u="none" cap="none" strike="noStrike">
              <a:solidFill>
                <a:srgbClr val="000000"/>
              </a:solidFill>
              <a:latin typeface="Arial"/>
              <a:ea typeface="Arial"/>
              <a:cs typeface="Arial"/>
              <a:sym typeface="Arial"/>
            </a:endParaRPr>
          </a:p>
        </p:txBody>
      </p:sp>
      <p:sp>
        <p:nvSpPr>
          <p:cNvPr id="275" name="Google Shape;275;p2"/>
          <p:cNvSpPr txBox="1"/>
          <p:nvPr/>
        </p:nvSpPr>
        <p:spPr>
          <a:xfrm>
            <a:off x="2151695" y="2226131"/>
            <a:ext cx="8241200"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نمذجة المهمة من طرف الأستاذ (شرح بصوت مرتفع)</a:t>
            </a:r>
            <a:endParaRPr b="0" i="0" sz="1467" u="none" cap="none" strike="noStrike">
              <a:solidFill>
                <a:srgbClr val="000000"/>
              </a:solidFill>
              <a:latin typeface="Arial"/>
              <a:ea typeface="Arial"/>
              <a:cs typeface="Arial"/>
              <a:sym typeface="Arial"/>
            </a:endParaRPr>
          </a:p>
        </p:txBody>
      </p:sp>
      <p:pic>
        <p:nvPicPr>
          <p:cNvPr descr="Image générée" id="276" name="Google Shape;276;p2"/>
          <p:cNvPicPr preferRelativeResize="0"/>
          <p:nvPr/>
        </p:nvPicPr>
        <p:blipFill rotWithShape="1">
          <a:blip r:embed="rId3">
            <a:alphaModFix/>
          </a:blip>
          <a:srcRect b="60700" l="0" r="71114" t="23545"/>
          <a:stretch/>
        </p:blipFill>
        <p:spPr>
          <a:xfrm>
            <a:off x="10496362" y="2946687"/>
            <a:ext cx="1035476" cy="854359"/>
          </a:xfrm>
          <a:prstGeom prst="rect">
            <a:avLst/>
          </a:prstGeom>
          <a:noFill/>
          <a:ln>
            <a:noFill/>
          </a:ln>
        </p:spPr>
      </p:pic>
      <p:sp>
        <p:nvSpPr>
          <p:cNvPr id="277" name="Google Shape;277;p2"/>
          <p:cNvSpPr txBox="1"/>
          <p:nvPr/>
        </p:nvSpPr>
        <p:spPr>
          <a:xfrm>
            <a:off x="2151695" y="3159518"/>
            <a:ext cx="8241200"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تعليمات أو شروحات للتلاميذ – خارج إطار النمذجة (بصوت مرتفع)</a:t>
            </a:r>
            <a:endParaRPr b="0" i="0" sz="2000" u="none" cap="none" strike="noStrike">
              <a:solidFill>
                <a:srgbClr val="000000"/>
              </a:solidFill>
              <a:latin typeface="Arial"/>
              <a:ea typeface="Arial"/>
              <a:cs typeface="Arial"/>
              <a:sym typeface="Arial"/>
            </a:endParaRPr>
          </a:p>
        </p:txBody>
      </p:sp>
      <p:sp>
        <p:nvSpPr>
          <p:cNvPr id="278" name="Google Shape;278;p2"/>
          <p:cNvSpPr txBox="1"/>
          <p:nvPr/>
        </p:nvSpPr>
        <p:spPr>
          <a:xfrm>
            <a:off x="2151695" y="4005511"/>
            <a:ext cx="8241200"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التذكير بميثاق القسم</a:t>
            </a:r>
            <a:endParaRPr b="0" i="0" sz="2000" u="none" cap="none" strike="noStrike">
              <a:solidFill>
                <a:srgbClr val="000000"/>
              </a:solidFill>
              <a:latin typeface="Arial"/>
              <a:ea typeface="Arial"/>
              <a:cs typeface="Arial"/>
              <a:sym typeface="Arial"/>
            </a:endParaRPr>
          </a:p>
        </p:txBody>
      </p:sp>
      <p:pic>
        <p:nvPicPr>
          <p:cNvPr id="279" name="Google Shape;279;p2"/>
          <p:cNvPicPr preferRelativeResize="0"/>
          <p:nvPr/>
        </p:nvPicPr>
        <p:blipFill rotWithShape="1">
          <a:blip r:embed="rId4">
            <a:alphaModFix/>
          </a:blip>
          <a:srcRect b="0" l="0" r="0" t="0"/>
          <a:stretch/>
        </p:blipFill>
        <p:spPr>
          <a:xfrm>
            <a:off x="10631721" y="4033935"/>
            <a:ext cx="753729" cy="603600"/>
          </a:xfrm>
          <a:prstGeom prst="rect">
            <a:avLst/>
          </a:prstGeom>
          <a:noFill/>
          <a:ln>
            <a:noFill/>
          </a:ln>
        </p:spPr>
      </p:pic>
      <p:sp>
        <p:nvSpPr>
          <p:cNvPr id="280" name="Google Shape;280;p2"/>
          <p:cNvSpPr/>
          <p:nvPr/>
        </p:nvSpPr>
        <p:spPr>
          <a:xfrm>
            <a:off x="3721103" y="87258"/>
            <a:ext cx="8241200" cy="603600"/>
          </a:xfrm>
          <a:prstGeom prst="rect">
            <a:avLst/>
          </a:prstGeom>
          <a:noFill/>
          <a:ln>
            <a:noFill/>
          </a:ln>
        </p:spPr>
        <p:txBody>
          <a:bodyPr anchorCtr="0" anchor="t" bIns="45650" lIns="91425" spcFirstLastPara="1" rIns="91425" wrap="square" tIns="4565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rgbClr val="44546A"/>
                </a:solidFill>
                <a:latin typeface="Calibri"/>
                <a:ea typeface="Calibri"/>
                <a:cs typeface="Calibri"/>
                <a:sym typeface="Calibri"/>
              </a:rPr>
              <a:t>أيقونات مخصصة للأستاذ</a:t>
            </a:r>
            <a:endParaRPr b="0" i="0" sz="1400" u="none" cap="none" strike="noStrike">
              <a:solidFill>
                <a:srgbClr val="000000"/>
              </a:solidFill>
              <a:latin typeface="Arial"/>
              <a:ea typeface="Arial"/>
              <a:cs typeface="Arial"/>
              <a:sym typeface="Arial"/>
            </a:endParaRPr>
          </a:p>
        </p:txBody>
      </p:sp>
      <p:grpSp>
        <p:nvGrpSpPr>
          <p:cNvPr id="281" name="Google Shape;281;p2"/>
          <p:cNvGrpSpPr/>
          <p:nvPr/>
        </p:nvGrpSpPr>
        <p:grpSpPr>
          <a:xfrm>
            <a:off x="10657636" y="1985795"/>
            <a:ext cx="923513" cy="733132"/>
            <a:chOff x="277892" y="2283969"/>
            <a:chExt cx="939577" cy="824904"/>
          </a:xfrm>
        </p:grpSpPr>
        <p:sp>
          <p:nvSpPr>
            <p:cNvPr id="282" name="Google Shape;282;p2"/>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blipFill rotWithShape="1">
              <a:blip r:embed="rId5">
                <a:alphaModFix/>
              </a:blip>
              <a:stretch>
                <a:fillRect b="0" l="0" r="0" t="0"/>
              </a:stretch>
            </a:blipFill>
            <a:ln>
              <a:noFill/>
            </a:ln>
          </p:spPr>
        </p:sp>
        <p:sp>
          <p:nvSpPr>
            <p:cNvPr id="283" name="Google Shape;283;p2"/>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blipFill rotWithShape="1">
              <a:blip r:embed="rId6">
                <a:alphaModFix amt="72000"/>
              </a:blip>
              <a:stretch>
                <a:fillRect b="0" l="-101450" r="0" t="-1678"/>
              </a:stretch>
            </a:blipFill>
            <a:ln>
              <a:noFill/>
            </a:ln>
          </p:spPr>
        </p:sp>
      </p:grpSp>
      <p:pic>
        <p:nvPicPr>
          <p:cNvPr descr="Image générée" id="284" name="Google Shape;284;p2"/>
          <p:cNvPicPr preferRelativeResize="0"/>
          <p:nvPr/>
        </p:nvPicPr>
        <p:blipFill rotWithShape="1">
          <a:blip r:embed="rId7">
            <a:alphaModFix/>
          </a:blip>
          <a:srcRect b="10678" l="0" r="0" t="11064"/>
          <a:stretch/>
        </p:blipFill>
        <p:spPr>
          <a:xfrm>
            <a:off x="10657635" y="1023539"/>
            <a:ext cx="727815" cy="854359"/>
          </a:xfrm>
          <a:prstGeom prst="rect">
            <a:avLst/>
          </a:prstGeom>
          <a:noFill/>
          <a:ln>
            <a:noFill/>
          </a:ln>
        </p:spPr>
      </p:pic>
      <p:pic>
        <p:nvPicPr>
          <p:cNvPr id="285" name="Google Shape;285;p2"/>
          <p:cNvPicPr preferRelativeResize="0"/>
          <p:nvPr/>
        </p:nvPicPr>
        <p:blipFill rotWithShape="1">
          <a:blip r:embed="rId8">
            <a:alphaModFix/>
          </a:blip>
          <a:srcRect b="0" l="0" r="0" t="0"/>
          <a:stretch/>
        </p:blipFill>
        <p:spPr>
          <a:xfrm>
            <a:off x="10701998" y="4942460"/>
            <a:ext cx="590757" cy="603600"/>
          </a:xfrm>
          <a:prstGeom prst="ellipse">
            <a:avLst/>
          </a:prstGeom>
          <a:solidFill>
            <a:srgbClr val="FFC000"/>
          </a:solidFill>
          <a:ln>
            <a:noFill/>
          </a:ln>
        </p:spPr>
      </p:pic>
      <p:sp>
        <p:nvSpPr>
          <p:cNvPr id="286" name="Google Shape;286;p2"/>
          <p:cNvSpPr txBox="1"/>
          <p:nvPr/>
        </p:nvSpPr>
        <p:spPr>
          <a:xfrm>
            <a:off x="2064863" y="5034031"/>
            <a:ext cx="8328032"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تصحيح التمرين المنزلي</a:t>
            </a:r>
            <a:endParaRPr b="0" i="0" sz="20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DCE6F2"/>
        </a:solidFill>
      </p:bgPr>
    </p:bg>
    <p:spTree>
      <p:nvGrpSpPr>
        <p:cNvPr id="290" name="Shape 290"/>
        <p:cNvGrpSpPr/>
        <p:nvPr/>
      </p:nvGrpSpPr>
      <p:grpSpPr>
        <a:xfrm>
          <a:off x="0" y="0"/>
          <a:ext cx="0" cy="0"/>
          <a:chOff x="0" y="0"/>
          <a:chExt cx="0" cy="0"/>
        </a:xfrm>
      </p:grpSpPr>
      <p:sp>
        <p:nvSpPr>
          <p:cNvPr id="291" name="Google Shape;291;p3"/>
          <p:cNvSpPr txBox="1"/>
          <p:nvPr/>
        </p:nvSpPr>
        <p:spPr>
          <a:xfrm>
            <a:off x="1830625" y="4599181"/>
            <a:ext cx="8677479" cy="400003"/>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يشتغل التلاميذ بشكل مستقل</a:t>
            </a:r>
            <a:endParaRPr b="0" i="0" sz="2000" u="none" cap="none" strike="noStrike">
              <a:solidFill>
                <a:srgbClr val="000000"/>
              </a:solidFill>
              <a:latin typeface="Arial"/>
              <a:ea typeface="Arial"/>
              <a:cs typeface="Arial"/>
              <a:sym typeface="Arial"/>
            </a:endParaRPr>
          </a:p>
        </p:txBody>
      </p:sp>
      <p:pic>
        <p:nvPicPr>
          <p:cNvPr id="292" name="Google Shape;292;p3"/>
          <p:cNvPicPr preferRelativeResize="0"/>
          <p:nvPr/>
        </p:nvPicPr>
        <p:blipFill rotWithShape="1">
          <a:blip r:embed="rId3">
            <a:alphaModFix/>
          </a:blip>
          <a:srcRect b="0" l="0" r="0" t="0"/>
          <a:stretch/>
        </p:blipFill>
        <p:spPr>
          <a:xfrm>
            <a:off x="10772427" y="4507781"/>
            <a:ext cx="613620" cy="603600"/>
          </a:xfrm>
          <a:prstGeom prst="rect">
            <a:avLst/>
          </a:prstGeom>
          <a:noFill/>
          <a:ln>
            <a:noFill/>
          </a:ln>
        </p:spPr>
      </p:pic>
      <p:sp>
        <p:nvSpPr>
          <p:cNvPr id="293" name="Google Shape;293;p3"/>
          <p:cNvSpPr txBox="1"/>
          <p:nvPr/>
        </p:nvSpPr>
        <p:spPr>
          <a:xfrm>
            <a:off x="1830625" y="3830265"/>
            <a:ext cx="8677478"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يشتغل التلاميذ في ثنائيات</a:t>
            </a:r>
            <a:endParaRPr b="1" i="0" sz="2000" u="none" cap="none" strike="noStrike">
              <a:solidFill>
                <a:srgbClr val="44546A"/>
              </a:solidFill>
              <a:latin typeface="Calibri"/>
              <a:ea typeface="Calibri"/>
              <a:cs typeface="Calibri"/>
              <a:sym typeface="Calibri"/>
            </a:endParaRPr>
          </a:p>
        </p:txBody>
      </p:sp>
      <p:pic>
        <p:nvPicPr>
          <p:cNvPr id="294" name="Google Shape;294;p3"/>
          <p:cNvPicPr preferRelativeResize="0"/>
          <p:nvPr/>
        </p:nvPicPr>
        <p:blipFill rotWithShape="1">
          <a:blip r:embed="rId4">
            <a:alphaModFix/>
          </a:blip>
          <a:srcRect b="0" l="0" r="0" t="0"/>
          <a:stretch/>
        </p:blipFill>
        <p:spPr>
          <a:xfrm>
            <a:off x="10792884" y="3752370"/>
            <a:ext cx="551667" cy="498415"/>
          </a:xfrm>
          <a:prstGeom prst="rect">
            <a:avLst/>
          </a:prstGeom>
          <a:noFill/>
          <a:ln>
            <a:noFill/>
          </a:ln>
        </p:spPr>
      </p:pic>
      <p:pic>
        <p:nvPicPr>
          <p:cNvPr id="295" name="Google Shape;295;p3"/>
          <p:cNvPicPr preferRelativeResize="0"/>
          <p:nvPr/>
        </p:nvPicPr>
        <p:blipFill rotWithShape="1">
          <a:blip r:embed="rId5">
            <a:alphaModFix/>
          </a:blip>
          <a:srcRect b="0" l="0" r="0" t="0"/>
          <a:stretch/>
        </p:blipFill>
        <p:spPr>
          <a:xfrm>
            <a:off x="10796173" y="2319672"/>
            <a:ext cx="556939" cy="498414"/>
          </a:xfrm>
          <a:prstGeom prst="rect">
            <a:avLst/>
          </a:prstGeom>
          <a:noFill/>
          <a:ln>
            <a:noFill/>
          </a:ln>
        </p:spPr>
      </p:pic>
      <p:sp>
        <p:nvSpPr>
          <p:cNvPr id="296" name="Google Shape;296;p3"/>
          <p:cNvSpPr txBox="1"/>
          <p:nvPr/>
        </p:nvSpPr>
        <p:spPr>
          <a:xfrm>
            <a:off x="1842082" y="2449852"/>
            <a:ext cx="8677478" cy="400002"/>
          </a:xfrm>
          <a:prstGeom prst="rect">
            <a:avLst/>
          </a:prstGeom>
          <a:noFill/>
          <a:ln>
            <a:noFill/>
          </a:ln>
        </p:spPr>
        <p:txBody>
          <a:bodyPr anchorCtr="0" anchor="t" bIns="45650" lIns="91425" spcFirstLastPara="1" rIns="91425"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يستمع التلاميذ للأستاذ بتركيز</a:t>
            </a:r>
            <a:endParaRPr b="0" i="0" sz="1467" u="none" cap="none" strike="noStrike">
              <a:solidFill>
                <a:srgbClr val="000000"/>
              </a:solidFill>
              <a:latin typeface="Arial"/>
              <a:ea typeface="Arial"/>
              <a:cs typeface="Arial"/>
              <a:sym typeface="Arial"/>
            </a:endParaRPr>
          </a:p>
        </p:txBody>
      </p:sp>
      <p:sp>
        <p:nvSpPr>
          <p:cNvPr id="297" name="Google Shape;297;p3"/>
          <p:cNvSpPr txBox="1"/>
          <p:nvPr/>
        </p:nvSpPr>
        <p:spPr>
          <a:xfrm>
            <a:off x="1830624" y="1694487"/>
            <a:ext cx="8677478" cy="400003"/>
          </a:xfrm>
          <a:prstGeom prst="rect">
            <a:avLst/>
          </a:prstGeom>
          <a:noFill/>
          <a:ln>
            <a:noFill/>
          </a:ln>
        </p:spPr>
        <p:txBody>
          <a:bodyPr anchorCtr="0" anchor="t" bIns="45650" lIns="91425" spcFirstLastPara="1" rIns="91425"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يرفع التلاميذ أيديهم للمشاركة</a:t>
            </a:r>
            <a:endParaRPr b="0" i="0" sz="1467" u="none" cap="none" strike="noStrike">
              <a:solidFill>
                <a:srgbClr val="000000"/>
              </a:solidFill>
              <a:latin typeface="Arial"/>
              <a:ea typeface="Arial"/>
              <a:cs typeface="Arial"/>
              <a:sym typeface="Arial"/>
            </a:endParaRPr>
          </a:p>
        </p:txBody>
      </p:sp>
      <p:pic>
        <p:nvPicPr>
          <p:cNvPr descr="Lever la main - Icônes mains et gestes gratuites" id="298" name="Google Shape;298;p3"/>
          <p:cNvPicPr preferRelativeResize="0"/>
          <p:nvPr/>
        </p:nvPicPr>
        <p:blipFill rotWithShape="1">
          <a:blip r:embed="rId6">
            <a:alphaModFix/>
          </a:blip>
          <a:srcRect b="0" l="0" r="0" t="0"/>
          <a:stretch/>
        </p:blipFill>
        <p:spPr>
          <a:xfrm>
            <a:off x="10863298" y="1692132"/>
            <a:ext cx="540887" cy="426303"/>
          </a:xfrm>
          <a:prstGeom prst="rect">
            <a:avLst/>
          </a:prstGeom>
          <a:noFill/>
          <a:ln>
            <a:noFill/>
          </a:ln>
        </p:spPr>
      </p:pic>
      <p:sp>
        <p:nvSpPr>
          <p:cNvPr id="299" name="Google Shape;299;p3"/>
          <p:cNvSpPr txBox="1"/>
          <p:nvPr/>
        </p:nvSpPr>
        <p:spPr>
          <a:xfrm>
            <a:off x="1848762" y="1040371"/>
            <a:ext cx="8677478" cy="420457"/>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133"/>
              <a:buFont typeface="Arial"/>
              <a:buNone/>
            </a:pPr>
            <a:r>
              <a:rPr b="1" i="0" lang="ar-MA" sz="2133" u="none" cap="none" strike="noStrike">
                <a:solidFill>
                  <a:srgbClr val="44546A"/>
                </a:solidFill>
                <a:latin typeface="Calibri"/>
                <a:ea typeface="Calibri"/>
                <a:cs typeface="Calibri"/>
                <a:sym typeface="Calibri"/>
              </a:rPr>
              <a:t>يستعمل التلاميذ اللوحات للإجابة</a:t>
            </a:r>
            <a:endParaRPr b="0" i="0" sz="1867" u="none" cap="none" strike="noStrike">
              <a:solidFill>
                <a:srgbClr val="000000"/>
              </a:solidFill>
              <a:latin typeface="Arial"/>
              <a:ea typeface="Arial"/>
              <a:cs typeface="Arial"/>
              <a:sym typeface="Arial"/>
            </a:endParaRPr>
          </a:p>
        </p:txBody>
      </p:sp>
      <p:grpSp>
        <p:nvGrpSpPr>
          <p:cNvPr id="300" name="Google Shape;300;p3"/>
          <p:cNvGrpSpPr/>
          <p:nvPr/>
        </p:nvGrpSpPr>
        <p:grpSpPr>
          <a:xfrm>
            <a:off x="10772075" y="916351"/>
            <a:ext cx="632111" cy="603600"/>
            <a:chOff x="779845" y="4335989"/>
            <a:chExt cx="442253" cy="575842"/>
          </a:xfrm>
        </p:grpSpPr>
        <p:pic>
          <p:nvPicPr>
            <p:cNvPr descr="Une image contenant Dessin animé, clipart, Animation, illustration&#10;&#10;Description générée automatiquement" id="301" name="Google Shape;301;p3"/>
            <p:cNvPicPr preferRelativeResize="0"/>
            <p:nvPr/>
          </p:nvPicPr>
          <p:blipFill rotWithShape="1">
            <a:blip r:embed="rId7">
              <a:alphaModFix/>
            </a:blip>
            <a:srcRect b="23864" l="18242" r="18458" t="9344"/>
            <a:stretch/>
          </p:blipFill>
          <p:spPr>
            <a:xfrm>
              <a:off x="779845" y="4335989"/>
              <a:ext cx="442253" cy="575842"/>
            </a:xfrm>
            <a:prstGeom prst="rect">
              <a:avLst/>
            </a:prstGeom>
            <a:noFill/>
            <a:ln>
              <a:noFill/>
            </a:ln>
          </p:spPr>
        </p:pic>
        <p:sp>
          <p:nvSpPr>
            <p:cNvPr id="302" name="Google Shape;302;p3"/>
            <p:cNvSpPr/>
            <p:nvPr/>
          </p:nvSpPr>
          <p:spPr>
            <a:xfrm>
              <a:off x="1078544" y="4438901"/>
              <a:ext cx="126559" cy="89253"/>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Arial"/>
                <a:ea typeface="Arial"/>
                <a:cs typeface="Arial"/>
                <a:sym typeface="Arial"/>
              </a:endParaRPr>
            </a:p>
          </p:txBody>
        </p:sp>
      </p:grpSp>
      <p:sp>
        <p:nvSpPr>
          <p:cNvPr id="303" name="Google Shape;303;p3"/>
          <p:cNvSpPr txBox="1"/>
          <p:nvPr/>
        </p:nvSpPr>
        <p:spPr>
          <a:xfrm>
            <a:off x="1830626" y="3116028"/>
            <a:ext cx="8677478" cy="400003"/>
          </a:xfrm>
          <a:prstGeom prst="rect">
            <a:avLst/>
          </a:prstGeom>
          <a:noFill/>
          <a:ln>
            <a:noFill/>
          </a:ln>
        </p:spPr>
        <p:txBody>
          <a:bodyPr anchorCtr="0" anchor="t" bIns="45650" lIns="91425" spcFirstLastPara="1" rIns="91425"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يسجّل التلاميذ ما ينبغي تسجيله على دفاترهم</a:t>
            </a:r>
            <a:endParaRPr b="0" i="0" sz="1467" u="none" cap="none" strike="noStrike">
              <a:solidFill>
                <a:srgbClr val="000000"/>
              </a:solidFill>
              <a:latin typeface="Arial"/>
              <a:ea typeface="Arial"/>
              <a:cs typeface="Arial"/>
              <a:sym typeface="Arial"/>
            </a:endParaRPr>
          </a:p>
        </p:txBody>
      </p:sp>
      <p:grpSp>
        <p:nvGrpSpPr>
          <p:cNvPr id="304" name="Google Shape;304;p3"/>
          <p:cNvGrpSpPr/>
          <p:nvPr/>
        </p:nvGrpSpPr>
        <p:grpSpPr>
          <a:xfrm>
            <a:off x="10824282" y="3007446"/>
            <a:ext cx="551667" cy="479498"/>
            <a:chOff x="10280460" y="4841540"/>
            <a:chExt cx="630930" cy="597556"/>
          </a:xfrm>
        </p:grpSpPr>
        <p:pic>
          <p:nvPicPr>
            <p:cNvPr id="305" name="Google Shape;305;p3"/>
            <p:cNvPicPr preferRelativeResize="0"/>
            <p:nvPr/>
          </p:nvPicPr>
          <p:blipFill rotWithShape="1">
            <a:blip r:embed="rId8">
              <a:alphaModFix/>
            </a:blip>
            <a:srcRect b="30055" l="11664" r="25923" t="23325"/>
            <a:stretch/>
          </p:blipFill>
          <p:spPr>
            <a:xfrm>
              <a:off x="10280460" y="4967823"/>
              <a:ext cx="630930" cy="471273"/>
            </a:xfrm>
            <a:prstGeom prst="rect">
              <a:avLst/>
            </a:prstGeom>
            <a:noFill/>
            <a:ln>
              <a:noFill/>
            </a:ln>
          </p:spPr>
        </p:pic>
        <p:pic>
          <p:nvPicPr>
            <p:cNvPr id="306" name="Google Shape;306;p3"/>
            <p:cNvPicPr preferRelativeResize="0"/>
            <p:nvPr/>
          </p:nvPicPr>
          <p:blipFill rotWithShape="1">
            <a:blip r:embed="rId9">
              <a:alphaModFix/>
            </a:blip>
            <a:srcRect b="30055" l="74744" r="10688" t="23325"/>
            <a:stretch/>
          </p:blipFill>
          <p:spPr>
            <a:xfrm rot="1461832">
              <a:off x="10456526" y="4850932"/>
              <a:ext cx="147273" cy="471273"/>
            </a:xfrm>
            <a:prstGeom prst="rect">
              <a:avLst/>
            </a:prstGeom>
            <a:noFill/>
            <a:ln>
              <a:noFill/>
            </a:ln>
          </p:spPr>
        </p:pic>
      </p:grpSp>
      <p:sp>
        <p:nvSpPr>
          <p:cNvPr id="307" name="Google Shape;307;p3"/>
          <p:cNvSpPr/>
          <p:nvPr/>
        </p:nvSpPr>
        <p:spPr>
          <a:xfrm>
            <a:off x="3523676" y="81409"/>
            <a:ext cx="8241200" cy="603600"/>
          </a:xfrm>
          <a:prstGeom prst="rect">
            <a:avLst/>
          </a:prstGeom>
          <a:noFill/>
          <a:ln>
            <a:noFill/>
          </a:ln>
        </p:spPr>
        <p:txBody>
          <a:bodyPr anchorCtr="0" anchor="t" bIns="45650" lIns="91425" spcFirstLastPara="1" rIns="91425" wrap="square" tIns="4565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rgbClr val="44546A"/>
                </a:solidFill>
                <a:latin typeface="Calibri"/>
                <a:ea typeface="Calibri"/>
                <a:cs typeface="Calibri"/>
                <a:sym typeface="Calibri"/>
              </a:rPr>
              <a:t>أيقونات مخصصة للتلاميذ</a:t>
            </a:r>
            <a:endParaRPr b="0" i="0" sz="1867" u="none" cap="none" strike="noStrike">
              <a:solidFill>
                <a:srgbClr val="000000"/>
              </a:solidFill>
              <a:latin typeface="Arial"/>
              <a:ea typeface="Arial"/>
              <a:cs typeface="Arial"/>
              <a:sym typeface="Arial"/>
            </a:endParaRPr>
          </a:p>
        </p:txBody>
      </p:sp>
      <p:sp>
        <p:nvSpPr>
          <p:cNvPr id="308" name="Google Shape;308;p3"/>
          <p:cNvSpPr txBox="1"/>
          <p:nvPr/>
        </p:nvSpPr>
        <p:spPr>
          <a:xfrm>
            <a:off x="1830624" y="5298757"/>
            <a:ext cx="8677481"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يقوم التلاميذ إلى السبورة</a:t>
            </a:r>
            <a:endParaRPr b="0" i="0" sz="2000" u="none" cap="none" strike="noStrike">
              <a:solidFill>
                <a:srgbClr val="000000"/>
              </a:solidFill>
              <a:latin typeface="Arial"/>
              <a:ea typeface="Arial"/>
              <a:cs typeface="Arial"/>
              <a:sym typeface="Arial"/>
            </a:endParaRPr>
          </a:p>
        </p:txBody>
      </p:sp>
      <p:pic>
        <p:nvPicPr>
          <p:cNvPr id="309" name="Google Shape;309;p3"/>
          <p:cNvPicPr preferRelativeResize="0"/>
          <p:nvPr/>
        </p:nvPicPr>
        <p:blipFill rotWithShape="1">
          <a:blip r:embed="rId10">
            <a:alphaModFix/>
          </a:blip>
          <a:srcRect b="0" l="0" r="0" t="0"/>
          <a:stretch/>
        </p:blipFill>
        <p:spPr>
          <a:xfrm>
            <a:off x="10772075" y="5298758"/>
            <a:ext cx="648055" cy="64805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DCE6F2"/>
        </a:solidFill>
      </p:bgPr>
    </p:bg>
    <p:spTree>
      <p:nvGrpSpPr>
        <p:cNvPr id="313" name="Shape 313"/>
        <p:cNvGrpSpPr/>
        <p:nvPr/>
      </p:nvGrpSpPr>
      <p:grpSpPr>
        <a:xfrm>
          <a:off x="0" y="0"/>
          <a:ext cx="0" cy="0"/>
          <a:chOff x="0" y="0"/>
          <a:chExt cx="0" cy="0"/>
        </a:xfrm>
      </p:grpSpPr>
      <p:sp>
        <p:nvSpPr>
          <p:cNvPr id="314" name="Google Shape;314;p4"/>
          <p:cNvSpPr txBox="1"/>
          <p:nvPr/>
        </p:nvSpPr>
        <p:spPr>
          <a:xfrm>
            <a:off x="6937601" y="446738"/>
            <a:ext cx="4234074" cy="509110"/>
          </a:xfrm>
          <a:prstGeom prst="rect">
            <a:avLst/>
          </a:prstGeom>
          <a:noFill/>
          <a:ln>
            <a:noFill/>
          </a:ln>
        </p:spPr>
        <p:txBody>
          <a:bodyPr anchorCtr="0" anchor="t" bIns="0" lIns="0" spcFirstLastPara="1" rIns="0" wrap="square" tIns="0">
            <a:spAutoFit/>
          </a:bodyPr>
          <a:lstStyle/>
          <a:p>
            <a:pPr indent="0" lvl="0" marL="0" marR="0" rtl="1" algn="r">
              <a:lnSpc>
                <a:spcPct val="131250"/>
              </a:lnSpc>
              <a:spcBef>
                <a:spcPts val="0"/>
              </a:spcBef>
              <a:spcAft>
                <a:spcPts val="0"/>
              </a:spcAft>
              <a:buClr>
                <a:srgbClr val="44546A"/>
              </a:buClr>
              <a:buSzPts val="3200"/>
              <a:buFont typeface="Calibri"/>
              <a:buNone/>
            </a:pPr>
            <a:r>
              <a:rPr b="1" i="0" lang="ar-MA" sz="3200" u="none" cap="none" strike="noStrike">
                <a:solidFill>
                  <a:srgbClr val="44546A"/>
                </a:solidFill>
                <a:latin typeface="Calibri"/>
                <a:ea typeface="Calibri"/>
                <a:cs typeface="Calibri"/>
                <a:sym typeface="Calibri"/>
              </a:rPr>
              <a:t>هيكلة الوحدة الديدكتية:</a:t>
            </a:r>
            <a:endParaRPr b="1" i="0" sz="3200" u="none" cap="none" strike="noStrike">
              <a:solidFill>
                <a:srgbClr val="44546A"/>
              </a:solidFill>
              <a:latin typeface="Calibri"/>
              <a:ea typeface="Calibri"/>
              <a:cs typeface="Calibri"/>
              <a:sym typeface="Calibri"/>
            </a:endParaRPr>
          </a:p>
        </p:txBody>
      </p:sp>
      <p:grpSp>
        <p:nvGrpSpPr>
          <p:cNvPr id="315" name="Google Shape;315;p4"/>
          <p:cNvGrpSpPr/>
          <p:nvPr/>
        </p:nvGrpSpPr>
        <p:grpSpPr>
          <a:xfrm>
            <a:off x="6130653" y="2110551"/>
            <a:ext cx="5856533" cy="2635105"/>
            <a:chOff x="4289314" y="1553369"/>
            <a:chExt cx="6458635" cy="2635105"/>
          </a:xfrm>
        </p:grpSpPr>
        <p:sp>
          <p:nvSpPr>
            <p:cNvPr id="316" name="Google Shape;316;p4"/>
            <p:cNvSpPr/>
            <p:nvPr/>
          </p:nvSpPr>
          <p:spPr>
            <a:xfrm>
              <a:off x="4299350" y="1553369"/>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lnSpc>
                  <a:spcPct val="100000"/>
                </a:lnSpc>
                <a:spcBef>
                  <a:spcPts val="0"/>
                </a:spcBef>
                <a:spcAft>
                  <a:spcPts val="0"/>
                </a:spcAft>
                <a:buClr>
                  <a:srgbClr val="000000"/>
                </a:buClr>
                <a:buSzPts val="2400"/>
                <a:buFont typeface="Arial"/>
                <a:buNone/>
              </a:pPr>
              <a:r>
                <a:rPr b="0" i="0" lang="ar-MA" sz="2400" u="none" cap="none" strike="noStrike">
                  <a:solidFill>
                    <a:srgbClr val="000000"/>
                  </a:solidFill>
                  <a:latin typeface="Calibri"/>
                  <a:ea typeface="Calibri"/>
                  <a:cs typeface="Calibri"/>
                  <a:sym typeface="Calibri"/>
                </a:rPr>
                <a:t>أستمع بتركيز وأفهم: الحرف اليدوية في المغرب</a:t>
              </a:r>
              <a:endParaRPr b="0" i="0" sz="2400" u="none" cap="none" strike="noStrike">
                <a:solidFill>
                  <a:srgbClr val="000000"/>
                </a:solidFill>
                <a:latin typeface="Calibri"/>
                <a:ea typeface="Calibri"/>
                <a:cs typeface="Calibri"/>
                <a:sym typeface="Calibri"/>
              </a:endParaRPr>
            </a:p>
          </p:txBody>
        </p:sp>
        <p:sp>
          <p:nvSpPr>
            <p:cNvPr id="317" name="Google Shape;317;p4"/>
            <p:cNvSpPr/>
            <p:nvPr/>
          </p:nvSpPr>
          <p:spPr>
            <a:xfrm>
              <a:off x="8949242" y="3441299"/>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الحصة 3</a:t>
              </a:r>
              <a:endParaRPr b="0" i="0" sz="2000" u="none" cap="none" strike="noStrike">
                <a:solidFill>
                  <a:srgbClr val="000000"/>
                </a:solidFill>
                <a:latin typeface="Calibri"/>
                <a:ea typeface="Calibri"/>
                <a:cs typeface="Calibri"/>
                <a:sym typeface="Calibri"/>
              </a:endParaRPr>
            </a:p>
          </p:txBody>
        </p:sp>
        <p:sp>
          <p:nvSpPr>
            <p:cNvPr id="318" name="Google Shape;318;p4"/>
            <p:cNvSpPr/>
            <p:nvPr/>
          </p:nvSpPr>
          <p:spPr>
            <a:xfrm>
              <a:off x="4299350" y="3462605"/>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lnSpc>
                  <a:spcPct val="10000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أتحدث: تفسير سبب اختيار حرفة من الحرف</a:t>
              </a:r>
              <a:endParaRPr b="0" i="0" sz="2000" u="none" cap="none" strike="noStrike">
                <a:solidFill>
                  <a:srgbClr val="000000"/>
                </a:solidFill>
                <a:latin typeface="Calibri"/>
                <a:ea typeface="Calibri"/>
                <a:cs typeface="Calibri"/>
                <a:sym typeface="Calibri"/>
              </a:endParaRPr>
            </a:p>
          </p:txBody>
        </p:sp>
        <p:sp>
          <p:nvSpPr>
            <p:cNvPr id="319" name="Google Shape;319;p4"/>
            <p:cNvSpPr/>
            <p:nvPr/>
          </p:nvSpPr>
          <p:spPr>
            <a:xfrm>
              <a:off x="8949242" y="156455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1" i="0" lang="ar-MA" sz="2000" u="none" cap="none" strike="noStrike">
                  <a:solidFill>
                    <a:srgbClr val="000000"/>
                  </a:solidFill>
                  <a:latin typeface="Calibri"/>
                  <a:ea typeface="Calibri"/>
                  <a:cs typeface="Calibri"/>
                  <a:sym typeface="Calibri"/>
                </a:rPr>
                <a:t>ا</a:t>
              </a:r>
              <a:r>
                <a:rPr b="1" i="0" lang="ar-MA" sz="2400" u="none" cap="none" strike="noStrike">
                  <a:solidFill>
                    <a:srgbClr val="000000"/>
                  </a:solidFill>
                  <a:latin typeface="Calibri"/>
                  <a:ea typeface="Calibri"/>
                  <a:cs typeface="Calibri"/>
                  <a:sym typeface="Calibri"/>
                </a:rPr>
                <a:t>لحصة </a:t>
              </a:r>
              <a:r>
                <a:rPr b="1" i="0" lang="ar-MA" sz="2000" u="none" cap="none" strike="noStrike">
                  <a:solidFill>
                    <a:srgbClr val="000000"/>
                  </a:solidFill>
                  <a:latin typeface="Calibri"/>
                  <a:ea typeface="Calibri"/>
                  <a:cs typeface="Calibri"/>
                  <a:sym typeface="Calibri"/>
                </a:rPr>
                <a:t>1</a:t>
              </a:r>
              <a:endParaRPr b="1" i="0" sz="2000" u="none" cap="none" strike="noStrike">
                <a:solidFill>
                  <a:srgbClr val="000000"/>
                </a:solidFill>
                <a:latin typeface="Calibri"/>
                <a:ea typeface="Calibri"/>
                <a:cs typeface="Calibri"/>
                <a:sym typeface="Calibri"/>
              </a:endParaRPr>
            </a:p>
          </p:txBody>
        </p:sp>
        <p:sp>
          <p:nvSpPr>
            <p:cNvPr id="320" name="Google Shape;320;p4"/>
            <p:cNvSpPr/>
            <p:nvPr/>
          </p:nvSpPr>
          <p:spPr>
            <a:xfrm>
              <a:off x="8949242" y="2458146"/>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lnSpc>
                  <a:spcPct val="10000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الحصة 2 </a:t>
              </a:r>
              <a:endParaRPr b="0" i="0" sz="2000" u="none" cap="none" strike="noStrike">
                <a:solidFill>
                  <a:srgbClr val="000000"/>
                </a:solidFill>
                <a:latin typeface="Calibri"/>
                <a:ea typeface="Calibri"/>
                <a:cs typeface="Calibri"/>
                <a:sym typeface="Calibri"/>
              </a:endParaRPr>
            </a:p>
          </p:txBody>
        </p:sp>
        <p:sp>
          <p:nvSpPr>
            <p:cNvPr id="321" name="Google Shape;321;p4"/>
            <p:cNvSpPr/>
            <p:nvPr/>
          </p:nvSpPr>
          <p:spPr>
            <a:xfrm>
              <a:off x="4289314" y="2502540"/>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lnSpc>
                  <a:spcPct val="10000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الظواهر اللغوية :أسلوب الاستدراك</a:t>
              </a:r>
              <a:endParaRPr b="0" i="0" sz="2000" u="none" cap="none" strike="noStrike">
                <a:solidFill>
                  <a:srgbClr val="000000"/>
                </a:solidFill>
                <a:latin typeface="Calibri"/>
                <a:ea typeface="Calibri"/>
                <a:cs typeface="Calibri"/>
                <a:sym typeface="Calibri"/>
              </a:endParaRPr>
            </a:p>
          </p:txBody>
        </p:sp>
      </p:grpSp>
      <p:sp>
        <p:nvSpPr>
          <p:cNvPr id="322" name="Google Shape;322;p4"/>
          <p:cNvSpPr/>
          <p:nvPr/>
        </p:nvSpPr>
        <p:spPr>
          <a:xfrm>
            <a:off x="6130654" y="1311586"/>
            <a:ext cx="5890794" cy="627084"/>
          </a:xfrm>
          <a:prstGeom prst="rect">
            <a:avLst/>
          </a:prstGeom>
          <a:solidFill>
            <a:schemeClr val="accent1"/>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rPr b="1" i="0" lang="ar-MA" sz="3200" u="none" cap="none" strike="noStrike">
                <a:solidFill>
                  <a:schemeClr val="lt1"/>
                </a:solidFill>
                <a:latin typeface="Arial"/>
                <a:ea typeface="Arial"/>
                <a:cs typeface="Arial"/>
                <a:sym typeface="Arial"/>
              </a:rPr>
              <a:t>الأسبوع الأول</a:t>
            </a:r>
            <a:endParaRPr b="1" i="0" sz="3200" u="none" cap="none" strike="noStrike">
              <a:solidFill>
                <a:schemeClr val="lt1"/>
              </a:solidFill>
              <a:latin typeface="Arial"/>
              <a:ea typeface="Arial"/>
              <a:cs typeface="Arial"/>
              <a:sym typeface="Arial"/>
            </a:endParaRPr>
          </a:p>
        </p:txBody>
      </p:sp>
      <p:sp>
        <p:nvSpPr>
          <p:cNvPr id="323" name="Google Shape;323;p4"/>
          <p:cNvSpPr/>
          <p:nvPr/>
        </p:nvSpPr>
        <p:spPr>
          <a:xfrm>
            <a:off x="6014542" y="2017643"/>
            <a:ext cx="6177458" cy="893840"/>
          </a:xfrm>
          <a:prstGeom prst="roundRect">
            <a:avLst>
              <a:gd fmla="val 50000" name="adj"/>
            </a:avLst>
          </a:prstGeom>
          <a:noFill/>
          <a:ln cap="flat" cmpd="sng" w="38100">
            <a:solidFill>
              <a:srgbClr val="082836"/>
            </a:solidFill>
            <a:prstDash val="lg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324" name="Google Shape;324;p4"/>
          <p:cNvSpPr/>
          <p:nvPr/>
        </p:nvSpPr>
        <p:spPr>
          <a:xfrm>
            <a:off x="123748" y="1311586"/>
            <a:ext cx="5890794" cy="627084"/>
          </a:xfrm>
          <a:prstGeom prst="rect">
            <a:avLst/>
          </a:prstGeom>
          <a:solidFill>
            <a:schemeClr val="accent1"/>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rPr b="1" i="0" lang="ar-MA" sz="3200" u="none" cap="none" strike="noStrike">
                <a:solidFill>
                  <a:schemeClr val="lt1"/>
                </a:solidFill>
                <a:latin typeface="Arial"/>
                <a:ea typeface="Arial"/>
                <a:cs typeface="Arial"/>
                <a:sym typeface="Arial"/>
              </a:rPr>
              <a:t>الأسبوع الثاني</a:t>
            </a:r>
            <a:endParaRPr b="1" i="0" sz="3200" u="none" cap="none" strike="noStrike">
              <a:solidFill>
                <a:schemeClr val="lt1"/>
              </a:solidFill>
              <a:latin typeface="Arial"/>
              <a:ea typeface="Arial"/>
              <a:cs typeface="Arial"/>
              <a:sym typeface="Arial"/>
            </a:endParaRPr>
          </a:p>
        </p:txBody>
      </p:sp>
      <p:grpSp>
        <p:nvGrpSpPr>
          <p:cNvPr id="325" name="Google Shape;325;p4"/>
          <p:cNvGrpSpPr/>
          <p:nvPr/>
        </p:nvGrpSpPr>
        <p:grpSpPr>
          <a:xfrm>
            <a:off x="167109" y="2110551"/>
            <a:ext cx="5847433" cy="3626061"/>
            <a:chOff x="4299350" y="1553369"/>
            <a:chExt cx="6448599" cy="3626061"/>
          </a:xfrm>
        </p:grpSpPr>
        <p:sp>
          <p:nvSpPr>
            <p:cNvPr id="326" name="Google Shape;326;p4"/>
            <p:cNvSpPr/>
            <p:nvPr/>
          </p:nvSpPr>
          <p:spPr>
            <a:xfrm>
              <a:off x="4299350" y="1553369"/>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7F7F7F"/>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
          <p:nvSpPr>
            <p:cNvPr id="327" name="Google Shape;327;p4"/>
            <p:cNvSpPr/>
            <p:nvPr/>
          </p:nvSpPr>
          <p:spPr>
            <a:xfrm>
              <a:off x="8949242" y="3441299"/>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7F7F7F"/>
                  </a:solidFill>
                  <a:latin typeface="Calibri"/>
                  <a:ea typeface="Calibri"/>
                  <a:cs typeface="Calibri"/>
                  <a:sym typeface="Calibri"/>
                </a:rPr>
                <a:t>الحصة 7</a:t>
              </a:r>
              <a:endParaRPr b="0" i="0" sz="2000" u="none" cap="none" strike="noStrike">
                <a:solidFill>
                  <a:srgbClr val="7F7F7F"/>
                </a:solidFill>
                <a:latin typeface="Calibri"/>
                <a:ea typeface="Calibri"/>
                <a:cs typeface="Calibri"/>
                <a:sym typeface="Calibri"/>
              </a:endParaRPr>
            </a:p>
          </p:txBody>
        </p:sp>
        <p:sp>
          <p:nvSpPr>
            <p:cNvPr id="328" name="Google Shape;328;p4"/>
            <p:cNvSpPr/>
            <p:nvPr/>
          </p:nvSpPr>
          <p:spPr>
            <a:xfrm>
              <a:off x="4299350" y="3462605"/>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7F7F7F"/>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
          <p:nvSpPr>
            <p:cNvPr id="329" name="Google Shape;329;p4"/>
            <p:cNvSpPr/>
            <p:nvPr/>
          </p:nvSpPr>
          <p:spPr>
            <a:xfrm>
              <a:off x="8949242" y="156455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7F7F7F"/>
                  </a:solidFill>
                  <a:latin typeface="Calibri"/>
                  <a:ea typeface="Calibri"/>
                  <a:cs typeface="Calibri"/>
                  <a:sym typeface="Calibri"/>
                </a:rPr>
                <a:t>الحصة 5</a:t>
              </a:r>
              <a:endParaRPr b="0" i="0" sz="2000" u="none" cap="none" strike="noStrike">
                <a:solidFill>
                  <a:srgbClr val="7F7F7F"/>
                </a:solidFill>
                <a:latin typeface="Calibri"/>
                <a:ea typeface="Calibri"/>
                <a:cs typeface="Calibri"/>
                <a:sym typeface="Calibri"/>
              </a:endParaRPr>
            </a:p>
          </p:txBody>
        </p:sp>
        <p:sp>
          <p:nvSpPr>
            <p:cNvPr id="330" name="Google Shape;330;p4"/>
            <p:cNvSpPr/>
            <p:nvPr/>
          </p:nvSpPr>
          <p:spPr>
            <a:xfrm>
              <a:off x="8949242" y="245858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lnSpc>
                  <a:spcPct val="100000"/>
                </a:lnSpc>
                <a:spcBef>
                  <a:spcPts val="0"/>
                </a:spcBef>
                <a:spcAft>
                  <a:spcPts val="0"/>
                </a:spcAft>
                <a:buClr>
                  <a:srgbClr val="000000"/>
                </a:buClr>
                <a:buSzPts val="2000"/>
                <a:buFont typeface="Arial"/>
                <a:buNone/>
              </a:pPr>
              <a:r>
                <a:rPr b="0" i="0" lang="ar-MA" sz="2000" u="none" cap="none" strike="noStrike">
                  <a:solidFill>
                    <a:srgbClr val="7F7F7F"/>
                  </a:solidFill>
                  <a:latin typeface="Calibri"/>
                  <a:ea typeface="Calibri"/>
                  <a:cs typeface="Calibri"/>
                  <a:sym typeface="Calibri"/>
                </a:rPr>
                <a:t>الحصة 6 </a:t>
              </a:r>
              <a:endParaRPr b="0" i="0" sz="2000" u="none" cap="none" strike="noStrike">
                <a:solidFill>
                  <a:srgbClr val="7F7F7F"/>
                </a:solidFill>
                <a:latin typeface="Calibri"/>
                <a:ea typeface="Calibri"/>
                <a:cs typeface="Calibri"/>
                <a:sym typeface="Calibri"/>
              </a:endParaRPr>
            </a:p>
          </p:txBody>
        </p:sp>
        <p:sp>
          <p:nvSpPr>
            <p:cNvPr id="331" name="Google Shape;331;p4"/>
            <p:cNvSpPr/>
            <p:nvPr/>
          </p:nvSpPr>
          <p:spPr>
            <a:xfrm>
              <a:off x="8949242" y="4424016"/>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7F7F7F"/>
                  </a:solidFill>
                  <a:latin typeface="Calibri"/>
                  <a:ea typeface="Calibri"/>
                  <a:cs typeface="Calibri"/>
                  <a:sym typeface="Calibri"/>
                </a:rPr>
                <a:t>الحصة 8</a:t>
              </a:r>
              <a:endParaRPr b="0" i="0" sz="2000" u="none" cap="none" strike="noStrike">
                <a:solidFill>
                  <a:srgbClr val="7F7F7F"/>
                </a:solidFill>
                <a:latin typeface="Calibri"/>
                <a:ea typeface="Calibri"/>
                <a:cs typeface="Calibri"/>
                <a:sym typeface="Calibri"/>
              </a:endParaRPr>
            </a:p>
          </p:txBody>
        </p:sp>
        <p:sp>
          <p:nvSpPr>
            <p:cNvPr id="332" name="Google Shape;332;p4"/>
            <p:cNvSpPr/>
            <p:nvPr/>
          </p:nvSpPr>
          <p:spPr>
            <a:xfrm>
              <a:off x="4299350" y="2481605"/>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7F7F7F"/>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
          <p:nvSpPr>
            <p:cNvPr id="333" name="Google Shape;333;p4"/>
            <p:cNvSpPr/>
            <p:nvPr/>
          </p:nvSpPr>
          <p:spPr>
            <a:xfrm>
              <a:off x="4299350" y="4453561"/>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7F7F7F"/>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grpSp>
      <p:pic>
        <p:nvPicPr>
          <p:cNvPr descr="Image générée" id="334" name="Google Shape;334;p4"/>
          <p:cNvPicPr preferRelativeResize="0"/>
          <p:nvPr/>
        </p:nvPicPr>
        <p:blipFill rotWithShape="1">
          <a:blip r:embed="rId3">
            <a:alphaModFix/>
          </a:blip>
          <a:srcRect b="10678" l="0" r="0" t="11064"/>
          <a:stretch/>
        </p:blipFill>
        <p:spPr>
          <a:xfrm>
            <a:off x="11266255" y="178633"/>
            <a:ext cx="727815" cy="854359"/>
          </a:xfrm>
          <a:prstGeom prst="rect">
            <a:avLst/>
          </a:prstGeom>
          <a:noFill/>
          <a:ln>
            <a:noFill/>
          </a:ln>
        </p:spPr>
      </p:pic>
      <p:sp>
        <p:nvSpPr>
          <p:cNvPr id="335" name="Google Shape;335;p4"/>
          <p:cNvSpPr/>
          <p:nvPr/>
        </p:nvSpPr>
        <p:spPr>
          <a:xfrm>
            <a:off x="6130654" y="4981198"/>
            <a:ext cx="4065600" cy="725869"/>
          </a:xfrm>
          <a:custGeom>
            <a:rect b="b" l="l" r="r" t="t"/>
            <a:pathLst>
              <a:path extrusionOk="0" h="120000" w="120000">
                <a:moveTo>
                  <a:pt x="3571" y="0"/>
                </a:moveTo>
                <a:cubicBezTo>
                  <a:pt x="3570" y="0"/>
                  <a:pt x="3570" y="0"/>
                  <a:pt x="3570" y="1"/>
                </a:cubicBezTo>
                <a:lnTo>
                  <a:pt x="0" y="100000"/>
                </a:lnTo>
                <a:cubicBezTo>
                  <a:pt x="0" y="100001"/>
                  <a:pt x="0" y="100001"/>
                  <a:pt x="1" y="100001"/>
                </a:cubicBezTo>
                <a:lnTo>
                  <a:pt x="116429" y="120000"/>
                </a:lnTo>
                <a:cubicBezTo>
                  <a:pt x="116430" y="120000"/>
                  <a:pt x="116430" y="120000"/>
                  <a:pt x="1164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lnSpc>
                <a:spcPct val="10000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الطلاقة والفهم: لندعم نساء المغرب الحرفيات المبدعات</a:t>
            </a:r>
            <a:endParaRPr b="0" i="0" sz="2000" u="none" cap="none" strike="noStrike">
              <a:solidFill>
                <a:srgbClr val="000000"/>
              </a:solidFill>
              <a:latin typeface="Calibri"/>
              <a:ea typeface="Calibri"/>
              <a:cs typeface="Calibri"/>
              <a:sym typeface="Calibri"/>
            </a:endParaRPr>
          </a:p>
        </p:txBody>
      </p:sp>
      <p:sp>
        <p:nvSpPr>
          <p:cNvPr id="336" name="Google Shape;336;p4"/>
          <p:cNvSpPr/>
          <p:nvPr/>
        </p:nvSpPr>
        <p:spPr>
          <a:xfrm>
            <a:off x="10356163" y="4980761"/>
            <a:ext cx="1631024" cy="725869"/>
          </a:xfrm>
          <a:custGeom>
            <a:rect b="b" l="l" r="r" t="t"/>
            <a:pathLst>
              <a:path extrusionOk="0" h="120000" w="120000">
                <a:moveTo>
                  <a:pt x="8901" y="0"/>
                </a:moveTo>
                <a:cubicBezTo>
                  <a:pt x="8900" y="0"/>
                  <a:pt x="8900" y="0"/>
                  <a:pt x="8900" y="1"/>
                </a:cubicBezTo>
                <a:lnTo>
                  <a:pt x="0" y="100000"/>
                </a:lnTo>
                <a:cubicBezTo>
                  <a:pt x="0" y="100001"/>
                  <a:pt x="0" y="100001"/>
                  <a:pt x="1" y="100001"/>
                </a:cubicBezTo>
                <a:lnTo>
                  <a:pt x="111099" y="120000"/>
                </a:lnTo>
                <a:cubicBezTo>
                  <a:pt x="111100" y="120000"/>
                  <a:pt x="111100" y="120000"/>
                  <a:pt x="11110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الحصة 4</a:t>
            </a:r>
            <a:endParaRPr b="0" i="0" sz="2000" u="none" cap="none" strike="noStrike">
              <a:solidFill>
                <a:srgbClr val="000000"/>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5"/>
          <p:cNvSpPr/>
          <p:nvPr/>
        </p:nvSpPr>
        <p:spPr>
          <a:xfrm>
            <a:off x="5500020" y="429828"/>
            <a:ext cx="5817654" cy="584735"/>
          </a:xfrm>
          <a:prstGeom prst="rect">
            <a:avLst/>
          </a:prstGeom>
          <a:noFill/>
          <a:ln>
            <a:noFill/>
          </a:ln>
        </p:spPr>
        <p:txBody>
          <a:bodyPr anchorCtr="0" anchor="t" bIns="45700" lIns="91425" spcFirstLastPara="1" rIns="91425" wrap="square" tIns="45700">
            <a:spAutoFit/>
          </a:bodyPr>
          <a:lstStyle/>
          <a:p>
            <a:pPr indent="0" lvl="0" marL="0" marR="0" rtl="1" algn="just">
              <a:lnSpc>
                <a:spcPct val="100000"/>
              </a:lnSpc>
              <a:spcBef>
                <a:spcPts val="0"/>
              </a:spcBef>
              <a:spcAft>
                <a:spcPts val="0"/>
              </a:spcAft>
              <a:buClr>
                <a:srgbClr val="000000"/>
              </a:buClr>
              <a:buSzPts val="3200"/>
              <a:buFont typeface="Calibri"/>
              <a:buNone/>
            </a:pPr>
            <a:r>
              <a:rPr b="1" i="0" lang="ar-MA" sz="3200" u="none" cap="none" strike="noStrike">
                <a:solidFill>
                  <a:srgbClr val="44546A"/>
                </a:solidFill>
                <a:latin typeface="Calibri"/>
                <a:ea typeface="Calibri"/>
                <a:cs typeface="Calibri"/>
                <a:sym typeface="Calibri"/>
              </a:rPr>
              <a:t>هيكلة الحصة</a:t>
            </a:r>
            <a:endParaRPr b="1" i="0" sz="3200" u="none" cap="none" strike="noStrike">
              <a:solidFill>
                <a:srgbClr val="44546A"/>
              </a:solidFill>
              <a:latin typeface="Calibri"/>
              <a:ea typeface="Calibri"/>
              <a:cs typeface="Calibri"/>
              <a:sym typeface="Calibri"/>
            </a:endParaRPr>
          </a:p>
        </p:txBody>
      </p:sp>
      <p:pic>
        <p:nvPicPr>
          <p:cNvPr descr="Image générée" id="342" name="Google Shape;342;p5"/>
          <p:cNvPicPr preferRelativeResize="0"/>
          <p:nvPr/>
        </p:nvPicPr>
        <p:blipFill rotWithShape="1">
          <a:blip r:embed="rId3">
            <a:alphaModFix/>
          </a:blip>
          <a:srcRect b="10678" l="0" r="0" t="11064"/>
          <a:stretch/>
        </p:blipFill>
        <p:spPr>
          <a:xfrm>
            <a:off x="11266255" y="178633"/>
            <a:ext cx="727815" cy="854359"/>
          </a:xfrm>
          <a:prstGeom prst="rect">
            <a:avLst/>
          </a:prstGeom>
          <a:noFill/>
          <a:ln>
            <a:noFill/>
          </a:ln>
        </p:spPr>
      </p:pic>
      <p:sp>
        <p:nvSpPr>
          <p:cNvPr id="343" name="Google Shape;343;p5"/>
          <p:cNvSpPr/>
          <p:nvPr/>
        </p:nvSpPr>
        <p:spPr>
          <a:xfrm>
            <a:off x="1514092" y="1568019"/>
            <a:ext cx="8950037" cy="3729195"/>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grpSp>
        <p:nvGrpSpPr>
          <p:cNvPr id="344" name="Google Shape;344;p5"/>
          <p:cNvGrpSpPr/>
          <p:nvPr/>
        </p:nvGrpSpPr>
        <p:grpSpPr>
          <a:xfrm>
            <a:off x="1727870" y="1914415"/>
            <a:ext cx="8585152" cy="548005"/>
            <a:chOff x="2156845" y="1060636"/>
            <a:chExt cx="5246201" cy="411004"/>
          </a:xfrm>
        </p:grpSpPr>
        <p:sp>
          <p:nvSpPr>
            <p:cNvPr id="345" name="Google Shape;345;p5"/>
            <p:cNvSpPr/>
            <p:nvPr/>
          </p:nvSpPr>
          <p:spPr>
            <a:xfrm>
              <a:off x="2156845" y="1060636"/>
              <a:ext cx="5246201" cy="411004"/>
            </a:xfrm>
            <a:custGeom>
              <a:rect b="b" l="l" r="r" t="t"/>
              <a:pathLst>
                <a:path extrusionOk="0" h="120000" w="120000">
                  <a:moveTo>
                    <a:pt x="0" y="20000"/>
                  </a:move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cubicBezTo>
                    <a:pt x="1151" y="120000"/>
                    <a:pt x="753" y="117893"/>
                    <a:pt x="459" y="114142"/>
                  </a:cubicBezTo>
                  <a:cubicBezTo>
                    <a:pt x="165" y="110391"/>
                    <a:pt x="0" y="105304"/>
                    <a:pt x="0" y="100000"/>
                  </a:cubicBezTo>
                  <a:close/>
                </a:path>
              </a:pathLst>
            </a:custGeom>
            <a:solidFill>
              <a:srgbClr val="F2F2F2"/>
            </a:solidFill>
            <a:ln cap="flat" cmpd="sng" w="28575">
              <a:solidFill>
                <a:srgbClr val="F19D19"/>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44546A"/>
                </a:solidFill>
                <a:latin typeface="Calibri"/>
                <a:ea typeface="Calibri"/>
                <a:cs typeface="Calibri"/>
                <a:sym typeface="Calibri"/>
              </a:endParaRPr>
            </a:p>
          </p:txBody>
        </p:sp>
        <p:sp>
          <p:nvSpPr>
            <p:cNvPr id="346" name="Google Shape;346;p5"/>
            <p:cNvSpPr/>
            <p:nvPr/>
          </p:nvSpPr>
          <p:spPr>
            <a:xfrm>
              <a:off x="2173655" y="1071289"/>
              <a:ext cx="389698" cy="389698"/>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4">
                <a:alphaModFix/>
              </a:blip>
              <a:stretch>
                <a:fillRect b="0" l="0" r="0" t="0"/>
              </a:stretch>
            </a:blipFill>
            <a:ln cap="flat" cmpd="sng" w="9525">
              <a:solidFill>
                <a:srgbClr val="B3E5A0"/>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347" name="Google Shape;347;p5"/>
            <p:cNvSpPr/>
            <p:nvPr/>
          </p:nvSpPr>
          <p:spPr>
            <a:xfrm>
              <a:off x="7029051" y="1128589"/>
              <a:ext cx="296402" cy="296402"/>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cap="flat" cmpd="sng" w="9525">
              <a:solidFill>
                <a:srgbClr val="F19D19"/>
              </a:solidFill>
              <a:prstDash val="solid"/>
              <a:round/>
              <a:headEnd len="sm" w="sm" type="none"/>
              <a:tailEnd len="sm" w="sm" type="none"/>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1</a:t>
              </a:r>
              <a:endParaRPr b="0" i="0" sz="1400" u="none" cap="none" strike="noStrike">
                <a:solidFill>
                  <a:srgbClr val="000000"/>
                </a:solidFill>
                <a:latin typeface="Arial"/>
                <a:ea typeface="Arial"/>
                <a:cs typeface="Arial"/>
                <a:sym typeface="Arial"/>
              </a:endParaRPr>
            </a:p>
          </p:txBody>
        </p:sp>
      </p:grpSp>
      <p:sp>
        <p:nvSpPr>
          <p:cNvPr id="348" name="Google Shape;348;p5"/>
          <p:cNvSpPr/>
          <p:nvPr/>
        </p:nvSpPr>
        <p:spPr>
          <a:xfrm>
            <a:off x="1727871" y="2740793"/>
            <a:ext cx="8585151" cy="548005"/>
          </a:xfrm>
          <a:custGeom>
            <a:rect b="b" l="l" r="r" t="t"/>
            <a:pathLst>
              <a:path extrusionOk="0" h="120000" w="120000">
                <a:moveTo>
                  <a:pt x="0" y="20000"/>
                </a:moveTo>
                <a:cubicBezTo>
                  <a:pt x="0" y="8954"/>
                  <a:pt x="572" y="0"/>
                  <a:pt x="1277" y="0"/>
                </a:cubicBezTo>
                <a:lnTo>
                  <a:pt x="118723" y="0"/>
                </a:lnTo>
                <a:cubicBezTo>
                  <a:pt x="119062" y="0"/>
                  <a:pt x="119386" y="2107"/>
                  <a:pt x="119626" y="5858"/>
                </a:cubicBezTo>
                <a:cubicBezTo>
                  <a:pt x="119865" y="9609"/>
                  <a:pt x="120000" y="14696"/>
                  <a:pt x="120000" y="20000"/>
                </a:cubicBezTo>
                <a:lnTo>
                  <a:pt x="120000" y="100000"/>
                </a:lnTo>
                <a:cubicBezTo>
                  <a:pt x="120000" y="111046"/>
                  <a:pt x="119428" y="120000"/>
                  <a:pt x="118723" y="120000"/>
                </a:cubicBezTo>
                <a:lnTo>
                  <a:pt x="1277" y="120000"/>
                </a:lnTo>
                <a:cubicBezTo>
                  <a:pt x="938" y="120000"/>
                  <a:pt x="614" y="117893"/>
                  <a:pt x="374" y="114142"/>
                </a:cubicBezTo>
                <a:cubicBezTo>
                  <a:pt x="135" y="110391"/>
                  <a:pt x="0" y="105304"/>
                  <a:pt x="0" y="100000"/>
                </a:cubicBezTo>
                <a:close/>
              </a:path>
            </a:pathLst>
          </a:custGeom>
          <a:solidFill>
            <a:srgbClr val="F2F2F2"/>
          </a:solidFill>
          <a:ln cap="flat" cmpd="sng" w="28575">
            <a:solidFill>
              <a:srgbClr val="156082"/>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44546A"/>
              </a:solidFill>
              <a:latin typeface="Calibri"/>
              <a:ea typeface="Calibri"/>
              <a:cs typeface="Calibri"/>
              <a:sym typeface="Calibri"/>
            </a:endParaRPr>
          </a:p>
        </p:txBody>
      </p:sp>
      <p:grpSp>
        <p:nvGrpSpPr>
          <p:cNvPr id="349" name="Google Shape;349;p5"/>
          <p:cNvGrpSpPr/>
          <p:nvPr/>
        </p:nvGrpSpPr>
        <p:grpSpPr>
          <a:xfrm>
            <a:off x="1727870" y="3567172"/>
            <a:ext cx="8585152" cy="548005"/>
            <a:chOff x="2156845" y="1060636"/>
            <a:chExt cx="5230662" cy="411004"/>
          </a:xfrm>
        </p:grpSpPr>
        <p:sp>
          <p:nvSpPr>
            <p:cNvPr id="350" name="Google Shape;350;p5"/>
            <p:cNvSpPr/>
            <p:nvPr/>
          </p:nvSpPr>
          <p:spPr>
            <a:xfrm>
              <a:off x="2156845" y="1060636"/>
              <a:ext cx="5230662" cy="411004"/>
            </a:xfrm>
            <a:custGeom>
              <a:rect b="b" l="l" r="r" t="t"/>
              <a:pathLst>
                <a:path extrusionOk="0" h="120000" w="120000">
                  <a:moveTo>
                    <a:pt x="0" y="20000"/>
                  </a:moveTo>
                  <a:cubicBezTo>
                    <a:pt x="0" y="8954"/>
                    <a:pt x="704" y="0"/>
                    <a:pt x="1572" y="0"/>
                  </a:cubicBezTo>
                  <a:lnTo>
                    <a:pt x="118428" y="0"/>
                  </a:lnTo>
                  <a:cubicBezTo>
                    <a:pt x="118845" y="0"/>
                    <a:pt x="119245" y="2107"/>
                    <a:pt x="119540" y="5858"/>
                  </a:cubicBezTo>
                  <a:cubicBezTo>
                    <a:pt x="119834" y="9609"/>
                    <a:pt x="120000" y="14696"/>
                    <a:pt x="120000" y="20000"/>
                  </a:cubicBezTo>
                  <a:lnTo>
                    <a:pt x="120000" y="100000"/>
                  </a:lnTo>
                  <a:cubicBezTo>
                    <a:pt x="120000" y="111046"/>
                    <a:pt x="119296" y="120000"/>
                    <a:pt x="118428" y="120000"/>
                  </a:cubicBezTo>
                  <a:lnTo>
                    <a:pt x="1572" y="120000"/>
                  </a:lnTo>
                  <a:cubicBezTo>
                    <a:pt x="1155" y="120000"/>
                    <a:pt x="755" y="117893"/>
                    <a:pt x="460" y="114142"/>
                  </a:cubicBezTo>
                  <a:cubicBezTo>
                    <a:pt x="166" y="110391"/>
                    <a:pt x="0" y="105304"/>
                    <a:pt x="0" y="100000"/>
                  </a:cubicBezTo>
                  <a:close/>
                </a:path>
              </a:pathLst>
            </a:custGeom>
            <a:solidFill>
              <a:srgbClr val="F2F2F2"/>
            </a:solidFill>
            <a:ln cap="flat" cmpd="sng" w="28575">
              <a:solidFill>
                <a:srgbClr val="156082"/>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44546A"/>
                </a:solidFill>
                <a:latin typeface="Calibri"/>
                <a:ea typeface="Calibri"/>
                <a:cs typeface="Calibri"/>
                <a:sym typeface="Calibri"/>
              </a:endParaRPr>
            </a:p>
          </p:txBody>
        </p:sp>
        <p:sp>
          <p:nvSpPr>
            <p:cNvPr id="351" name="Google Shape;351;p5"/>
            <p:cNvSpPr/>
            <p:nvPr/>
          </p:nvSpPr>
          <p:spPr>
            <a:xfrm>
              <a:off x="2173605" y="1060872"/>
              <a:ext cx="389698" cy="389698"/>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4">
                <a:alphaModFix/>
              </a:blip>
              <a:stretch>
                <a:fillRect b="0" l="0" r="0" t="0"/>
              </a:stretch>
            </a:blipFill>
            <a:ln cap="flat" cmpd="sng" w="9525">
              <a:solidFill>
                <a:srgbClr val="FFFFFF"/>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352" name="Google Shape;352;p5"/>
            <p:cNvSpPr/>
            <p:nvPr/>
          </p:nvSpPr>
          <p:spPr>
            <a:xfrm>
              <a:off x="7022854" y="1125891"/>
              <a:ext cx="296402" cy="296402"/>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3</a:t>
              </a:r>
              <a:endParaRPr b="0" i="0" sz="1467" u="none" cap="none" strike="noStrike">
                <a:solidFill>
                  <a:srgbClr val="000000"/>
                </a:solidFill>
                <a:latin typeface="Calibri"/>
                <a:ea typeface="Calibri"/>
                <a:cs typeface="Calibri"/>
                <a:sym typeface="Calibri"/>
              </a:endParaRPr>
            </a:p>
          </p:txBody>
        </p:sp>
      </p:grpSp>
      <p:grpSp>
        <p:nvGrpSpPr>
          <p:cNvPr id="353" name="Google Shape;353;p5"/>
          <p:cNvGrpSpPr/>
          <p:nvPr/>
        </p:nvGrpSpPr>
        <p:grpSpPr>
          <a:xfrm>
            <a:off x="1727870" y="4433935"/>
            <a:ext cx="8557644" cy="548008"/>
            <a:chOff x="2181743" y="1073631"/>
            <a:chExt cx="5221155" cy="411004"/>
          </a:xfrm>
        </p:grpSpPr>
        <p:sp>
          <p:nvSpPr>
            <p:cNvPr id="354" name="Google Shape;354;p5"/>
            <p:cNvSpPr/>
            <p:nvPr/>
          </p:nvSpPr>
          <p:spPr>
            <a:xfrm>
              <a:off x="2181743" y="1073631"/>
              <a:ext cx="5221155" cy="411004"/>
            </a:xfrm>
            <a:custGeom>
              <a:rect b="b" l="l" r="r" t="t"/>
              <a:pathLst>
                <a:path extrusionOk="0" h="120000" w="120000">
                  <a:moveTo>
                    <a:pt x="0" y="20000"/>
                  </a:moveTo>
                  <a:cubicBezTo>
                    <a:pt x="0" y="8954"/>
                    <a:pt x="705" y="0"/>
                    <a:pt x="1574" y="0"/>
                  </a:cubicBezTo>
                  <a:lnTo>
                    <a:pt x="118426" y="0"/>
                  </a:lnTo>
                  <a:cubicBezTo>
                    <a:pt x="118843" y="0"/>
                    <a:pt x="119244" y="2107"/>
                    <a:pt x="119539" y="5858"/>
                  </a:cubicBezTo>
                  <a:cubicBezTo>
                    <a:pt x="119834" y="9609"/>
                    <a:pt x="120000" y="14696"/>
                    <a:pt x="120000" y="20000"/>
                  </a:cubicBezTo>
                  <a:lnTo>
                    <a:pt x="120000" y="100000"/>
                  </a:lnTo>
                  <a:cubicBezTo>
                    <a:pt x="120000" y="111046"/>
                    <a:pt x="119295" y="120000"/>
                    <a:pt x="118426" y="120000"/>
                  </a:cubicBezTo>
                  <a:lnTo>
                    <a:pt x="1574" y="120000"/>
                  </a:lnTo>
                  <a:cubicBezTo>
                    <a:pt x="1157" y="120000"/>
                    <a:pt x="756" y="117893"/>
                    <a:pt x="461" y="114142"/>
                  </a:cubicBezTo>
                  <a:cubicBezTo>
                    <a:pt x="166" y="110391"/>
                    <a:pt x="0" y="105304"/>
                    <a:pt x="0" y="100000"/>
                  </a:cubicBezTo>
                  <a:close/>
                </a:path>
              </a:pathLst>
            </a:custGeom>
            <a:solidFill>
              <a:srgbClr val="F2F2F2"/>
            </a:solidFill>
            <a:ln cap="flat" cmpd="sng" w="28575">
              <a:solidFill>
                <a:srgbClr val="F19D19"/>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44546A"/>
                </a:solidFill>
                <a:latin typeface="Calibri"/>
                <a:ea typeface="Calibri"/>
                <a:cs typeface="Calibri"/>
                <a:sym typeface="Calibri"/>
              </a:endParaRPr>
            </a:p>
          </p:txBody>
        </p:sp>
        <p:sp>
          <p:nvSpPr>
            <p:cNvPr id="355" name="Google Shape;355;p5"/>
            <p:cNvSpPr/>
            <p:nvPr/>
          </p:nvSpPr>
          <p:spPr>
            <a:xfrm>
              <a:off x="7071105" y="1107283"/>
              <a:ext cx="296402" cy="296402"/>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4</a:t>
              </a:r>
              <a:endParaRPr b="0" i="0" sz="1467" u="none" cap="none" strike="noStrike">
                <a:solidFill>
                  <a:srgbClr val="000000"/>
                </a:solidFill>
                <a:latin typeface="Calibri"/>
                <a:ea typeface="Calibri"/>
                <a:cs typeface="Calibri"/>
                <a:sym typeface="Calibri"/>
              </a:endParaRPr>
            </a:p>
          </p:txBody>
        </p:sp>
      </p:grpSp>
      <p:sp>
        <p:nvSpPr>
          <p:cNvPr id="356" name="Google Shape;356;p5"/>
          <p:cNvSpPr txBox="1"/>
          <p:nvPr/>
        </p:nvSpPr>
        <p:spPr>
          <a:xfrm>
            <a:off x="2491895" y="2837871"/>
            <a:ext cx="1263765" cy="460800"/>
          </a:xfrm>
          <a:prstGeom prst="rect">
            <a:avLst/>
          </a:prstGeom>
          <a:noFill/>
          <a:ln>
            <a:noFill/>
          </a:ln>
        </p:spPr>
        <p:txBody>
          <a:bodyPr anchorCtr="0" anchor="t" bIns="45700" lIns="91425" spcFirstLastPara="1" rIns="91425" wrap="square" tIns="45700">
            <a:normAutofit/>
          </a:bodyPr>
          <a:lstStyle/>
          <a:p>
            <a:pPr indent="-228600" lvl="0" marL="228600" marR="0" rtl="1" algn="r">
              <a:lnSpc>
                <a:spcPct val="90000"/>
              </a:lnSpc>
              <a:spcBef>
                <a:spcPts val="0"/>
              </a:spcBef>
              <a:spcAft>
                <a:spcPts val="0"/>
              </a:spcAft>
              <a:buClr>
                <a:srgbClr val="44546A"/>
              </a:buClr>
              <a:buSzPts val="2400"/>
              <a:buFont typeface="Arial"/>
              <a:buNone/>
            </a:pPr>
            <a:r>
              <a:rPr b="1" i="0" lang="ar-MA" sz="2400" u="none" cap="none" strike="noStrike">
                <a:solidFill>
                  <a:srgbClr val="44546A"/>
                </a:solidFill>
                <a:latin typeface="Calibri"/>
                <a:ea typeface="Calibri"/>
                <a:cs typeface="Calibri"/>
                <a:sym typeface="Calibri"/>
              </a:rPr>
              <a:t>10 دقائق</a:t>
            </a:r>
            <a:endParaRPr b="0" i="0" sz="1400" u="none" cap="none" strike="noStrike">
              <a:solidFill>
                <a:srgbClr val="000000"/>
              </a:solidFill>
              <a:latin typeface="Arial"/>
              <a:ea typeface="Arial"/>
              <a:cs typeface="Arial"/>
              <a:sym typeface="Arial"/>
            </a:endParaRPr>
          </a:p>
        </p:txBody>
      </p:sp>
      <p:sp>
        <p:nvSpPr>
          <p:cNvPr id="357" name="Google Shape;357;p5"/>
          <p:cNvSpPr txBox="1"/>
          <p:nvPr/>
        </p:nvSpPr>
        <p:spPr>
          <a:xfrm>
            <a:off x="2543374" y="3621380"/>
            <a:ext cx="1278748" cy="460800"/>
          </a:xfrm>
          <a:prstGeom prst="rect">
            <a:avLst/>
          </a:prstGeom>
          <a:noFill/>
          <a:ln>
            <a:noFill/>
          </a:ln>
        </p:spPr>
        <p:txBody>
          <a:bodyPr anchorCtr="0" anchor="t" bIns="45700" lIns="91425" spcFirstLastPara="1" rIns="91425" wrap="square" tIns="45700">
            <a:normAutofit/>
          </a:bodyPr>
          <a:lstStyle/>
          <a:p>
            <a:pPr indent="-228600" lvl="0" marL="228600" marR="0" rtl="1" algn="r">
              <a:lnSpc>
                <a:spcPct val="90000"/>
              </a:lnSpc>
              <a:spcBef>
                <a:spcPts val="0"/>
              </a:spcBef>
              <a:spcAft>
                <a:spcPts val="0"/>
              </a:spcAft>
              <a:buClr>
                <a:srgbClr val="44546A"/>
              </a:buClr>
              <a:buSzPts val="2400"/>
              <a:buFont typeface="Arial"/>
              <a:buNone/>
            </a:pPr>
            <a:r>
              <a:rPr b="1" i="0" lang="ar-MA" sz="2400" u="none" cap="none" strike="noStrike">
                <a:solidFill>
                  <a:srgbClr val="44546A"/>
                </a:solidFill>
                <a:latin typeface="Calibri"/>
                <a:ea typeface="Calibri"/>
                <a:cs typeface="Calibri"/>
                <a:sym typeface="Calibri"/>
              </a:rPr>
              <a:t> 32 دقيقة</a:t>
            </a:r>
            <a:endParaRPr b="0" i="0" sz="1400" u="none" cap="none" strike="noStrike">
              <a:solidFill>
                <a:srgbClr val="000000"/>
              </a:solidFill>
              <a:latin typeface="Arial"/>
              <a:ea typeface="Arial"/>
              <a:cs typeface="Arial"/>
              <a:sym typeface="Arial"/>
            </a:endParaRPr>
          </a:p>
        </p:txBody>
      </p:sp>
      <p:sp>
        <p:nvSpPr>
          <p:cNvPr id="358" name="Google Shape;358;p5"/>
          <p:cNvSpPr/>
          <p:nvPr/>
        </p:nvSpPr>
        <p:spPr>
          <a:xfrm>
            <a:off x="1750744" y="4450276"/>
            <a:ext cx="639616" cy="519597"/>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4">
              <a:alphaModFix/>
            </a:blip>
            <a:stretch>
              <a:fillRect b="0" l="0" r="0" t="0"/>
            </a:stretch>
          </a:blipFill>
          <a:ln cap="flat" cmpd="sng" w="9525">
            <a:solidFill>
              <a:srgbClr val="FFFFFF"/>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359" name="Google Shape;359;p5"/>
          <p:cNvSpPr txBox="1"/>
          <p:nvPr/>
        </p:nvSpPr>
        <p:spPr>
          <a:xfrm>
            <a:off x="2365321" y="4492953"/>
            <a:ext cx="1280099" cy="460800"/>
          </a:xfrm>
          <a:prstGeom prst="rect">
            <a:avLst/>
          </a:prstGeom>
          <a:noFill/>
          <a:ln>
            <a:noFill/>
          </a:ln>
        </p:spPr>
        <p:txBody>
          <a:bodyPr anchorCtr="0" anchor="t" bIns="45700" lIns="91425" spcFirstLastPara="1" rIns="91425" wrap="square" tIns="45700">
            <a:normAutofit/>
          </a:bodyPr>
          <a:lstStyle/>
          <a:p>
            <a:pPr indent="-228600" lvl="0" marL="228600" marR="0" rtl="1" algn="r">
              <a:lnSpc>
                <a:spcPct val="90000"/>
              </a:lnSpc>
              <a:spcBef>
                <a:spcPts val="0"/>
              </a:spcBef>
              <a:spcAft>
                <a:spcPts val="0"/>
              </a:spcAft>
              <a:buClr>
                <a:srgbClr val="44546A"/>
              </a:buClr>
              <a:buSzPts val="2400"/>
              <a:buFont typeface="Arial"/>
              <a:buNone/>
            </a:pPr>
            <a:r>
              <a:rPr b="1" i="0" lang="ar-MA" sz="2400" u="none" cap="none" strike="noStrike">
                <a:solidFill>
                  <a:srgbClr val="44546A"/>
                </a:solidFill>
                <a:latin typeface="Calibri"/>
                <a:ea typeface="Calibri"/>
                <a:cs typeface="Calibri"/>
                <a:sym typeface="Calibri"/>
              </a:rPr>
              <a:t>5 دقائق</a:t>
            </a:r>
            <a:endParaRPr b="0" i="0" sz="1400" u="none" cap="none" strike="noStrike">
              <a:solidFill>
                <a:srgbClr val="000000"/>
              </a:solidFill>
              <a:latin typeface="Arial"/>
              <a:ea typeface="Arial"/>
              <a:cs typeface="Arial"/>
              <a:sym typeface="Arial"/>
            </a:endParaRPr>
          </a:p>
        </p:txBody>
      </p:sp>
      <p:sp>
        <p:nvSpPr>
          <p:cNvPr id="360" name="Google Shape;360;p5"/>
          <p:cNvSpPr/>
          <p:nvPr/>
        </p:nvSpPr>
        <p:spPr>
          <a:xfrm>
            <a:off x="9772907" y="2801706"/>
            <a:ext cx="395203" cy="395203"/>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2</a:t>
            </a:r>
            <a:endParaRPr b="0" i="0" sz="1467" u="none" cap="none" strike="noStrike">
              <a:solidFill>
                <a:srgbClr val="000000"/>
              </a:solidFill>
              <a:latin typeface="Calibri"/>
              <a:ea typeface="Calibri"/>
              <a:cs typeface="Calibri"/>
              <a:sym typeface="Calibri"/>
            </a:endParaRPr>
          </a:p>
        </p:txBody>
      </p:sp>
      <p:sp>
        <p:nvSpPr>
          <p:cNvPr id="361" name="Google Shape;361;p5"/>
          <p:cNvSpPr/>
          <p:nvPr/>
        </p:nvSpPr>
        <p:spPr>
          <a:xfrm>
            <a:off x="1740097" y="2744359"/>
            <a:ext cx="637722" cy="519597"/>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4">
              <a:alphaModFix/>
            </a:blip>
            <a:stretch>
              <a:fillRect b="0" l="0" r="0" t="0"/>
            </a:stretch>
          </a:blipFill>
          <a:ln cap="flat" cmpd="sng" w="9525">
            <a:solidFill>
              <a:srgbClr val="B3E5A0"/>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362" name="Google Shape;362;p5"/>
          <p:cNvSpPr txBox="1"/>
          <p:nvPr/>
        </p:nvSpPr>
        <p:spPr>
          <a:xfrm>
            <a:off x="3798452" y="1964686"/>
            <a:ext cx="5829544" cy="58477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rgbClr val="0F4861"/>
                </a:solidFill>
                <a:latin typeface="Calibri"/>
                <a:ea typeface="Calibri"/>
                <a:cs typeface="Calibri"/>
                <a:sym typeface="Calibri"/>
              </a:rPr>
              <a:t>افتتاح الحصة </a:t>
            </a:r>
            <a:r>
              <a:rPr b="1" i="0" lang="ar-MA" sz="1600" u="none" cap="none" strike="noStrike">
                <a:solidFill>
                  <a:srgbClr val="0E2841"/>
                </a:solidFill>
                <a:latin typeface="Arial"/>
                <a:ea typeface="Arial"/>
                <a:cs typeface="Arial"/>
                <a:sym typeface="Arial"/>
              </a:rPr>
              <a:t>(</a:t>
            </a:r>
            <a:r>
              <a:rPr b="1" i="0" lang="ar-MA" sz="1200" u="none" cap="none" strike="noStrike">
                <a:solidFill>
                  <a:srgbClr val="106585"/>
                </a:solidFill>
                <a:latin typeface="Calibri"/>
                <a:ea typeface="Calibri"/>
                <a:cs typeface="Calibri"/>
                <a:sym typeface="Calibri"/>
              </a:rPr>
              <a:t>النشاط الاعتيادي-مراقبة الواجبات المنزلية- التصريح بالأهداف(</a:t>
            </a:r>
            <a:endParaRPr b="1" i="0" sz="1200" u="none" cap="none" strike="noStrike">
              <a:solidFill>
                <a:srgbClr val="106585"/>
              </a:solidFill>
              <a:latin typeface="Calibri"/>
              <a:ea typeface="Calibri"/>
              <a:cs typeface="Calibri"/>
              <a:sym typeface="Calibri"/>
            </a:endParaRPr>
          </a:p>
        </p:txBody>
      </p:sp>
      <p:sp>
        <p:nvSpPr>
          <p:cNvPr id="363" name="Google Shape;363;p5"/>
          <p:cNvSpPr txBox="1"/>
          <p:nvPr/>
        </p:nvSpPr>
        <p:spPr>
          <a:xfrm>
            <a:off x="4879852" y="2783962"/>
            <a:ext cx="4748143" cy="461665"/>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2400"/>
              <a:buFont typeface="Arial"/>
              <a:buNone/>
            </a:pPr>
            <a:r>
              <a:rPr b="1" i="0" lang="ar-MA" sz="2400" u="none" cap="none" strike="noStrike">
                <a:solidFill>
                  <a:srgbClr val="0F4861"/>
                </a:solidFill>
                <a:latin typeface="Calibri"/>
                <a:ea typeface="Calibri"/>
                <a:cs typeface="Calibri"/>
                <a:sym typeface="Calibri"/>
              </a:rPr>
              <a:t>أكتسب المعجم وأوظفه</a:t>
            </a:r>
            <a:endParaRPr b="1" i="0" sz="2400" u="none" cap="none" strike="noStrike">
              <a:solidFill>
                <a:schemeClr val="dk1"/>
              </a:solidFill>
              <a:latin typeface="Calibri"/>
              <a:ea typeface="Calibri"/>
              <a:cs typeface="Calibri"/>
              <a:sym typeface="Calibri"/>
            </a:endParaRPr>
          </a:p>
        </p:txBody>
      </p:sp>
      <p:sp>
        <p:nvSpPr>
          <p:cNvPr id="364" name="Google Shape;364;p5"/>
          <p:cNvSpPr txBox="1"/>
          <p:nvPr/>
        </p:nvSpPr>
        <p:spPr>
          <a:xfrm>
            <a:off x="4900483" y="3645629"/>
            <a:ext cx="4748143" cy="461665"/>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2400"/>
              <a:buFont typeface="Arial"/>
              <a:buNone/>
            </a:pPr>
            <a:r>
              <a:rPr b="1" i="0" lang="ar-MA" sz="2400" u="none" cap="none" strike="noStrike">
                <a:solidFill>
                  <a:srgbClr val="0F4861"/>
                </a:solidFill>
                <a:latin typeface="Calibri"/>
                <a:ea typeface="Calibri"/>
                <a:cs typeface="Calibri"/>
                <a:sym typeface="Calibri"/>
              </a:rPr>
              <a:t>فهم المسموع</a:t>
            </a:r>
            <a:endParaRPr b="1" i="0" sz="2400" u="none" cap="none" strike="noStrike">
              <a:solidFill>
                <a:schemeClr val="dk1"/>
              </a:solidFill>
              <a:latin typeface="Calibri"/>
              <a:ea typeface="Calibri"/>
              <a:cs typeface="Calibri"/>
              <a:sym typeface="Calibri"/>
            </a:endParaRPr>
          </a:p>
        </p:txBody>
      </p:sp>
      <p:sp>
        <p:nvSpPr>
          <p:cNvPr id="365" name="Google Shape;365;p5"/>
          <p:cNvSpPr txBox="1"/>
          <p:nvPr/>
        </p:nvSpPr>
        <p:spPr>
          <a:xfrm>
            <a:off x="4900482" y="4478805"/>
            <a:ext cx="4748143" cy="461665"/>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2400"/>
              <a:buFont typeface="Arial"/>
              <a:buNone/>
            </a:pPr>
            <a:r>
              <a:rPr b="1" i="0" lang="ar-MA" sz="2400" u="none" cap="none" strike="noStrike">
                <a:solidFill>
                  <a:srgbClr val="0F4861"/>
                </a:solidFill>
                <a:latin typeface="Calibri"/>
                <a:ea typeface="Calibri"/>
                <a:cs typeface="Calibri"/>
                <a:sym typeface="Calibri"/>
              </a:rPr>
              <a:t>اختتام الحصة</a:t>
            </a:r>
            <a:endParaRPr b="1" i="0" sz="2400" u="none" cap="none" strike="noStrike">
              <a:solidFill>
                <a:schemeClr val="dk1"/>
              </a:solidFill>
              <a:latin typeface="Calibri"/>
              <a:ea typeface="Calibri"/>
              <a:cs typeface="Calibri"/>
              <a:sym typeface="Calibri"/>
            </a:endParaRPr>
          </a:p>
        </p:txBody>
      </p:sp>
      <p:sp>
        <p:nvSpPr>
          <p:cNvPr id="366" name="Google Shape;366;p5"/>
          <p:cNvSpPr txBox="1"/>
          <p:nvPr/>
        </p:nvSpPr>
        <p:spPr>
          <a:xfrm>
            <a:off x="2420610" y="2001054"/>
            <a:ext cx="1263765" cy="460800"/>
          </a:xfrm>
          <a:prstGeom prst="rect">
            <a:avLst/>
          </a:prstGeom>
          <a:noFill/>
          <a:ln>
            <a:noFill/>
          </a:ln>
        </p:spPr>
        <p:txBody>
          <a:bodyPr anchorCtr="0" anchor="t" bIns="45700" lIns="91425" spcFirstLastPara="1" rIns="91425" wrap="square" tIns="45700">
            <a:normAutofit/>
          </a:bodyPr>
          <a:lstStyle/>
          <a:p>
            <a:pPr indent="-228600" lvl="0" marL="228600" marR="0" rtl="1" algn="r">
              <a:lnSpc>
                <a:spcPct val="90000"/>
              </a:lnSpc>
              <a:spcBef>
                <a:spcPts val="0"/>
              </a:spcBef>
              <a:spcAft>
                <a:spcPts val="0"/>
              </a:spcAft>
              <a:buClr>
                <a:srgbClr val="44546A"/>
              </a:buClr>
              <a:buSzPts val="2400"/>
              <a:buFont typeface="Arial"/>
              <a:buNone/>
            </a:pPr>
            <a:r>
              <a:rPr b="1" i="0" lang="ar-MA" sz="2400" u="none" cap="none" strike="noStrike">
                <a:solidFill>
                  <a:srgbClr val="44546A"/>
                </a:solidFill>
                <a:latin typeface="Calibri"/>
                <a:ea typeface="Calibri"/>
                <a:cs typeface="Calibri"/>
                <a:sym typeface="Calibri"/>
              </a:rPr>
              <a:t>8 دقائق</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19D19"/>
            </a:gs>
            <a:gs pos="2000">
              <a:srgbClr val="FFFFFF"/>
            </a:gs>
            <a:gs pos="100000">
              <a:srgbClr val="F19D19"/>
            </a:gs>
          </a:gsLst>
          <a:path path="circle">
            <a:fillToRect b="50%" l="50%" r="50%" t="50%"/>
          </a:path>
          <a:tileRect/>
        </a:gradFill>
      </p:bgPr>
    </p:bg>
    <p:spTree>
      <p:nvGrpSpPr>
        <p:cNvPr id="370" name="Shape 370"/>
        <p:cNvGrpSpPr/>
        <p:nvPr/>
      </p:nvGrpSpPr>
      <p:grpSpPr>
        <a:xfrm>
          <a:off x="0" y="0"/>
          <a:ext cx="0" cy="0"/>
          <a:chOff x="0" y="0"/>
          <a:chExt cx="0" cy="0"/>
        </a:xfrm>
      </p:grpSpPr>
      <p:grpSp>
        <p:nvGrpSpPr>
          <p:cNvPr id="371" name="Google Shape;371;p6"/>
          <p:cNvGrpSpPr/>
          <p:nvPr/>
        </p:nvGrpSpPr>
        <p:grpSpPr>
          <a:xfrm>
            <a:off x="812158" y="844906"/>
            <a:ext cx="10567685" cy="5198169"/>
            <a:chOff x="2184399" y="1402024"/>
            <a:chExt cx="7823200" cy="4942038"/>
          </a:xfrm>
        </p:grpSpPr>
        <p:sp>
          <p:nvSpPr>
            <p:cNvPr id="372" name="Google Shape;372;p6"/>
            <p:cNvSpPr/>
            <p:nvPr/>
          </p:nvSpPr>
          <p:spPr>
            <a:xfrm>
              <a:off x="2184399" y="1402024"/>
              <a:ext cx="7823200" cy="4942038"/>
            </a:xfrm>
            <a:prstGeom prst="roundRect">
              <a:avLst>
                <a:gd fmla="val 2665" name="adj"/>
              </a:avLst>
            </a:prstGeom>
            <a:solidFill>
              <a:srgbClr val="F19D19"/>
            </a:solidFill>
            <a:ln cap="flat" cmpd="sng" w="19050">
              <a:solidFill>
                <a:srgbClr val="F19D19"/>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373" name="Google Shape;373;p6"/>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p:txBody>
        </p:sp>
      </p:grpSp>
      <p:grpSp>
        <p:nvGrpSpPr>
          <p:cNvPr id="374" name="Google Shape;374;p6"/>
          <p:cNvGrpSpPr/>
          <p:nvPr/>
        </p:nvGrpSpPr>
        <p:grpSpPr>
          <a:xfrm>
            <a:off x="8302170" y="4917801"/>
            <a:ext cx="2919731" cy="936371"/>
            <a:chOff x="8302171" y="4917801"/>
            <a:chExt cx="2919730" cy="936370"/>
          </a:xfrm>
        </p:grpSpPr>
        <p:sp>
          <p:nvSpPr>
            <p:cNvPr id="375" name="Google Shape;375;p6"/>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376" name="Google Shape;376;p6"/>
            <p:cNvSpPr/>
            <p:nvPr/>
          </p:nvSpPr>
          <p:spPr>
            <a:xfrm>
              <a:off x="8302171" y="5060928"/>
              <a:ext cx="2063915"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600"/>
                <a:buFont typeface="Arial"/>
                <a:buNone/>
              </a:pPr>
              <a:r>
                <a:rPr b="1" i="0" lang="ar-MA" sz="3600" u="none" cap="none" strike="noStrike">
                  <a:solidFill>
                    <a:srgbClr val="000000"/>
                  </a:solidFill>
                  <a:latin typeface="Calibri"/>
                  <a:ea typeface="Calibri"/>
                  <a:cs typeface="Calibri"/>
                  <a:sym typeface="Calibri"/>
                </a:rPr>
                <a:t>8 دقائق</a:t>
              </a:r>
              <a:endParaRPr b="1" i="0" sz="3600" u="none" cap="none" strike="noStrike">
                <a:solidFill>
                  <a:srgbClr val="000000"/>
                </a:solidFill>
                <a:latin typeface="Calibri"/>
                <a:ea typeface="Calibri"/>
                <a:cs typeface="Calibri"/>
                <a:sym typeface="Calibri"/>
              </a:endParaRPr>
            </a:p>
          </p:txBody>
        </p:sp>
      </p:grpSp>
      <p:sp>
        <p:nvSpPr>
          <p:cNvPr id="377" name="Google Shape;377;p6"/>
          <p:cNvSpPr txBox="1"/>
          <p:nvPr/>
        </p:nvSpPr>
        <p:spPr>
          <a:xfrm>
            <a:off x="946951" y="3651380"/>
            <a:ext cx="10298101"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1" i="0" lang="ar-MA" sz="4400" u="none" cap="none" strike="noStrike">
                <a:solidFill>
                  <a:srgbClr val="F19D19"/>
                </a:solidFill>
                <a:latin typeface="Calibri"/>
                <a:ea typeface="Calibri"/>
                <a:cs typeface="Calibri"/>
                <a:sym typeface="Calibri"/>
              </a:rPr>
              <a:t>افتتاح الحصة</a:t>
            </a:r>
            <a:endParaRPr b="1" i="0" sz="4400" u="none" cap="none" strike="noStrike">
              <a:solidFill>
                <a:srgbClr val="F19D19"/>
              </a:solidFill>
              <a:latin typeface="Calibri"/>
              <a:ea typeface="Calibri"/>
              <a:cs typeface="Calibri"/>
              <a:sym typeface="Calibri"/>
            </a:endParaRPr>
          </a:p>
        </p:txBody>
      </p:sp>
      <p:pic>
        <p:nvPicPr>
          <p:cNvPr id="378" name="Google Shape;378;p6"/>
          <p:cNvPicPr preferRelativeResize="0"/>
          <p:nvPr/>
        </p:nvPicPr>
        <p:blipFill rotWithShape="1">
          <a:blip r:embed="rId4">
            <a:alphaModFix/>
          </a:blip>
          <a:srcRect b="0" l="0" r="0" t="0"/>
          <a:stretch/>
        </p:blipFill>
        <p:spPr>
          <a:xfrm>
            <a:off x="4973623" y="1310778"/>
            <a:ext cx="2096135" cy="2158333"/>
          </a:xfrm>
          <a:prstGeom prst="rect">
            <a:avLst/>
          </a:prstGeom>
          <a:noFill/>
          <a:ln>
            <a:noFill/>
          </a:ln>
        </p:spPr>
      </p:pic>
      <p:pic>
        <p:nvPicPr>
          <p:cNvPr id="379" name="Google Shape;379;p6"/>
          <p:cNvPicPr preferRelativeResize="0"/>
          <p:nvPr/>
        </p:nvPicPr>
        <p:blipFill rotWithShape="1">
          <a:blip r:embed="rId5">
            <a:alphaModFix/>
          </a:blip>
          <a:srcRect b="0" l="0" r="0" t="0"/>
          <a:stretch/>
        </p:blipFill>
        <p:spPr>
          <a:xfrm>
            <a:off x="6261214" y="1609414"/>
            <a:ext cx="649253" cy="64925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7"/>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مَرْحَبًا بِكُمْ. هَلْ أَنْتُمْ مُسْتَعِدُّونَ لِنَبْدَأَ حِصَّتَنَا؟ هَيَّا بِنَا لِنَنْطَلِق!</a:t>
            </a:r>
            <a:endParaRPr/>
          </a:p>
        </p:txBody>
      </p:sp>
      <p:pic>
        <p:nvPicPr>
          <p:cNvPr id="385" name="Google Shape;385;p7"/>
          <p:cNvPicPr preferRelativeResize="0"/>
          <p:nvPr>
            <p:ph idx="2" type="body"/>
          </p:nvPr>
        </p:nvPicPr>
        <p:blipFill rotWithShape="1">
          <a:blip r:embed="rId3">
            <a:alphaModFix/>
          </a:blip>
          <a:srcRect b="6019" l="0" r="0" t="6019"/>
          <a:stretch/>
        </p:blipFill>
        <p:spPr>
          <a:xfrm>
            <a:off x="2258461" y="1342118"/>
            <a:ext cx="7675078" cy="4492624"/>
          </a:xfrm>
          <a:prstGeom prst="rect">
            <a:avLst/>
          </a:prstGeom>
          <a:noFill/>
          <a:ln>
            <a:noFill/>
          </a:ln>
        </p:spPr>
      </p:pic>
      <p:pic>
        <p:nvPicPr>
          <p:cNvPr id="386" name="Google Shape;386;p7"/>
          <p:cNvPicPr preferRelativeResize="0"/>
          <p:nvPr/>
        </p:nvPicPr>
        <p:blipFill rotWithShape="1">
          <a:blip r:embed="rId4">
            <a:alphaModFix/>
          </a:blip>
          <a:srcRect b="0" l="0" r="0" t="0"/>
          <a:stretch/>
        </p:blipFill>
        <p:spPr>
          <a:xfrm>
            <a:off x="163283" y="512692"/>
            <a:ext cx="591916" cy="59191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grpSp>
        <p:nvGrpSpPr>
          <p:cNvPr id="391" name="Google Shape;391;p8"/>
          <p:cNvGrpSpPr/>
          <p:nvPr/>
        </p:nvGrpSpPr>
        <p:grpSpPr>
          <a:xfrm>
            <a:off x="4932835" y="1459304"/>
            <a:ext cx="6054377" cy="3711725"/>
            <a:chOff x="1715066" y="1103461"/>
            <a:chExt cx="5717724" cy="3124203"/>
          </a:xfrm>
        </p:grpSpPr>
        <p:sp>
          <p:nvSpPr>
            <p:cNvPr id="392" name="Google Shape;392;p8"/>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393" name="Google Shape;393;p8"/>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394" name="Google Shape;394;p8"/>
          <p:cNvSpPr txBox="1"/>
          <p:nvPr/>
        </p:nvSpPr>
        <p:spPr>
          <a:xfrm>
            <a:off x="5361614" y="2407852"/>
            <a:ext cx="5447895" cy="736227"/>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Clr>
                <a:srgbClr val="000000"/>
              </a:buClr>
              <a:buSzPts val="4000"/>
              <a:buFont typeface="Arial"/>
              <a:buNone/>
            </a:pPr>
            <a:r>
              <a:rPr b="1" i="0" lang="ar-MA" sz="4000" u="none" cap="none" strike="noStrike">
                <a:solidFill>
                  <a:srgbClr val="F19D19"/>
                </a:solidFill>
                <a:latin typeface="Calibri"/>
                <a:ea typeface="Calibri"/>
                <a:cs typeface="Calibri"/>
                <a:sym typeface="Calibri"/>
              </a:rPr>
              <a:t>نشاط اعتيادي</a:t>
            </a:r>
            <a:endParaRPr b="1" i="0" sz="4000" u="none" cap="none" strike="noStrike">
              <a:solidFill>
                <a:srgbClr val="F19D19"/>
              </a:solidFill>
              <a:latin typeface="Arial"/>
              <a:ea typeface="Arial"/>
              <a:cs typeface="Arial"/>
              <a:sym typeface="Arial"/>
            </a:endParaRPr>
          </a:p>
        </p:txBody>
      </p:sp>
      <p:sp>
        <p:nvSpPr>
          <p:cNvPr id="395" name="Google Shape;395;p8"/>
          <p:cNvSpPr txBox="1"/>
          <p:nvPr/>
        </p:nvSpPr>
        <p:spPr>
          <a:xfrm>
            <a:off x="5064323" y="3992449"/>
            <a:ext cx="6042479" cy="74879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133"/>
              <a:buFont typeface="Arial"/>
              <a:buNone/>
            </a:pPr>
            <a:r>
              <a:rPr b="0" i="1" lang="ar-MA" sz="2133" u="none" cap="none" strike="noStrike">
                <a:solidFill>
                  <a:srgbClr val="7F7F7F"/>
                </a:solidFill>
                <a:latin typeface="Arial"/>
                <a:ea typeface="Arial"/>
                <a:cs typeface="Arial"/>
                <a:sym typeface="Arial"/>
              </a:rPr>
              <a:t>5 دقائق </a:t>
            </a:r>
            <a:endParaRPr b="0" i="1" sz="2133" u="none" cap="none" strike="noStrike">
              <a:solidFill>
                <a:srgbClr val="7F7F7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133"/>
              <a:buFont typeface="Arial"/>
              <a:buNone/>
            </a:pPr>
            <a:r>
              <a:t/>
            </a:r>
            <a:endParaRPr b="0" i="1" sz="2133" u="none" cap="none" strike="noStrike">
              <a:solidFill>
                <a:srgbClr val="7F7F7F"/>
              </a:solidFill>
              <a:latin typeface="Arial"/>
              <a:ea typeface="Arial"/>
              <a:cs typeface="Arial"/>
              <a:sym typeface="Arial"/>
            </a:endParaRPr>
          </a:p>
        </p:txBody>
      </p:sp>
      <p:pic>
        <p:nvPicPr>
          <p:cNvPr descr="Une image contenant dessin humoristique, habits, garçon, Dessin d’enfant&#10;&#10;Le contenu généré par l’IA peut être incorrect." id="396" name="Google Shape;396;p8"/>
          <p:cNvPicPr preferRelativeResize="0"/>
          <p:nvPr/>
        </p:nvPicPr>
        <p:blipFill rotWithShape="1">
          <a:blip r:embed="rId3">
            <a:alphaModFix/>
          </a:blip>
          <a:srcRect b="0" l="0" r="0" t="0"/>
          <a:stretch/>
        </p:blipFill>
        <p:spPr>
          <a:xfrm>
            <a:off x="782370" y="1727822"/>
            <a:ext cx="3207836" cy="301342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9"/>
          <p:cNvSpPr txBox="1"/>
          <p:nvPr>
            <p:ph type="title"/>
          </p:nvPr>
        </p:nvSpPr>
        <p:spPr>
          <a:xfrm>
            <a:off x="831360" y="291099"/>
            <a:ext cx="10529279" cy="267549"/>
          </a:xfrm>
          <a:prstGeom prst="rect">
            <a:avLst/>
          </a:prstGeom>
          <a:noFill/>
          <a:ln>
            <a:noFill/>
          </a:ln>
        </p:spPr>
        <p:txBody>
          <a:bodyPr anchorCtr="0" anchor="ctr" bIns="45700" lIns="91425" spcFirstLastPara="1" rIns="91425" wrap="square" tIns="45700">
            <a:no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chemeClr val="dk1"/>
                </a:solidFill>
                <a:latin typeface="Calibri"/>
                <a:ea typeface="Calibri"/>
                <a:cs typeface="Calibri"/>
                <a:sym typeface="Calibri"/>
              </a:rPr>
              <a:t>سنستهل حصتنا بلعبة من سيصل إلى الكلمة الأخيرة.</a:t>
            </a:r>
            <a:endParaRPr/>
          </a:p>
        </p:txBody>
      </p:sp>
      <p:sp>
        <p:nvSpPr>
          <p:cNvPr id="402" name="Google Shape;402;p9"/>
          <p:cNvSpPr txBox="1"/>
          <p:nvPr>
            <p:ph idx="2" type="body"/>
          </p:nvPr>
        </p:nvSpPr>
        <p:spPr>
          <a:xfrm>
            <a:off x="1146358" y="590324"/>
            <a:ext cx="10919517" cy="335037"/>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rgbClr val="AEABAB"/>
              </a:buClr>
              <a:buSzPts val="1400"/>
              <a:buNone/>
            </a:pPr>
            <a:r>
              <a:rPr lang="ar-MA" sz="1400"/>
              <a:t>يطلب المدرس من المتعلمين البحث عن الكلمات الآتية في الجدول وحذفها (ضفدع- زرافة- فيل- فأر- حصان- أرنب- فراشة- قرد)، بعد ذلك يشكلون من الحروف المتبقية الكلمة المناسبة وذلك في حدود 50 ثانية.</a:t>
            </a:r>
            <a:endParaRPr/>
          </a:p>
        </p:txBody>
      </p:sp>
      <p:pic>
        <p:nvPicPr>
          <p:cNvPr descr="Lever la main - Icônes mains et gestes gratuites" id="403" name="Google Shape;403;p9"/>
          <p:cNvPicPr preferRelativeResize="0"/>
          <p:nvPr/>
        </p:nvPicPr>
        <p:blipFill rotWithShape="1">
          <a:blip r:embed="rId3">
            <a:alphaModFix/>
          </a:blip>
          <a:srcRect b="0" l="0" r="0" t="0"/>
          <a:stretch/>
        </p:blipFill>
        <p:spPr>
          <a:xfrm>
            <a:off x="158699" y="245230"/>
            <a:ext cx="735012" cy="733425"/>
          </a:xfrm>
          <a:prstGeom prst="rect">
            <a:avLst/>
          </a:prstGeom>
          <a:noFill/>
          <a:ln>
            <a:noFill/>
          </a:ln>
        </p:spPr>
      </p:pic>
      <p:graphicFrame>
        <p:nvGraphicFramePr>
          <p:cNvPr id="404" name="Google Shape;404;p9"/>
          <p:cNvGraphicFramePr/>
          <p:nvPr/>
        </p:nvGraphicFramePr>
        <p:xfrm>
          <a:off x="298174" y="1031950"/>
          <a:ext cx="3000000" cy="3000000"/>
        </p:xfrm>
        <a:graphic>
          <a:graphicData uri="http://schemas.openxmlformats.org/drawingml/2006/table">
            <a:tbl>
              <a:tblPr bandRow="1" firstRow="1">
                <a:solidFill>
                  <a:srgbClr val="D8F2CF"/>
                </a:solidFill>
                <a:tableStyleId>{9A8F05BB-028A-4CE5-AF09-FEE151323A0F}</a:tableStyleId>
              </a:tblPr>
              <a:tblGrid>
                <a:gridCol w="1938500"/>
                <a:gridCol w="1938500"/>
                <a:gridCol w="1938500"/>
                <a:gridCol w="1938500"/>
                <a:gridCol w="1938500"/>
                <a:gridCol w="1938500"/>
              </a:tblGrid>
              <a:tr h="866650">
                <a:tc>
                  <a:txBody>
                    <a:bodyPr/>
                    <a:lstStyle/>
                    <a:p>
                      <a:pPr indent="0" lvl="0" marL="0" marR="0" rtl="1" algn="ctr">
                        <a:lnSpc>
                          <a:spcPct val="100000"/>
                        </a:lnSpc>
                        <a:spcBef>
                          <a:spcPts val="0"/>
                        </a:spcBef>
                        <a:spcAft>
                          <a:spcPts val="0"/>
                        </a:spcAft>
                        <a:buNone/>
                      </a:pPr>
                      <a:r>
                        <a:rPr b="1" lang="ar-MA" sz="5400" u="none" cap="none" strike="noStrike"/>
                        <a:t>ط</a:t>
                      </a:r>
                      <a:endParaRPr b="1" sz="5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3E5A0"/>
                    </a:solidFill>
                  </a:tcPr>
                </a:tc>
                <a:tc>
                  <a:txBody>
                    <a:bodyPr/>
                    <a:lstStyle/>
                    <a:p>
                      <a:pPr indent="0" lvl="0" marL="0" marR="0" rtl="1" algn="ctr">
                        <a:lnSpc>
                          <a:spcPct val="100000"/>
                        </a:lnSpc>
                        <a:spcBef>
                          <a:spcPts val="0"/>
                        </a:spcBef>
                        <a:spcAft>
                          <a:spcPts val="0"/>
                        </a:spcAft>
                        <a:buNone/>
                      </a:pPr>
                      <a:r>
                        <a:rPr b="1" lang="ar-MA" sz="5400" u="none" cap="none" strike="noStrike"/>
                        <a:t>ع</a:t>
                      </a:r>
                      <a:endParaRPr b="1" sz="5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3E5A0"/>
                    </a:solidFill>
                  </a:tcPr>
                </a:tc>
                <a:tc>
                  <a:txBody>
                    <a:bodyPr/>
                    <a:lstStyle/>
                    <a:p>
                      <a:pPr indent="0" lvl="0" marL="0" marR="0" rtl="1" algn="ctr">
                        <a:lnSpc>
                          <a:spcPct val="100000"/>
                        </a:lnSpc>
                        <a:spcBef>
                          <a:spcPts val="0"/>
                        </a:spcBef>
                        <a:spcAft>
                          <a:spcPts val="0"/>
                        </a:spcAft>
                        <a:buNone/>
                      </a:pPr>
                      <a:r>
                        <a:rPr b="1" lang="ar-MA" sz="5400" u="none" cap="none" strike="noStrike"/>
                        <a:t>د</a:t>
                      </a:r>
                      <a:endParaRPr b="1" sz="5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3E5A0"/>
                    </a:solidFill>
                  </a:tcPr>
                </a:tc>
                <a:tc>
                  <a:txBody>
                    <a:bodyPr/>
                    <a:lstStyle/>
                    <a:p>
                      <a:pPr indent="0" lvl="0" marL="0" marR="0" rtl="1" algn="ctr">
                        <a:lnSpc>
                          <a:spcPct val="100000"/>
                        </a:lnSpc>
                        <a:spcBef>
                          <a:spcPts val="0"/>
                        </a:spcBef>
                        <a:spcAft>
                          <a:spcPts val="0"/>
                        </a:spcAft>
                        <a:buNone/>
                      </a:pPr>
                      <a:r>
                        <a:rPr b="1" lang="ar-MA" sz="5400" u="none" cap="none" strike="noStrike"/>
                        <a:t>ف</a:t>
                      </a:r>
                      <a:endParaRPr b="1" sz="5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3E5A0"/>
                    </a:solidFill>
                  </a:tcPr>
                </a:tc>
                <a:tc>
                  <a:txBody>
                    <a:bodyPr/>
                    <a:lstStyle/>
                    <a:p>
                      <a:pPr indent="0" lvl="0" marL="0" marR="0" rtl="1" algn="ctr">
                        <a:lnSpc>
                          <a:spcPct val="100000"/>
                        </a:lnSpc>
                        <a:spcBef>
                          <a:spcPts val="0"/>
                        </a:spcBef>
                        <a:spcAft>
                          <a:spcPts val="0"/>
                        </a:spcAft>
                        <a:buNone/>
                      </a:pPr>
                      <a:r>
                        <a:rPr b="1" lang="ar-MA" sz="5400" u="none" cap="none" strike="noStrike"/>
                        <a:t>ض</a:t>
                      </a:r>
                      <a:endParaRPr b="1" sz="5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3E5A0"/>
                    </a:solidFill>
                  </a:tcPr>
                </a:tc>
                <a:tc>
                  <a:txBody>
                    <a:bodyPr/>
                    <a:lstStyle/>
                    <a:p>
                      <a:pPr indent="0" lvl="0" marL="0" marR="0" rtl="1" algn="ctr">
                        <a:lnSpc>
                          <a:spcPct val="100000"/>
                        </a:lnSpc>
                        <a:spcBef>
                          <a:spcPts val="0"/>
                        </a:spcBef>
                        <a:spcAft>
                          <a:spcPts val="0"/>
                        </a:spcAft>
                        <a:buNone/>
                      </a:pPr>
                      <a:r>
                        <a:rPr b="1" lang="ar-MA" sz="5400" u="none" cap="none" strike="sngStrike"/>
                        <a:t>ز</a:t>
                      </a:r>
                      <a:endParaRPr b="1" sz="5400" u="none" cap="none" strike="sng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3E5A0"/>
                    </a:solidFill>
                  </a:tcPr>
                </a:tc>
              </a:tr>
              <a:tr h="866650">
                <a:tc>
                  <a:txBody>
                    <a:bodyPr/>
                    <a:lstStyle/>
                    <a:p>
                      <a:pPr indent="0" lvl="0" marL="0" marR="0" rtl="1" algn="ctr">
                        <a:lnSpc>
                          <a:spcPct val="100000"/>
                        </a:lnSpc>
                        <a:spcBef>
                          <a:spcPts val="0"/>
                        </a:spcBef>
                        <a:spcAft>
                          <a:spcPts val="0"/>
                        </a:spcAft>
                        <a:buNone/>
                      </a:pPr>
                      <a:r>
                        <a:rPr b="1" lang="ar-MA" sz="5400" u="none" cap="none" strike="noStrike"/>
                        <a:t>ة</a:t>
                      </a:r>
                      <a:endParaRPr b="1" sz="5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3E5A0"/>
                    </a:solidFill>
                  </a:tcPr>
                </a:tc>
                <a:tc>
                  <a:txBody>
                    <a:bodyPr/>
                    <a:lstStyle/>
                    <a:p>
                      <a:pPr indent="0" lvl="0" marL="0" marR="0" rtl="1" algn="ctr">
                        <a:lnSpc>
                          <a:spcPct val="100000"/>
                        </a:lnSpc>
                        <a:spcBef>
                          <a:spcPts val="0"/>
                        </a:spcBef>
                        <a:spcAft>
                          <a:spcPts val="0"/>
                        </a:spcAft>
                        <a:buNone/>
                      </a:pPr>
                      <a:r>
                        <a:rPr b="1" lang="ar-MA" sz="5400" u="none" cap="none" strike="noStrike"/>
                        <a:t>ش</a:t>
                      </a:r>
                      <a:endParaRPr b="1" sz="5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3E5A0"/>
                    </a:solidFill>
                  </a:tcPr>
                </a:tc>
                <a:tc>
                  <a:txBody>
                    <a:bodyPr/>
                    <a:lstStyle/>
                    <a:p>
                      <a:pPr indent="0" lvl="0" marL="0" marR="0" rtl="1" algn="ctr">
                        <a:lnSpc>
                          <a:spcPct val="100000"/>
                        </a:lnSpc>
                        <a:spcBef>
                          <a:spcPts val="0"/>
                        </a:spcBef>
                        <a:spcAft>
                          <a:spcPts val="0"/>
                        </a:spcAft>
                        <a:buNone/>
                      </a:pPr>
                      <a:r>
                        <a:rPr b="1" lang="ar-MA" sz="5400" u="none" cap="none" strike="noStrike"/>
                        <a:t>ا</a:t>
                      </a:r>
                      <a:endParaRPr b="1" sz="5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3E5A0"/>
                    </a:solidFill>
                  </a:tcPr>
                </a:tc>
                <a:tc>
                  <a:txBody>
                    <a:bodyPr/>
                    <a:lstStyle/>
                    <a:p>
                      <a:pPr indent="0" lvl="0" marL="0" marR="0" rtl="1" algn="ctr">
                        <a:lnSpc>
                          <a:spcPct val="100000"/>
                        </a:lnSpc>
                        <a:spcBef>
                          <a:spcPts val="0"/>
                        </a:spcBef>
                        <a:spcAft>
                          <a:spcPts val="0"/>
                        </a:spcAft>
                        <a:buNone/>
                      </a:pPr>
                      <a:r>
                        <a:rPr b="1" lang="ar-MA" sz="5400" u="none" cap="none" strike="noStrike"/>
                        <a:t>ر</a:t>
                      </a:r>
                      <a:endParaRPr b="1" sz="5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3E5A0"/>
                    </a:solidFill>
                  </a:tcPr>
                </a:tc>
                <a:tc>
                  <a:txBody>
                    <a:bodyPr/>
                    <a:lstStyle/>
                    <a:p>
                      <a:pPr indent="0" lvl="0" marL="0" marR="0" rtl="1" algn="ctr">
                        <a:lnSpc>
                          <a:spcPct val="100000"/>
                        </a:lnSpc>
                        <a:spcBef>
                          <a:spcPts val="0"/>
                        </a:spcBef>
                        <a:spcAft>
                          <a:spcPts val="0"/>
                        </a:spcAft>
                        <a:buNone/>
                      </a:pPr>
                      <a:r>
                        <a:rPr b="1" lang="ar-MA" sz="5400" u="none" cap="none" strike="noStrike"/>
                        <a:t>ف</a:t>
                      </a:r>
                      <a:endParaRPr b="1" sz="5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3E5A0"/>
                    </a:solidFill>
                  </a:tcPr>
                </a:tc>
                <a:tc>
                  <a:txBody>
                    <a:bodyPr/>
                    <a:lstStyle/>
                    <a:p>
                      <a:pPr indent="0" lvl="0" marL="0" marR="0" rtl="1" algn="ctr">
                        <a:lnSpc>
                          <a:spcPct val="100000"/>
                        </a:lnSpc>
                        <a:spcBef>
                          <a:spcPts val="0"/>
                        </a:spcBef>
                        <a:spcAft>
                          <a:spcPts val="0"/>
                        </a:spcAft>
                        <a:buNone/>
                      </a:pPr>
                      <a:r>
                        <a:rPr b="1" lang="ar-MA" sz="5400" u="none" cap="none" strike="sngStrike"/>
                        <a:t>ر</a:t>
                      </a:r>
                      <a:endParaRPr b="1" sz="5400" u="none" cap="none" strike="sng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3E5A0"/>
                    </a:solidFill>
                  </a:tcPr>
                </a:tc>
              </a:tr>
              <a:tr h="866650">
                <a:tc>
                  <a:txBody>
                    <a:bodyPr/>
                    <a:lstStyle/>
                    <a:p>
                      <a:pPr indent="0" lvl="0" marL="0" marR="0" rtl="1" algn="ctr">
                        <a:lnSpc>
                          <a:spcPct val="100000"/>
                        </a:lnSpc>
                        <a:spcBef>
                          <a:spcPts val="0"/>
                        </a:spcBef>
                        <a:spcAft>
                          <a:spcPts val="0"/>
                        </a:spcAft>
                        <a:buNone/>
                      </a:pPr>
                      <a:r>
                        <a:rPr b="1" lang="ar-MA" sz="5400" u="none" cap="none" strike="noStrike"/>
                        <a:t>ب</a:t>
                      </a:r>
                      <a:endParaRPr b="1" sz="5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3E5A0"/>
                    </a:solidFill>
                  </a:tcPr>
                </a:tc>
                <a:tc>
                  <a:txBody>
                    <a:bodyPr/>
                    <a:lstStyle/>
                    <a:p>
                      <a:pPr indent="0" lvl="0" marL="0" marR="0" rtl="1" algn="ctr">
                        <a:lnSpc>
                          <a:spcPct val="100000"/>
                        </a:lnSpc>
                        <a:spcBef>
                          <a:spcPts val="0"/>
                        </a:spcBef>
                        <a:spcAft>
                          <a:spcPts val="0"/>
                        </a:spcAft>
                        <a:buNone/>
                      </a:pPr>
                      <a:r>
                        <a:rPr b="1" lang="ar-MA" sz="5400" u="none" cap="none" strike="noStrike"/>
                        <a:t>ن</a:t>
                      </a:r>
                      <a:endParaRPr b="1" sz="5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3E5A0"/>
                    </a:solidFill>
                  </a:tcPr>
                </a:tc>
                <a:tc>
                  <a:txBody>
                    <a:bodyPr/>
                    <a:lstStyle/>
                    <a:p>
                      <a:pPr indent="0" lvl="0" marL="0" marR="0" rtl="1" algn="ctr">
                        <a:lnSpc>
                          <a:spcPct val="100000"/>
                        </a:lnSpc>
                        <a:spcBef>
                          <a:spcPts val="0"/>
                        </a:spcBef>
                        <a:spcAft>
                          <a:spcPts val="0"/>
                        </a:spcAft>
                        <a:buNone/>
                      </a:pPr>
                      <a:r>
                        <a:rPr b="1" lang="ar-MA" sz="5400" u="none" cap="none" strike="noStrike"/>
                        <a:t>ر</a:t>
                      </a:r>
                      <a:endParaRPr b="1" sz="5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3E5A0"/>
                    </a:solidFill>
                  </a:tcPr>
                </a:tc>
                <a:tc>
                  <a:txBody>
                    <a:bodyPr/>
                    <a:lstStyle/>
                    <a:p>
                      <a:pPr indent="0" lvl="0" marL="0" marR="0" rtl="1" algn="ctr">
                        <a:lnSpc>
                          <a:spcPct val="100000"/>
                        </a:lnSpc>
                        <a:spcBef>
                          <a:spcPts val="0"/>
                        </a:spcBef>
                        <a:spcAft>
                          <a:spcPts val="0"/>
                        </a:spcAft>
                        <a:buNone/>
                      </a:pPr>
                      <a:r>
                        <a:rPr b="1" lang="ar-MA" sz="5400" u="none" cap="none" strike="noStrike"/>
                        <a:t>أ</a:t>
                      </a:r>
                      <a:endParaRPr b="1" sz="5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3E5A0"/>
                    </a:solidFill>
                  </a:tcPr>
                </a:tc>
                <a:tc>
                  <a:txBody>
                    <a:bodyPr/>
                    <a:lstStyle/>
                    <a:p>
                      <a:pPr indent="0" lvl="0" marL="0" marR="0" rtl="1" algn="ctr">
                        <a:lnSpc>
                          <a:spcPct val="100000"/>
                        </a:lnSpc>
                        <a:spcBef>
                          <a:spcPts val="0"/>
                        </a:spcBef>
                        <a:spcAft>
                          <a:spcPts val="0"/>
                        </a:spcAft>
                        <a:buNone/>
                      </a:pPr>
                      <a:r>
                        <a:rPr b="1" lang="ar-MA" sz="5400" u="none" cap="none" strike="noStrike"/>
                        <a:t>ح</a:t>
                      </a:r>
                      <a:endParaRPr b="1" sz="5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3E5A0"/>
                    </a:solidFill>
                  </a:tcPr>
                </a:tc>
                <a:tc>
                  <a:txBody>
                    <a:bodyPr/>
                    <a:lstStyle/>
                    <a:p>
                      <a:pPr indent="0" lvl="0" marL="0" marR="0" rtl="1" algn="ctr">
                        <a:lnSpc>
                          <a:spcPct val="100000"/>
                        </a:lnSpc>
                        <a:spcBef>
                          <a:spcPts val="0"/>
                        </a:spcBef>
                        <a:spcAft>
                          <a:spcPts val="0"/>
                        </a:spcAft>
                        <a:buNone/>
                      </a:pPr>
                      <a:r>
                        <a:rPr b="1" lang="ar-MA" sz="5400" u="none" cap="none" strike="sngStrike"/>
                        <a:t>ا</a:t>
                      </a:r>
                      <a:endParaRPr b="1" sz="5400" u="none" cap="none" strike="sng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3E5A0"/>
                    </a:solidFill>
                  </a:tcPr>
                </a:tc>
              </a:tr>
              <a:tr h="866650">
                <a:tc>
                  <a:txBody>
                    <a:bodyPr/>
                    <a:lstStyle/>
                    <a:p>
                      <a:pPr indent="0" lvl="0" marL="0" marR="0" rtl="1" algn="ctr">
                        <a:lnSpc>
                          <a:spcPct val="100000"/>
                        </a:lnSpc>
                        <a:spcBef>
                          <a:spcPts val="0"/>
                        </a:spcBef>
                        <a:spcAft>
                          <a:spcPts val="0"/>
                        </a:spcAft>
                        <a:buNone/>
                      </a:pPr>
                      <a:r>
                        <a:rPr b="1" lang="ar-MA" sz="5400" u="none" cap="none" strike="noStrike"/>
                        <a:t>د</a:t>
                      </a:r>
                      <a:endParaRPr b="1" sz="5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3E5A0"/>
                    </a:solidFill>
                  </a:tcPr>
                </a:tc>
                <a:tc>
                  <a:txBody>
                    <a:bodyPr/>
                    <a:lstStyle/>
                    <a:p>
                      <a:pPr indent="0" lvl="0" marL="0" marR="0" rtl="1" algn="ctr">
                        <a:lnSpc>
                          <a:spcPct val="100000"/>
                        </a:lnSpc>
                        <a:spcBef>
                          <a:spcPts val="0"/>
                        </a:spcBef>
                        <a:spcAft>
                          <a:spcPts val="0"/>
                        </a:spcAft>
                        <a:buNone/>
                      </a:pPr>
                      <a:r>
                        <a:rPr b="1" lang="ar-MA" sz="5400" u="none" cap="none" strike="noStrike"/>
                        <a:t>ر</a:t>
                      </a:r>
                      <a:endParaRPr b="1" sz="5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3E5A0"/>
                    </a:solidFill>
                  </a:tcPr>
                </a:tc>
                <a:tc>
                  <a:txBody>
                    <a:bodyPr/>
                    <a:lstStyle/>
                    <a:p>
                      <a:pPr indent="0" lvl="0" marL="0" marR="0" rtl="1" algn="ctr">
                        <a:lnSpc>
                          <a:spcPct val="100000"/>
                        </a:lnSpc>
                        <a:spcBef>
                          <a:spcPts val="0"/>
                        </a:spcBef>
                        <a:spcAft>
                          <a:spcPts val="0"/>
                        </a:spcAft>
                        <a:buNone/>
                      </a:pPr>
                      <a:r>
                        <a:rPr b="1" lang="ar-MA" sz="5400" u="none" cap="none" strike="noStrike"/>
                        <a:t>ق</a:t>
                      </a:r>
                      <a:endParaRPr b="1" sz="5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3E5A0"/>
                    </a:solidFill>
                  </a:tcPr>
                </a:tc>
                <a:tc>
                  <a:txBody>
                    <a:bodyPr/>
                    <a:lstStyle/>
                    <a:p>
                      <a:pPr indent="0" lvl="0" marL="0" marR="0" rtl="1" algn="ctr">
                        <a:lnSpc>
                          <a:spcPct val="100000"/>
                        </a:lnSpc>
                        <a:spcBef>
                          <a:spcPts val="0"/>
                        </a:spcBef>
                        <a:spcAft>
                          <a:spcPts val="0"/>
                        </a:spcAft>
                        <a:buNone/>
                      </a:pPr>
                      <a:r>
                        <a:rPr b="1" lang="ar-MA" sz="5400" u="none" cap="none" strike="noStrike"/>
                        <a:t>ا</a:t>
                      </a:r>
                      <a:endParaRPr b="1" sz="5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3E5A0"/>
                    </a:solidFill>
                  </a:tcPr>
                </a:tc>
                <a:tc>
                  <a:txBody>
                    <a:bodyPr/>
                    <a:lstStyle/>
                    <a:p>
                      <a:pPr indent="0" lvl="0" marL="0" marR="0" rtl="1" algn="ctr">
                        <a:lnSpc>
                          <a:spcPct val="100000"/>
                        </a:lnSpc>
                        <a:spcBef>
                          <a:spcPts val="0"/>
                        </a:spcBef>
                        <a:spcAft>
                          <a:spcPts val="0"/>
                        </a:spcAft>
                        <a:buNone/>
                      </a:pPr>
                      <a:r>
                        <a:rPr b="1" lang="ar-MA" sz="5400" u="none" cap="none" strike="noStrike"/>
                        <a:t>ص</a:t>
                      </a:r>
                      <a:endParaRPr b="1" sz="5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3E5A0"/>
                    </a:solidFill>
                  </a:tcPr>
                </a:tc>
                <a:tc>
                  <a:txBody>
                    <a:bodyPr/>
                    <a:lstStyle/>
                    <a:p>
                      <a:pPr indent="0" lvl="0" marL="0" marR="0" rtl="1" algn="ctr">
                        <a:lnSpc>
                          <a:spcPct val="100000"/>
                        </a:lnSpc>
                        <a:spcBef>
                          <a:spcPts val="0"/>
                        </a:spcBef>
                        <a:spcAft>
                          <a:spcPts val="0"/>
                        </a:spcAft>
                        <a:buNone/>
                      </a:pPr>
                      <a:r>
                        <a:rPr b="1" lang="ar-MA" sz="5400" u="none" cap="none" strike="sngStrike"/>
                        <a:t>ف</a:t>
                      </a:r>
                      <a:endParaRPr b="1" sz="5400" u="none" cap="none" strike="sng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3E5A0"/>
                    </a:solidFill>
                  </a:tcPr>
                </a:tc>
              </a:tr>
              <a:tr h="866650">
                <a:tc>
                  <a:txBody>
                    <a:bodyPr/>
                    <a:lstStyle/>
                    <a:p>
                      <a:pPr indent="0" lvl="0" marL="0" marR="0" rtl="1" algn="ctr">
                        <a:lnSpc>
                          <a:spcPct val="100000"/>
                        </a:lnSpc>
                        <a:spcBef>
                          <a:spcPts val="0"/>
                        </a:spcBef>
                        <a:spcAft>
                          <a:spcPts val="0"/>
                        </a:spcAft>
                        <a:buNone/>
                      </a:pPr>
                      <a:r>
                        <a:rPr b="1" lang="ar-MA" sz="5400" u="none" cap="none" strike="noStrike"/>
                        <a:t>و</a:t>
                      </a:r>
                      <a:endParaRPr b="1" sz="5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3E5A0"/>
                    </a:solidFill>
                  </a:tcPr>
                </a:tc>
                <a:tc>
                  <a:txBody>
                    <a:bodyPr/>
                    <a:lstStyle/>
                    <a:p>
                      <a:pPr indent="0" lvl="0" marL="0" marR="0" rtl="1" algn="ctr">
                        <a:lnSpc>
                          <a:spcPct val="100000"/>
                        </a:lnSpc>
                        <a:spcBef>
                          <a:spcPts val="0"/>
                        </a:spcBef>
                        <a:spcAft>
                          <a:spcPts val="0"/>
                        </a:spcAft>
                        <a:buNone/>
                      </a:pPr>
                      <a:r>
                        <a:rPr b="1" lang="ar-MA" sz="5400" u="none" cap="none" strike="noStrike"/>
                        <a:t>ل</a:t>
                      </a:r>
                      <a:endParaRPr b="1" sz="5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3E5A0"/>
                    </a:solidFill>
                  </a:tcPr>
                </a:tc>
                <a:tc>
                  <a:txBody>
                    <a:bodyPr/>
                    <a:lstStyle/>
                    <a:p>
                      <a:pPr indent="0" lvl="0" marL="0" marR="0" rtl="1" algn="ctr">
                        <a:lnSpc>
                          <a:spcPct val="100000"/>
                        </a:lnSpc>
                        <a:spcBef>
                          <a:spcPts val="0"/>
                        </a:spcBef>
                        <a:spcAft>
                          <a:spcPts val="0"/>
                        </a:spcAft>
                        <a:buNone/>
                      </a:pPr>
                      <a:r>
                        <a:rPr b="1" lang="ar-MA" sz="5400" u="none" cap="none" strike="noStrike"/>
                        <a:t>ي</a:t>
                      </a:r>
                      <a:endParaRPr b="1" sz="5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3E5A0"/>
                    </a:solidFill>
                  </a:tcPr>
                </a:tc>
                <a:tc>
                  <a:txBody>
                    <a:bodyPr/>
                    <a:lstStyle/>
                    <a:p>
                      <a:pPr indent="0" lvl="0" marL="0" marR="0" rtl="1" algn="ctr">
                        <a:lnSpc>
                          <a:spcPct val="100000"/>
                        </a:lnSpc>
                        <a:spcBef>
                          <a:spcPts val="0"/>
                        </a:spcBef>
                        <a:spcAft>
                          <a:spcPts val="0"/>
                        </a:spcAft>
                        <a:buNone/>
                      </a:pPr>
                      <a:r>
                        <a:rPr b="1" lang="ar-MA" sz="5400" u="none" cap="none" strike="noStrike"/>
                        <a:t>ف</a:t>
                      </a:r>
                      <a:endParaRPr b="1" sz="5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3E5A0"/>
                    </a:solidFill>
                  </a:tcPr>
                </a:tc>
                <a:tc>
                  <a:txBody>
                    <a:bodyPr/>
                    <a:lstStyle/>
                    <a:p>
                      <a:pPr indent="0" lvl="0" marL="0" marR="0" rtl="1" algn="ctr">
                        <a:lnSpc>
                          <a:spcPct val="100000"/>
                        </a:lnSpc>
                        <a:spcBef>
                          <a:spcPts val="0"/>
                        </a:spcBef>
                        <a:spcAft>
                          <a:spcPts val="0"/>
                        </a:spcAft>
                        <a:buNone/>
                      </a:pPr>
                      <a:r>
                        <a:rPr b="1" lang="ar-MA" sz="5400" u="none" cap="none" strike="noStrike"/>
                        <a:t>ا</a:t>
                      </a:r>
                      <a:endParaRPr b="1" sz="5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3E5A0"/>
                    </a:solidFill>
                  </a:tcPr>
                </a:tc>
                <a:tc>
                  <a:txBody>
                    <a:bodyPr/>
                    <a:lstStyle/>
                    <a:p>
                      <a:pPr indent="0" lvl="0" marL="0" marR="0" rtl="1" algn="ctr">
                        <a:lnSpc>
                          <a:spcPct val="100000"/>
                        </a:lnSpc>
                        <a:spcBef>
                          <a:spcPts val="0"/>
                        </a:spcBef>
                        <a:spcAft>
                          <a:spcPts val="0"/>
                        </a:spcAft>
                        <a:buNone/>
                      </a:pPr>
                      <a:r>
                        <a:rPr b="1" lang="ar-MA" sz="5400" u="none" cap="none" strike="sngStrike"/>
                        <a:t>ة</a:t>
                      </a:r>
                      <a:endParaRPr b="1" sz="5400" u="none" cap="none" strike="sng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3E5A0"/>
                    </a:solidFill>
                  </a:tcPr>
                </a:tc>
              </a:tr>
              <a:tr h="866650">
                <a:tc>
                  <a:txBody>
                    <a:bodyPr/>
                    <a:lstStyle/>
                    <a:p>
                      <a:pPr indent="0" lvl="0" marL="0" marR="0" rtl="1" algn="ctr">
                        <a:lnSpc>
                          <a:spcPct val="100000"/>
                        </a:lnSpc>
                        <a:spcBef>
                          <a:spcPts val="0"/>
                        </a:spcBef>
                        <a:spcAft>
                          <a:spcPts val="0"/>
                        </a:spcAft>
                        <a:buNone/>
                      </a:pPr>
                      <a:r>
                        <a:rPr b="1" lang="ar-MA" sz="5400" u="none" cap="none" strike="noStrike"/>
                        <a:t>ر</a:t>
                      </a:r>
                      <a:endParaRPr b="1" sz="5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3E5A0"/>
                    </a:solidFill>
                  </a:tcPr>
                </a:tc>
                <a:tc>
                  <a:txBody>
                    <a:bodyPr/>
                    <a:lstStyle/>
                    <a:p>
                      <a:pPr indent="0" lvl="0" marL="0" marR="0" rtl="1" algn="ctr">
                        <a:lnSpc>
                          <a:spcPct val="100000"/>
                        </a:lnSpc>
                        <a:spcBef>
                          <a:spcPts val="0"/>
                        </a:spcBef>
                        <a:spcAft>
                          <a:spcPts val="0"/>
                        </a:spcAft>
                        <a:buNone/>
                      </a:pPr>
                      <a:r>
                        <a:rPr b="1" lang="ar-MA" sz="5400" u="none" cap="none" strike="noStrike"/>
                        <a:t>أ</a:t>
                      </a:r>
                      <a:endParaRPr b="1" sz="5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3E5A0"/>
                    </a:solidFill>
                  </a:tcPr>
                </a:tc>
                <a:tc>
                  <a:txBody>
                    <a:bodyPr/>
                    <a:lstStyle/>
                    <a:p>
                      <a:pPr indent="0" lvl="0" marL="0" marR="0" rtl="1" algn="ctr">
                        <a:lnSpc>
                          <a:spcPct val="100000"/>
                        </a:lnSpc>
                        <a:spcBef>
                          <a:spcPts val="0"/>
                        </a:spcBef>
                        <a:spcAft>
                          <a:spcPts val="0"/>
                        </a:spcAft>
                        <a:buNone/>
                      </a:pPr>
                      <a:r>
                        <a:rPr b="1" lang="ar-MA" sz="5400" u="none" cap="none" strike="noStrike"/>
                        <a:t>ف</a:t>
                      </a:r>
                      <a:endParaRPr b="1" sz="5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3E5A0"/>
                    </a:solidFill>
                  </a:tcPr>
                </a:tc>
                <a:tc>
                  <a:txBody>
                    <a:bodyPr/>
                    <a:lstStyle/>
                    <a:p>
                      <a:pPr indent="0" lvl="0" marL="0" marR="0" rtl="1" algn="ctr">
                        <a:lnSpc>
                          <a:spcPct val="100000"/>
                        </a:lnSpc>
                        <a:spcBef>
                          <a:spcPts val="0"/>
                        </a:spcBef>
                        <a:spcAft>
                          <a:spcPts val="0"/>
                        </a:spcAft>
                        <a:buNone/>
                      </a:pPr>
                      <a:r>
                        <a:rPr b="1" lang="ar-MA" sz="5400" u="none" cap="none" strike="noStrike"/>
                        <a:t>س</a:t>
                      </a:r>
                      <a:endParaRPr b="1" sz="5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3E5A0"/>
                    </a:solidFill>
                  </a:tcPr>
                </a:tc>
                <a:tc>
                  <a:txBody>
                    <a:bodyPr/>
                    <a:lstStyle/>
                    <a:p>
                      <a:pPr indent="0" lvl="0" marL="0" marR="0" rtl="1" algn="ctr">
                        <a:lnSpc>
                          <a:spcPct val="100000"/>
                        </a:lnSpc>
                        <a:spcBef>
                          <a:spcPts val="0"/>
                        </a:spcBef>
                        <a:spcAft>
                          <a:spcPts val="0"/>
                        </a:spcAft>
                        <a:buNone/>
                      </a:pPr>
                      <a:r>
                        <a:rPr b="1" lang="ar-MA" sz="5400" u="none" cap="none" strike="noStrike"/>
                        <a:t>ن</a:t>
                      </a:r>
                      <a:endParaRPr b="1" sz="5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3E5A0"/>
                    </a:solidFill>
                  </a:tcPr>
                </a:tc>
                <a:tc>
                  <a:txBody>
                    <a:bodyPr/>
                    <a:lstStyle/>
                    <a:p>
                      <a:pPr indent="0" lvl="0" marL="0" marR="0" rtl="1" algn="ctr">
                        <a:lnSpc>
                          <a:spcPct val="100000"/>
                        </a:lnSpc>
                        <a:spcBef>
                          <a:spcPts val="0"/>
                        </a:spcBef>
                        <a:spcAft>
                          <a:spcPts val="0"/>
                        </a:spcAft>
                        <a:buNone/>
                      </a:pPr>
                      <a:r>
                        <a:rPr b="1" lang="ar-MA" sz="5400" u="none" cap="none" strike="noStrike"/>
                        <a:t>و</a:t>
                      </a:r>
                      <a:endParaRPr b="1" sz="5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3E5A0"/>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99"/>
          <p:cNvSpPr txBox="1"/>
          <p:nvPr>
            <p:ph type="title"/>
          </p:nvPr>
        </p:nvSpPr>
        <p:spPr>
          <a:xfrm>
            <a:off x="831360" y="291099"/>
            <a:ext cx="10529279" cy="267549"/>
          </a:xfrm>
          <a:prstGeom prst="rect">
            <a:avLst/>
          </a:prstGeom>
          <a:noFill/>
          <a:ln>
            <a:noFill/>
          </a:ln>
        </p:spPr>
        <p:txBody>
          <a:bodyPr anchorCtr="0" anchor="ctr" bIns="45700" lIns="91425" spcFirstLastPara="1" rIns="91425" wrap="square" tIns="45700">
            <a:noAutofit/>
          </a:bodyPr>
          <a:lstStyle/>
          <a:p>
            <a:pPr indent="0" lvl="0" marL="0" marR="0" rtl="1" algn="r">
              <a:lnSpc>
                <a:spcPct val="103750"/>
              </a:lnSpc>
              <a:spcBef>
                <a:spcPts val="0"/>
              </a:spcBef>
              <a:spcAft>
                <a:spcPts val="0"/>
              </a:spcAft>
              <a:buClr>
                <a:srgbClr val="000000"/>
              </a:buClr>
              <a:buSzPts val="2000"/>
              <a:buFont typeface="Arial"/>
              <a:buNone/>
            </a:pPr>
            <a:r>
              <a:rPr b="1" i="0" lang="ar-MA" sz="2000" u="none" cap="none" strike="noStrike">
                <a:solidFill>
                  <a:schemeClr val="dk1"/>
                </a:solidFill>
                <a:latin typeface="Calibri"/>
                <a:ea typeface="Calibri"/>
                <a:cs typeface="Calibri"/>
                <a:sym typeface="Calibri"/>
              </a:rPr>
              <a:t>الكلمة الصحيحة هي طاووس.</a:t>
            </a:r>
            <a:endParaRPr/>
          </a:p>
        </p:txBody>
      </p:sp>
      <p:sp>
        <p:nvSpPr>
          <p:cNvPr id="410" name="Google Shape;410;p99"/>
          <p:cNvSpPr txBox="1"/>
          <p:nvPr>
            <p:ph idx="2" type="body"/>
          </p:nvPr>
        </p:nvSpPr>
        <p:spPr>
          <a:xfrm>
            <a:off x="1146358" y="590324"/>
            <a:ext cx="10919517" cy="335037"/>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rgbClr val="AEABAB"/>
              </a:buClr>
              <a:buSzPts val="1400"/>
              <a:buNone/>
            </a:pPr>
            <a:r>
              <a:rPr lang="ar-MA" sz="1400">
                <a:solidFill>
                  <a:schemeClr val="dk1"/>
                </a:solidFill>
              </a:rPr>
              <a:t>ينوه المدرس بعمل المتعلمين، ويدون اسم المتعلم الفائز على السبورة لكونه بطل الحصة.</a:t>
            </a:r>
            <a:endParaRPr>
              <a:solidFill>
                <a:schemeClr val="dk1"/>
              </a:solidFill>
            </a:endParaRPr>
          </a:p>
        </p:txBody>
      </p:sp>
      <p:graphicFrame>
        <p:nvGraphicFramePr>
          <p:cNvPr id="411" name="Google Shape;411;p99"/>
          <p:cNvGraphicFramePr/>
          <p:nvPr/>
        </p:nvGraphicFramePr>
        <p:xfrm>
          <a:off x="298174" y="1031950"/>
          <a:ext cx="3000000" cy="3000000"/>
        </p:xfrm>
        <a:graphic>
          <a:graphicData uri="http://schemas.openxmlformats.org/drawingml/2006/table">
            <a:tbl>
              <a:tblPr bandRow="1" firstRow="1">
                <a:solidFill>
                  <a:srgbClr val="D8F2CF"/>
                </a:solidFill>
                <a:tableStyleId>{9A8F05BB-028A-4CE5-AF09-FEE151323A0F}</a:tableStyleId>
              </a:tblPr>
              <a:tblGrid>
                <a:gridCol w="1938500"/>
                <a:gridCol w="1938500"/>
                <a:gridCol w="1938500"/>
                <a:gridCol w="1938500"/>
                <a:gridCol w="1938500"/>
                <a:gridCol w="1938500"/>
              </a:tblGrid>
              <a:tr h="399500">
                <a:tc>
                  <a:txBody>
                    <a:bodyPr/>
                    <a:lstStyle/>
                    <a:p>
                      <a:pPr indent="0" lvl="0" marL="0" marR="0" rtl="1" algn="ctr">
                        <a:lnSpc>
                          <a:spcPct val="100000"/>
                        </a:lnSpc>
                        <a:spcBef>
                          <a:spcPts val="0"/>
                        </a:spcBef>
                        <a:spcAft>
                          <a:spcPts val="0"/>
                        </a:spcAft>
                        <a:buNone/>
                      </a:pPr>
                      <a:r>
                        <a:rPr b="1" lang="ar-MA" sz="2400" u="none" cap="none" strike="noStrike"/>
                        <a:t>ط</a:t>
                      </a:r>
                      <a:endParaRPr b="1" sz="2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3E5A0"/>
                    </a:solidFill>
                  </a:tcPr>
                </a:tc>
                <a:tc>
                  <a:txBody>
                    <a:bodyPr/>
                    <a:lstStyle/>
                    <a:p>
                      <a:pPr indent="0" lvl="0" marL="0" marR="0" rtl="1" algn="ctr">
                        <a:lnSpc>
                          <a:spcPct val="100000"/>
                        </a:lnSpc>
                        <a:spcBef>
                          <a:spcPts val="0"/>
                        </a:spcBef>
                        <a:spcAft>
                          <a:spcPts val="0"/>
                        </a:spcAft>
                        <a:buNone/>
                      </a:pPr>
                      <a:r>
                        <a:rPr b="1" lang="ar-MA" sz="2400" u="none" cap="none" strike="noStrike"/>
                        <a:t>ع</a:t>
                      </a:r>
                      <a:endParaRPr b="1" sz="2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A982"/>
                    </a:solidFill>
                  </a:tcPr>
                </a:tc>
                <a:tc>
                  <a:txBody>
                    <a:bodyPr/>
                    <a:lstStyle/>
                    <a:p>
                      <a:pPr indent="0" lvl="0" marL="0" marR="0" rtl="1" algn="ctr">
                        <a:lnSpc>
                          <a:spcPct val="100000"/>
                        </a:lnSpc>
                        <a:spcBef>
                          <a:spcPts val="0"/>
                        </a:spcBef>
                        <a:spcAft>
                          <a:spcPts val="0"/>
                        </a:spcAft>
                        <a:buNone/>
                      </a:pPr>
                      <a:r>
                        <a:rPr b="1" lang="ar-MA" sz="2400" u="none" cap="none" strike="noStrike"/>
                        <a:t>د</a:t>
                      </a:r>
                      <a:endParaRPr b="1" sz="2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A982"/>
                    </a:solidFill>
                  </a:tcPr>
                </a:tc>
                <a:tc>
                  <a:txBody>
                    <a:bodyPr/>
                    <a:lstStyle/>
                    <a:p>
                      <a:pPr indent="0" lvl="0" marL="0" marR="0" rtl="1" algn="ctr">
                        <a:lnSpc>
                          <a:spcPct val="100000"/>
                        </a:lnSpc>
                        <a:spcBef>
                          <a:spcPts val="0"/>
                        </a:spcBef>
                        <a:spcAft>
                          <a:spcPts val="0"/>
                        </a:spcAft>
                        <a:buNone/>
                      </a:pPr>
                      <a:r>
                        <a:rPr b="1" lang="ar-MA" sz="2400" u="none" cap="none" strike="noStrike"/>
                        <a:t>ف</a:t>
                      </a:r>
                      <a:endParaRPr b="1" sz="2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A982"/>
                    </a:solidFill>
                  </a:tcPr>
                </a:tc>
                <a:tc>
                  <a:txBody>
                    <a:bodyPr/>
                    <a:lstStyle/>
                    <a:p>
                      <a:pPr indent="0" lvl="0" marL="0" marR="0" rtl="1" algn="ctr">
                        <a:lnSpc>
                          <a:spcPct val="100000"/>
                        </a:lnSpc>
                        <a:spcBef>
                          <a:spcPts val="0"/>
                        </a:spcBef>
                        <a:spcAft>
                          <a:spcPts val="0"/>
                        </a:spcAft>
                        <a:buNone/>
                      </a:pPr>
                      <a:r>
                        <a:rPr b="1" lang="ar-MA" sz="2400" u="none" cap="none" strike="noStrike"/>
                        <a:t>ض</a:t>
                      </a:r>
                      <a:endParaRPr b="1" sz="2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A982"/>
                    </a:solidFill>
                  </a:tcPr>
                </a:tc>
                <a:tc>
                  <a:txBody>
                    <a:bodyPr/>
                    <a:lstStyle/>
                    <a:p>
                      <a:pPr indent="0" lvl="0" marL="0" marR="0" rtl="1" algn="ctr">
                        <a:lnSpc>
                          <a:spcPct val="100000"/>
                        </a:lnSpc>
                        <a:spcBef>
                          <a:spcPts val="0"/>
                        </a:spcBef>
                        <a:spcAft>
                          <a:spcPts val="0"/>
                        </a:spcAft>
                        <a:buNone/>
                      </a:pPr>
                      <a:r>
                        <a:rPr b="1" lang="ar-MA" sz="2400" u="none" cap="none" strike="noStrike"/>
                        <a:t>ز</a:t>
                      </a:r>
                      <a:endParaRPr b="1" sz="2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5ECBF4"/>
                    </a:solidFill>
                  </a:tcPr>
                </a:tc>
              </a:tr>
              <a:tr h="399500">
                <a:tc>
                  <a:txBody>
                    <a:bodyPr/>
                    <a:lstStyle/>
                    <a:p>
                      <a:pPr indent="0" lvl="0" marL="0" marR="0" rtl="1" algn="ctr">
                        <a:lnSpc>
                          <a:spcPct val="100000"/>
                        </a:lnSpc>
                        <a:spcBef>
                          <a:spcPts val="0"/>
                        </a:spcBef>
                        <a:spcAft>
                          <a:spcPts val="0"/>
                        </a:spcAft>
                        <a:buNone/>
                      </a:pPr>
                      <a:r>
                        <a:rPr b="1" lang="ar-MA" sz="2400" u="none" cap="none" strike="noStrike"/>
                        <a:t>ة</a:t>
                      </a:r>
                      <a:endParaRPr b="1" sz="2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accent1"/>
                    </a:solidFill>
                  </a:tcPr>
                </a:tc>
                <a:tc>
                  <a:txBody>
                    <a:bodyPr/>
                    <a:lstStyle/>
                    <a:p>
                      <a:pPr indent="0" lvl="0" marL="0" marR="0" rtl="1" algn="ctr">
                        <a:lnSpc>
                          <a:spcPct val="100000"/>
                        </a:lnSpc>
                        <a:spcBef>
                          <a:spcPts val="0"/>
                        </a:spcBef>
                        <a:spcAft>
                          <a:spcPts val="0"/>
                        </a:spcAft>
                        <a:buNone/>
                      </a:pPr>
                      <a:r>
                        <a:rPr b="1" lang="ar-MA" sz="2400" u="none" cap="none" strike="noStrike"/>
                        <a:t>ش</a:t>
                      </a:r>
                      <a:endParaRPr b="1" sz="2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accent1"/>
                    </a:solidFill>
                  </a:tcPr>
                </a:tc>
                <a:tc>
                  <a:txBody>
                    <a:bodyPr/>
                    <a:lstStyle/>
                    <a:p>
                      <a:pPr indent="0" lvl="0" marL="0" marR="0" rtl="1" algn="ctr">
                        <a:lnSpc>
                          <a:spcPct val="100000"/>
                        </a:lnSpc>
                        <a:spcBef>
                          <a:spcPts val="0"/>
                        </a:spcBef>
                        <a:spcAft>
                          <a:spcPts val="0"/>
                        </a:spcAft>
                        <a:buNone/>
                      </a:pPr>
                      <a:r>
                        <a:rPr b="1" lang="ar-MA" sz="2400" u="none" cap="none" strike="noStrike"/>
                        <a:t>ا</a:t>
                      </a:r>
                      <a:endParaRPr b="1" sz="2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accent1"/>
                    </a:solidFill>
                  </a:tcPr>
                </a:tc>
                <a:tc>
                  <a:txBody>
                    <a:bodyPr/>
                    <a:lstStyle/>
                    <a:p>
                      <a:pPr indent="0" lvl="0" marL="0" marR="0" rtl="1" algn="ctr">
                        <a:lnSpc>
                          <a:spcPct val="100000"/>
                        </a:lnSpc>
                        <a:spcBef>
                          <a:spcPts val="0"/>
                        </a:spcBef>
                        <a:spcAft>
                          <a:spcPts val="0"/>
                        </a:spcAft>
                        <a:buNone/>
                      </a:pPr>
                      <a:r>
                        <a:rPr b="1" lang="ar-MA" sz="2400" u="none" cap="none" strike="noStrike"/>
                        <a:t>ر</a:t>
                      </a:r>
                      <a:endParaRPr b="1" sz="2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accent1"/>
                    </a:solidFill>
                  </a:tcPr>
                </a:tc>
                <a:tc>
                  <a:txBody>
                    <a:bodyPr/>
                    <a:lstStyle/>
                    <a:p>
                      <a:pPr indent="0" lvl="0" marL="0" marR="0" rtl="1" algn="ctr">
                        <a:lnSpc>
                          <a:spcPct val="100000"/>
                        </a:lnSpc>
                        <a:spcBef>
                          <a:spcPts val="0"/>
                        </a:spcBef>
                        <a:spcAft>
                          <a:spcPts val="0"/>
                        </a:spcAft>
                        <a:buNone/>
                      </a:pPr>
                      <a:r>
                        <a:rPr b="1" lang="ar-MA" sz="2400" u="none" cap="none" strike="noStrike"/>
                        <a:t>ف</a:t>
                      </a:r>
                      <a:endParaRPr b="1" sz="2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accent1"/>
                    </a:solidFill>
                  </a:tcPr>
                </a:tc>
                <a:tc>
                  <a:txBody>
                    <a:bodyPr/>
                    <a:lstStyle/>
                    <a:p>
                      <a:pPr indent="0" lvl="0" marL="0" marR="0" rtl="1" algn="ctr">
                        <a:lnSpc>
                          <a:spcPct val="100000"/>
                        </a:lnSpc>
                        <a:spcBef>
                          <a:spcPts val="0"/>
                        </a:spcBef>
                        <a:spcAft>
                          <a:spcPts val="0"/>
                        </a:spcAft>
                        <a:buNone/>
                      </a:pPr>
                      <a:r>
                        <a:rPr b="1" lang="ar-MA" sz="2400" u="none" cap="none" strike="noStrike"/>
                        <a:t>ر</a:t>
                      </a:r>
                      <a:endParaRPr b="1" sz="2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5ECBF4"/>
                    </a:solidFill>
                  </a:tcPr>
                </a:tc>
              </a:tr>
              <a:tr h="399500">
                <a:tc>
                  <a:txBody>
                    <a:bodyPr/>
                    <a:lstStyle/>
                    <a:p>
                      <a:pPr indent="0" lvl="0" marL="0" marR="0" rtl="1" algn="ctr">
                        <a:lnSpc>
                          <a:spcPct val="100000"/>
                        </a:lnSpc>
                        <a:spcBef>
                          <a:spcPts val="0"/>
                        </a:spcBef>
                        <a:spcAft>
                          <a:spcPts val="0"/>
                        </a:spcAft>
                        <a:buNone/>
                      </a:pPr>
                      <a:r>
                        <a:rPr b="1" lang="ar-MA" sz="2400" u="none" cap="none" strike="noStrike"/>
                        <a:t>ب</a:t>
                      </a:r>
                      <a:endParaRPr b="1" sz="2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ctr">
                        <a:lnSpc>
                          <a:spcPct val="100000"/>
                        </a:lnSpc>
                        <a:spcBef>
                          <a:spcPts val="0"/>
                        </a:spcBef>
                        <a:spcAft>
                          <a:spcPts val="0"/>
                        </a:spcAft>
                        <a:buNone/>
                      </a:pPr>
                      <a:r>
                        <a:rPr b="1" lang="ar-MA" sz="2400" u="none" cap="none" strike="noStrike"/>
                        <a:t>ن</a:t>
                      </a:r>
                      <a:endParaRPr b="1" sz="2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ctr">
                        <a:lnSpc>
                          <a:spcPct val="100000"/>
                        </a:lnSpc>
                        <a:spcBef>
                          <a:spcPts val="0"/>
                        </a:spcBef>
                        <a:spcAft>
                          <a:spcPts val="0"/>
                        </a:spcAft>
                        <a:buNone/>
                      </a:pPr>
                      <a:r>
                        <a:rPr b="1" lang="ar-MA" sz="2400" u="none" cap="none" strike="noStrike"/>
                        <a:t>ر</a:t>
                      </a:r>
                      <a:endParaRPr b="1" sz="2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ctr">
                        <a:lnSpc>
                          <a:spcPct val="100000"/>
                        </a:lnSpc>
                        <a:spcBef>
                          <a:spcPts val="0"/>
                        </a:spcBef>
                        <a:spcAft>
                          <a:spcPts val="0"/>
                        </a:spcAft>
                        <a:buNone/>
                      </a:pPr>
                      <a:r>
                        <a:rPr b="1" lang="ar-MA" sz="2400" u="none" cap="none" strike="noStrike"/>
                        <a:t>أ</a:t>
                      </a:r>
                      <a:endParaRPr b="1" sz="2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ctr">
                        <a:lnSpc>
                          <a:spcPct val="100000"/>
                        </a:lnSpc>
                        <a:spcBef>
                          <a:spcPts val="0"/>
                        </a:spcBef>
                        <a:spcAft>
                          <a:spcPts val="0"/>
                        </a:spcAft>
                        <a:buNone/>
                      </a:pPr>
                      <a:r>
                        <a:rPr b="1" lang="ar-MA" sz="2400" u="none" cap="none" strike="noStrike"/>
                        <a:t>ح</a:t>
                      </a:r>
                      <a:endParaRPr b="1" sz="2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C000"/>
                    </a:solidFill>
                  </a:tcPr>
                </a:tc>
                <a:tc>
                  <a:txBody>
                    <a:bodyPr/>
                    <a:lstStyle/>
                    <a:p>
                      <a:pPr indent="0" lvl="0" marL="0" marR="0" rtl="1" algn="ctr">
                        <a:lnSpc>
                          <a:spcPct val="100000"/>
                        </a:lnSpc>
                        <a:spcBef>
                          <a:spcPts val="0"/>
                        </a:spcBef>
                        <a:spcAft>
                          <a:spcPts val="0"/>
                        </a:spcAft>
                        <a:buNone/>
                      </a:pPr>
                      <a:r>
                        <a:rPr b="1" lang="ar-MA" sz="2400" u="none" cap="none" strike="noStrike"/>
                        <a:t>ا</a:t>
                      </a:r>
                      <a:endParaRPr b="1" sz="2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5ECBF4"/>
                    </a:solidFill>
                  </a:tcPr>
                </a:tc>
              </a:tr>
              <a:tr h="399500">
                <a:tc>
                  <a:txBody>
                    <a:bodyPr/>
                    <a:lstStyle/>
                    <a:p>
                      <a:pPr indent="0" lvl="0" marL="0" marR="0" rtl="1" algn="ctr">
                        <a:lnSpc>
                          <a:spcPct val="100000"/>
                        </a:lnSpc>
                        <a:spcBef>
                          <a:spcPts val="0"/>
                        </a:spcBef>
                        <a:spcAft>
                          <a:spcPts val="0"/>
                        </a:spcAft>
                        <a:buNone/>
                      </a:pPr>
                      <a:r>
                        <a:rPr b="1" lang="ar-MA" sz="2400" u="none" cap="none" strike="noStrike"/>
                        <a:t>د</a:t>
                      </a:r>
                      <a:endParaRPr b="1" sz="2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00B050"/>
                    </a:solidFill>
                  </a:tcPr>
                </a:tc>
                <a:tc>
                  <a:txBody>
                    <a:bodyPr/>
                    <a:lstStyle/>
                    <a:p>
                      <a:pPr indent="0" lvl="0" marL="0" marR="0" rtl="1" algn="ctr">
                        <a:lnSpc>
                          <a:spcPct val="100000"/>
                        </a:lnSpc>
                        <a:spcBef>
                          <a:spcPts val="0"/>
                        </a:spcBef>
                        <a:spcAft>
                          <a:spcPts val="0"/>
                        </a:spcAft>
                        <a:buNone/>
                      </a:pPr>
                      <a:r>
                        <a:rPr b="1" lang="ar-MA" sz="2400" u="none" cap="none" strike="noStrike"/>
                        <a:t>ر</a:t>
                      </a:r>
                      <a:endParaRPr b="1" sz="2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00B050"/>
                    </a:solidFill>
                  </a:tcPr>
                </a:tc>
                <a:tc>
                  <a:txBody>
                    <a:bodyPr/>
                    <a:lstStyle/>
                    <a:p>
                      <a:pPr indent="0" lvl="0" marL="0" marR="0" rtl="1" algn="ctr">
                        <a:lnSpc>
                          <a:spcPct val="100000"/>
                        </a:lnSpc>
                        <a:spcBef>
                          <a:spcPts val="0"/>
                        </a:spcBef>
                        <a:spcAft>
                          <a:spcPts val="0"/>
                        </a:spcAft>
                        <a:buNone/>
                      </a:pPr>
                      <a:r>
                        <a:rPr b="1" lang="ar-MA" sz="2400" u="none" cap="none" strike="noStrike"/>
                        <a:t>ق</a:t>
                      </a:r>
                      <a:endParaRPr b="1" sz="2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00B050"/>
                    </a:solidFill>
                  </a:tcPr>
                </a:tc>
                <a:tc>
                  <a:txBody>
                    <a:bodyPr/>
                    <a:lstStyle/>
                    <a:p>
                      <a:pPr indent="0" lvl="0" marL="0" marR="0" rtl="1" algn="ctr">
                        <a:lnSpc>
                          <a:spcPct val="100000"/>
                        </a:lnSpc>
                        <a:spcBef>
                          <a:spcPts val="0"/>
                        </a:spcBef>
                        <a:spcAft>
                          <a:spcPts val="0"/>
                        </a:spcAft>
                        <a:buNone/>
                      </a:pPr>
                      <a:r>
                        <a:rPr b="1" lang="ar-MA" sz="2400" u="none" cap="none" strike="noStrike"/>
                        <a:t>ا</a:t>
                      </a:r>
                      <a:endParaRPr b="1" sz="2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3E5A0"/>
                    </a:solidFill>
                  </a:tcPr>
                </a:tc>
                <a:tc>
                  <a:txBody>
                    <a:bodyPr/>
                    <a:lstStyle/>
                    <a:p>
                      <a:pPr indent="0" lvl="0" marL="0" marR="0" rtl="1" algn="ctr">
                        <a:lnSpc>
                          <a:spcPct val="100000"/>
                        </a:lnSpc>
                        <a:spcBef>
                          <a:spcPts val="0"/>
                        </a:spcBef>
                        <a:spcAft>
                          <a:spcPts val="0"/>
                        </a:spcAft>
                        <a:buNone/>
                      </a:pPr>
                      <a:r>
                        <a:rPr b="1" lang="ar-MA" sz="2400" u="none" cap="none" strike="noStrike"/>
                        <a:t>ص</a:t>
                      </a:r>
                      <a:endParaRPr b="1" sz="2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C000"/>
                    </a:solidFill>
                  </a:tcPr>
                </a:tc>
                <a:tc>
                  <a:txBody>
                    <a:bodyPr/>
                    <a:lstStyle/>
                    <a:p>
                      <a:pPr indent="0" lvl="0" marL="0" marR="0" rtl="1" algn="ctr">
                        <a:lnSpc>
                          <a:spcPct val="100000"/>
                        </a:lnSpc>
                        <a:spcBef>
                          <a:spcPts val="0"/>
                        </a:spcBef>
                        <a:spcAft>
                          <a:spcPts val="0"/>
                        </a:spcAft>
                        <a:buNone/>
                      </a:pPr>
                      <a:r>
                        <a:rPr b="1" lang="ar-MA" sz="2400" u="none" cap="none" strike="noStrike"/>
                        <a:t>ف</a:t>
                      </a:r>
                      <a:endParaRPr b="1" sz="2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5ECBF4"/>
                    </a:solidFill>
                  </a:tcPr>
                </a:tc>
              </a:tr>
              <a:tr h="399500">
                <a:tc>
                  <a:txBody>
                    <a:bodyPr/>
                    <a:lstStyle/>
                    <a:p>
                      <a:pPr indent="0" lvl="0" marL="0" marR="0" rtl="1" algn="ctr">
                        <a:lnSpc>
                          <a:spcPct val="100000"/>
                        </a:lnSpc>
                        <a:spcBef>
                          <a:spcPts val="0"/>
                        </a:spcBef>
                        <a:spcAft>
                          <a:spcPts val="0"/>
                        </a:spcAft>
                        <a:buNone/>
                      </a:pPr>
                      <a:r>
                        <a:rPr b="1" lang="ar-MA" sz="2400" u="none" cap="none" strike="noStrike"/>
                        <a:t>و</a:t>
                      </a:r>
                      <a:endParaRPr b="1" sz="2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3E5A0"/>
                    </a:solidFill>
                  </a:tcPr>
                </a:tc>
                <a:tc>
                  <a:txBody>
                    <a:bodyPr/>
                    <a:lstStyle/>
                    <a:p>
                      <a:pPr indent="0" lvl="0" marL="0" marR="0" rtl="1" algn="ctr">
                        <a:lnSpc>
                          <a:spcPct val="100000"/>
                        </a:lnSpc>
                        <a:spcBef>
                          <a:spcPts val="0"/>
                        </a:spcBef>
                        <a:spcAft>
                          <a:spcPts val="0"/>
                        </a:spcAft>
                        <a:buNone/>
                      </a:pPr>
                      <a:r>
                        <a:rPr b="1" lang="ar-MA" sz="2400" u="none" cap="none" strike="noStrike"/>
                        <a:t>ل</a:t>
                      </a:r>
                      <a:endParaRPr b="1" sz="2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00B0F0"/>
                    </a:solidFill>
                  </a:tcPr>
                </a:tc>
                <a:tc>
                  <a:txBody>
                    <a:bodyPr/>
                    <a:lstStyle/>
                    <a:p>
                      <a:pPr indent="0" lvl="0" marL="0" marR="0" rtl="1" algn="ctr">
                        <a:lnSpc>
                          <a:spcPct val="100000"/>
                        </a:lnSpc>
                        <a:spcBef>
                          <a:spcPts val="0"/>
                        </a:spcBef>
                        <a:spcAft>
                          <a:spcPts val="0"/>
                        </a:spcAft>
                        <a:buNone/>
                      </a:pPr>
                      <a:r>
                        <a:rPr b="1" lang="ar-MA" sz="2400" u="none" cap="none" strike="noStrike"/>
                        <a:t>ي</a:t>
                      </a:r>
                      <a:endParaRPr b="1" sz="2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00B0F0"/>
                    </a:solidFill>
                  </a:tcPr>
                </a:tc>
                <a:tc>
                  <a:txBody>
                    <a:bodyPr/>
                    <a:lstStyle/>
                    <a:p>
                      <a:pPr indent="0" lvl="0" marL="0" marR="0" rtl="1" algn="ctr">
                        <a:lnSpc>
                          <a:spcPct val="100000"/>
                        </a:lnSpc>
                        <a:spcBef>
                          <a:spcPts val="0"/>
                        </a:spcBef>
                        <a:spcAft>
                          <a:spcPts val="0"/>
                        </a:spcAft>
                        <a:buNone/>
                      </a:pPr>
                      <a:r>
                        <a:rPr b="1" lang="ar-MA" sz="2400" u="none" cap="none" strike="noStrike"/>
                        <a:t>ف</a:t>
                      </a:r>
                      <a:endParaRPr b="1" sz="2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00B0F0"/>
                    </a:solidFill>
                  </a:tcPr>
                </a:tc>
                <a:tc>
                  <a:txBody>
                    <a:bodyPr/>
                    <a:lstStyle/>
                    <a:p>
                      <a:pPr indent="0" lvl="0" marL="0" marR="0" rtl="1" algn="ctr">
                        <a:lnSpc>
                          <a:spcPct val="100000"/>
                        </a:lnSpc>
                        <a:spcBef>
                          <a:spcPts val="0"/>
                        </a:spcBef>
                        <a:spcAft>
                          <a:spcPts val="0"/>
                        </a:spcAft>
                        <a:buNone/>
                      </a:pPr>
                      <a:r>
                        <a:rPr b="1" lang="ar-MA" sz="2400" u="none" cap="none" strike="noStrike"/>
                        <a:t>ا</a:t>
                      </a:r>
                      <a:endParaRPr b="1" sz="2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C000"/>
                    </a:solidFill>
                  </a:tcPr>
                </a:tc>
                <a:tc>
                  <a:txBody>
                    <a:bodyPr/>
                    <a:lstStyle/>
                    <a:p>
                      <a:pPr indent="0" lvl="0" marL="0" marR="0" rtl="1" algn="ctr">
                        <a:lnSpc>
                          <a:spcPct val="100000"/>
                        </a:lnSpc>
                        <a:spcBef>
                          <a:spcPts val="0"/>
                        </a:spcBef>
                        <a:spcAft>
                          <a:spcPts val="0"/>
                        </a:spcAft>
                        <a:buNone/>
                      </a:pPr>
                      <a:r>
                        <a:rPr b="1" lang="ar-MA" sz="2400" u="none" cap="none" strike="noStrike"/>
                        <a:t>ة</a:t>
                      </a:r>
                      <a:endParaRPr b="1" sz="2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5ECBF4"/>
                    </a:solidFill>
                  </a:tcPr>
                </a:tc>
              </a:tr>
              <a:tr h="399500">
                <a:tc>
                  <a:txBody>
                    <a:bodyPr/>
                    <a:lstStyle/>
                    <a:p>
                      <a:pPr indent="0" lvl="0" marL="0" marR="0" rtl="1" algn="ctr">
                        <a:lnSpc>
                          <a:spcPct val="100000"/>
                        </a:lnSpc>
                        <a:spcBef>
                          <a:spcPts val="0"/>
                        </a:spcBef>
                        <a:spcAft>
                          <a:spcPts val="0"/>
                        </a:spcAft>
                        <a:buNone/>
                      </a:pPr>
                      <a:r>
                        <a:rPr b="1" lang="ar-MA" sz="2400" u="none" cap="none" strike="noStrike"/>
                        <a:t>ر</a:t>
                      </a:r>
                      <a:endParaRPr b="1" sz="2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0000"/>
                    </a:solidFill>
                  </a:tcPr>
                </a:tc>
                <a:tc>
                  <a:txBody>
                    <a:bodyPr/>
                    <a:lstStyle/>
                    <a:p>
                      <a:pPr indent="0" lvl="0" marL="0" marR="0" rtl="1" algn="ctr">
                        <a:lnSpc>
                          <a:spcPct val="100000"/>
                        </a:lnSpc>
                        <a:spcBef>
                          <a:spcPts val="0"/>
                        </a:spcBef>
                        <a:spcAft>
                          <a:spcPts val="0"/>
                        </a:spcAft>
                        <a:buNone/>
                      </a:pPr>
                      <a:r>
                        <a:rPr b="1" lang="ar-MA" sz="2400" u="none" cap="none" strike="noStrike"/>
                        <a:t>أ</a:t>
                      </a:r>
                      <a:endParaRPr b="1" sz="2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0000"/>
                    </a:solidFill>
                  </a:tcPr>
                </a:tc>
                <a:tc>
                  <a:txBody>
                    <a:bodyPr/>
                    <a:lstStyle/>
                    <a:p>
                      <a:pPr indent="0" lvl="0" marL="0" marR="0" rtl="1" algn="ctr">
                        <a:lnSpc>
                          <a:spcPct val="100000"/>
                        </a:lnSpc>
                        <a:spcBef>
                          <a:spcPts val="0"/>
                        </a:spcBef>
                        <a:spcAft>
                          <a:spcPts val="0"/>
                        </a:spcAft>
                        <a:buNone/>
                      </a:pPr>
                      <a:r>
                        <a:rPr b="1" lang="ar-MA" sz="2400" u="none" cap="none" strike="noStrike"/>
                        <a:t>ف</a:t>
                      </a:r>
                      <a:endParaRPr b="1" sz="2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0000"/>
                    </a:solidFill>
                  </a:tcPr>
                </a:tc>
                <a:tc>
                  <a:txBody>
                    <a:bodyPr/>
                    <a:lstStyle/>
                    <a:p>
                      <a:pPr indent="0" lvl="0" marL="0" marR="0" rtl="1" algn="ctr">
                        <a:lnSpc>
                          <a:spcPct val="100000"/>
                        </a:lnSpc>
                        <a:spcBef>
                          <a:spcPts val="0"/>
                        </a:spcBef>
                        <a:spcAft>
                          <a:spcPts val="0"/>
                        </a:spcAft>
                        <a:buNone/>
                      </a:pPr>
                      <a:r>
                        <a:rPr b="1" lang="ar-MA" sz="2400" u="none" cap="none" strike="noStrike"/>
                        <a:t>س</a:t>
                      </a:r>
                      <a:endParaRPr b="1" sz="2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3E5A0"/>
                    </a:solidFill>
                  </a:tcPr>
                </a:tc>
                <a:tc>
                  <a:txBody>
                    <a:bodyPr/>
                    <a:lstStyle/>
                    <a:p>
                      <a:pPr indent="0" lvl="0" marL="0" marR="0" rtl="1" algn="ctr">
                        <a:lnSpc>
                          <a:spcPct val="100000"/>
                        </a:lnSpc>
                        <a:spcBef>
                          <a:spcPts val="0"/>
                        </a:spcBef>
                        <a:spcAft>
                          <a:spcPts val="0"/>
                        </a:spcAft>
                        <a:buNone/>
                      </a:pPr>
                      <a:r>
                        <a:rPr b="1" lang="ar-MA" sz="2400" u="none" cap="none" strike="noStrike"/>
                        <a:t>ن</a:t>
                      </a:r>
                      <a:endParaRPr b="1" sz="2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C000"/>
                    </a:solidFill>
                  </a:tcPr>
                </a:tc>
                <a:tc>
                  <a:txBody>
                    <a:bodyPr/>
                    <a:lstStyle/>
                    <a:p>
                      <a:pPr indent="0" lvl="0" marL="0" marR="0" rtl="1" algn="ctr">
                        <a:lnSpc>
                          <a:spcPct val="100000"/>
                        </a:lnSpc>
                        <a:spcBef>
                          <a:spcPts val="0"/>
                        </a:spcBef>
                        <a:spcAft>
                          <a:spcPts val="0"/>
                        </a:spcAft>
                        <a:buNone/>
                      </a:pPr>
                      <a:r>
                        <a:rPr b="1" lang="ar-MA" sz="2400" u="none" cap="none" strike="noStrike"/>
                        <a:t>و</a:t>
                      </a:r>
                      <a:endParaRPr b="1" sz="2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3E5A0"/>
                    </a:solidFill>
                  </a:tcPr>
                </a:tc>
              </a:tr>
            </a:tbl>
          </a:graphicData>
        </a:graphic>
      </p:graphicFrame>
      <p:sp>
        <p:nvSpPr>
          <p:cNvPr id="412" name="Google Shape;412;p99"/>
          <p:cNvSpPr/>
          <p:nvPr/>
        </p:nvSpPr>
        <p:spPr>
          <a:xfrm>
            <a:off x="9203635" y="3775150"/>
            <a:ext cx="2725533" cy="1530626"/>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MA" sz="2400" u="none" cap="none" strike="noStrike">
                <a:solidFill>
                  <a:schemeClr val="dk1"/>
                </a:solidFill>
                <a:latin typeface="Arial"/>
                <a:ea typeface="Arial"/>
                <a:cs typeface="Arial"/>
                <a:sym typeface="Arial"/>
              </a:rPr>
              <a:t>الحروف المتبقية: </a:t>
            </a:r>
            <a:endParaRPr/>
          </a:p>
          <a:p>
            <a:pPr indent="0" lvl="0" marL="0" marR="0" rtl="0" algn="ctr">
              <a:lnSpc>
                <a:spcPct val="100000"/>
              </a:lnSpc>
              <a:spcBef>
                <a:spcPts val="0"/>
              </a:spcBef>
              <a:spcAft>
                <a:spcPts val="0"/>
              </a:spcAft>
              <a:buNone/>
            </a:pPr>
            <a:r>
              <a:rPr b="1" i="0" lang="ar-MA" sz="2400" u="none" cap="none" strike="noStrike">
                <a:solidFill>
                  <a:schemeClr val="dk1"/>
                </a:solidFill>
                <a:latin typeface="Arial"/>
                <a:ea typeface="Arial"/>
                <a:cs typeface="Arial"/>
                <a:sym typeface="Arial"/>
              </a:rPr>
              <a:t>و-ط-س-ا-و</a:t>
            </a:r>
            <a:endParaRPr b="1" i="0" sz="2400" u="none" cap="none" strike="noStrike">
              <a:solidFill>
                <a:schemeClr val="dk1"/>
              </a:solidFill>
              <a:latin typeface="Arial"/>
              <a:ea typeface="Arial"/>
              <a:cs typeface="Arial"/>
              <a:sym typeface="Arial"/>
            </a:endParaRPr>
          </a:p>
        </p:txBody>
      </p:sp>
      <p:sp>
        <p:nvSpPr>
          <p:cNvPr id="413" name="Google Shape;413;p99"/>
          <p:cNvSpPr/>
          <p:nvPr/>
        </p:nvSpPr>
        <p:spPr>
          <a:xfrm>
            <a:off x="5404676" y="4694856"/>
            <a:ext cx="2725533" cy="1530626"/>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ar-MA" sz="3600" u="none" cap="none" strike="noStrike">
                <a:solidFill>
                  <a:schemeClr val="dk1"/>
                </a:solidFill>
                <a:latin typeface="Arial"/>
                <a:ea typeface="Arial"/>
                <a:cs typeface="Arial"/>
                <a:sym typeface="Arial"/>
              </a:rPr>
              <a:t>طاووس</a:t>
            </a:r>
            <a:endParaRPr/>
          </a:p>
        </p:txBody>
      </p:sp>
      <p:pic>
        <p:nvPicPr>
          <p:cNvPr id="414" name="Google Shape;414;p99"/>
          <p:cNvPicPr preferRelativeResize="0"/>
          <p:nvPr/>
        </p:nvPicPr>
        <p:blipFill rotWithShape="1">
          <a:blip r:embed="rId3">
            <a:alphaModFix/>
          </a:blip>
          <a:srcRect b="0" l="0" r="0" t="0"/>
          <a:stretch/>
        </p:blipFill>
        <p:spPr>
          <a:xfrm>
            <a:off x="262832" y="3775150"/>
            <a:ext cx="4083805" cy="2952000"/>
          </a:xfrm>
          <a:prstGeom prst="rect">
            <a:avLst/>
          </a:prstGeom>
          <a:noFill/>
          <a:ln>
            <a:noFill/>
          </a:ln>
        </p:spPr>
      </p:pic>
      <p:pic>
        <p:nvPicPr>
          <p:cNvPr id="415" name="Google Shape;415;p99"/>
          <p:cNvPicPr preferRelativeResize="0"/>
          <p:nvPr/>
        </p:nvPicPr>
        <p:blipFill rotWithShape="1">
          <a:blip r:embed="rId4">
            <a:alphaModFix/>
          </a:blip>
          <a:srcRect b="0" l="0" r="0" t="0"/>
          <a:stretch/>
        </p:blipFill>
        <p:spPr>
          <a:xfrm>
            <a:off x="262832" y="193523"/>
            <a:ext cx="730250" cy="7302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pic>
        <p:nvPicPr>
          <p:cNvPr descr="Une image contenant Visage humain, personne, habits, dessin&#10;&#10;Le contenu généré par l’IA peut être incorrect." id="420" name="Google Shape;420;p10"/>
          <p:cNvPicPr preferRelativeResize="0"/>
          <p:nvPr/>
        </p:nvPicPr>
        <p:blipFill rotWithShape="1">
          <a:blip r:embed="rId3">
            <a:alphaModFix/>
          </a:blip>
          <a:srcRect b="0" l="0" r="0" t="0"/>
          <a:stretch/>
        </p:blipFill>
        <p:spPr>
          <a:xfrm>
            <a:off x="289743" y="1746941"/>
            <a:ext cx="3766659" cy="3766659"/>
          </a:xfrm>
          <a:prstGeom prst="rect">
            <a:avLst/>
          </a:prstGeom>
          <a:noFill/>
          <a:ln>
            <a:noFill/>
          </a:ln>
        </p:spPr>
      </p:pic>
      <p:grpSp>
        <p:nvGrpSpPr>
          <p:cNvPr id="421" name="Google Shape;421;p10"/>
          <p:cNvGrpSpPr/>
          <p:nvPr/>
        </p:nvGrpSpPr>
        <p:grpSpPr>
          <a:xfrm>
            <a:off x="4932835" y="1459304"/>
            <a:ext cx="6054377" cy="3711725"/>
            <a:chOff x="1715066" y="1103461"/>
            <a:chExt cx="5717724" cy="3124203"/>
          </a:xfrm>
        </p:grpSpPr>
        <p:sp>
          <p:nvSpPr>
            <p:cNvPr id="422" name="Google Shape;422;p10"/>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423" name="Google Shape;423;p10"/>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424" name="Google Shape;424;p10"/>
          <p:cNvSpPr txBox="1"/>
          <p:nvPr/>
        </p:nvSpPr>
        <p:spPr>
          <a:xfrm>
            <a:off x="5195818" y="2376625"/>
            <a:ext cx="5869201" cy="745332"/>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Clr>
                <a:srgbClr val="000000"/>
              </a:buClr>
              <a:buSzPts val="4000"/>
              <a:buFont typeface="Arial"/>
              <a:buNone/>
            </a:pPr>
            <a:r>
              <a:rPr b="1" i="0" lang="ar-MA" sz="4000" u="none" cap="none" strike="noStrike">
                <a:solidFill>
                  <a:schemeClr val="accent2"/>
                </a:solidFill>
                <a:latin typeface="Calibri"/>
                <a:ea typeface="Calibri"/>
                <a:cs typeface="Calibri"/>
                <a:sym typeface="Calibri"/>
              </a:rPr>
              <a:t>مراقبة إنجاز الواجبات المنزلية</a:t>
            </a:r>
            <a:endParaRPr b="1" i="0" sz="3733" u="none" cap="none" strike="noStrike">
              <a:solidFill>
                <a:srgbClr val="F19D19"/>
              </a:solidFill>
              <a:latin typeface="Arial"/>
              <a:ea typeface="Arial"/>
              <a:cs typeface="Arial"/>
              <a:sym typeface="Arial"/>
            </a:endParaRPr>
          </a:p>
        </p:txBody>
      </p:sp>
      <p:sp>
        <p:nvSpPr>
          <p:cNvPr id="425" name="Google Shape;425;p10"/>
          <p:cNvSpPr txBox="1"/>
          <p:nvPr/>
        </p:nvSpPr>
        <p:spPr>
          <a:xfrm>
            <a:off x="4944733" y="3736044"/>
            <a:ext cx="6042479" cy="74879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133"/>
              <a:buFont typeface="Arial"/>
              <a:buNone/>
            </a:pPr>
            <a:r>
              <a:rPr b="0" i="1" lang="ar-MA" sz="2133" u="none" cap="none" strike="noStrike">
                <a:solidFill>
                  <a:srgbClr val="7F7F7F"/>
                </a:solidFill>
                <a:latin typeface="Arial"/>
                <a:ea typeface="Arial"/>
                <a:cs typeface="Arial"/>
                <a:sym typeface="Arial"/>
              </a:rPr>
              <a:t>دقيقة واحدة</a:t>
            </a:r>
            <a:endParaRPr b="0" i="1" sz="2133" u="none" cap="none" strike="noStrike">
              <a:solidFill>
                <a:srgbClr val="7F7F7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133"/>
              <a:buFont typeface="Arial"/>
              <a:buNone/>
            </a:pPr>
            <a:r>
              <a:t/>
            </a:r>
            <a:endParaRPr b="0" i="1" sz="2133" u="none" cap="none" strike="noStrike">
              <a:solidFill>
                <a:srgbClr val="7F7F7F"/>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11"/>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rgbClr val="757070"/>
              </a:buClr>
              <a:buSzPts val="1800"/>
              <a:buFont typeface="Calibri"/>
              <a:buNone/>
            </a:pPr>
            <a:r>
              <a:rPr lang="ar-MA">
                <a:solidFill>
                  <a:srgbClr val="757070"/>
                </a:solidFill>
              </a:rPr>
              <a:t>الآن، دعونا نتحقق معًا من الواجبات المنزلية التي طلب منكم إنجازها، لنتأكد من مدى اجتهادكم وفهمكم للدرس.</a:t>
            </a:r>
            <a:br>
              <a:rPr lang="ar-MA">
                <a:solidFill>
                  <a:srgbClr val="757070"/>
                </a:solidFill>
              </a:rPr>
            </a:br>
            <a:endParaRPr/>
          </a:p>
        </p:txBody>
      </p:sp>
      <p:sp>
        <p:nvSpPr>
          <p:cNvPr id="431" name="Google Shape;431;p11"/>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rgbClr val="AFABAB"/>
              </a:buClr>
              <a:buSzPts val="1400"/>
              <a:buFont typeface="Arial"/>
              <a:buChar char="•"/>
            </a:pPr>
            <a:r>
              <a:rPr lang="ar-MA">
                <a:solidFill>
                  <a:srgbClr val="AFABAB"/>
                </a:solidFill>
                <a:latin typeface="Calibri"/>
                <a:ea typeface="Calibri"/>
                <a:cs typeface="Calibri"/>
                <a:sym typeface="Calibri"/>
              </a:rPr>
              <a:t>يراقب  المدرس مدى إنجاز المتعلمين للواجبات المنزلية( </a:t>
            </a:r>
            <a:r>
              <a:rPr lang="ar-MA">
                <a:solidFill>
                  <a:srgbClr val="AFABAB"/>
                </a:solidFill>
                <a:highlight>
                  <a:srgbClr val="FFFF00"/>
                </a:highlight>
                <a:latin typeface="Calibri"/>
                <a:ea typeface="Calibri"/>
                <a:cs typeface="Calibri"/>
                <a:sym typeface="Calibri"/>
              </a:rPr>
              <a:t>متعلمان في كل حصة</a:t>
            </a:r>
            <a:r>
              <a:rPr lang="ar-MA">
                <a:solidFill>
                  <a:srgbClr val="AFABAB"/>
                </a:solidFill>
                <a:latin typeface="Calibri"/>
                <a:ea typeface="Calibri"/>
                <a:cs typeface="Calibri"/>
                <a:sym typeface="Calibri"/>
              </a:rPr>
              <a:t>).</a:t>
            </a:r>
            <a:endParaRPr/>
          </a:p>
          <a:p>
            <a:pPr indent="-139700" lvl="0" marL="228600" rtl="1" algn="r">
              <a:lnSpc>
                <a:spcPct val="90000"/>
              </a:lnSpc>
              <a:spcBef>
                <a:spcPts val="1000"/>
              </a:spcBef>
              <a:spcAft>
                <a:spcPts val="0"/>
              </a:spcAft>
              <a:buClr>
                <a:schemeClr val="dk1"/>
              </a:buClr>
              <a:buSzPts val="1400"/>
              <a:buFont typeface="Arial"/>
              <a:buNone/>
            </a:pPr>
            <a:r>
              <a:t/>
            </a:r>
            <a:endParaRPr/>
          </a:p>
        </p:txBody>
      </p:sp>
      <p:sp>
        <p:nvSpPr>
          <p:cNvPr id="432" name="Google Shape;432;p11"/>
          <p:cNvSpPr txBox="1"/>
          <p:nvPr/>
        </p:nvSpPr>
        <p:spPr>
          <a:xfrm>
            <a:off x="968558" y="2507209"/>
            <a:ext cx="10427961" cy="2308284"/>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Clr>
                <a:schemeClr val="dk1"/>
              </a:buClr>
              <a:buSzPts val="4000"/>
              <a:buFont typeface="Arial"/>
              <a:buNone/>
            </a:pPr>
            <a:r>
              <a:rPr b="1" i="0" lang="ar-MA" sz="4800" u="none" cap="none" strike="noStrike">
                <a:solidFill>
                  <a:srgbClr val="000000"/>
                </a:solidFill>
                <a:latin typeface="Calibri"/>
                <a:ea typeface="Calibri"/>
                <a:cs typeface="Calibri"/>
                <a:sym typeface="Calibri"/>
              </a:rPr>
              <a:t>ابحث عن مقاولة في حيك وعرف بها، موظفا التعابير وأفعال الكلام المكتسبة.</a:t>
            </a:r>
            <a:endParaRPr b="1" i="0" sz="960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pic>
        <p:nvPicPr>
          <p:cNvPr id="437" name="Google Shape;437;p12"/>
          <p:cNvPicPr preferRelativeResize="0"/>
          <p:nvPr/>
        </p:nvPicPr>
        <p:blipFill rotWithShape="1">
          <a:blip r:embed="rId3">
            <a:alphaModFix/>
          </a:blip>
          <a:srcRect b="40889" l="0" r="0" t="0"/>
          <a:stretch/>
        </p:blipFill>
        <p:spPr>
          <a:xfrm>
            <a:off x="902887" y="2065569"/>
            <a:ext cx="2761834" cy="3014934"/>
          </a:xfrm>
          <a:prstGeom prst="rect">
            <a:avLst/>
          </a:prstGeom>
          <a:noFill/>
          <a:ln>
            <a:noFill/>
          </a:ln>
        </p:spPr>
      </p:pic>
      <p:grpSp>
        <p:nvGrpSpPr>
          <p:cNvPr id="438" name="Google Shape;438;p12"/>
          <p:cNvGrpSpPr/>
          <p:nvPr/>
        </p:nvGrpSpPr>
        <p:grpSpPr>
          <a:xfrm>
            <a:off x="4932835" y="1459304"/>
            <a:ext cx="6054377" cy="3711725"/>
            <a:chOff x="1715066" y="1103461"/>
            <a:chExt cx="5717724" cy="3124203"/>
          </a:xfrm>
        </p:grpSpPr>
        <p:sp>
          <p:nvSpPr>
            <p:cNvPr id="439" name="Google Shape;439;p12"/>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440" name="Google Shape;440;p12"/>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441" name="Google Shape;441;p12"/>
          <p:cNvSpPr txBox="1"/>
          <p:nvPr/>
        </p:nvSpPr>
        <p:spPr>
          <a:xfrm>
            <a:off x="5065856" y="2484078"/>
            <a:ext cx="5985399" cy="883447"/>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Clr>
                <a:srgbClr val="000000"/>
              </a:buClr>
              <a:buSzPts val="4800"/>
              <a:buFont typeface="Arial"/>
              <a:buNone/>
            </a:pPr>
            <a:r>
              <a:rPr b="1" i="0" lang="ar-MA" sz="4800" u="none" cap="none" strike="noStrike">
                <a:solidFill>
                  <a:srgbClr val="F19D19"/>
                </a:solidFill>
                <a:latin typeface="Calibri"/>
                <a:ea typeface="Calibri"/>
                <a:cs typeface="Calibri"/>
                <a:sym typeface="Calibri"/>
              </a:rPr>
              <a:t>حديث غير رسمي</a:t>
            </a:r>
            <a:endParaRPr b="1" i="0" sz="4800" u="none" cap="none" strike="noStrike">
              <a:solidFill>
                <a:srgbClr val="F19D19"/>
              </a:solidFill>
              <a:latin typeface="Arial"/>
              <a:ea typeface="Arial"/>
              <a:cs typeface="Arial"/>
              <a:sym typeface="Arial"/>
            </a:endParaRPr>
          </a:p>
        </p:txBody>
      </p:sp>
      <p:sp>
        <p:nvSpPr>
          <p:cNvPr id="442" name="Google Shape;442;p12"/>
          <p:cNvSpPr txBox="1"/>
          <p:nvPr/>
        </p:nvSpPr>
        <p:spPr>
          <a:xfrm>
            <a:off x="5037317" y="3803450"/>
            <a:ext cx="6042479" cy="420564"/>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000000"/>
              </a:buClr>
              <a:buSzPts val="2133"/>
              <a:buFont typeface="Arial"/>
              <a:buNone/>
            </a:pPr>
            <a:r>
              <a:rPr b="0" i="1" lang="ar-MA" sz="2133" u="none" cap="none" strike="noStrike">
                <a:solidFill>
                  <a:srgbClr val="7F7F7F"/>
                </a:solidFill>
                <a:latin typeface="Arial"/>
                <a:ea typeface="Arial"/>
                <a:cs typeface="Arial"/>
                <a:sym typeface="Arial"/>
              </a:rPr>
              <a:t>دقيقتان</a:t>
            </a:r>
            <a:endParaRPr b="0" i="1" sz="2133" u="none" cap="none" strike="noStrike">
              <a:solidFill>
                <a:srgbClr val="7F7F7F"/>
              </a:solidFill>
              <a:latin typeface="Arial"/>
              <a:ea typeface="Arial"/>
              <a:cs typeface="Arial"/>
              <a:sym typeface="Arial"/>
            </a:endParaRPr>
          </a:p>
        </p:txBody>
      </p:sp>
      <p:sp>
        <p:nvSpPr>
          <p:cNvPr id="443" name="Google Shape;443;p12"/>
          <p:cNvSpPr/>
          <p:nvPr/>
        </p:nvSpPr>
        <p:spPr>
          <a:xfrm>
            <a:off x="1854135" y="1994010"/>
            <a:ext cx="668491" cy="658367"/>
          </a:xfrm>
          <a:custGeom>
            <a:rect b="b" l="l" r="r" t="t"/>
            <a:pathLst>
              <a:path extrusionOk="0" h="2558" w="2759">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Georgia"/>
              <a:ea typeface="Georgia"/>
              <a:cs typeface="Georgia"/>
              <a:sym typeface="Georgia"/>
            </a:endParaRPr>
          </a:p>
        </p:txBody>
      </p:sp>
      <p:sp>
        <p:nvSpPr>
          <p:cNvPr id="444" name="Google Shape;444;p12"/>
          <p:cNvSpPr/>
          <p:nvPr/>
        </p:nvSpPr>
        <p:spPr>
          <a:xfrm rot="220151">
            <a:off x="2128420" y="2187361"/>
            <a:ext cx="564995" cy="593434"/>
          </a:xfrm>
          <a:custGeom>
            <a:rect b="b" l="l" r="r" t="t"/>
            <a:pathLst>
              <a:path extrusionOk="0" h="2303" w="2331">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Georgia"/>
              <a:ea typeface="Georgia"/>
              <a:cs typeface="Georgia"/>
              <a:sym typeface="Georgia"/>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13"/>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rgbClr val="000000"/>
              </a:buClr>
              <a:buSzPts val="1800"/>
              <a:buFont typeface="Calibri"/>
              <a:buNone/>
            </a:pPr>
            <a:r>
              <a:rPr b="1" i="0" lang="ar-MA" sz="1800" u="none" cap="none" strike="noStrike">
                <a:solidFill>
                  <a:srgbClr val="000000"/>
                </a:solidFill>
                <a:latin typeface="Calibri"/>
                <a:ea typeface="Calibri"/>
                <a:cs typeface="Calibri"/>
                <a:sym typeface="Calibri"/>
              </a:rPr>
              <a:t>من يذكرنا بمعنى هذ الضابط الذي ينبغي الالتزام به داخل الفصل؟</a:t>
            </a:r>
            <a:endParaRPr/>
          </a:p>
        </p:txBody>
      </p:sp>
      <p:sp>
        <p:nvSpPr>
          <p:cNvPr id="450" name="Google Shape;450;p13"/>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260"/>
              <a:buChar char="•"/>
            </a:pPr>
            <a:r>
              <a:rPr lang="ar-MA"/>
              <a:t>يختار المدرس 3 متعلمين </a:t>
            </a:r>
            <a:endParaRPr/>
          </a:p>
        </p:txBody>
      </p:sp>
      <p:sp>
        <p:nvSpPr>
          <p:cNvPr id="451" name="Google Shape;451;p13"/>
          <p:cNvSpPr/>
          <p:nvPr/>
        </p:nvSpPr>
        <p:spPr>
          <a:xfrm>
            <a:off x="1682312" y="2681777"/>
            <a:ext cx="8221663" cy="669925"/>
          </a:xfrm>
          <a:prstGeom prst="roundRect">
            <a:avLst>
              <a:gd fmla="val 50000" name="adj"/>
            </a:avLst>
          </a:prstGeom>
          <a:solidFill>
            <a:srgbClr val="FFFFFF"/>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chemeClr val="lt1"/>
              </a:solidFill>
              <a:latin typeface="Arial"/>
              <a:ea typeface="Arial"/>
              <a:cs typeface="Arial"/>
              <a:sym typeface="Arial"/>
            </a:endParaRPr>
          </a:p>
        </p:txBody>
      </p:sp>
      <p:pic>
        <p:nvPicPr>
          <p:cNvPr id="452" name="Google Shape;452;p13"/>
          <p:cNvPicPr preferRelativeResize="0"/>
          <p:nvPr/>
        </p:nvPicPr>
        <p:blipFill rotWithShape="1">
          <a:blip r:embed="rId3">
            <a:alphaModFix/>
          </a:blip>
          <a:srcRect b="0" l="0" r="0" t="0"/>
          <a:stretch/>
        </p:blipFill>
        <p:spPr>
          <a:xfrm>
            <a:off x="9778900" y="2025000"/>
            <a:ext cx="1620000" cy="1404000"/>
          </a:xfrm>
          <a:prstGeom prst="rect">
            <a:avLst/>
          </a:prstGeom>
          <a:noFill/>
          <a:ln>
            <a:noFill/>
          </a:ln>
        </p:spPr>
      </p:pic>
      <p:pic>
        <p:nvPicPr>
          <p:cNvPr id="453" name="Google Shape;453;p13"/>
          <p:cNvPicPr preferRelativeResize="0"/>
          <p:nvPr/>
        </p:nvPicPr>
        <p:blipFill rotWithShape="1">
          <a:blip r:embed="rId4">
            <a:alphaModFix/>
          </a:blip>
          <a:srcRect b="0" l="0" r="0" t="0"/>
          <a:stretch/>
        </p:blipFill>
        <p:spPr>
          <a:xfrm>
            <a:off x="1603100" y="2349000"/>
            <a:ext cx="1548000" cy="1080000"/>
          </a:xfrm>
          <a:prstGeom prst="rect">
            <a:avLst/>
          </a:prstGeom>
          <a:noFill/>
          <a:ln>
            <a:noFill/>
          </a:ln>
        </p:spPr>
      </p:pic>
      <p:pic>
        <p:nvPicPr>
          <p:cNvPr id="454" name="Google Shape;454;p13"/>
          <p:cNvPicPr preferRelativeResize="0"/>
          <p:nvPr/>
        </p:nvPicPr>
        <p:blipFill rotWithShape="1">
          <a:blip r:embed="rId3">
            <a:alphaModFix/>
          </a:blip>
          <a:srcRect b="0" l="0" r="0" t="0"/>
          <a:stretch/>
        </p:blipFill>
        <p:spPr>
          <a:xfrm>
            <a:off x="9776519" y="2025000"/>
            <a:ext cx="1620000" cy="1404000"/>
          </a:xfrm>
          <a:prstGeom prst="rect">
            <a:avLst/>
          </a:prstGeom>
          <a:noFill/>
          <a:ln>
            <a:noFill/>
          </a:ln>
        </p:spPr>
      </p:pic>
      <p:pic>
        <p:nvPicPr>
          <p:cNvPr id="455" name="Google Shape;455;p13"/>
          <p:cNvPicPr preferRelativeResize="0"/>
          <p:nvPr/>
        </p:nvPicPr>
        <p:blipFill rotWithShape="1">
          <a:blip r:embed="rId4">
            <a:alphaModFix/>
          </a:blip>
          <a:srcRect b="0" l="0" r="0" t="0"/>
          <a:stretch/>
        </p:blipFill>
        <p:spPr>
          <a:xfrm>
            <a:off x="1600719" y="2349000"/>
            <a:ext cx="1548000" cy="10800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p14"/>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rgbClr val="000000"/>
              </a:buClr>
              <a:buSzPts val="1800"/>
              <a:buFont typeface="Calibri"/>
              <a:buNone/>
            </a:pPr>
            <a:r>
              <a:rPr b="1" i="0" lang="ar-MA" sz="1800" u="none" cap="none" strike="noStrike">
                <a:solidFill>
                  <a:srgbClr val="000000"/>
                </a:solidFill>
                <a:latin typeface="Calibri"/>
                <a:ea typeface="Calibri"/>
                <a:cs typeface="Calibri"/>
                <a:sym typeface="Calibri"/>
              </a:rPr>
              <a:t>من يذكرنا بمعنى هذ الضابط الذي ينبغي الالتزام به داخل الفصل؟</a:t>
            </a:r>
            <a:endParaRPr/>
          </a:p>
        </p:txBody>
      </p:sp>
      <p:sp>
        <p:nvSpPr>
          <p:cNvPr id="461" name="Google Shape;461;p14"/>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260"/>
              <a:buChar char="•"/>
            </a:pPr>
            <a:r>
              <a:rPr lang="ar-MA"/>
              <a:t>يختار المدرس 3 متعلمين </a:t>
            </a:r>
            <a:endParaRPr/>
          </a:p>
        </p:txBody>
      </p:sp>
      <p:pic>
        <p:nvPicPr>
          <p:cNvPr id="462" name="Google Shape;462;p14"/>
          <p:cNvPicPr preferRelativeResize="0"/>
          <p:nvPr/>
        </p:nvPicPr>
        <p:blipFill rotWithShape="1">
          <a:blip r:embed="rId3">
            <a:alphaModFix/>
          </a:blip>
          <a:srcRect b="0" l="0" r="0" t="0"/>
          <a:stretch/>
        </p:blipFill>
        <p:spPr>
          <a:xfrm>
            <a:off x="9776519" y="2025000"/>
            <a:ext cx="1620000" cy="1404000"/>
          </a:xfrm>
          <a:prstGeom prst="rect">
            <a:avLst/>
          </a:prstGeom>
          <a:noFill/>
          <a:ln>
            <a:noFill/>
          </a:ln>
        </p:spPr>
      </p:pic>
      <p:pic>
        <p:nvPicPr>
          <p:cNvPr id="463" name="Google Shape;463;p14"/>
          <p:cNvPicPr preferRelativeResize="0"/>
          <p:nvPr/>
        </p:nvPicPr>
        <p:blipFill rotWithShape="1">
          <a:blip r:embed="rId4">
            <a:alphaModFix/>
          </a:blip>
          <a:srcRect b="0" l="0" r="0" t="0"/>
          <a:stretch/>
        </p:blipFill>
        <p:spPr>
          <a:xfrm>
            <a:off x="1600719" y="2349000"/>
            <a:ext cx="1548000" cy="1080000"/>
          </a:xfrm>
          <a:prstGeom prst="rect">
            <a:avLst/>
          </a:prstGeom>
          <a:noFill/>
          <a:ln>
            <a:noFill/>
          </a:ln>
        </p:spPr>
      </p:pic>
      <p:sp>
        <p:nvSpPr>
          <p:cNvPr id="464" name="Google Shape;464;p14"/>
          <p:cNvSpPr txBox="1"/>
          <p:nvPr/>
        </p:nvSpPr>
        <p:spPr>
          <a:xfrm>
            <a:off x="8261131" y="4049767"/>
            <a:ext cx="3313616" cy="1231036"/>
          </a:xfrm>
          <a:prstGeom prst="rect">
            <a:avLst/>
          </a:prstGeom>
          <a:noFill/>
          <a:ln>
            <a:noFill/>
          </a:ln>
        </p:spPr>
        <p:txBody>
          <a:bodyPr anchorCtr="0" anchor="t" bIns="60925" lIns="121900" spcFirstLastPara="1" rIns="121900" wrap="square" tIns="60925">
            <a:spAutoFit/>
          </a:bodyPr>
          <a:lstStyle/>
          <a:p>
            <a:pPr indent="0" lvl="0" marL="0" marR="0" rtl="1" algn="r">
              <a:lnSpc>
                <a:spcPct val="100000"/>
              </a:lnSpc>
              <a:spcBef>
                <a:spcPts val="0"/>
              </a:spcBef>
              <a:spcAft>
                <a:spcPts val="0"/>
              </a:spcAft>
              <a:buClr>
                <a:srgbClr val="002060"/>
              </a:buClr>
              <a:buSzPts val="2400"/>
              <a:buFont typeface="Arial"/>
              <a:buNone/>
            </a:pPr>
            <a:r>
              <a:rPr b="1" i="0" lang="ar-MA" sz="2400" u="none" cap="none" strike="noStrike">
                <a:solidFill>
                  <a:srgbClr val="002060"/>
                </a:solidFill>
                <a:latin typeface="Calibri"/>
                <a:ea typeface="Calibri"/>
                <a:cs typeface="Calibri"/>
                <a:sym typeface="Calibri"/>
              </a:rPr>
              <a:t>لا أتردد في طرح أسئلتي كلما واجهت صعوبة في فهم المطلوب</a:t>
            </a:r>
            <a:endParaRPr b="1" i="0" sz="2400" u="none" cap="none" strike="noStrike">
              <a:solidFill>
                <a:srgbClr val="002060"/>
              </a:solidFill>
              <a:latin typeface="Calibri"/>
              <a:ea typeface="Calibri"/>
              <a:cs typeface="Calibri"/>
              <a:sym typeface="Calibri"/>
            </a:endParaRPr>
          </a:p>
        </p:txBody>
      </p:sp>
      <p:sp>
        <p:nvSpPr>
          <p:cNvPr id="465" name="Google Shape;465;p14"/>
          <p:cNvSpPr txBox="1"/>
          <p:nvPr/>
        </p:nvSpPr>
        <p:spPr>
          <a:xfrm>
            <a:off x="630910" y="4004451"/>
            <a:ext cx="3719056" cy="861704"/>
          </a:xfrm>
          <a:prstGeom prst="rect">
            <a:avLst/>
          </a:prstGeom>
          <a:noFill/>
          <a:ln>
            <a:noFill/>
          </a:ln>
        </p:spPr>
        <p:txBody>
          <a:bodyPr anchorCtr="0" anchor="t" bIns="60925" lIns="121900" spcFirstLastPara="1" rIns="121900" wrap="square" tIns="60925">
            <a:spAutoFit/>
          </a:bodyPr>
          <a:lstStyle/>
          <a:p>
            <a:pPr indent="0" lvl="0" marL="0" marR="0" rtl="1" algn="r">
              <a:lnSpc>
                <a:spcPct val="100000"/>
              </a:lnSpc>
              <a:spcBef>
                <a:spcPts val="0"/>
              </a:spcBef>
              <a:spcAft>
                <a:spcPts val="0"/>
              </a:spcAft>
              <a:buClr>
                <a:srgbClr val="002060"/>
              </a:buClr>
              <a:buSzPts val="2400"/>
              <a:buFont typeface="Arial"/>
              <a:buNone/>
            </a:pPr>
            <a:r>
              <a:rPr b="1" i="0" lang="ar-MA" sz="2400" u="none" cap="none" strike="noStrike">
                <a:solidFill>
                  <a:srgbClr val="002060"/>
                </a:solidFill>
                <a:latin typeface="Calibri"/>
                <a:ea typeface="Calibri"/>
                <a:cs typeface="Calibri"/>
                <a:sym typeface="Calibri"/>
              </a:rPr>
              <a:t>أنجز واجباتي وتماريني في الفصل وفي المنزل معتمدا على نفسي</a:t>
            </a:r>
            <a:endParaRPr b="1" i="0" sz="2400" u="none" cap="none" strike="noStrike">
              <a:solidFill>
                <a:srgbClr val="002060"/>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grpSp>
        <p:nvGrpSpPr>
          <p:cNvPr id="470" name="Google Shape;470;p15"/>
          <p:cNvGrpSpPr/>
          <p:nvPr/>
        </p:nvGrpSpPr>
        <p:grpSpPr>
          <a:xfrm>
            <a:off x="4932835" y="1459304"/>
            <a:ext cx="6054377" cy="3711725"/>
            <a:chOff x="1715066" y="1103461"/>
            <a:chExt cx="5717724" cy="3124203"/>
          </a:xfrm>
        </p:grpSpPr>
        <p:sp>
          <p:nvSpPr>
            <p:cNvPr id="471" name="Google Shape;471;p15"/>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472" name="Google Shape;472;p15"/>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473" name="Google Shape;473;p15"/>
          <p:cNvSpPr txBox="1"/>
          <p:nvPr/>
        </p:nvSpPr>
        <p:spPr>
          <a:xfrm>
            <a:off x="5103228" y="2502426"/>
            <a:ext cx="5869201" cy="670825"/>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Clr>
                <a:srgbClr val="000000"/>
              </a:buClr>
              <a:buSzPts val="3600"/>
              <a:buFont typeface="Arial"/>
              <a:buNone/>
            </a:pPr>
            <a:r>
              <a:rPr b="1" i="0" lang="ar-MA" sz="3600" u="none" cap="none" strike="noStrike">
                <a:solidFill>
                  <a:schemeClr val="accent2"/>
                </a:solidFill>
                <a:latin typeface="Calibri"/>
                <a:ea typeface="Calibri"/>
                <a:cs typeface="Calibri"/>
                <a:sym typeface="Calibri"/>
              </a:rPr>
              <a:t>التصريح بالأهداف</a:t>
            </a:r>
            <a:endParaRPr b="1" i="0" sz="3733" u="none" cap="none" strike="noStrike">
              <a:solidFill>
                <a:srgbClr val="F19D19"/>
              </a:solidFill>
              <a:latin typeface="Arial"/>
              <a:ea typeface="Arial"/>
              <a:cs typeface="Arial"/>
              <a:sym typeface="Arial"/>
            </a:endParaRPr>
          </a:p>
        </p:txBody>
      </p:sp>
      <p:sp>
        <p:nvSpPr>
          <p:cNvPr id="474" name="Google Shape;474;p15"/>
          <p:cNvSpPr txBox="1"/>
          <p:nvPr/>
        </p:nvSpPr>
        <p:spPr>
          <a:xfrm>
            <a:off x="4944735" y="4240107"/>
            <a:ext cx="6042479" cy="42056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133"/>
              <a:buFont typeface="Arial"/>
              <a:buNone/>
            </a:pPr>
            <a:r>
              <a:rPr b="0" i="1" lang="ar-MA" sz="2133" u="none" cap="none" strike="noStrike">
                <a:solidFill>
                  <a:srgbClr val="7F7F7F"/>
                </a:solidFill>
                <a:latin typeface="Arial"/>
                <a:ea typeface="Arial"/>
                <a:cs typeface="Arial"/>
                <a:sym typeface="Arial"/>
              </a:rPr>
              <a:t>دقيقتان</a:t>
            </a:r>
            <a:endParaRPr b="0" i="1" sz="2133" u="none" cap="none" strike="noStrike">
              <a:solidFill>
                <a:srgbClr val="7F7F7F"/>
              </a:solidFill>
              <a:latin typeface="Arial"/>
              <a:ea typeface="Arial"/>
              <a:cs typeface="Arial"/>
              <a:sym typeface="Arial"/>
            </a:endParaRPr>
          </a:p>
        </p:txBody>
      </p:sp>
      <p:pic>
        <p:nvPicPr>
          <p:cNvPr id="475" name="Google Shape;475;p15"/>
          <p:cNvPicPr preferRelativeResize="0"/>
          <p:nvPr/>
        </p:nvPicPr>
        <p:blipFill rotWithShape="1">
          <a:blip r:embed="rId3">
            <a:alphaModFix/>
          </a:blip>
          <a:srcRect b="0" l="0" r="0" t="0"/>
          <a:stretch/>
        </p:blipFill>
        <p:spPr>
          <a:xfrm>
            <a:off x="841920" y="1708359"/>
            <a:ext cx="2975420" cy="337214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16"/>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عِندَ نِهَايَةِ هذِهِ الحِصَّةِ، سَتَكُونُونَ قَادِرِينَ على:</a:t>
            </a:r>
            <a:br>
              <a:rPr lang="ar-MA"/>
            </a:br>
            <a:endParaRPr/>
          </a:p>
        </p:txBody>
      </p:sp>
      <p:sp>
        <p:nvSpPr>
          <p:cNvPr id="481" name="Google Shape;481;p16"/>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t>يشرح المدرس أهداف الحصة، والمطلوب من المتعلم في كل هدف.</a:t>
            </a:r>
            <a:endParaRPr/>
          </a:p>
          <a:p>
            <a:pPr indent="-139700" lvl="0" marL="228600" rtl="1" algn="r">
              <a:lnSpc>
                <a:spcPct val="90000"/>
              </a:lnSpc>
              <a:spcBef>
                <a:spcPts val="1000"/>
              </a:spcBef>
              <a:spcAft>
                <a:spcPts val="0"/>
              </a:spcAft>
              <a:buClr>
                <a:schemeClr val="dk1"/>
              </a:buClr>
              <a:buSzPts val="1400"/>
              <a:buFont typeface="Arial"/>
              <a:buNone/>
            </a:pPr>
            <a:r>
              <a:t/>
            </a:r>
            <a:endParaRPr/>
          </a:p>
        </p:txBody>
      </p:sp>
      <p:sp>
        <p:nvSpPr>
          <p:cNvPr id="482" name="Google Shape;482;p16"/>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alibri"/>
              <a:ea typeface="Calibri"/>
              <a:cs typeface="Calibri"/>
              <a:sym typeface="Calibri"/>
            </a:endParaRPr>
          </a:p>
        </p:txBody>
      </p:sp>
      <p:pic>
        <p:nvPicPr>
          <p:cNvPr id="483" name="Google Shape;483;p16"/>
          <p:cNvPicPr preferRelativeResize="0"/>
          <p:nvPr/>
        </p:nvPicPr>
        <p:blipFill rotWithShape="1">
          <a:blip r:embed="rId3">
            <a:alphaModFix/>
          </a:blip>
          <a:srcRect b="0" l="0" r="0" t="0"/>
          <a:stretch/>
        </p:blipFill>
        <p:spPr>
          <a:xfrm>
            <a:off x="10548227" y="2378781"/>
            <a:ext cx="707602" cy="707602"/>
          </a:xfrm>
          <a:prstGeom prst="rect">
            <a:avLst/>
          </a:prstGeom>
          <a:noFill/>
          <a:ln>
            <a:noFill/>
          </a:ln>
        </p:spPr>
      </p:pic>
      <p:pic>
        <p:nvPicPr>
          <p:cNvPr id="484" name="Google Shape;484;p16"/>
          <p:cNvPicPr preferRelativeResize="0"/>
          <p:nvPr/>
        </p:nvPicPr>
        <p:blipFill rotWithShape="1">
          <a:blip r:embed="rId3">
            <a:alphaModFix/>
          </a:blip>
          <a:srcRect b="0" l="0" r="0" t="0"/>
          <a:stretch/>
        </p:blipFill>
        <p:spPr>
          <a:xfrm>
            <a:off x="10548227" y="3914380"/>
            <a:ext cx="707602" cy="707602"/>
          </a:xfrm>
          <a:prstGeom prst="rect">
            <a:avLst/>
          </a:prstGeom>
          <a:noFill/>
          <a:ln>
            <a:noFill/>
          </a:ln>
        </p:spPr>
      </p:pic>
      <p:pic>
        <p:nvPicPr>
          <p:cNvPr id="485" name="Google Shape;485;p16"/>
          <p:cNvPicPr preferRelativeResize="0"/>
          <p:nvPr/>
        </p:nvPicPr>
        <p:blipFill rotWithShape="1">
          <a:blip r:embed="rId4">
            <a:alphaModFix/>
          </a:blip>
          <a:srcRect b="0" l="0" r="0" t="0"/>
          <a:stretch/>
        </p:blipFill>
        <p:spPr>
          <a:xfrm>
            <a:off x="163283" y="512692"/>
            <a:ext cx="591916" cy="591916"/>
          </a:xfrm>
          <a:prstGeom prst="rect">
            <a:avLst/>
          </a:prstGeom>
          <a:noFill/>
          <a:ln>
            <a:noFill/>
          </a:ln>
        </p:spPr>
      </p:pic>
      <p:sp>
        <p:nvSpPr>
          <p:cNvPr id="486" name="Google Shape;486;p16"/>
          <p:cNvSpPr/>
          <p:nvPr/>
        </p:nvSpPr>
        <p:spPr>
          <a:xfrm>
            <a:off x="2522669" y="3914380"/>
            <a:ext cx="7588833"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rgbClr val="106585"/>
                </a:solidFill>
                <a:latin typeface="Calibri"/>
                <a:ea typeface="Calibri"/>
                <a:cs typeface="Calibri"/>
                <a:sym typeface="Calibri"/>
              </a:rPr>
              <a:t>فَهْم المعاني المباشرة والضمنية للنص المسموع .</a:t>
            </a:r>
            <a:endParaRPr b="1" i="0" sz="3200" u="none" cap="none" strike="noStrike">
              <a:solidFill>
                <a:srgbClr val="106585"/>
              </a:solidFill>
              <a:latin typeface="Calibri"/>
              <a:ea typeface="Calibri"/>
              <a:cs typeface="Calibri"/>
              <a:sym typeface="Calibri"/>
            </a:endParaRPr>
          </a:p>
        </p:txBody>
      </p:sp>
      <p:sp>
        <p:nvSpPr>
          <p:cNvPr id="487" name="Google Shape;487;p16"/>
          <p:cNvSpPr/>
          <p:nvPr/>
        </p:nvSpPr>
        <p:spPr>
          <a:xfrm>
            <a:off x="1166753" y="2531181"/>
            <a:ext cx="9097150"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rgbClr val="106585"/>
                </a:solidFill>
                <a:latin typeface="Calibri"/>
                <a:ea typeface="Calibri"/>
                <a:cs typeface="Calibri"/>
                <a:sym typeface="Calibri"/>
              </a:rPr>
              <a:t>اكتساب معجم مرتبط بالحرف اليدوية وتوظيفه</a:t>
            </a:r>
            <a:endParaRPr b="1" i="0" sz="3200" u="none" cap="none" strike="noStrike">
              <a:solidFill>
                <a:srgbClr val="106585"/>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3"/>
                                        </p:tgtEl>
                                        <p:attrNameLst>
                                          <p:attrName>style.visibility</p:attrName>
                                        </p:attrNameLst>
                                      </p:cBhvr>
                                      <p:to>
                                        <p:strVal val="visible"/>
                                      </p:to>
                                    </p:set>
                                    <p:animEffect filter="fade" transition="in">
                                      <p:cBhvr>
                                        <p:cTn dur="2000"/>
                                        <p:tgtEl>
                                          <p:spTgt spid="48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4"/>
                                        </p:tgtEl>
                                        <p:attrNameLst>
                                          <p:attrName>style.visibility</p:attrName>
                                        </p:attrNameLst>
                                      </p:cBhvr>
                                      <p:to>
                                        <p:strVal val="visible"/>
                                      </p:to>
                                    </p:set>
                                    <p:animEffect filter="fade" transition="in">
                                      <p:cBhvr>
                                        <p:cTn dur="2000"/>
                                        <p:tgtEl>
                                          <p:spTgt spid="48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6"/>
                                        </p:tgtEl>
                                        <p:attrNameLst>
                                          <p:attrName>style.visibility</p:attrName>
                                        </p:attrNameLst>
                                      </p:cBhvr>
                                      <p:to>
                                        <p:strVal val="visible"/>
                                      </p:to>
                                    </p:set>
                                    <p:animEffect filter="fade" transition="in">
                                      <p:cBhvr>
                                        <p:cTn dur="500"/>
                                        <p:tgtEl>
                                          <p:spTgt spid="48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7"/>
                                        </p:tgtEl>
                                        <p:attrNameLst>
                                          <p:attrName>style.visibility</p:attrName>
                                        </p:attrNameLst>
                                      </p:cBhvr>
                                      <p:to>
                                        <p:strVal val="visible"/>
                                      </p:to>
                                    </p:set>
                                    <p:animEffect filter="fade" transition="in">
                                      <p:cBhvr>
                                        <p:cTn dur="500"/>
                                        <p:tgtEl>
                                          <p:spTgt spid="4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73000">
              <a:srgbClr val="FFFFFF">
                <a:alpha val="67843"/>
              </a:srgbClr>
            </a:gs>
            <a:gs pos="84000">
              <a:srgbClr val="FF4545"/>
            </a:gs>
            <a:gs pos="100000">
              <a:srgbClr val="CC0000"/>
            </a:gs>
          </a:gsLst>
          <a:path path="circle">
            <a:fillToRect b="50%" l="50%" r="50%" t="50%"/>
          </a:path>
          <a:tileRect/>
        </a:gradFill>
      </p:bgPr>
    </p:bg>
    <p:spTree>
      <p:nvGrpSpPr>
        <p:cNvPr id="491" name="Shape 491"/>
        <p:cNvGrpSpPr/>
        <p:nvPr/>
      </p:nvGrpSpPr>
      <p:grpSpPr>
        <a:xfrm>
          <a:off x="0" y="0"/>
          <a:ext cx="0" cy="0"/>
          <a:chOff x="0" y="0"/>
          <a:chExt cx="0" cy="0"/>
        </a:xfrm>
      </p:grpSpPr>
      <p:grpSp>
        <p:nvGrpSpPr>
          <p:cNvPr id="492" name="Google Shape;492;p17"/>
          <p:cNvGrpSpPr/>
          <p:nvPr/>
        </p:nvGrpSpPr>
        <p:grpSpPr>
          <a:xfrm>
            <a:off x="654217" y="656003"/>
            <a:ext cx="10567685" cy="5198169"/>
            <a:chOff x="2184400" y="1402025"/>
            <a:chExt cx="7823200" cy="4942038"/>
          </a:xfrm>
        </p:grpSpPr>
        <p:sp>
          <p:nvSpPr>
            <p:cNvPr id="493" name="Google Shape;493;p17"/>
            <p:cNvSpPr/>
            <p:nvPr/>
          </p:nvSpPr>
          <p:spPr>
            <a:xfrm>
              <a:off x="2184400" y="1402025"/>
              <a:ext cx="7823200" cy="4942038"/>
            </a:xfrm>
            <a:prstGeom prst="roundRect">
              <a:avLst>
                <a:gd fmla="val 2665" name="adj"/>
              </a:avLst>
            </a:prstGeom>
            <a:solidFill>
              <a:srgbClr val="C00000"/>
            </a:solidFill>
            <a:ln cap="flat" cmpd="sng" w="19050">
              <a:solidFill>
                <a:srgbClr val="C00000"/>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494" name="Google Shape;494;p17"/>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p:txBody>
        </p:sp>
      </p:grpSp>
      <p:grpSp>
        <p:nvGrpSpPr>
          <p:cNvPr id="495" name="Google Shape;495;p17"/>
          <p:cNvGrpSpPr/>
          <p:nvPr/>
        </p:nvGrpSpPr>
        <p:grpSpPr>
          <a:xfrm>
            <a:off x="8534400" y="4917801"/>
            <a:ext cx="2687502" cy="936371"/>
            <a:chOff x="8534400" y="4917801"/>
            <a:chExt cx="2687501" cy="936370"/>
          </a:xfrm>
        </p:grpSpPr>
        <p:sp>
          <p:nvSpPr>
            <p:cNvPr id="496" name="Google Shape;496;p17"/>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497" name="Google Shape;497;p17"/>
            <p:cNvSpPr/>
            <p:nvPr/>
          </p:nvSpPr>
          <p:spPr>
            <a:xfrm>
              <a:off x="8534400" y="5060928"/>
              <a:ext cx="1831686"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3600"/>
                <a:buFont typeface="Arial"/>
                <a:buNone/>
              </a:pPr>
              <a:r>
                <a:rPr b="1" i="0" lang="ar-MA" sz="3600" u="none" cap="none" strike="noStrike">
                  <a:solidFill>
                    <a:srgbClr val="000000"/>
                  </a:solidFill>
                  <a:latin typeface="Calibri"/>
                  <a:ea typeface="Calibri"/>
                  <a:cs typeface="Calibri"/>
                  <a:sym typeface="Calibri"/>
                </a:rPr>
                <a:t>15 دقيقة</a:t>
              </a:r>
              <a:endParaRPr b="0" i="0" sz="1400" u="none" cap="none" strike="noStrike">
                <a:solidFill>
                  <a:srgbClr val="000000"/>
                </a:solidFill>
                <a:latin typeface="Arial"/>
                <a:ea typeface="Arial"/>
                <a:cs typeface="Arial"/>
                <a:sym typeface="Arial"/>
              </a:endParaRPr>
            </a:p>
          </p:txBody>
        </p:sp>
      </p:grpSp>
      <p:sp>
        <p:nvSpPr>
          <p:cNvPr id="498" name="Google Shape;498;p17"/>
          <p:cNvSpPr txBox="1"/>
          <p:nvPr/>
        </p:nvSpPr>
        <p:spPr>
          <a:xfrm>
            <a:off x="2665200" y="4042739"/>
            <a:ext cx="5869200" cy="677108"/>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000000"/>
              </a:buClr>
              <a:buSzPts val="4400"/>
              <a:buFont typeface="Arial"/>
              <a:buNone/>
            </a:pPr>
            <a:r>
              <a:rPr b="1" i="0" lang="ar-MA" sz="4400" u="none" cap="none" strike="noStrike">
                <a:solidFill>
                  <a:srgbClr val="FF0000"/>
                </a:solidFill>
                <a:latin typeface="Calibri"/>
                <a:ea typeface="Calibri"/>
                <a:cs typeface="Calibri"/>
                <a:sym typeface="Calibri"/>
              </a:rPr>
              <a:t>أكتسب المعجم وأوظفه</a:t>
            </a:r>
            <a:endParaRPr b="0" i="0" sz="1400" u="none" cap="none" strike="noStrike">
              <a:solidFill>
                <a:srgbClr val="000000"/>
              </a:solidFill>
              <a:latin typeface="Arial"/>
              <a:ea typeface="Arial"/>
              <a:cs typeface="Arial"/>
              <a:sym typeface="Arial"/>
            </a:endParaRPr>
          </a:p>
        </p:txBody>
      </p:sp>
      <p:pic>
        <p:nvPicPr>
          <p:cNvPr id="499" name="Google Shape;499;p17"/>
          <p:cNvPicPr preferRelativeResize="0"/>
          <p:nvPr/>
        </p:nvPicPr>
        <p:blipFill rotWithShape="1">
          <a:blip r:embed="rId4">
            <a:alphaModFix/>
          </a:blip>
          <a:srcRect b="0" l="0" r="0" t="0"/>
          <a:stretch/>
        </p:blipFill>
        <p:spPr>
          <a:xfrm>
            <a:off x="4445120" y="938500"/>
            <a:ext cx="2924072" cy="292407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sp>
        <p:nvSpPr>
          <p:cNvPr id="504" name="Google Shape;504;p100"/>
          <p:cNvSpPr txBox="1"/>
          <p:nvPr/>
        </p:nvSpPr>
        <p:spPr>
          <a:xfrm>
            <a:off x="2919154" y="225407"/>
            <a:ext cx="8434646"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chemeClr val="dk1"/>
                </a:solidFill>
                <a:latin typeface="Calibri"/>
                <a:ea typeface="Calibri"/>
                <a:cs typeface="Calibri"/>
                <a:sym typeface="Calibri"/>
              </a:rPr>
              <a:t>هناك مجموعة من المفردات التي تتصل بمعجم الحرف اليدوية، منها: </a:t>
            </a:r>
            <a:endParaRPr b="0" i="0" sz="1400" u="none" cap="none" strike="noStrike">
              <a:solidFill>
                <a:schemeClr val="dk1"/>
              </a:solidFill>
              <a:latin typeface="Arial"/>
              <a:ea typeface="Arial"/>
              <a:cs typeface="Arial"/>
              <a:sym typeface="Arial"/>
            </a:endParaRPr>
          </a:p>
        </p:txBody>
      </p:sp>
      <p:sp>
        <p:nvSpPr>
          <p:cNvPr id="505" name="Google Shape;505;p100"/>
          <p:cNvSpPr txBox="1"/>
          <p:nvPr>
            <p:ph idx="2" type="body"/>
          </p:nvPr>
        </p:nvSpPr>
        <p:spPr>
          <a:xfrm>
            <a:off x="1103640" y="557048"/>
            <a:ext cx="10250160" cy="244084"/>
          </a:xfrm>
          <a:prstGeom prst="rect">
            <a:avLst/>
          </a:prstGeom>
          <a:noFill/>
          <a:ln>
            <a:noFill/>
          </a:ln>
        </p:spPr>
        <p:txBody>
          <a:bodyPr anchorCtr="0" anchor="t" bIns="45700" lIns="91425" spcFirstLastPara="1" rIns="91425" wrap="square" tIns="45700">
            <a:noAutofit/>
          </a:bodyPr>
          <a:lstStyle/>
          <a:p>
            <a:pPr indent="0" lvl="0" marL="139700" rtl="1" algn="r">
              <a:lnSpc>
                <a:spcPct val="90000"/>
              </a:lnSpc>
              <a:spcBef>
                <a:spcPts val="1000"/>
              </a:spcBef>
              <a:spcAft>
                <a:spcPts val="0"/>
              </a:spcAft>
              <a:buSzPts val="1400"/>
              <a:buNone/>
            </a:pPr>
            <a:r>
              <a:rPr lang="ar-MA" sz="1400">
                <a:solidFill>
                  <a:schemeClr val="dk1"/>
                </a:solidFill>
              </a:rPr>
              <a:t>يقدم المدرس هذه المفردات، ويخبر المتعلمين بالمرحلة الموالية وهي التوظيف.</a:t>
            </a:r>
            <a:endParaRPr>
              <a:solidFill>
                <a:schemeClr val="dk1"/>
              </a:solidFill>
            </a:endParaRPr>
          </a:p>
        </p:txBody>
      </p:sp>
      <p:pic>
        <p:nvPicPr>
          <p:cNvPr id="506" name="Google Shape;506;p100"/>
          <p:cNvPicPr preferRelativeResize="0"/>
          <p:nvPr/>
        </p:nvPicPr>
        <p:blipFill rotWithShape="1">
          <a:blip r:embed="rId3">
            <a:alphaModFix/>
          </a:blip>
          <a:srcRect b="0" l="0" r="0" t="0"/>
          <a:stretch/>
        </p:blipFill>
        <p:spPr>
          <a:xfrm>
            <a:off x="310299" y="234104"/>
            <a:ext cx="699046" cy="699046"/>
          </a:xfrm>
          <a:prstGeom prst="rect">
            <a:avLst/>
          </a:prstGeom>
          <a:noFill/>
          <a:ln>
            <a:noFill/>
          </a:ln>
        </p:spPr>
      </p:pic>
      <p:sp>
        <p:nvSpPr>
          <p:cNvPr id="507" name="Google Shape;507;p100"/>
          <p:cNvSpPr/>
          <p:nvPr/>
        </p:nvSpPr>
        <p:spPr>
          <a:xfrm>
            <a:off x="3899337" y="1036189"/>
            <a:ext cx="3095053" cy="5596404"/>
          </a:xfrm>
          <a:prstGeom prst="rect">
            <a:avLst/>
          </a:prstGeom>
          <a:noFill/>
          <a:ln>
            <a:noFill/>
          </a:ln>
        </p:spPr>
        <p:txBody>
          <a:bodyPr anchorCtr="0" anchor="ctr" bIns="45700" lIns="91425" spcFirstLastPara="1" rIns="91425" wrap="square" tIns="45700">
            <a:spAutoFit/>
          </a:bodyPr>
          <a:lstStyle/>
          <a:p>
            <a:pPr indent="0" lvl="0" marL="0" marR="0" rtl="1" algn="r">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Arial"/>
              <a:ea typeface="Arial"/>
              <a:cs typeface="Arial"/>
              <a:sym typeface="Arial"/>
            </a:endParaRPr>
          </a:p>
          <a:p>
            <a:pPr indent="-342900" lvl="0" marL="342900" marR="0" rtl="1" algn="r">
              <a:lnSpc>
                <a:spcPct val="100000"/>
              </a:lnSpc>
              <a:spcBef>
                <a:spcPts val="800"/>
              </a:spcBef>
              <a:spcAft>
                <a:spcPts val="0"/>
              </a:spcAft>
              <a:buClr>
                <a:schemeClr val="dk1"/>
              </a:buClr>
              <a:buSzPts val="3600"/>
              <a:buFont typeface="Calibri"/>
              <a:buAutoNum type="arabicPeriod"/>
            </a:pPr>
            <a:r>
              <a:rPr b="1" i="0" lang="ar-MA" sz="2000" u="none" cap="none" strike="noStrike">
                <a:solidFill>
                  <a:schemeClr val="dk1"/>
                </a:solidFill>
                <a:latin typeface="Calibri"/>
                <a:ea typeface="Calibri"/>
                <a:cs typeface="Calibri"/>
                <a:sym typeface="Calibri"/>
              </a:rPr>
              <a:t>الحرف اليدوية</a:t>
            </a:r>
            <a:endParaRPr b="1" i="0" sz="2000" u="none" cap="none" strike="noStrike">
              <a:solidFill>
                <a:schemeClr val="dk1"/>
              </a:solidFill>
              <a:latin typeface="Calibri"/>
              <a:ea typeface="Calibri"/>
              <a:cs typeface="Calibri"/>
              <a:sym typeface="Calibri"/>
            </a:endParaRPr>
          </a:p>
          <a:p>
            <a:pPr indent="-342900" lvl="0" marL="342900" marR="0" rtl="1" algn="r">
              <a:lnSpc>
                <a:spcPct val="100000"/>
              </a:lnSpc>
              <a:spcBef>
                <a:spcPts val="800"/>
              </a:spcBef>
              <a:spcAft>
                <a:spcPts val="0"/>
              </a:spcAft>
              <a:buClr>
                <a:schemeClr val="dk1"/>
              </a:buClr>
              <a:buSzPts val="3600"/>
              <a:buFont typeface="Calibri"/>
              <a:buAutoNum type="arabicPeriod"/>
            </a:pPr>
            <a:r>
              <a:rPr b="1" i="0" lang="ar-MA" sz="2000" u="none" cap="none" strike="noStrike">
                <a:solidFill>
                  <a:schemeClr val="dk1"/>
                </a:solidFill>
                <a:latin typeface="Calibri"/>
                <a:ea typeface="Calibri"/>
                <a:cs typeface="Calibri"/>
                <a:sym typeface="Calibri"/>
              </a:rPr>
              <a:t>ينحت</a:t>
            </a:r>
            <a:endParaRPr b="1" i="0" sz="2000" u="none" cap="none" strike="noStrike">
              <a:solidFill>
                <a:schemeClr val="dk1"/>
              </a:solidFill>
              <a:latin typeface="Calibri"/>
              <a:ea typeface="Calibri"/>
              <a:cs typeface="Calibri"/>
              <a:sym typeface="Calibri"/>
            </a:endParaRPr>
          </a:p>
          <a:p>
            <a:pPr indent="-342900" lvl="0" marL="342900" marR="0" rtl="1" algn="r">
              <a:lnSpc>
                <a:spcPct val="100000"/>
              </a:lnSpc>
              <a:spcBef>
                <a:spcPts val="800"/>
              </a:spcBef>
              <a:spcAft>
                <a:spcPts val="0"/>
              </a:spcAft>
              <a:buClr>
                <a:schemeClr val="dk1"/>
              </a:buClr>
              <a:buSzPts val="3600"/>
              <a:buFont typeface="Calibri"/>
              <a:buAutoNum type="arabicPeriod"/>
            </a:pPr>
            <a:r>
              <a:rPr b="1" i="0" lang="ar-MA" sz="2000" u="none" cap="none" strike="noStrike">
                <a:solidFill>
                  <a:schemeClr val="dk1"/>
                </a:solidFill>
                <a:latin typeface="Calibri"/>
                <a:ea typeface="Calibri"/>
                <a:cs typeface="Calibri"/>
                <a:sym typeface="Calibri"/>
              </a:rPr>
              <a:t>السجاد المغربي</a:t>
            </a:r>
            <a:endParaRPr b="1" i="0" sz="2000" u="none" cap="none" strike="noStrike">
              <a:solidFill>
                <a:schemeClr val="dk1"/>
              </a:solidFill>
              <a:latin typeface="Calibri"/>
              <a:ea typeface="Calibri"/>
              <a:cs typeface="Calibri"/>
              <a:sym typeface="Calibri"/>
            </a:endParaRPr>
          </a:p>
          <a:p>
            <a:pPr indent="-342900" lvl="0" marL="342900" marR="0" rtl="1" algn="r">
              <a:lnSpc>
                <a:spcPct val="100000"/>
              </a:lnSpc>
              <a:spcBef>
                <a:spcPts val="800"/>
              </a:spcBef>
              <a:spcAft>
                <a:spcPts val="0"/>
              </a:spcAft>
              <a:buClr>
                <a:schemeClr val="dk1"/>
              </a:buClr>
              <a:buSzPts val="3600"/>
              <a:buFont typeface="Calibri"/>
              <a:buAutoNum type="arabicPeriod"/>
            </a:pPr>
            <a:r>
              <a:rPr b="1" i="0" lang="ar-MA" sz="2000" u="none" cap="none" strike="noStrike">
                <a:solidFill>
                  <a:schemeClr val="dk1"/>
                </a:solidFill>
                <a:latin typeface="Calibri"/>
                <a:ea typeface="Calibri"/>
                <a:cs typeface="Calibri"/>
                <a:sym typeface="Calibri"/>
              </a:rPr>
              <a:t>الجلود الطبيعية </a:t>
            </a:r>
            <a:endParaRPr/>
          </a:p>
          <a:p>
            <a:pPr indent="-342900" lvl="0" marL="342900" marR="0" rtl="1" algn="r">
              <a:lnSpc>
                <a:spcPct val="100000"/>
              </a:lnSpc>
              <a:spcBef>
                <a:spcPts val="800"/>
              </a:spcBef>
              <a:spcAft>
                <a:spcPts val="0"/>
              </a:spcAft>
              <a:buClr>
                <a:schemeClr val="dk1"/>
              </a:buClr>
              <a:buSzPts val="3600"/>
              <a:buFont typeface="Calibri"/>
              <a:buAutoNum type="arabicPeriod"/>
            </a:pPr>
            <a:r>
              <a:rPr b="1" i="0" lang="ar-MA" sz="2000" u="none" cap="none" strike="noStrike">
                <a:solidFill>
                  <a:schemeClr val="dk1"/>
                </a:solidFill>
                <a:latin typeface="Calibri"/>
                <a:ea typeface="Calibri"/>
                <a:cs typeface="Calibri"/>
                <a:sym typeface="Calibri"/>
              </a:rPr>
              <a:t>الصباغة الطبيعية </a:t>
            </a:r>
            <a:endParaRPr/>
          </a:p>
          <a:p>
            <a:pPr indent="-342900" lvl="0" marL="342900" marR="0" rtl="1" algn="r">
              <a:lnSpc>
                <a:spcPct val="100000"/>
              </a:lnSpc>
              <a:spcBef>
                <a:spcPts val="800"/>
              </a:spcBef>
              <a:spcAft>
                <a:spcPts val="0"/>
              </a:spcAft>
              <a:buClr>
                <a:schemeClr val="dk1"/>
              </a:buClr>
              <a:buSzPts val="3600"/>
              <a:buFont typeface="Calibri"/>
              <a:buAutoNum type="arabicPeriod"/>
            </a:pPr>
            <a:r>
              <a:rPr b="1" i="0" lang="ar-MA" sz="2000" u="none" cap="none" strike="noStrike">
                <a:solidFill>
                  <a:schemeClr val="dk1"/>
                </a:solidFill>
                <a:latin typeface="Calibri"/>
                <a:ea typeface="Calibri"/>
                <a:cs typeface="Calibri"/>
                <a:sym typeface="Calibri"/>
              </a:rPr>
              <a:t>روعة الفن </a:t>
            </a:r>
            <a:endParaRPr b="1" i="0" sz="2000" u="none" cap="none" strike="noStrike">
              <a:solidFill>
                <a:schemeClr val="dk1"/>
              </a:solidFill>
              <a:latin typeface="Calibri"/>
              <a:ea typeface="Calibri"/>
              <a:cs typeface="Calibri"/>
              <a:sym typeface="Calibri"/>
            </a:endParaRPr>
          </a:p>
          <a:p>
            <a:pPr indent="-342900" lvl="0" marL="342900" marR="0" rtl="1" algn="r">
              <a:lnSpc>
                <a:spcPct val="100000"/>
              </a:lnSpc>
              <a:spcBef>
                <a:spcPts val="800"/>
              </a:spcBef>
              <a:spcAft>
                <a:spcPts val="0"/>
              </a:spcAft>
              <a:buClr>
                <a:schemeClr val="dk1"/>
              </a:buClr>
              <a:buSzPts val="3600"/>
              <a:buFont typeface="Calibri"/>
              <a:buAutoNum type="arabicPeriod"/>
            </a:pPr>
            <a:r>
              <a:rPr b="1" i="0" lang="ar-MA" sz="2000" u="none" cap="none" strike="noStrike">
                <a:solidFill>
                  <a:schemeClr val="dk1"/>
                </a:solidFill>
                <a:latin typeface="Calibri"/>
                <a:ea typeface="Calibri"/>
                <a:cs typeface="Calibri"/>
                <a:sym typeface="Calibri"/>
              </a:rPr>
              <a:t>يلمّع</a:t>
            </a:r>
            <a:endParaRPr b="1" i="0" sz="2000" u="none" cap="none" strike="noStrike">
              <a:solidFill>
                <a:schemeClr val="dk1"/>
              </a:solidFill>
              <a:latin typeface="Calibri"/>
              <a:ea typeface="Calibri"/>
              <a:cs typeface="Calibri"/>
              <a:sym typeface="Calibri"/>
            </a:endParaRPr>
          </a:p>
          <a:p>
            <a:pPr indent="-342900" lvl="0" marL="342900" marR="0" rtl="1" algn="r">
              <a:lnSpc>
                <a:spcPct val="100000"/>
              </a:lnSpc>
              <a:spcBef>
                <a:spcPts val="800"/>
              </a:spcBef>
              <a:spcAft>
                <a:spcPts val="0"/>
              </a:spcAft>
              <a:buClr>
                <a:schemeClr val="dk1"/>
              </a:buClr>
              <a:buSzPts val="3600"/>
              <a:buFont typeface="Calibri"/>
              <a:buAutoNum type="arabicPeriod"/>
            </a:pPr>
            <a:r>
              <a:rPr b="1" i="0" lang="ar-MA" sz="2000" u="none" cap="none" strike="noStrike">
                <a:solidFill>
                  <a:schemeClr val="dk1"/>
                </a:solidFill>
                <a:latin typeface="Calibri"/>
                <a:ea typeface="Calibri"/>
                <a:cs typeface="Calibri"/>
                <a:sym typeface="Calibri"/>
              </a:rPr>
              <a:t>الزخارف </a:t>
            </a:r>
            <a:endParaRPr/>
          </a:p>
          <a:p>
            <a:pPr indent="-342900" lvl="0" marL="342900" marR="0" rtl="1" algn="r">
              <a:lnSpc>
                <a:spcPct val="100000"/>
              </a:lnSpc>
              <a:spcBef>
                <a:spcPts val="800"/>
              </a:spcBef>
              <a:spcAft>
                <a:spcPts val="0"/>
              </a:spcAft>
              <a:buClr>
                <a:schemeClr val="dk1"/>
              </a:buClr>
              <a:buSzPts val="3600"/>
              <a:buFont typeface="Calibri"/>
              <a:buAutoNum type="arabicPeriod"/>
            </a:pPr>
            <a:r>
              <a:rPr b="1" i="0" lang="ar-MA" sz="2000" u="none" cap="none" strike="noStrike">
                <a:solidFill>
                  <a:schemeClr val="dk1"/>
                </a:solidFill>
                <a:latin typeface="Calibri"/>
                <a:ea typeface="Calibri"/>
                <a:cs typeface="Calibri"/>
                <a:sym typeface="Calibri"/>
              </a:rPr>
              <a:t>الفنون الإسلامية </a:t>
            </a:r>
            <a:endParaRPr/>
          </a:p>
          <a:p>
            <a:pPr indent="-342900" lvl="0" marL="342900" marR="0" rtl="1" algn="r">
              <a:lnSpc>
                <a:spcPct val="100000"/>
              </a:lnSpc>
              <a:spcBef>
                <a:spcPts val="800"/>
              </a:spcBef>
              <a:spcAft>
                <a:spcPts val="0"/>
              </a:spcAft>
              <a:buClr>
                <a:schemeClr val="dk1"/>
              </a:buClr>
              <a:buSzPts val="3600"/>
              <a:buFont typeface="Calibri"/>
              <a:buAutoNum type="arabicPeriod"/>
            </a:pPr>
            <a:r>
              <a:rPr b="1" i="0" lang="ar-MA" sz="2000" u="none" cap="none" strike="noStrike">
                <a:solidFill>
                  <a:schemeClr val="dk1"/>
                </a:solidFill>
                <a:latin typeface="Calibri"/>
                <a:ea typeface="Calibri"/>
                <a:cs typeface="Calibri"/>
                <a:sym typeface="Calibri"/>
              </a:rPr>
              <a:t>التراث المغربي </a:t>
            </a:r>
            <a:endParaRPr/>
          </a:p>
          <a:p>
            <a:pPr indent="-342900" lvl="0" marL="342900" marR="0" rtl="1" algn="r">
              <a:lnSpc>
                <a:spcPct val="100000"/>
              </a:lnSpc>
              <a:spcBef>
                <a:spcPts val="800"/>
              </a:spcBef>
              <a:spcAft>
                <a:spcPts val="0"/>
              </a:spcAft>
              <a:buClr>
                <a:schemeClr val="dk1"/>
              </a:buClr>
              <a:buSzPts val="3600"/>
              <a:buFont typeface="Calibri"/>
              <a:buAutoNum type="arabicPeriod"/>
            </a:pPr>
            <a:r>
              <a:rPr b="1" i="0" lang="ar-MA" sz="2000" u="none" cap="none" strike="noStrike">
                <a:solidFill>
                  <a:schemeClr val="dk1"/>
                </a:solidFill>
                <a:latin typeface="Calibri"/>
                <a:ea typeface="Calibri"/>
                <a:cs typeface="Calibri"/>
                <a:sym typeface="Calibri"/>
              </a:rPr>
              <a:t>الأصالة </a:t>
            </a:r>
            <a:endParaRPr/>
          </a:p>
          <a:p>
            <a:pPr indent="-342900" lvl="0" marL="342900" marR="0" rtl="1" algn="r">
              <a:lnSpc>
                <a:spcPct val="100000"/>
              </a:lnSpc>
              <a:spcBef>
                <a:spcPts val="800"/>
              </a:spcBef>
              <a:spcAft>
                <a:spcPts val="0"/>
              </a:spcAft>
              <a:buClr>
                <a:schemeClr val="dk1"/>
              </a:buClr>
              <a:buSzPts val="3600"/>
              <a:buFont typeface="Calibri"/>
              <a:buAutoNum type="arabicPeriod"/>
            </a:pPr>
            <a:r>
              <a:rPr b="1" i="0" lang="ar-MA" sz="2000" u="none" cap="none" strike="noStrike">
                <a:solidFill>
                  <a:schemeClr val="dk1"/>
                </a:solidFill>
                <a:latin typeface="Calibri"/>
                <a:ea typeface="Calibri"/>
                <a:cs typeface="Calibri"/>
                <a:sym typeface="Calibri"/>
              </a:rPr>
              <a:t>الإبداع </a:t>
            </a:r>
            <a:endParaRPr/>
          </a:p>
          <a:p>
            <a:pPr indent="-342900" lvl="0" marL="342900" marR="0" rtl="1" algn="r">
              <a:lnSpc>
                <a:spcPct val="100000"/>
              </a:lnSpc>
              <a:spcBef>
                <a:spcPts val="800"/>
              </a:spcBef>
              <a:spcAft>
                <a:spcPts val="0"/>
              </a:spcAft>
              <a:buClr>
                <a:schemeClr val="dk1"/>
              </a:buClr>
              <a:buSzPts val="3600"/>
              <a:buFont typeface="Calibri"/>
              <a:buAutoNum type="arabicPeriod"/>
            </a:pPr>
            <a:r>
              <a:rPr b="1" i="0" lang="ar-MA" sz="2000" u="none" cap="none" strike="noStrike">
                <a:solidFill>
                  <a:schemeClr val="dk1"/>
                </a:solidFill>
                <a:latin typeface="Calibri"/>
                <a:ea typeface="Calibri"/>
                <a:cs typeface="Calibri"/>
                <a:sym typeface="Calibri"/>
              </a:rPr>
              <a:t>الصناعة التقليدية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8BC145"/>
            </a:gs>
            <a:gs pos="2000">
              <a:srgbClr val="8BC145"/>
            </a:gs>
            <a:gs pos="74000">
              <a:srgbClr val="FFFFFF"/>
            </a:gs>
            <a:gs pos="91000">
              <a:srgbClr val="8BC145"/>
            </a:gs>
            <a:gs pos="100000">
              <a:srgbClr val="8BC145"/>
            </a:gs>
          </a:gsLst>
          <a:path path="circle">
            <a:fillToRect b="50%" l="50%" r="50%" t="50%"/>
          </a:path>
          <a:tileRect/>
        </a:gradFill>
      </p:bgPr>
    </p:bg>
    <p:spTree>
      <p:nvGrpSpPr>
        <p:cNvPr id="511" name="Shape 511"/>
        <p:cNvGrpSpPr/>
        <p:nvPr/>
      </p:nvGrpSpPr>
      <p:grpSpPr>
        <a:xfrm>
          <a:off x="0" y="0"/>
          <a:ext cx="0" cy="0"/>
          <a:chOff x="0" y="0"/>
          <a:chExt cx="0" cy="0"/>
        </a:xfrm>
      </p:grpSpPr>
      <p:grpSp>
        <p:nvGrpSpPr>
          <p:cNvPr id="512" name="Google Shape;512;p19"/>
          <p:cNvGrpSpPr/>
          <p:nvPr/>
        </p:nvGrpSpPr>
        <p:grpSpPr>
          <a:xfrm>
            <a:off x="812159" y="829917"/>
            <a:ext cx="10567685" cy="5198169"/>
            <a:chOff x="2184400" y="1402025"/>
            <a:chExt cx="7823200" cy="4942038"/>
          </a:xfrm>
        </p:grpSpPr>
        <p:sp>
          <p:nvSpPr>
            <p:cNvPr id="513" name="Google Shape;513;p19"/>
            <p:cNvSpPr/>
            <p:nvPr/>
          </p:nvSpPr>
          <p:spPr>
            <a:xfrm>
              <a:off x="2184400" y="1402025"/>
              <a:ext cx="7823200" cy="4942038"/>
            </a:xfrm>
            <a:prstGeom prst="roundRect">
              <a:avLst>
                <a:gd fmla="val 2665" name="adj"/>
              </a:avLst>
            </a:prstGeom>
            <a:solidFill>
              <a:srgbClr val="8BC145"/>
            </a:solidFill>
            <a:ln cap="flat" cmpd="sng" w="19050">
              <a:solidFill>
                <a:srgbClr val="8BC145"/>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514" name="Google Shape;514;p19"/>
            <p:cNvSpPr/>
            <p:nvPr/>
          </p:nvSpPr>
          <p:spPr>
            <a:xfrm>
              <a:off x="2284184" y="1499311"/>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t/>
              </a:r>
              <a:endParaRPr b="1" i="0" sz="40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4000"/>
                <a:buFont typeface="Arial"/>
                <a:buNone/>
              </a:pPr>
              <a:r>
                <a:t/>
              </a:r>
              <a:endParaRPr b="1" i="0" sz="4000" u="none" cap="none" strike="noStrike">
                <a:solidFill>
                  <a:srgbClr val="000000"/>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4400"/>
                <a:buFont typeface="Arial"/>
                <a:buNone/>
              </a:pPr>
              <a:r>
                <a:rPr b="1" i="0" lang="ar-MA" sz="4400" u="none" cap="none" strike="noStrike">
                  <a:solidFill>
                    <a:srgbClr val="92D050"/>
                  </a:solidFill>
                  <a:latin typeface="Calibri"/>
                  <a:ea typeface="Calibri"/>
                  <a:cs typeface="Calibri"/>
                  <a:sym typeface="Calibri"/>
                </a:rPr>
                <a:t>( الممارسة المستقلة)</a:t>
              </a:r>
              <a:endParaRPr b="1" i="0" sz="4400" u="none" cap="none" strike="noStrike">
                <a:solidFill>
                  <a:srgbClr val="92D050"/>
                </a:solidFill>
                <a:latin typeface="Calibri"/>
                <a:ea typeface="Calibri"/>
                <a:cs typeface="Calibri"/>
                <a:sym typeface="Calibri"/>
              </a:endParaRPr>
            </a:p>
          </p:txBody>
        </p:sp>
      </p:grpSp>
      <p:pic>
        <p:nvPicPr>
          <p:cNvPr id="515" name="Google Shape;515;p19"/>
          <p:cNvPicPr preferRelativeResize="0"/>
          <p:nvPr/>
        </p:nvPicPr>
        <p:blipFill rotWithShape="1">
          <a:blip r:embed="rId3">
            <a:alphaModFix/>
          </a:blip>
          <a:srcRect b="0" l="0" r="0" t="0"/>
          <a:stretch/>
        </p:blipFill>
        <p:spPr>
          <a:xfrm>
            <a:off x="4960599" y="1158197"/>
            <a:ext cx="2270803" cy="227080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pic>
        <p:nvPicPr>
          <p:cNvPr id="520" name="Google Shape;520;p20"/>
          <p:cNvPicPr preferRelativeResize="0"/>
          <p:nvPr/>
        </p:nvPicPr>
        <p:blipFill rotWithShape="1">
          <a:blip r:embed="rId3">
            <a:alphaModFix/>
          </a:blip>
          <a:srcRect b="19711" l="6770" r="9313" t="6521"/>
          <a:stretch/>
        </p:blipFill>
        <p:spPr>
          <a:xfrm>
            <a:off x="218662" y="1101864"/>
            <a:ext cx="11756332" cy="5580000"/>
          </a:xfrm>
          <a:prstGeom prst="rect">
            <a:avLst/>
          </a:prstGeom>
          <a:noFill/>
          <a:ln>
            <a:noFill/>
          </a:ln>
        </p:spPr>
      </p:pic>
      <p:sp>
        <p:nvSpPr>
          <p:cNvPr id="521" name="Google Shape;521;p20"/>
          <p:cNvSpPr txBox="1"/>
          <p:nvPr>
            <p:ph type="title"/>
          </p:nvPr>
        </p:nvSpPr>
        <p:spPr>
          <a:xfrm>
            <a:off x="831359" y="26985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15277"/>
              </a:lnSpc>
              <a:spcBef>
                <a:spcPts val="0"/>
              </a:spcBef>
              <a:spcAft>
                <a:spcPts val="0"/>
              </a:spcAft>
              <a:buClr>
                <a:schemeClr val="dk1"/>
              </a:buClr>
              <a:buSzPts val="1800"/>
              <a:buFont typeface="Calibri"/>
              <a:buNone/>
            </a:pPr>
            <a:r>
              <a:rPr b="1" lang="ar-MA" sz="1800"/>
              <a:t>الآن، ستشتغلون فرديا في كراساتكم لإتمام الجدول </a:t>
            </a:r>
            <a:endParaRPr/>
          </a:p>
        </p:txBody>
      </p:sp>
      <p:sp>
        <p:nvSpPr>
          <p:cNvPr id="522" name="Google Shape;522;p20"/>
          <p:cNvSpPr txBox="1"/>
          <p:nvPr>
            <p:ph idx="2" type="body"/>
          </p:nvPr>
        </p:nvSpPr>
        <p:spPr>
          <a:xfrm>
            <a:off x="1354023" y="537400"/>
            <a:ext cx="10250160" cy="321521"/>
          </a:xfrm>
          <a:prstGeom prst="rect">
            <a:avLst/>
          </a:prstGeom>
          <a:noFill/>
          <a:ln>
            <a:noFill/>
          </a:ln>
        </p:spPr>
        <p:txBody>
          <a:bodyPr anchorCtr="0" anchor="t" bIns="45700" lIns="91425" spcFirstLastPara="1" rIns="91425" wrap="square" tIns="45700">
            <a:noAutofit/>
          </a:bodyPr>
          <a:lstStyle/>
          <a:p>
            <a:pPr indent="-228600" lvl="0" marL="228600" rtl="1" algn="just">
              <a:lnSpc>
                <a:spcPct val="90000"/>
              </a:lnSpc>
              <a:spcBef>
                <a:spcPts val="0"/>
              </a:spcBef>
              <a:spcAft>
                <a:spcPts val="0"/>
              </a:spcAft>
              <a:buClr>
                <a:schemeClr val="dk1"/>
              </a:buClr>
              <a:buSzPts val="1400"/>
              <a:buChar char="•"/>
            </a:pPr>
            <a:r>
              <a:rPr i="1" lang="ar-MA" sz="1400"/>
              <a:t> </a:t>
            </a:r>
            <a:r>
              <a:rPr lang="ar-MA" sz="1400"/>
              <a:t>يطلب المدرس من المتعلمين إنجاز النشاط فرديا، وفي هذه المرحلة ينتقل المدرس بين المتعلمين ويقدم الدعم اللازم لمن هم في حاجة إليه. يستدعي المدرس المتعلم لتدوين إجابته. </a:t>
            </a:r>
            <a:endParaRPr sz="1400">
              <a:latin typeface="Calibri"/>
              <a:ea typeface="Calibri"/>
              <a:cs typeface="Calibri"/>
              <a:sym typeface="Calibri"/>
            </a:endParaRPr>
          </a:p>
        </p:txBody>
      </p:sp>
      <p:pic>
        <p:nvPicPr>
          <p:cNvPr id="523" name="Google Shape;523;p20"/>
          <p:cNvPicPr preferRelativeResize="0"/>
          <p:nvPr/>
        </p:nvPicPr>
        <p:blipFill rotWithShape="1">
          <a:blip r:embed="rId4">
            <a:alphaModFix/>
          </a:blip>
          <a:srcRect b="0" l="0" r="0" t="0"/>
          <a:stretch/>
        </p:blipFill>
        <p:spPr>
          <a:xfrm>
            <a:off x="587814" y="186260"/>
            <a:ext cx="648055" cy="648055"/>
          </a:xfrm>
          <a:prstGeom prst="rect">
            <a:avLst/>
          </a:prstGeom>
          <a:noFill/>
          <a:ln>
            <a:noFill/>
          </a:ln>
        </p:spPr>
      </p:pic>
      <p:pic>
        <p:nvPicPr>
          <p:cNvPr id="524" name="Google Shape;524;p20"/>
          <p:cNvPicPr preferRelativeResize="0"/>
          <p:nvPr/>
        </p:nvPicPr>
        <p:blipFill rotWithShape="1">
          <a:blip r:embed="rId5">
            <a:alphaModFix/>
          </a:blip>
          <a:srcRect b="0" l="0" r="0" t="0"/>
          <a:stretch/>
        </p:blipFill>
        <p:spPr>
          <a:xfrm>
            <a:off x="394918" y="1952709"/>
            <a:ext cx="11402159" cy="35280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sp>
        <p:nvSpPr>
          <p:cNvPr id="529" name="Google Shape;529;p21"/>
          <p:cNvSpPr txBox="1"/>
          <p:nvPr>
            <p:ph type="title"/>
          </p:nvPr>
        </p:nvSpPr>
        <p:spPr>
          <a:xfrm>
            <a:off x="831359" y="26985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15277"/>
              </a:lnSpc>
              <a:spcBef>
                <a:spcPts val="0"/>
              </a:spcBef>
              <a:spcAft>
                <a:spcPts val="0"/>
              </a:spcAft>
              <a:buClr>
                <a:schemeClr val="dk1"/>
              </a:buClr>
              <a:buSzPts val="1800"/>
              <a:buFont typeface="Calibri"/>
              <a:buNone/>
            </a:pPr>
            <a:r>
              <a:rPr b="1" lang="ar-MA" sz="1800"/>
              <a:t>مبهر! إليكم الأجوبة الصحيحة.</a:t>
            </a:r>
            <a:endParaRPr b="1" sz="1800"/>
          </a:p>
        </p:txBody>
      </p:sp>
      <p:sp>
        <p:nvSpPr>
          <p:cNvPr id="530" name="Google Shape;530;p21"/>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Char char="•"/>
            </a:pPr>
            <a:r>
              <a:rPr i="1" lang="ar-MA" sz="1400">
                <a:latin typeface="Calibri"/>
                <a:ea typeface="Calibri"/>
                <a:cs typeface="Calibri"/>
                <a:sym typeface="Calibri"/>
              </a:rPr>
              <a:t>يستمع المدرس إلى الإجابات ثم تدون على السبورة، ويتم تصحيحها بشكل تفاعلي. </a:t>
            </a:r>
            <a:r>
              <a:rPr lang="ar-MA"/>
              <a:t>بعدها</a:t>
            </a:r>
            <a:r>
              <a:rPr i="1" lang="ar-MA" sz="1400">
                <a:latin typeface="Calibri"/>
                <a:ea typeface="Calibri"/>
                <a:cs typeface="Calibri"/>
                <a:sym typeface="Calibri"/>
              </a:rPr>
              <a:t> يطلب من المتعلمين تصحيح أجوبتهم في الكراسة.</a:t>
            </a:r>
            <a:endParaRPr sz="1400">
              <a:latin typeface="Calibri"/>
              <a:ea typeface="Calibri"/>
              <a:cs typeface="Calibri"/>
              <a:sym typeface="Calibri"/>
            </a:endParaRPr>
          </a:p>
        </p:txBody>
      </p:sp>
      <p:pic>
        <p:nvPicPr>
          <p:cNvPr descr="Image générée" id="531" name="Google Shape;531;p21"/>
          <p:cNvPicPr preferRelativeResize="0"/>
          <p:nvPr/>
        </p:nvPicPr>
        <p:blipFill rotWithShape="1">
          <a:blip r:embed="rId3">
            <a:alphaModFix/>
          </a:blip>
          <a:srcRect b="41629" l="3381" r="70997" t="42119"/>
          <a:stretch/>
        </p:blipFill>
        <p:spPr>
          <a:xfrm>
            <a:off x="218921" y="63476"/>
            <a:ext cx="498102" cy="473924"/>
          </a:xfrm>
          <a:prstGeom prst="rect">
            <a:avLst/>
          </a:prstGeom>
          <a:noFill/>
          <a:ln>
            <a:noFill/>
          </a:ln>
        </p:spPr>
      </p:pic>
      <p:sp>
        <p:nvSpPr>
          <p:cNvPr id="532" name="Google Shape;532;p21"/>
          <p:cNvSpPr/>
          <p:nvPr/>
        </p:nvSpPr>
        <p:spPr>
          <a:xfrm>
            <a:off x="768634" y="1388776"/>
            <a:ext cx="11005610" cy="4878900"/>
          </a:xfrm>
          <a:prstGeom prst="rect">
            <a:avLst/>
          </a:prstGeom>
          <a:noFill/>
          <a:ln>
            <a:noFill/>
          </a:ln>
        </p:spPr>
        <p:txBody>
          <a:bodyPr anchorCtr="0" anchor="ctr" bIns="45700" lIns="91425" spcFirstLastPara="1" rIns="91425" wrap="square" tIns="45700">
            <a:spAutoFit/>
          </a:bodyPr>
          <a:lstStyle/>
          <a:p>
            <a:pPr indent="-457200" lvl="0" marL="457200" marR="0" rtl="1" algn="r">
              <a:lnSpc>
                <a:spcPct val="200000"/>
              </a:lnSpc>
              <a:spcBef>
                <a:spcPts val="0"/>
              </a:spcBef>
              <a:spcAft>
                <a:spcPts val="0"/>
              </a:spcAft>
              <a:buClr>
                <a:schemeClr val="dk1"/>
              </a:buClr>
              <a:buSzPts val="3200"/>
              <a:buFont typeface="Noto Sans Symbols"/>
              <a:buChar char="❑"/>
            </a:pPr>
            <a:r>
              <a:rPr b="1" i="0" lang="ar-MA" sz="3200" u="none" cap="none" strike="noStrike">
                <a:solidFill>
                  <a:schemeClr val="dk1"/>
                </a:solidFill>
                <a:latin typeface="Calibri"/>
                <a:ea typeface="Calibri"/>
                <a:cs typeface="Calibri"/>
                <a:sym typeface="Calibri"/>
              </a:rPr>
              <a:t>الحرف اليدوية: تُعَدّ الحرفُ اليدويةُ تراثًا أصيلًا وجب الحفاظ عليه.</a:t>
            </a:r>
            <a:endParaRPr/>
          </a:p>
          <a:p>
            <a:pPr indent="-457200" lvl="0" marL="457200" marR="0" rtl="1" algn="r">
              <a:lnSpc>
                <a:spcPct val="200000"/>
              </a:lnSpc>
              <a:spcBef>
                <a:spcPts val="0"/>
              </a:spcBef>
              <a:spcAft>
                <a:spcPts val="0"/>
              </a:spcAft>
              <a:buClr>
                <a:schemeClr val="dk1"/>
              </a:buClr>
              <a:buSzPts val="3200"/>
              <a:buFont typeface="Noto Sans Symbols"/>
              <a:buChar char="❑"/>
            </a:pPr>
            <a:r>
              <a:rPr b="1" i="0" lang="ar-MA" sz="3200" u="none" cap="none" strike="noStrike">
                <a:solidFill>
                  <a:schemeClr val="dk1"/>
                </a:solidFill>
                <a:latin typeface="Calibri"/>
                <a:ea typeface="Calibri"/>
                <a:cs typeface="Calibri"/>
                <a:sym typeface="Calibri"/>
              </a:rPr>
              <a:t>السجاد المغربي: يزيّن السجادُ المغربيُّ البيوتَ بلمسةٍ تقليديةٍ أنيقة.</a:t>
            </a:r>
            <a:endParaRPr/>
          </a:p>
          <a:p>
            <a:pPr indent="-457200" lvl="0" marL="457200" marR="0" rtl="1" algn="r">
              <a:lnSpc>
                <a:spcPct val="200000"/>
              </a:lnSpc>
              <a:spcBef>
                <a:spcPts val="0"/>
              </a:spcBef>
              <a:spcAft>
                <a:spcPts val="0"/>
              </a:spcAft>
              <a:buClr>
                <a:schemeClr val="dk1"/>
              </a:buClr>
              <a:buSzPts val="3200"/>
              <a:buFont typeface="Noto Sans Symbols"/>
              <a:buChar char="❑"/>
            </a:pPr>
            <a:r>
              <a:rPr b="1" i="0" lang="ar-MA" sz="3200" u="none" cap="none" strike="noStrike">
                <a:solidFill>
                  <a:schemeClr val="dk1"/>
                </a:solidFill>
                <a:latin typeface="Calibri"/>
                <a:ea typeface="Calibri"/>
                <a:cs typeface="Calibri"/>
                <a:sym typeface="Calibri"/>
              </a:rPr>
              <a:t>مواد طبيعية: تُصنع بعضُ المنتجات من مواد</a:t>
            </a:r>
            <a:r>
              <a:rPr b="1" lang="ar-MA" sz="3200">
                <a:solidFill>
                  <a:schemeClr val="dk1"/>
                </a:solidFill>
                <a:latin typeface="Calibri"/>
                <a:ea typeface="Calibri"/>
                <a:cs typeface="Calibri"/>
                <a:sym typeface="Calibri"/>
              </a:rPr>
              <a:t>َّ</a:t>
            </a:r>
            <a:r>
              <a:rPr b="1" i="0" lang="ar-MA" sz="3200" u="none" cap="none" strike="noStrike">
                <a:solidFill>
                  <a:schemeClr val="dk1"/>
                </a:solidFill>
                <a:latin typeface="Calibri"/>
                <a:ea typeface="Calibri"/>
                <a:cs typeface="Calibri"/>
                <a:sym typeface="Calibri"/>
              </a:rPr>
              <a:t> طبيعيةٍ صديقةٍ للبيئة.</a:t>
            </a:r>
            <a:endParaRPr/>
          </a:p>
          <a:p>
            <a:pPr indent="-457200" lvl="0" marL="457200" marR="0" rtl="1" algn="r">
              <a:lnSpc>
                <a:spcPct val="200000"/>
              </a:lnSpc>
              <a:spcBef>
                <a:spcPts val="0"/>
              </a:spcBef>
              <a:spcAft>
                <a:spcPts val="0"/>
              </a:spcAft>
              <a:buClr>
                <a:schemeClr val="dk1"/>
              </a:buClr>
              <a:buSzPts val="3200"/>
              <a:buFont typeface="Noto Sans Symbols"/>
              <a:buChar char="❑"/>
            </a:pPr>
            <a:r>
              <a:rPr b="1" i="0" lang="ar-MA" sz="3200" u="none" cap="none" strike="noStrike">
                <a:solidFill>
                  <a:schemeClr val="dk1"/>
                </a:solidFill>
                <a:latin typeface="Calibri"/>
                <a:ea typeface="Calibri"/>
                <a:cs typeface="Calibri"/>
                <a:sym typeface="Calibri"/>
              </a:rPr>
              <a:t>فنّ إبداعي: الخطّ العربيّ فنّ إبداعي يجمع بين الجمال والدقّة.</a:t>
            </a:r>
            <a:endParaRPr/>
          </a:p>
          <a:p>
            <a:pPr indent="-457200" lvl="0" marL="457200" marR="0" rtl="1" algn="r">
              <a:lnSpc>
                <a:spcPct val="200000"/>
              </a:lnSpc>
              <a:spcBef>
                <a:spcPts val="0"/>
              </a:spcBef>
              <a:spcAft>
                <a:spcPts val="0"/>
              </a:spcAft>
              <a:buClr>
                <a:schemeClr val="dk1"/>
              </a:buClr>
              <a:buSzPts val="3200"/>
              <a:buFont typeface="Noto Sans Symbols"/>
              <a:buChar char="❑"/>
            </a:pPr>
            <a:r>
              <a:rPr b="1" i="0" lang="ar-MA" sz="3200" u="none" cap="none" strike="noStrike">
                <a:solidFill>
                  <a:schemeClr val="dk1"/>
                </a:solidFill>
                <a:latin typeface="Calibri"/>
                <a:ea typeface="Calibri"/>
                <a:cs typeface="Calibri"/>
                <a:sym typeface="Calibri"/>
              </a:rPr>
              <a:t>روعة الفن: نشعر بروعة الفن عند تأمّل اللوحات المميّزة.</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grpSp>
        <p:nvGrpSpPr>
          <p:cNvPr id="537" name="Google Shape;537;p22"/>
          <p:cNvGrpSpPr/>
          <p:nvPr/>
        </p:nvGrpSpPr>
        <p:grpSpPr>
          <a:xfrm>
            <a:off x="654217" y="656003"/>
            <a:ext cx="10567685" cy="5198169"/>
            <a:chOff x="2184400" y="1402025"/>
            <a:chExt cx="7823200" cy="4942038"/>
          </a:xfrm>
        </p:grpSpPr>
        <p:sp>
          <p:nvSpPr>
            <p:cNvPr id="538" name="Google Shape;538;p22"/>
            <p:cNvSpPr/>
            <p:nvPr/>
          </p:nvSpPr>
          <p:spPr>
            <a:xfrm>
              <a:off x="2184400" y="1402025"/>
              <a:ext cx="7823200" cy="4942038"/>
            </a:xfrm>
            <a:prstGeom prst="roundRect">
              <a:avLst>
                <a:gd fmla="val 2665" name="adj"/>
              </a:avLst>
            </a:prstGeom>
            <a:solidFill>
              <a:srgbClr val="C00000"/>
            </a:solidFill>
            <a:ln cap="flat" cmpd="sng" w="19050">
              <a:solidFill>
                <a:srgbClr val="C00000"/>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539" name="Google Shape;539;p22"/>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p:txBody>
        </p:sp>
      </p:grpSp>
      <p:grpSp>
        <p:nvGrpSpPr>
          <p:cNvPr id="540" name="Google Shape;540;p22"/>
          <p:cNvGrpSpPr/>
          <p:nvPr/>
        </p:nvGrpSpPr>
        <p:grpSpPr>
          <a:xfrm>
            <a:off x="8534400" y="4917801"/>
            <a:ext cx="2687502" cy="936371"/>
            <a:chOff x="8534400" y="4917801"/>
            <a:chExt cx="2687501" cy="936370"/>
          </a:xfrm>
        </p:grpSpPr>
        <p:sp>
          <p:nvSpPr>
            <p:cNvPr id="541" name="Google Shape;541;p22"/>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542" name="Google Shape;542;p22"/>
            <p:cNvSpPr/>
            <p:nvPr/>
          </p:nvSpPr>
          <p:spPr>
            <a:xfrm>
              <a:off x="8534400" y="5060928"/>
              <a:ext cx="1831686"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3600"/>
                <a:buFont typeface="Arial"/>
                <a:buNone/>
              </a:pPr>
              <a:r>
                <a:rPr b="1" i="0" lang="ar-MA" sz="3600" u="none" cap="none" strike="noStrike">
                  <a:solidFill>
                    <a:srgbClr val="44546A"/>
                  </a:solidFill>
                  <a:latin typeface="Calibri"/>
                  <a:ea typeface="Calibri"/>
                  <a:cs typeface="Calibri"/>
                  <a:sym typeface="Calibri"/>
                </a:rPr>
                <a:t>8 دقائق</a:t>
              </a:r>
              <a:endParaRPr b="1" i="0" sz="3600" u="none" cap="none" strike="noStrike">
                <a:solidFill>
                  <a:schemeClr val="accent2"/>
                </a:solidFill>
                <a:latin typeface="Calibri"/>
                <a:ea typeface="Calibri"/>
                <a:cs typeface="Calibri"/>
                <a:sym typeface="Calibri"/>
              </a:endParaRPr>
            </a:p>
          </p:txBody>
        </p:sp>
      </p:grpSp>
      <p:sp>
        <p:nvSpPr>
          <p:cNvPr id="543" name="Google Shape;543;p22"/>
          <p:cNvSpPr txBox="1"/>
          <p:nvPr/>
        </p:nvSpPr>
        <p:spPr>
          <a:xfrm>
            <a:off x="2665200" y="4042739"/>
            <a:ext cx="5869200" cy="677108"/>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000000"/>
              </a:buClr>
              <a:buSzPts val="4400"/>
              <a:buFont typeface="Arial"/>
              <a:buNone/>
            </a:pPr>
            <a:r>
              <a:rPr b="1" i="0" lang="ar-MA" sz="4400" u="none" cap="none" strike="noStrike">
                <a:solidFill>
                  <a:srgbClr val="FF0000"/>
                </a:solidFill>
                <a:latin typeface="Calibri"/>
                <a:ea typeface="Calibri"/>
                <a:cs typeface="Calibri"/>
                <a:sym typeface="Calibri"/>
              </a:rPr>
              <a:t>أستمع وأفهم</a:t>
            </a:r>
            <a:endParaRPr b="0" i="0" sz="1400" u="none" cap="none" strike="noStrike">
              <a:solidFill>
                <a:srgbClr val="000000"/>
              </a:solidFill>
              <a:latin typeface="Arial"/>
              <a:ea typeface="Arial"/>
              <a:cs typeface="Arial"/>
              <a:sym typeface="Arial"/>
            </a:endParaRPr>
          </a:p>
        </p:txBody>
      </p:sp>
      <p:sp>
        <p:nvSpPr>
          <p:cNvPr id="544" name="Google Shape;544;p22"/>
          <p:cNvSpPr txBox="1"/>
          <p:nvPr/>
        </p:nvSpPr>
        <p:spPr>
          <a:xfrm>
            <a:off x="2738031" y="4719847"/>
            <a:ext cx="5869200" cy="738664"/>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000000"/>
              </a:buClr>
              <a:buSzPts val="4800"/>
              <a:buFont typeface="Arial"/>
              <a:buNone/>
            </a:pPr>
            <a:r>
              <a:rPr b="1" i="0" lang="ar-MA" sz="4800" u="none" cap="none" strike="noStrike">
                <a:solidFill>
                  <a:srgbClr val="44546A"/>
                </a:solidFill>
                <a:latin typeface="Calibri"/>
                <a:ea typeface="Calibri"/>
                <a:cs typeface="Calibri"/>
                <a:sym typeface="Calibri"/>
              </a:rPr>
              <a:t>التسميع 1</a:t>
            </a:r>
            <a:endParaRPr b="0" i="0" sz="1400" u="none" cap="none" strike="noStrike">
              <a:solidFill>
                <a:srgbClr val="000000"/>
              </a:solidFill>
              <a:latin typeface="Arial"/>
              <a:ea typeface="Arial"/>
              <a:cs typeface="Arial"/>
              <a:sym typeface="Arial"/>
            </a:endParaRPr>
          </a:p>
        </p:txBody>
      </p:sp>
      <p:pic>
        <p:nvPicPr>
          <p:cNvPr id="545" name="Google Shape;545;p22"/>
          <p:cNvPicPr preferRelativeResize="0"/>
          <p:nvPr/>
        </p:nvPicPr>
        <p:blipFill rotWithShape="1">
          <a:blip r:embed="rId4">
            <a:alphaModFix/>
          </a:blip>
          <a:srcRect b="0" l="0" r="0" t="0"/>
          <a:stretch/>
        </p:blipFill>
        <p:spPr>
          <a:xfrm>
            <a:off x="4251130" y="1162549"/>
            <a:ext cx="2697339" cy="269733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p23"/>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alibri"/>
              <a:ea typeface="Calibri"/>
              <a:cs typeface="Calibri"/>
              <a:sym typeface="Calibri"/>
            </a:endParaRPr>
          </a:p>
        </p:txBody>
      </p:sp>
      <p:pic>
        <p:nvPicPr>
          <p:cNvPr id="551" name="Google Shape;551;p23"/>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sp>
        <p:nvSpPr>
          <p:cNvPr id="552" name="Google Shape;552;p23"/>
          <p:cNvSpPr txBox="1"/>
          <p:nvPr>
            <p:ph type="title"/>
          </p:nvPr>
        </p:nvSpPr>
        <p:spPr>
          <a:xfrm>
            <a:off x="875957" y="18773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قبل التسميع أقدم لكم المهمة التي ينبغي إنجازها: تحديد عناصر الوضعية التواصلية. </a:t>
            </a:r>
            <a:endParaRPr/>
          </a:p>
        </p:txBody>
      </p:sp>
      <p:sp>
        <p:nvSpPr>
          <p:cNvPr id="553" name="Google Shape;553;p23"/>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t>يعرف المدرس المتعلمين بالمهمة التي ينبغي إنجازها، ويطلب منهم توظيف تقنية رؤوس الأقلام.</a:t>
            </a:r>
            <a:endParaRPr sz="1400"/>
          </a:p>
        </p:txBody>
      </p:sp>
      <p:pic>
        <p:nvPicPr>
          <p:cNvPr id="554" name="Google Shape;554;p23"/>
          <p:cNvPicPr preferRelativeResize="0"/>
          <p:nvPr/>
        </p:nvPicPr>
        <p:blipFill rotWithShape="1">
          <a:blip r:embed="rId4">
            <a:alphaModFix/>
          </a:blip>
          <a:srcRect b="0" l="0" r="6525" t="0"/>
          <a:stretch/>
        </p:blipFill>
        <p:spPr>
          <a:xfrm>
            <a:off x="499349" y="1579642"/>
            <a:ext cx="11396519" cy="3957133"/>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sp>
        <p:nvSpPr>
          <p:cNvPr id="559" name="Google Shape;559;p24"/>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سأسمعكم النص التسميع الأول، انتبهوا سوف نبدأ، أنصتوا جيدا ودوِّنوا رؤوس أقلام في دفتر البحث </a:t>
            </a:r>
            <a:endParaRPr/>
          </a:p>
        </p:txBody>
      </p:sp>
      <p:sp>
        <p:nvSpPr>
          <p:cNvPr id="560" name="Google Shape;560;p24"/>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latin typeface="Calibri"/>
                <a:ea typeface="Calibri"/>
                <a:cs typeface="Calibri"/>
                <a:sym typeface="Calibri"/>
              </a:rPr>
              <a:t>يوجه المدرس المتعلمين إلى الانتباه والإصغاء الجيد</a:t>
            </a:r>
            <a:endParaRPr/>
          </a:p>
        </p:txBody>
      </p:sp>
      <p:pic>
        <p:nvPicPr>
          <p:cNvPr id="561" name="Google Shape;561;p24"/>
          <p:cNvPicPr preferRelativeResize="0"/>
          <p:nvPr/>
        </p:nvPicPr>
        <p:blipFill rotWithShape="1">
          <a:blip r:embed="rId3">
            <a:alphaModFix/>
          </a:blip>
          <a:srcRect b="0" l="0" r="0" t="0"/>
          <a:stretch/>
        </p:blipFill>
        <p:spPr>
          <a:xfrm>
            <a:off x="134776" y="134054"/>
            <a:ext cx="744881" cy="744881"/>
          </a:xfrm>
          <a:prstGeom prst="rect">
            <a:avLst/>
          </a:prstGeom>
          <a:noFill/>
          <a:ln>
            <a:noFill/>
          </a:ln>
        </p:spPr>
      </p:pic>
      <p:pic>
        <p:nvPicPr>
          <p:cNvPr descr="كيف أعرف أن طفلي لا يسمع؟ 10 أعراض تنذر بالإصابة بضعف السمع" id="562" name="Google Shape;562;p24"/>
          <p:cNvPicPr preferRelativeResize="0"/>
          <p:nvPr/>
        </p:nvPicPr>
        <p:blipFill rotWithShape="1">
          <a:blip r:embed="rId4">
            <a:alphaModFix/>
          </a:blip>
          <a:srcRect b="0" l="0" r="0" t="0"/>
          <a:stretch/>
        </p:blipFill>
        <p:spPr>
          <a:xfrm>
            <a:off x="2438400" y="1350051"/>
            <a:ext cx="7315200" cy="41814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6" name="Shape 566"/>
        <p:cNvGrpSpPr/>
        <p:nvPr/>
      </p:nvGrpSpPr>
      <p:grpSpPr>
        <a:xfrm>
          <a:off x="0" y="0"/>
          <a:ext cx="0" cy="0"/>
          <a:chOff x="0" y="0"/>
          <a:chExt cx="0" cy="0"/>
        </a:xfrm>
      </p:grpSpPr>
      <p:pic>
        <p:nvPicPr>
          <p:cNvPr id="567" name="Google Shape;567;p25"/>
          <p:cNvPicPr preferRelativeResize="0"/>
          <p:nvPr/>
        </p:nvPicPr>
        <p:blipFill rotWithShape="1">
          <a:blip r:embed="rId3">
            <a:alphaModFix/>
          </a:blip>
          <a:srcRect b="0" l="0" r="0" t="0"/>
          <a:stretch/>
        </p:blipFill>
        <p:spPr>
          <a:xfrm>
            <a:off x="196149" y="140623"/>
            <a:ext cx="744881" cy="744881"/>
          </a:xfrm>
          <a:prstGeom prst="rect">
            <a:avLst/>
          </a:prstGeom>
          <a:noFill/>
          <a:ln>
            <a:noFill/>
          </a:ln>
        </p:spPr>
      </p:pic>
      <p:sp>
        <p:nvSpPr>
          <p:cNvPr id="568" name="Google Shape;568;p25"/>
          <p:cNvSpPr/>
          <p:nvPr/>
        </p:nvSpPr>
        <p:spPr>
          <a:xfrm>
            <a:off x="2709863" y="1557338"/>
            <a:ext cx="6945312" cy="869950"/>
          </a:xfrm>
          <a:prstGeom prst="roundRect">
            <a:avLst>
              <a:gd fmla="val 16667" name="adj"/>
            </a:avLst>
          </a:prstGeom>
          <a:solidFill>
            <a:srgbClr val="C5F5E8"/>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74107"/>
              </a:lnSpc>
              <a:spcBef>
                <a:spcPts val="0"/>
              </a:spcBef>
              <a:spcAft>
                <a:spcPts val="0"/>
              </a:spcAft>
              <a:buClr>
                <a:schemeClr val="dk1"/>
              </a:buClr>
              <a:buSzPts val="2800"/>
              <a:buFont typeface="Arial"/>
              <a:buNone/>
            </a:pPr>
            <a:r>
              <a:rPr b="1" i="0" lang="ar-MA" sz="2800" u="none" cap="none" strike="noStrike">
                <a:solidFill>
                  <a:schemeClr val="dk1"/>
                </a:solidFill>
                <a:latin typeface="Calibri"/>
                <a:ea typeface="Calibri"/>
                <a:cs typeface="Calibri"/>
                <a:sym typeface="Calibri"/>
              </a:rPr>
              <a:t>ألتزمُ بالصمت؛</a:t>
            </a:r>
            <a:endParaRPr b="1" i="0" sz="2800" u="none" cap="none" strike="noStrike">
              <a:solidFill>
                <a:schemeClr val="dk1"/>
              </a:solidFill>
              <a:latin typeface="Calibri"/>
              <a:ea typeface="Calibri"/>
              <a:cs typeface="Calibri"/>
              <a:sym typeface="Calibri"/>
            </a:endParaRPr>
          </a:p>
        </p:txBody>
      </p:sp>
      <p:sp>
        <p:nvSpPr>
          <p:cNvPr id="569" name="Google Shape;569;p25"/>
          <p:cNvSpPr/>
          <p:nvPr/>
        </p:nvSpPr>
        <p:spPr>
          <a:xfrm>
            <a:off x="2709863" y="2808288"/>
            <a:ext cx="6945312" cy="871537"/>
          </a:xfrm>
          <a:prstGeom prst="roundRect">
            <a:avLst>
              <a:gd fmla="val 16667" name="adj"/>
            </a:avLst>
          </a:prstGeom>
          <a:solidFill>
            <a:srgbClr val="C5F5E8"/>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74107"/>
              </a:lnSpc>
              <a:spcBef>
                <a:spcPts val="0"/>
              </a:spcBef>
              <a:spcAft>
                <a:spcPts val="0"/>
              </a:spcAft>
              <a:buClr>
                <a:schemeClr val="dk1"/>
              </a:buClr>
              <a:buSzPts val="2800"/>
              <a:buFont typeface="Arial"/>
              <a:buNone/>
            </a:pPr>
            <a:r>
              <a:rPr b="1" i="0" lang="ar-MA" sz="2800" u="none" cap="none" strike="noStrike">
                <a:solidFill>
                  <a:schemeClr val="dk1"/>
                </a:solidFill>
                <a:latin typeface="Calibri"/>
                <a:ea typeface="Calibri"/>
                <a:cs typeface="Calibri"/>
                <a:sym typeface="Calibri"/>
              </a:rPr>
              <a:t>أَنتبهُ وأَستمعُ بتركيز؛</a:t>
            </a:r>
            <a:endParaRPr b="0" i="0" sz="1800" u="none" cap="none" strike="noStrike">
              <a:solidFill>
                <a:schemeClr val="dk1"/>
              </a:solidFill>
              <a:latin typeface="Arial"/>
              <a:ea typeface="Arial"/>
              <a:cs typeface="Arial"/>
              <a:sym typeface="Arial"/>
            </a:endParaRPr>
          </a:p>
        </p:txBody>
      </p:sp>
      <p:sp>
        <p:nvSpPr>
          <p:cNvPr id="570" name="Google Shape;570;p25"/>
          <p:cNvSpPr/>
          <p:nvPr/>
        </p:nvSpPr>
        <p:spPr>
          <a:xfrm>
            <a:off x="2709863" y="4060825"/>
            <a:ext cx="6945312" cy="869950"/>
          </a:xfrm>
          <a:prstGeom prst="roundRect">
            <a:avLst>
              <a:gd fmla="val 16667" name="adj"/>
            </a:avLst>
          </a:prstGeom>
          <a:solidFill>
            <a:srgbClr val="C5F5E8"/>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74107"/>
              </a:lnSpc>
              <a:spcBef>
                <a:spcPts val="0"/>
              </a:spcBef>
              <a:spcAft>
                <a:spcPts val="0"/>
              </a:spcAft>
              <a:buClr>
                <a:schemeClr val="dk1"/>
              </a:buClr>
              <a:buSzPts val="2800"/>
              <a:buFont typeface="Arial"/>
              <a:buNone/>
            </a:pPr>
            <a:r>
              <a:rPr b="1" i="0" lang="ar-MA" sz="2800" u="none" cap="none" strike="noStrike">
                <a:solidFill>
                  <a:schemeClr val="dk1"/>
                </a:solidFill>
                <a:latin typeface="Calibri"/>
                <a:ea typeface="Calibri"/>
                <a:cs typeface="Calibri"/>
                <a:sym typeface="Calibri"/>
              </a:rPr>
              <a:t>أفهم الأسئلة وأوجه استماعي للنص للإجابة عنها.</a:t>
            </a:r>
            <a:endParaRPr b="0" i="0" sz="1800" u="none" cap="none" strike="noStrike">
              <a:solidFill>
                <a:schemeClr val="dk1"/>
              </a:solidFill>
              <a:latin typeface="Arial"/>
              <a:ea typeface="Arial"/>
              <a:cs typeface="Arial"/>
              <a:sym typeface="Arial"/>
            </a:endParaRPr>
          </a:p>
        </p:txBody>
      </p:sp>
      <p:sp>
        <p:nvSpPr>
          <p:cNvPr id="571" name="Google Shape;571;p25"/>
          <p:cNvSpPr/>
          <p:nvPr/>
        </p:nvSpPr>
        <p:spPr>
          <a:xfrm>
            <a:off x="10045700" y="1557338"/>
            <a:ext cx="1122363" cy="86995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1"/>
              </a:buClr>
              <a:buSzPts val="4800"/>
              <a:buFont typeface="Arial Rounded"/>
              <a:buNone/>
            </a:pPr>
            <a:r>
              <a:rPr b="1" i="0" lang="ar-MA" sz="4800" u="none" cap="none" strike="noStrike">
                <a:solidFill>
                  <a:schemeClr val="accent1"/>
                </a:solidFill>
                <a:latin typeface="Arial Rounded"/>
                <a:ea typeface="Arial Rounded"/>
                <a:cs typeface="Arial Rounded"/>
                <a:sym typeface="Arial Rounded"/>
              </a:rPr>
              <a:t>1</a:t>
            </a:r>
            <a:endParaRPr b="0" i="0" sz="1800" u="none" cap="none" strike="noStrike">
              <a:solidFill>
                <a:schemeClr val="dk1"/>
              </a:solidFill>
              <a:latin typeface="Arial"/>
              <a:ea typeface="Arial"/>
              <a:cs typeface="Arial"/>
              <a:sym typeface="Arial"/>
            </a:endParaRPr>
          </a:p>
        </p:txBody>
      </p:sp>
      <p:sp>
        <p:nvSpPr>
          <p:cNvPr id="572" name="Google Shape;572;p25"/>
          <p:cNvSpPr/>
          <p:nvPr/>
        </p:nvSpPr>
        <p:spPr>
          <a:xfrm>
            <a:off x="10045700" y="2808288"/>
            <a:ext cx="1122363" cy="871537"/>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1"/>
              </a:buClr>
              <a:buSzPts val="4800"/>
              <a:buFont typeface="Arial Rounded"/>
              <a:buNone/>
            </a:pPr>
            <a:r>
              <a:rPr b="1" i="0" lang="ar-MA" sz="4800" u="none" cap="none" strike="noStrike">
                <a:solidFill>
                  <a:schemeClr val="accent1"/>
                </a:solidFill>
                <a:latin typeface="Arial Rounded"/>
                <a:ea typeface="Arial Rounded"/>
                <a:cs typeface="Arial Rounded"/>
                <a:sym typeface="Arial Rounded"/>
              </a:rPr>
              <a:t>2</a:t>
            </a:r>
            <a:endParaRPr b="0" i="0" sz="1800" u="none" cap="none" strike="noStrike">
              <a:solidFill>
                <a:schemeClr val="dk1"/>
              </a:solidFill>
              <a:latin typeface="Arial"/>
              <a:ea typeface="Arial"/>
              <a:cs typeface="Arial"/>
              <a:sym typeface="Arial"/>
            </a:endParaRPr>
          </a:p>
        </p:txBody>
      </p:sp>
      <p:sp>
        <p:nvSpPr>
          <p:cNvPr id="573" name="Google Shape;573;p25"/>
          <p:cNvSpPr/>
          <p:nvPr/>
        </p:nvSpPr>
        <p:spPr>
          <a:xfrm>
            <a:off x="10045700" y="4060825"/>
            <a:ext cx="1122363" cy="86995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1"/>
              </a:buClr>
              <a:buSzPts val="4800"/>
              <a:buFont typeface="Arial Rounded"/>
              <a:buNone/>
            </a:pPr>
            <a:r>
              <a:rPr b="1" i="0" lang="ar-MA" sz="4800" u="none" cap="none" strike="noStrike">
                <a:solidFill>
                  <a:schemeClr val="accent1"/>
                </a:solidFill>
                <a:latin typeface="Arial Rounded"/>
                <a:ea typeface="Arial Rounded"/>
                <a:cs typeface="Arial Rounded"/>
                <a:sym typeface="Arial Rounded"/>
              </a:rPr>
              <a:t>3</a:t>
            </a:r>
            <a:endParaRPr b="0" i="0" sz="1800" u="none" cap="none" strike="noStrike">
              <a:solidFill>
                <a:schemeClr val="dk1"/>
              </a:solidFill>
              <a:latin typeface="Arial"/>
              <a:ea typeface="Arial"/>
              <a:cs typeface="Arial"/>
              <a:sym typeface="Arial"/>
            </a:endParaRPr>
          </a:p>
        </p:txBody>
      </p:sp>
      <p:sp>
        <p:nvSpPr>
          <p:cNvPr id="574" name="Google Shape;574;p25"/>
          <p:cNvSpPr txBox="1"/>
          <p:nvPr>
            <p:ph type="title"/>
          </p:nvPr>
        </p:nvSpPr>
        <p:spPr>
          <a:xfrm>
            <a:off x="941030" y="266050"/>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rgbClr val="757070"/>
              </a:buClr>
              <a:buSzPts val="1800"/>
              <a:buFont typeface="Calibri"/>
              <a:buNone/>
            </a:pPr>
            <a:r>
              <a:rPr b="1" lang="ar-MA" sz="1800">
                <a:solidFill>
                  <a:srgbClr val="757070"/>
                </a:solidFill>
                <a:latin typeface="Calibri"/>
                <a:ea typeface="Calibri"/>
                <a:cs typeface="Calibri"/>
                <a:sym typeface="Calibri"/>
              </a:rPr>
              <a:t>قبل أن نستمع إلى نص </a:t>
            </a:r>
            <a:r>
              <a:rPr b="1" lang="ar-MA" sz="1800">
                <a:latin typeface="Calibri"/>
                <a:ea typeface="Calibri"/>
                <a:cs typeface="Calibri"/>
                <a:sym typeface="Calibri"/>
              </a:rPr>
              <a:t>بعنوان</a:t>
            </a:r>
            <a:r>
              <a:rPr b="1" lang="ar-MA" sz="1800">
                <a:solidFill>
                  <a:srgbClr val="FF0000"/>
                </a:solidFill>
                <a:latin typeface="Calibri"/>
                <a:ea typeface="Calibri"/>
                <a:cs typeface="Calibri"/>
                <a:sym typeface="Calibri"/>
              </a:rPr>
              <a:t> الحرف اليدوية في المغرب</a:t>
            </a:r>
            <a:r>
              <a:rPr b="1" lang="ar-MA" sz="1800">
                <a:solidFill>
                  <a:srgbClr val="757070"/>
                </a:solidFill>
                <a:latin typeface="Calibri"/>
                <a:ea typeface="Calibri"/>
                <a:cs typeface="Calibri"/>
                <a:sym typeface="Calibri"/>
              </a:rPr>
              <a:t>، نتذكر أبرز قواعد الاستماع الجيد. </a:t>
            </a:r>
            <a:endParaRPr/>
          </a:p>
        </p:txBody>
      </p:sp>
      <p:sp>
        <p:nvSpPr>
          <p:cNvPr id="575" name="Google Shape;575;p25"/>
          <p:cNvSpPr txBox="1"/>
          <p:nvPr>
            <p:ph idx="2" type="body"/>
          </p:nvPr>
        </p:nvSpPr>
        <p:spPr>
          <a:xfrm>
            <a:off x="1220149" y="563983"/>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rgbClr val="AEABAB"/>
              </a:buClr>
              <a:buSzPts val="1400"/>
              <a:buFont typeface="Arial"/>
              <a:buChar char="•"/>
            </a:pPr>
            <a:r>
              <a:rPr i="1" lang="ar-MA">
                <a:solidFill>
                  <a:srgbClr val="AEABAB"/>
                </a:solidFill>
                <a:latin typeface="Calibri"/>
                <a:ea typeface="Calibri"/>
                <a:cs typeface="Calibri"/>
                <a:sym typeface="Calibri"/>
              </a:rPr>
              <a:t>يشرح المدرس (ة) للتلاميذ  ضوابط الاستماع الجيد</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568"/>
                                        </p:tgtEl>
                                        <p:attrNameLst>
                                          <p:attrName>style.visibility</p:attrName>
                                        </p:attrNameLst>
                                      </p:cBhvr>
                                      <p:to>
                                        <p:strVal val="visible"/>
                                      </p:to>
                                    </p:set>
                                    <p:anim calcmode="lin" valueType="num">
                                      <p:cBhvr additive="base">
                                        <p:cTn dur="500"/>
                                        <p:tgtEl>
                                          <p:spTgt spid="568"/>
                                        </p:tgtEl>
                                        <p:attrNameLst>
                                          <p:attrName>ppt_w</p:attrName>
                                        </p:attrNameLst>
                                      </p:cBhvr>
                                      <p:tavLst>
                                        <p:tav fmla="" tm="0">
                                          <p:val>
                                            <p:strVal val="0"/>
                                          </p:val>
                                        </p:tav>
                                        <p:tav fmla="" tm="100000">
                                          <p:val>
                                            <p:strVal val="#ppt_w"/>
                                          </p:val>
                                        </p:tav>
                                      </p:tavLst>
                                    </p:anim>
                                    <p:anim calcmode="lin" valueType="num">
                                      <p:cBhvr additive="base">
                                        <p:cTn dur="500"/>
                                        <p:tgtEl>
                                          <p:spTgt spid="568"/>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69"/>
                                        </p:tgtEl>
                                        <p:attrNameLst>
                                          <p:attrName>style.visibility</p:attrName>
                                        </p:attrNameLst>
                                      </p:cBhvr>
                                      <p:to>
                                        <p:strVal val="visible"/>
                                      </p:to>
                                    </p:set>
                                    <p:animEffect filter="fade" transition="in">
                                      <p:cBhvr>
                                        <p:cTn dur="2000"/>
                                        <p:tgtEl>
                                          <p:spTgt spid="56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570"/>
                                        </p:tgtEl>
                                        <p:attrNameLst>
                                          <p:attrName>style.visibility</p:attrName>
                                        </p:attrNameLst>
                                      </p:cBhvr>
                                      <p:to>
                                        <p:strVal val="visible"/>
                                      </p:to>
                                    </p:set>
                                    <p:anim calcmode="lin" valueType="num">
                                      <p:cBhvr additive="base">
                                        <p:cTn dur="500"/>
                                        <p:tgtEl>
                                          <p:spTgt spid="570"/>
                                        </p:tgtEl>
                                        <p:attrNameLst>
                                          <p:attrName>ppt_w</p:attrName>
                                        </p:attrNameLst>
                                      </p:cBhvr>
                                      <p:tavLst>
                                        <p:tav fmla="" tm="0">
                                          <p:val>
                                            <p:strVal val="0"/>
                                          </p:val>
                                        </p:tav>
                                        <p:tav fmla="" tm="100000">
                                          <p:val>
                                            <p:strVal val="#ppt_w"/>
                                          </p:val>
                                        </p:tav>
                                      </p:tavLst>
                                    </p:anim>
                                    <p:anim calcmode="lin" valueType="num">
                                      <p:cBhvr additive="base">
                                        <p:cTn dur="500"/>
                                        <p:tgtEl>
                                          <p:spTgt spid="570"/>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pic>
        <p:nvPicPr>
          <p:cNvPr id="580" name="Google Shape;580;p26"/>
          <p:cNvPicPr preferRelativeResize="0"/>
          <p:nvPr/>
        </p:nvPicPr>
        <p:blipFill rotWithShape="1">
          <a:blip r:embed="rId3">
            <a:alphaModFix/>
          </a:blip>
          <a:srcRect b="0" l="0" r="0" t="0"/>
          <a:stretch/>
        </p:blipFill>
        <p:spPr>
          <a:xfrm>
            <a:off x="122962" y="835401"/>
            <a:ext cx="12069038" cy="5399091"/>
          </a:xfrm>
          <a:prstGeom prst="rect">
            <a:avLst/>
          </a:prstGeom>
          <a:noFill/>
          <a:ln>
            <a:noFill/>
          </a:ln>
        </p:spPr>
      </p:pic>
      <p:sp>
        <p:nvSpPr>
          <p:cNvPr id="581" name="Google Shape;581;p26"/>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alibri"/>
              <a:ea typeface="Calibri"/>
              <a:cs typeface="Calibri"/>
              <a:sym typeface="Calibri"/>
            </a:endParaRPr>
          </a:p>
        </p:txBody>
      </p:sp>
      <p:pic>
        <p:nvPicPr>
          <p:cNvPr id="582" name="Google Shape;582;p26"/>
          <p:cNvPicPr preferRelativeResize="0"/>
          <p:nvPr/>
        </p:nvPicPr>
        <p:blipFill rotWithShape="1">
          <a:blip r:embed="rId4">
            <a:alphaModFix/>
          </a:blip>
          <a:srcRect b="0" l="0" r="0" t="0"/>
          <a:stretch/>
        </p:blipFill>
        <p:spPr>
          <a:xfrm>
            <a:off x="196149" y="90520"/>
            <a:ext cx="744881" cy="744881"/>
          </a:xfrm>
          <a:prstGeom prst="rect">
            <a:avLst/>
          </a:prstGeom>
          <a:noFill/>
          <a:ln>
            <a:noFill/>
          </a:ln>
        </p:spPr>
      </p:pic>
      <p:sp>
        <p:nvSpPr>
          <p:cNvPr id="583" name="Google Shape;583;p26"/>
          <p:cNvSpPr txBox="1"/>
          <p:nvPr>
            <p:ph type="title"/>
          </p:nvPr>
        </p:nvSpPr>
        <p:spPr>
          <a:xfrm>
            <a:off x="875957" y="18773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الآن، سأسمعكم نصا بعنوان: الحرف اليدوية في المغرب، حاولوا أن تحددوا  عناصر الوضعية التواصلية. </a:t>
            </a:r>
            <a:endParaRPr/>
          </a:p>
        </p:txBody>
      </p:sp>
      <p:sp>
        <p:nvSpPr>
          <p:cNvPr id="584" name="Google Shape;584;p26"/>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sz="1400"/>
              <a:t>يطلب  المدرس(ة</a:t>
            </a:r>
            <a:r>
              <a:rPr lang="ar-MA"/>
              <a:t>)</a:t>
            </a:r>
            <a:r>
              <a:rPr lang="ar-MA" sz="1400"/>
              <a:t>من المتعلمين  الاستماع بانتباه وتركيز، محاولين التقاط عناصر الوضعية التواصلية للنص المسموع. </a:t>
            </a:r>
            <a:r>
              <a:rPr lang="ar-MA" sz="1400">
                <a:highlight>
                  <a:srgbClr val="FFFF00"/>
                </a:highlight>
              </a:rPr>
              <a:t>بعدها يطرح أسئلة الوضعية تباعا ويستمع إلى جواب واحد في كل سؤال.</a:t>
            </a:r>
            <a:endParaRPr sz="1400">
              <a:highlight>
                <a:srgbClr val="FFFF00"/>
              </a:highlight>
            </a:endParaRPr>
          </a:p>
        </p:txBody>
      </p:sp>
      <p:pic>
        <p:nvPicPr>
          <p:cNvPr id="585" name="Google Shape;585;p26"/>
          <p:cNvPicPr preferRelativeResize="0"/>
          <p:nvPr/>
        </p:nvPicPr>
        <p:blipFill rotWithShape="1">
          <a:blip r:embed="rId5">
            <a:alphaModFix/>
          </a:blip>
          <a:srcRect b="0" l="0" r="7473" t="0"/>
          <a:stretch/>
        </p:blipFill>
        <p:spPr>
          <a:xfrm>
            <a:off x="353948" y="1556379"/>
            <a:ext cx="11280913" cy="3957133"/>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pic>
        <p:nvPicPr>
          <p:cNvPr id="590" name="Google Shape;590;p27"/>
          <p:cNvPicPr preferRelativeResize="0"/>
          <p:nvPr/>
        </p:nvPicPr>
        <p:blipFill rotWithShape="1">
          <a:blip r:embed="rId3">
            <a:alphaModFix/>
          </a:blip>
          <a:srcRect b="0" l="0" r="7473" t="0"/>
          <a:stretch/>
        </p:blipFill>
        <p:spPr>
          <a:xfrm>
            <a:off x="616787" y="1559763"/>
            <a:ext cx="11280913" cy="3957133"/>
          </a:xfrm>
          <a:prstGeom prst="rect">
            <a:avLst/>
          </a:prstGeom>
          <a:noFill/>
          <a:ln>
            <a:noFill/>
          </a:ln>
        </p:spPr>
      </p:pic>
      <p:sp>
        <p:nvSpPr>
          <p:cNvPr id="591" name="Google Shape;591;p27"/>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alibri"/>
              <a:ea typeface="Calibri"/>
              <a:cs typeface="Calibri"/>
              <a:sym typeface="Calibri"/>
            </a:endParaRPr>
          </a:p>
        </p:txBody>
      </p:sp>
      <p:pic>
        <p:nvPicPr>
          <p:cNvPr id="592" name="Google Shape;592;p27"/>
          <p:cNvPicPr preferRelativeResize="0"/>
          <p:nvPr/>
        </p:nvPicPr>
        <p:blipFill rotWithShape="1">
          <a:blip r:embed="rId4">
            <a:alphaModFix/>
          </a:blip>
          <a:srcRect b="0" l="0" r="0" t="0"/>
          <a:stretch/>
        </p:blipFill>
        <p:spPr>
          <a:xfrm>
            <a:off x="196149" y="90520"/>
            <a:ext cx="744881" cy="744881"/>
          </a:xfrm>
          <a:prstGeom prst="rect">
            <a:avLst/>
          </a:prstGeom>
          <a:noFill/>
          <a:ln>
            <a:noFill/>
          </a:ln>
        </p:spPr>
      </p:pic>
      <p:sp>
        <p:nvSpPr>
          <p:cNvPr id="593" name="Google Shape;593;p27"/>
          <p:cNvSpPr txBox="1"/>
          <p:nvPr>
            <p:ph type="title"/>
          </p:nvPr>
        </p:nvSpPr>
        <p:spPr>
          <a:xfrm>
            <a:off x="1006799" y="195237"/>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أحسنتم. إليكم عناصر الوضعية التواصلية.</a:t>
            </a:r>
            <a:endParaRPr/>
          </a:p>
        </p:txBody>
      </p:sp>
      <p:sp>
        <p:nvSpPr>
          <p:cNvPr id="594" name="Google Shape;594;p27"/>
          <p:cNvSpPr txBox="1"/>
          <p:nvPr>
            <p:ph idx="2" type="body"/>
          </p:nvPr>
        </p:nvSpPr>
        <p:spPr>
          <a:xfrm>
            <a:off x="1146358" y="513880"/>
            <a:ext cx="10250160" cy="321521"/>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Clr>
                <a:srgbClr val="AEABAB"/>
              </a:buClr>
              <a:buSzPts val="1400"/>
              <a:buChar char="•"/>
            </a:pPr>
            <a:r>
              <a:rPr lang="ar-MA" sz="1400"/>
              <a:t>- يطلب المدرس من المتعلمين توثيق الأجوبة الصحيحة في  كراساتهم</a:t>
            </a:r>
            <a:endParaRPr/>
          </a:p>
        </p:txBody>
      </p:sp>
      <p:sp>
        <p:nvSpPr>
          <p:cNvPr id="595" name="Google Shape;595;p27"/>
          <p:cNvSpPr txBox="1"/>
          <p:nvPr/>
        </p:nvSpPr>
        <p:spPr>
          <a:xfrm>
            <a:off x="7911198" y="2003776"/>
            <a:ext cx="3813311" cy="584775"/>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الحرفي حمدان</a:t>
            </a:r>
            <a:endParaRPr/>
          </a:p>
        </p:txBody>
      </p:sp>
      <p:sp>
        <p:nvSpPr>
          <p:cNvPr id="596" name="Google Shape;596;p27"/>
          <p:cNvSpPr/>
          <p:nvPr/>
        </p:nvSpPr>
        <p:spPr>
          <a:xfrm>
            <a:off x="7859087" y="3834352"/>
            <a:ext cx="3992006" cy="1682544"/>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عودته من معرض دبي</a:t>
            </a:r>
            <a:endParaRPr b="1" i="0" sz="3200" u="none" cap="none" strike="noStrike">
              <a:solidFill>
                <a:schemeClr val="dk1"/>
              </a:solidFill>
              <a:latin typeface="Calibri"/>
              <a:ea typeface="Calibri"/>
              <a:cs typeface="Calibri"/>
              <a:sym typeface="Calibri"/>
            </a:endParaRPr>
          </a:p>
        </p:txBody>
      </p:sp>
      <p:sp>
        <p:nvSpPr>
          <p:cNvPr id="597" name="Google Shape;597;p27"/>
          <p:cNvSpPr/>
          <p:nvPr/>
        </p:nvSpPr>
        <p:spPr>
          <a:xfrm>
            <a:off x="377687" y="3928000"/>
            <a:ext cx="4231107" cy="1588896"/>
          </a:xfrm>
          <a:prstGeom prst="rect">
            <a:avLst/>
          </a:prstGeom>
          <a:noFill/>
          <a:ln>
            <a:noFill/>
          </a:ln>
        </p:spPr>
        <p:txBody>
          <a:bodyPr anchorCtr="0" anchor="ctr" bIns="45700" lIns="91425" spcFirstLastPara="1" rIns="91425" wrap="square" tIns="45700">
            <a:noAutofit/>
          </a:bodyPr>
          <a:lstStyle/>
          <a:p>
            <a:pPr indent="0" lvl="0" marL="0" marR="0" rtl="1" algn="r">
              <a:lnSpc>
                <a:spcPct val="107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وصف أجواء المعرض ومشاركة  الحرفيين المغاربة.</a:t>
            </a:r>
            <a:endParaRPr b="1" i="0" sz="2800" u="none" cap="none" strike="noStrike">
              <a:solidFill>
                <a:schemeClr val="dk1"/>
              </a:solidFill>
              <a:latin typeface="Calibri"/>
              <a:ea typeface="Calibri"/>
              <a:cs typeface="Calibri"/>
              <a:sym typeface="Calibri"/>
            </a:endParaRPr>
          </a:p>
        </p:txBody>
      </p:sp>
      <p:sp>
        <p:nvSpPr>
          <p:cNvPr id="598" name="Google Shape;598;p27"/>
          <p:cNvSpPr/>
          <p:nvPr/>
        </p:nvSpPr>
        <p:spPr>
          <a:xfrm>
            <a:off x="941030" y="1689326"/>
            <a:ext cx="3124074" cy="1588896"/>
          </a:xfrm>
          <a:prstGeom prst="rect">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rPr b="1" i="0" lang="ar-MA" sz="2800" u="none" cap="none" strike="noStrike">
                <a:solidFill>
                  <a:schemeClr val="dk1"/>
                </a:solidFill>
                <a:latin typeface="Calibri"/>
                <a:ea typeface="Calibri"/>
                <a:cs typeface="Calibri"/>
                <a:sym typeface="Calibri"/>
              </a:rPr>
              <a:t>لأفراد أسرته</a:t>
            </a:r>
            <a:endParaRPr b="1" i="0" sz="2800" u="none" cap="none" strike="noStrike">
              <a:solidFill>
                <a:schemeClr val="dk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2" name="Shape 602"/>
        <p:cNvGrpSpPr/>
        <p:nvPr/>
      </p:nvGrpSpPr>
      <p:grpSpPr>
        <a:xfrm>
          <a:off x="0" y="0"/>
          <a:ext cx="0" cy="0"/>
          <a:chOff x="0" y="0"/>
          <a:chExt cx="0" cy="0"/>
        </a:xfrm>
      </p:grpSpPr>
      <p:grpSp>
        <p:nvGrpSpPr>
          <p:cNvPr id="603" name="Google Shape;603;p28"/>
          <p:cNvGrpSpPr/>
          <p:nvPr/>
        </p:nvGrpSpPr>
        <p:grpSpPr>
          <a:xfrm>
            <a:off x="654217" y="656003"/>
            <a:ext cx="10567685" cy="5198169"/>
            <a:chOff x="2184400" y="1402025"/>
            <a:chExt cx="7823200" cy="4942038"/>
          </a:xfrm>
        </p:grpSpPr>
        <p:sp>
          <p:nvSpPr>
            <p:cNvPr id="604" name="Google Shape;604;p28"/>
            <p:cNvSpPr/>
            <p:nvPr/>
          </p:nvSpPr>
          <p:spPr>
            <a:xfrm>
              <a:off x="2184400" y="1402025"/>
              <a:ext cx="7823200" cy="4942038"/>
            </a:xfrm>
            <a:prstGeom prst="roundRect">
              <a:avLst>
                <a:gd fmla="val 2665" name="adj"/>
              </a:avLst>
            </a:prstGeom>
            <a:solidFill>
              <a:srgbClr val="C00000"/>
            </a:solidFill>
            <a:ln cap="flat" cmpd="sng" w="19050">
              <a:solidFill>
                <a:srgbClr val="C00000"/>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605" name="Google Shape;605;p28"/>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p:txBody>
        </p:sp>
      </p:grpSp>
      <p:grpSp>
        <p:nvGrpSpPr>
          <p:cNvPr id="606" name="Google Shape;606;p28"/>
          <p:cNvGrpSpPr/>
          <p:nvPr/>
        </p:nvGrpSpPr>
        <p:grpSpPr>
          <a:xfrm>
            <a:off x="8534400" y="4917801"/>
            <a:ext cx="2687502" cy="936371"/>
            <a:chOff x="8534400" y="4917801"/>
            <a:chExt cx="2687501" cy="936370"/>
          </a:xfrm>
        </p:grpSpPr>
        <p:sp>
          <p:nvSpPr>
            <p:cNvPr id="607" name="Google Shape;607;p28"/>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608" name="Google Shape;608;p28"/>
            <p:cNvSpPr/>
            <p:nvPr/>
          </p:nvSpPr>
          <p:spPr>
            <a:xfrm>
              <a:off x="8534400" y="5060928"/>
              <a:ext cx="1831686"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3600"/>
                <a:buFont typeface="Arial"/>
                <a:buNone/>
              </a:pPr>
              <a:r>
                <a:rPr b="1" i="0" lang="ar-MA" sz="3600" u="none" cap="none" strike="noStrike">
                  <a:solidFill>
                    <a:srgbClr val="44546A"/>
                  </a:solidFill>
                  <a:latin typeface="Calibri"/>
                  <a:ea typeface="Calibri"/>
                  <a:cs typeface="Calibri"/>
                  <a:sym typeface="Calibri"/>
                </a:rPr>
                <a:t>5 دقائق</a:t>
              </a:r>
              <a:endParaRPr b="1" i="0" sz="3600" u="none" cap="none" strike="noStrike">
                <a:solidFill>
                  <a:schemeClr val="accent2"/>
                </a:solidFill>
                <a:latin typeface="Calibri"/>
                <a:ea typeface="Calibri"/>
                <a:cs typeface="Calibri"/>
                <a:sym typeface="Calibri"/>
              </a:endParaRPr>
            </a:p>
          </p:txBody>
        </p:sp>
      </p:grpSp>
      <p:sp>
        <p:nvSpPr>
          <p:cNvPr id="609" name="Google Shape;609;p28"/>
          <p:cNvSpPr txBox="1"/>
          <p:nvPr/>
        </p:nvSpPr>
        <p:spPr>
          <a:xfrm>
            <a:off x="2665200" y="4042739"/>
            <a:ext cx="5869200" cy="677108"/>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000000"/>
              </a:buClr>
              <a:buSzPts val="4400"/>
              <a:buFont typeface="Arial"/>
              <a:buNone/>
            </a:pPr>
            <a:r>
              <a:rPr b="1" i="0" lang="ar-MA" sz="4400" u="none" cap="none" strike="noStrike">
                <a:solidFill>
                  <a:srgbClr val="FF0000"/>
                </a:solidFill>
                <a:latin typeface="Calibri"/>
                <a:ea typeface="Calibri"/>
                <a:cs typeface="Calibri"/>
                <a:sym typeface="Calibri"/>
              </a:rPr>
              <a:t>أستمع وأفهم</a:t>
            </a:r>
            <a:endParaRPr b="0" i="0" sz="1400" u="none" cap="none" strike="noStrike">
              <a:solidFill>
                <a:srgbClr val="000000"/>
              </a:solidFill>
              <a:latin typeface="Arial"/>
              <a:ea typeface="Arial"/>
              <a:cs typeface="Arial"/>
              <a:sym typeface="Arial"/>
            </a:endParaRPr>
          </a:p>
        </p:txBody>
      </p:sp>
      <p:sp>
        <p:nvSpPr>
          <p:cNvPr id="610" name="Google Shape;610;p28"/>
          <p:cNvSpPr txBox="1"/>
          <p:nvPr/>
        </p:nvSpPr>
        <p:spPr>
          <a:xfrm>
            <a:off x="2738031" y="4719847"/>
            <a:ext cx="5869200" cy="738664"/>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000000"/>
              </a:buClr>
              <a:buSzPts val="4800"/>
              <a:buFont typeface="Arial"/>
              <a:buNone/>
            </a:pPr>
            <a:r>
              <a:rPr b="1" i="0" lang="ar-MA" sz="4800" u="none" cap="none" strike="noStrike">
                <a:solidFill>
                  <a:srgbClr val="44546A"/>
                </a:solidFill>
                <a:latin typeface="Calibri"/>
                <a:ea typeface="Calibri"/>
                <a:cs typeface="Calibri"/>
                <a:sym typeface="Calibri"/>
              </a:rPr>
              <a:t>التسميع 2</a:t>
            </a:r>
            <a:endParaRPr b="1" i="0" sz="4800" u="none" cap="none" strike="noStrike">
              <a:solidFill>
                <a:srgbClr val="44546A"/>
              </a:solidFill>
              <a:latin typeface="Calibri"/>
              <a:ea typeface="Calibri"/>
              <a:cs typeface="Calibri"/>
              <a:sym typeface="Calibri"/>
            </a:endParaRPr>
          </a:p>
        </p:txBody>
      </p:sp>
      <p:pic>
        <p:nvPicPr>
          <p:cNvPr id="611" name="Google Shape;611;p28"/>
          <p:cNvPicPr preferRelativeResize="0"/>
          <p:nvPr/>
        </p:nvPicPr>
        <p:blipFill rotWithShape="1">
          <a:blip r:embed="rId4">
            <a:alphaModFix/>
          </a:blip>
          <a:srcRect b="0" l="0" r="0" t="0"/>
          <a:stretch/>
        </p:blipFill>
        <p:spPr>
          <a:xfrm>
            <a:off x="4322034" y="1048214"/>
            <a:ext cx="2701193" cy="2701193"/>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5" name="Shape 615"/>
        <p:cNvGrpSpPr/>
        <p:nvPr/>
      </p:nvGrpSpPr>
      <p:grpSpPr>
        <a:xfrm>
          <a:off x="0" y="0"/>
          <a:ext cx="0" cy="0"/>
          <a:chOff x="0" y="0"/>
          <a:chExt cx="0" cy="0"/>
        </a:xfrm>
      </p:grpSpPr>
      <p:grpSp>
        <p:nvGrpSpPr>
          <p:cNvPr id="616" name="Google Shape;616;p29"/>
          <p:cNvGrpSpPr/>
          <p:nvPr/>
        </p:nvGrpSpPr>
        <p:grpSpPr>
          <a:xfrm>
            <a:off x="812159" y="829917"/>
            <a:ext cx="10567685" cy="5198169"/>
            <a:chOff x="2184400" y="1402025"/>
            <a:chExt cx="7823200" cy="4942038"/>
          </a:xfrm>
        </p:grpSpPr>
        <p:sp>
          <p:nvSpPr>
            <p:cNvPr id="617" name="Google Shape;617;p29"/>
            <p:cNvSpPr/>
            <p:nvPr/>
          </p:nvSpPr>
          <p:spPr>
            <a:xfrm>
              <a:off x="2184400" y="1402025"/>
              <a:ext cx="7823200" cy="4942038"/>
            </a:xfrm>
            <a:prstGeom prst="roundRect">
              <a:avLst>
                <a:gd fmla="val 2665" name="adj"/>
              </a:avLst>
            </a:prstGeom>
            <a:solidFill>
              <a:srgbClr val="0070C0"/>
            </a:solidFill>
            <a:ln cap="flat" cmpd="sng" w="19050">
              <a:solidFill>
                <a:srgbClr val="0070C0"/>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618" name="Google Shape;618;p29"/>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1D6FA9"/>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4400"/>
                <a:buFont typeface="Arial"/>
                <a:buNone/>
              </a:pPr>
              <a:r>
                <a:t/>
              </a:r>
              <a:endParaRPr b="1" i="0" sz="4400" u="none" cap="none" strike="noStrike">
                <a:solidFill>
                  <a:srgbClr val="1D6FA9"/>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4400"/>
                <a:buFont typeface="Arial"/>
                <a:buNone/>
              </a:pPr>
              <a:r>
                <a:rPr b="1" i="0" lang="ar-MA" sz="4400" u="none" cap="none" strike="noStrike">
                  <a:solidFill>
                    <a:srgbClr val="1D6FA9"/>
                  </a:solidFill>
                  <a:latin typeface="Calibri"/>
                  <a:ea typeface="Calibri"/>
                  <a:cs typeface="Calibri"/>
                  <a:sym typeface="Calibri"/>
                </a:rPr>
                <a:t>أطبق (الممارسة الثنائية) </a:t>
              </a:r>
              <a:endParaRPr b="1" i="0" sz="4400" u="none" cap="none" strike="noStrike">
                <a:solidFill>
                  <a:srgbClr val="1D6FA9"/>
                </a:solidFill>
                <a:latin typeface="Calibri"/>
                <a:ea typeface="Calibri"/>
                <a:cs typeface="Calibri"/>
                <a:sym typeface="Calibri"/>
              </a:endParaRPr>
            </a:p>
          </p:txBody>
        </p:sp>
      </p:grpSp>
      <p:pic>
        <p:nvPicPr>
          <p:cNvPr descr="Une image contenant habits, Dessin d’enfant, table, meubles&#10;&#10;Le contenu généré par l’IA peut être incorrect." id="619" name="Google Shape;619;p29"/>
          <p:cNvPicPr preferRelativeResize="0"/>
          <p:nvPr/>
        </p:nvPicPr>
        <p:blipFill rotWithShape="1">
          <a:blip r:embed="rId3">
            <a:alphaModFix/>
          </a:blip>
          <a:srcRect b="0" l="0" r="0" t="0"/>
          <a:stretch/>
        </p:blipFill>
        <p:spPr>
          <a:xfrm>
            <a:off x="5214148" y="1570044"/>
            <a:ext cx="2149140" cy="2149140"/>
          </a:xfrm>
          <a:prstGeom prst="rect">
            <a:avLst/>
          </a:prstGeom>
          <a:noFill/>
          <a:ln>
            <a:noFill/>
          </a:ln>
        </p:spPr>
      </p:pic>
      <p:sp>
        <p:nvSpPr>
          <p:cNvPr id="620" name="Google Shape;620;p29"/>
          <p:cNvSpPr/>
          <p:nvPr/>
        </p:nvSpPr>
        <p:spPr>
          <a:xfrm>
            <a:off x="5455920" y="1152495"/>
            <a:ext cx="1280160" cy="732768"/>
          </a:xfrm>
          <a:prstGeom prst="cloudCallout">
            <a:avLst>
              <a:gd fmla="val -20833" name="adj1"/>
              <a:gd fmla="val 62500" name="adj2"/>
            </a:avLst>
          </a:prstGeom>
          <a:solidFill>
            <a:srgbClr val="F9F1DC"/>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ar-MA" sz="1800" u="none" cap="none" strike="noStrike">
                <a:solidFill>
                  <a:schemeClr val="dk1"/>
                </a:solidFill>
                <a:latin typeface="Arial"/>
                <a:ea typeface="Arial"/>
                <a:cs typeface="Arial"/>
                <a:sym typeface="Arial"/>
              </a:rPr>
              <a:t>تساءلت ما إذا...</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4" name="Shape 624"/>
        <p:cNvGrpSpPr/>
        <p:nvPr/>
      </p:nvGrpSpPr>
      <p:grpSpPr>
        <a:xfrm>
          <a:off x="0" y="0"/>
          <a:ext cx="0" cy="0"/>
          <a:chOff x="0" y="0"/>
          <a:chExt cx="0" cy="0"/>
        </a:xfrm>
      </p:grpSpPr>
      <p:sp>
        <p:nvSpPr>
          <p:cNvPr id="625" name="Google Shape;625;p30"/>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alibri"/>
              <a:ea typeface="Calibri"/>
              <a:cs typeface="Calibri"/>
              <a:sym typeface="Calibri"/>
            </a:endParaRPr>
          </a:p>
        </p:txBody>
      </p:sp>
      <p:pic>
        <p:nvPicPr>
          <p:cNvPr id="626" name="Google Shape;626;p30"/>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sp>
        <p:nvSpPr>
          <p:cNvPr id="627" name="Google Shape;627;p30"/>
          <p:cNvSpPr txBox="1"/>
          <p:nvPr>
            <p:ph type="title"/>
          </p:nvPr>
        </p:nvSpPr>
        <p:spPr>
          <a:xfrm>
            <a:off x="875957" y="18773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قبل التسميع أقدم لكم المهمة التي ينبغي إنجازها: فهم النص المسموع</a:t>
            </a:r>
            <a:endParaRPr/>
          </a:p>
        </p:txBody>
      </p:sp>
      <p:sp>
        <p:nvSpPr>
          <p:cNvPr id="628" name="Google Shape;628;p30"/>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t>يعرف المدرس المتعلمين المهمة التي ينبغي إنجازها، ويطلب منهم توظيف تقنية رؤوس الأقلام.</a:t>
            </a:r>
            <a:endParaRPr sz="1400"/>
          </a:p>
        </p:txBody>
      </p:sp>
      <p:pic>
        <p:nvPicPr>
          <p:cNvPr id="629" name="Google Shape;629;p30"/>
          <p:cNvPicPr preferRelativeResize="0"/>
          <p:nvPr/>
        </p:nvPicPr>
        <p:blipFill rotWithShape="1">
          <a:blip r:embed="rId4">
            <a:alphaModFix/>
          </a:blip>
          <a:srcRect b="0" l="0" r="0" t="0"/>
          <a:stretch/>
        </p:blipFill>
        <p:spPr>
          <a:xfrm>
            <a:off x="2228360" y="1046889"/>
            <a:ext cx="9724105" cy="2517155"/>
          </a:xfrm>
          <a:prstGeom prst="rect">
            <a:avLst/>
          </a:prstGeom>
          <a:noFill/>
          <a:ln cap="flat" cmpd="sng" w="57150">
            <a:solidFill>
              <a:srgbClr val="8CD872"/>
            </a:solidFill>
            <a:prstDash val="solid"/>
            <a:round/>
            <a:headEnd len="sm" w="sm" type="none"/>
            <a:tailEnd len="sm" w="sm" type="none"/>
          </a:ln>
        </p:spPr>
      </p:pic>
      <p:pic>
        <p:nvPicPr>
          <p:cNvPr id="630" name="Google Shape;630;p30"/>
          <p:cNvPicPr preferRelativeResize="0"/>
          <p:nvPr/>
        </p:nvPicPr>
        <p:blipFill rotWithShape="1">
          <a:blip r:embed="rId5">
            <a:alphaModFix/>
          </a:blip>
          <a:srcRect b="0" l="0" r="0" t="0"/>
          <a:stretch/>
        </p:blipFill>
        <p:spPr>
          <a:xfrm>
            <a:off x="2051500" y="3724345"/>
            <a:ext cx="9900965" cy="2869579"/>
          </a:xfrm>
          <a:prstGeom prst="rect">
            <a:avLst/>
          </a:prstGeom>
          <a:noFill/>
          <a:ln cap="flat" cmpd="sng" w="57150">
            <a:solidFill>
              <a:srgbClr val="0B769F"/>
            </a:solidFill>
            <a:prstDash val="solid"/>
            <a:round/>
            <a:headEnd len="sm" w="sm" type="none"/>
            <a:tailEnd len="sm" w="sm" type="none"/>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4" name="Shape 634"/>
        <p:cNvGrpSpPr/>
        <p:nvPr/>
      </p:nvGrpSpPr>
      <p:grpSpPr>
        <a:xfrm>
          <a:off x="0" y="0"/>
          <a:ext cx="0" cy="0"/>
          <a:chOff x="0" y="0"/>
          <a:chExt cx="0" cy="0"/>
        </a:xfrm>
      </p:grpSpPr>
      <p:sp>
        <p:nvSpPr>
          <p:cNvPr id="635" name="Google Shape;635;p31"/>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03750"/>
              </a:lnSpc>
              <a:spcBef>
                <a:spcPts val="0"/>
              </a:spcBef>
              <a:spcAft>
                <a:spcPts val="0"/>
              </a:spcAft>
              <a:buClr>
                <a:schemeClr val="dk1"/>
              </a:buClr>
              <a:buSzPts val="1800"/>
              <a:buFont typeface="Calibri"/>
              <a:buNone/>
            </a:pPr>
            <a:r>
              <a:rPr b="1" lang="ar-MA" sz="1800">
                <a:latin typeface="Calibri"/>
                <a:ea typeface="Calibri"/>
                <a:cs typeface="Calibri"/>
                <a:sym typeface="Calibri"/>
              </a:rPr>
              <a:t>سأسمعكم النص مرة ثانية، انتبهوا سوف نبدأ، أنصتوا جيدا. </a:t>
            </a:r>
            <a:endParaRPr/>
          </a:p>
        </p:txBody>
      </p:sp>
      <p:sp>
        <p:nvSpPr>
          <p:cNvPr id="636" name="Google Shape;636;p31"/>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latin typeface="Calibri"/>
                <a:ea typeface="Calibri"/>
                <a:cs typeface="Calibri"/>
                <a:sym typeface="Calibri"/>
              </a:rPr>
              <a:t>يوجه المدرس المتعلمين إلى الانتباه والإصغاء الجيد</a:t>
            </a:r>
            <a:endParaRPr/>
          </a:p>
        </p:txBody>
      </p:sp>
      <p:pic>
        <p:nvPicPr>
          <p:cNvPr id="637" name="Google Shape;637;p31"/>
          <p:cNvPicPr preferRelativeResize="0"/>
          <p:nvPr/>
        </p:nvPicPr>
        <p:blipFill rotWithShape="1">
          <a:blip r:embed="rId3">
            <a:alphaModFix/>
          </a:blip>
          <a:srcRect b="0" l="0" r="0" t="0"/>
          <a:stretch/>
        </p:blipFill>
        <p:spPr>
          <a:xfrm>
            <a:off x="134776" y="134054"/>
            <a:ext cx="744881" cy="744881"/>
          </a:xfrm>
          <a:prstGeom prst="rect">
            <a:avLst/>
          </a:prstGeom>
          <a:noFill/>
          <a:ln>
            <a:noFill/>
          </a:ln>
        </p:spPr>
      </p:pic>
      <p:pic>
        <p:nvPicPr>
          <p:cNvPr descr="كيف أعرف أن طفلي لا يسمع؟ 10 أعراض تنذر بالإصابة بضعف السمع" id="638" name="Google Shape;638;p31"/>
          <p:cNvPicPr preferRelativeResize="0"/>
          <p:nvPr/>
        </p:nvPicPr>
        <p:blipFill rotWithShape="1">
          <a:blip r:embed="rId4">
            <a:alphaModFix/>
          </a:blip>
          <a:srcRect b="0" l="0" r="0" t="0"/>
          <a:stretch/>
        </p:blipFill>
        <p:spPr>
          <a:xfrm>
            <a:off x="2438400" y="1350051"/>
            <a:ext cx="7315200" cy="41814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sp>
        <p:nvSpPr>
          <p:cNvPr id="644" name="Google Shape;644;p32"/>
          <p:cNvSpPr txBox="1"/>
          <p:nvPr>
            <p:ph type="title"/>
          </p:nvPr>
        </p:nvSpPr>
        <p:spPr>
          <a:xfrm>
            <a:off x="988436" y="200956"/>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000000"/>
              </a:buClr>
              <a:buSzPts val="2222"/>
              <a:buFont typeface="Calibri"/>
              <a:buNone/>
            </a:pPr>
            <a:r>
              <a:rPr b="1" lang="ar-MA" sz="2000">
                <a:latin typeface="Calibri"/>
                <a:ea typeface="Calibri"/>
                <a:cs typeface="Calibri"/>
                <a:sym typeface="Calibri"/>
              </a:rPr>
              <a:t>أمامكم الأسئلة التي ينبغي عليكم الإجابة عنها ثنائيا.</a:t>
            </a:r>
            <a:endParaRPr b="1" sz="2000">
              <a:latin typeface="Calibri"/>
              <a:ea typeface="Calibri"/>
              <a:cs typeface="Calibri"/>
              <a:sym typeface="Calibri"/>
            </a:endParaRPr>
          </a:p>
        </p:txBody>
      </p:sp>
      <p:sp>
        <p:nvSpPr>
          <p:cNvPr id="645" name="Google Shape;645;p32"/>
          <p:cNvSpPr txBox="1"/>
          <p:nvPr>
            <p:ph idx="2" type="body"/>
          </p:nvPr>
        </p:nvSpPr>
        <p:spPr>
          <a:xfrm>
            <a:off x="755374" y="385511"/>
            <a:ext cx="11038710" cy="379802"/>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i="1" lang="ar-MA">
                <a:latin typeface="Calibri"/>
                <a:ea typeface="Calibri"/>
                <a:cs typeface="Calibri"/>
                <a:sym typeface="Calibri"/>
              </a:rPr>
              <a:t>يقرأ المدرس الأسئلة ويطلب من  متعلمين إعادة قراءتها. و يسأل المتعلمين عن الأسئلة التي تحتاج إلى الشرح قبل بدء الإجابة</a:t>
            </a:r>
            <a:r>
              <a:rPr lang="ar-MA">
                <a:latin typeface="Calibri"/>
                <a:ea typeface="Calibri"/>
                <a:cs typeface="Calibri"/>
                <a:sym typeface="Calibri"/>
              </a:rPr>
              <a:t>.</a:t>
            </a:r>
            <a:r>
              <a:rPr i="1" lang="ar-MA">
                <a:latin typeface="Calibri"/>
                <a:ea typeface="Calibri"/>
                <a:cs typeface="Calibri"/>
                <a:sym typeface="Calibri"/>
              </a:rPr>
              <a:t> ثم  يوجه المتعلمين إلى الاشتغال في ثنائيات للجواب عن الأسئلة حيث يتناقش كل ثنائي حول إجابة كل منهما عن كل سؤال، مع توضيح سيرورة الجواب المتوصل إليه. خلال هذه المرحلة يراقب تفاعل الثنائيات، عبر التجول بين الصفوف، وتقديم التوجيهات والتغذية الراجعة عند الحاجة.</a:t>
            </a:r>
            <a:endParaRPr/>
          </a:p>
        </p:txBody>
      </p:sp>
      <p:pic>
        <p:nvPicPr>
          <p:cNvPr id="646" name="Google Shape;646;p32"/>
          <p:cNvPicPr preferRelativeResize="0"/>
          <p:nvPr/>
        </p:nvPicPr>
        <p:blipFill rotWithShape="1">
          <a:blip r:embed="rId3">
            <a:alphaModFix/>
          </a:blip>
          <a:srcRect b="0" l="0" r="0" t="0"/>
          <a:stretch/>
        </p:blipFill>
        <p:spPr>
          <a:xfrm>
            <a:off x="2228360" y="1046889"/>
            <a:ext cx="9724105" cy="2517155"/>
          </a:xfrm>
          <a:prstGeom prst="rect">
            <a:avLst/>
          </a:prstGeom>
          <a:noFill/>
          <a:ln cap="flat" cmpd="sng" w="57150">
            <a:solidFill>
              <a:srgbClr val="8CD872"/>
            </a:solidFill>
            <a:prstDash val="solid"/>
            <a:round/>
            <a:headEnd len="sm" w="sm" type="none"/>
            <a:tailEnd len="sm" w="sm" type="none"/>
          </a:ln>
        </p:spPr>
      </p:pic>
      <p:pic>
        <p:nvPicPr>
          <p:cNvPr id="647" name="Google Shape;647;p32"/>
          <p:cNvPicPr preferRelativeResize="0"/>
          <p:nvPr/>
        </p:nvPicPr>
        <p:blipFill rotWithShape="1">
          <a:blip r:embed="rId4">
            <a:alphaModFix/>
          </a:blip>
          <a:srcRect b="0" l="0" r="0" t="0"/>
          <a:stretch/>
        </p:blipFill>
        <p:spPr>
          <a:xfrm>
            <a:off x="2051500" y="3724345"/>
            <a:ext cx="9900965" cy="2869579"/>
          </a:xfrm>
          <a:prstGeom prst="rect">
            <a:avLst/>
          </a:prstGeom>
          <a:noFill/>
          <a:ln cap="flat" cmpd="sng" w="57150">
            <a:solidFill>
              <a:srgbClr val="0B769F"/>
            </a:solidFill>
            <a:prstDash val="solid"/>
            <a:round/>
            <a:headEnd len="sm" w="sm" type="none"/>
            <a:tailEnd len="sm" w="sm" type="none"/>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2" name="Shape 652"/>
        <p:cNvGrpSpPr/>
        <p:nvPr/>
      </p:nvGrpSpPr>
      <p:grpSpPr>
        <a:xfrm>
          <a:off x="0" y="0"/>
          <a:ext cx="0" cy="0"/>
          <a:chOff x="0" y="0"/>
          <a:chExt cx="0" cy="0"/>
        </a:xfrm>
      </p:grpSpPr>
      <p:pic>
        <p:nvPicPr>
          <p:cNvPr id="653" name="Google Shape;653;p33"/>
          <p:cNvPicPr preferRelativeResize="0"/>
          <p:nvPr/>
        </p:nvPicPr>
        <p:blipFill rotWithShape="1">
          <a:blip r:embed="rId3">
            <a:alphaModFix/>
          </a:blip>
          <a:srcRect b="19711" l="6770" r="9313" t="6521"/>
          <a:stretch/>
        </p:blipFill>
        <p:spPr>
          <a:xfrm>
            <a:off x="147429" y="1020776"/>
            <a:ext cx="11897139" cy="5580000"/>
          </a:xfrm>
          <a:prstGeom prst="rect">
            <a:avLst/>
          </a:prstGeom>
          <a:noFill/>
          <a:ln>
            <a:noFill/>
          </a:ln>
        </p:spPr>
      </p:pic>
      <p:sp>
        <p:nvSpPr>
          <p:cNvPr id="654" name="Google Shape;654;p33"/>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000000"/>
              </a:buClr>
              <a:buSzPts val="2222"/>
              <a:buFont typeface="Calibri"/>
              <a:buNone/>
            </a:pPr>
            <a:r>
              <a:rPr b="1" lang="ar-MA" sz="2000">
                <a:latin typeface="Calibri"/>
                <a:ea typeface="Calibri"/>
                <a:cs typeface="Calibri"/>
                <a:sym typeface="Calibri"/>
              </a:rPr>
              <a:t>لنستمع إلى إجاباتكم.</a:t>
            </a:r>
            <a:endParaRPr b="1" sz="2000">
              <a:latin typeface="Calibri"/>
              <a:ea typeface="Calibri"/>
              <a:cs typeface="Calibri"/>
              <a:sym typeface="Calibri"/>
            </a:endParaRPr>
          </a:p>
        </p:txBody>
      </p:sp>
      <p:sp>
        <p:nvSpPr>
          <p:cNvPr id="655" name="Google Shape;655;p33"/>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Clr>
                <a:schemeClr val="dk1"/>
              </a:buClr>
              <a:buSzPts val="1400"/>
              <a:buNone/>
            </a:pPr>
            <a:r>
              <a:rPr i="1" lang="ar-MA" sz="1400">
                <a:latin typeface="Calibri"/>
                <a:ea typeface="Calibri"/>
                <a:cs typeface="Calibri"/>
                <a:sym typeface="Calibri"/>
              </a:rPr>
              <a:t>يستمع  المدرس إلى أجوبة بعض الثنائيات ويطلب التعليل أو إعادة الصياغة عند الحاجة، قبل أن يبرز الجواب الصحيح، مع تقديم تغذية راجعة حول منطق التوصل إلى الجواب الصحيح. </a:t>
            </a:r>
            <a:endParaRPr/>
          </a:p>
        </p:txBody>
      </p:sp>
      <p:pic>
        <p:nvPicPr>
          <p:cNvPr id="656" name="Google Shape;656;p33"/>
          <p:cNvPicPr preferRelativeResize="0"/>
          <p:nvPr/>
        </p:nvPicPr>
        <p:blipFill rotWithShape="1">
          <a:blip r:embed="rId4">
            <a:alphaModFix/>
          </a:blip>
          <a:srcRect b="0" l="0" r="0" t="0"/>
          <a:stretch/>
        </p:blipFill>
        <p:spPr>
          <a:xfrm>
            <a:off x="818718" y="198472"/>
            <a:ext cx="648055" cy="648055"/>
          </a:xfrm>
          <a:prstGeom prst="rect">
            <a:avLst/>
          </a:prstGeom>
          <a:noFill/>
          <a:ln>
            <a:noFill/>
          </a:ln>
        </p:spPr>
      </p:pic>
      <p:pic>
        <p:nvPicPr>
          <p:cNvPr id="657" name="Google Shape;657;p33"/>
          <p:cNvPicPr preferRelativeResize="0"/>
          <p:nvPr/>
        </p:nvPicPr>
        <p:blipFill rotWithShape="1">
          <a:blip r:embed="rId5">
            <a:alphaModFix/>
          </a:blip>
          <a:srcRect b="0" l="0" r="0" t="0"/>
          <a:stretch/>
        </p:blipFill>
        <p:spPr>
          <a:xfrm>
            <a:off x="5795035" y="2025281"/>
            <a:ext cx="5793402" cy="2517155"/>
          </a:xfrm>
          <a:prstGeom prst="rect">
            <a:avLst/>
          </a:prstGeom>
          <a:noFill/>
          <a:ln cap="flat" cmpd="sng" w="57150">
            <a:solidFill>
              <a:srgbClr val="8CD872"/>
            </a:solidFill>
            <a:prstDash val="solid"/>
            <a:round/>
            <a:headEnd len="sm" w="sm" type="none"/>
            <a:tailEnd len="sm" w="sm" type="none"/>
          </a:ln>
        </p:spPr>
      </p:pic>
      <p:pic>
        <p:nvPicPr>
          <p:cNvPr id="658" name="Google Shape;658;p33"/>
          <p:cNvPicPr preferRelativeResize="0"/>
          <p:nvPr/>
        </p:nvPicPr>
        <p:blipFill rotWithShape="1">
          <a:blip r:embed="rId6">
            <a:alphaModFix/>
          </a:blip>
          <a:srcRect b="0" l="0" r="0" t="0"/>
          <a:stretch/>
        </p:blipFill>
        <p:spPr>
          <a:xfrm>
            <a:off x="603563" y="1765317"/>
            <a:ext cx="5064003" cy="2869579"/>
          </a:xfrm>
          <a:prstGeom prst="rect">
            <a:avLst/>
          </a:prstGeom>
          <a:noFill/>
          <a:ln cap="flat" cmpd="sng" w="57150">
            <a:solidFill>
              <a:srgbClr val="0B769F"/>
            </a:solidFill>
            <a:prstDash val="solid"/>
            <a:round/>
            <a:headEnd len="sm" w="sm" type="none"/>
            <a:tailEnd len="sm" w="sm" type="none"/>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3" name="Shape 663"/>
        <p:cNvGrpSpPr/>
        <p:nvPr/>
      </p:nvGrpSpPr>
      <p:grpSpPr>
        <a:xfrm>
          <a:off x="0" y="0"/>
          <a:ext cx="0" cy="0"/>
          <a:chOff x="0" y="0"/>
          <a:chExt cx="0" cy="0"/>
        </a:xfrm>
      </p:grpSpPr>
      <p:pic>
        <p:nvPicPr>
          <p:cNvPr id="664" name="Google Shape;664;p34"/>
          <p:cNvPicPr preferRelativeResize="0"/>
          <p:nvPr/>
        </p:nvPicPr>
        <p:blipFill rotWithShape="1">
          <a:blip r:embed="rId3">
            <a:alphaModFix/>
          </a:blip>
          <a:srcRect b="0" l="0" r="0" t="0"/>
          <a:stretch/>
        </p:blipFill>
        <p:spPr>
          <a:xfrm>
            <a:off x="178676" y="1496344"/>
            <a:ext cx="11834648" cy="4420980"/>
          </a:xfrm>
          <a:prstGeom prst="rect">
            <a:avLst/>
          </a:prstGeom>
          <a:noFill/>
          <a:ln cap="flat" cmpd="sng" w="57150">
            <a:solidFill>
              <a:srgbClr val="8CD872"/>
            </a:solidFill>
            <a:prstDash val="solid"/>
            <a:round/>
            <a:headEnd len="sm" w="sm" type="none"/>
            <a:tailEnd len="sm" w="sm" type="none"/>
          </a:ln>
        </p:spPr>
      </p:pic>
      <p:pic>
        <p:nvPicPr>
          <p:cNvPr id="665" name="Google Shape;665;p34"/>
          <p:cNvPicPr preferRelativeResize="0"/>
          <p:nvPr/>
        </p:nvPicPr>
        <p:blipFill rotWithShape="1">
          <a:blip r:embed="rId4">
            <a:alphaModFix/>
          </a:blip>
          <a:srcRect b="0" l="0" r="0" t="0"/>
          <a:stretch/>
        </p:blipFill>
        <p:spPr>
          <a:xfrm>
            <a:off x="902999" y="127034"/>
            <a:ext cx="730250" cy="730250"/>
          </a:xfrm>
          <a:prstGeom prst="rect">
            <a:avLst/>
          </a:prstGeom>
          <a:noFill/>
          <a:ln>
            <a:noFill/>
          </a:ln>
        </p:spPr>
      </p:pic>
      <p:sp>
        <p:nvSpPr>
          <p:cNvPr id="666" name="Google Shape;666;p34"/>
          <p:cNvSpPr txBox="1"/>
          <p:nvPr>
            <p:ph type="title"/>
          </p:nvPr>
        </p:nvSpPr>
        <p:spPr>
          <a:xfrm>
            <a:off x="989005" y="194856"/>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ممتاز. إليكم الإجابات الصحيحة.</a:t>
            </a:r>
            <a:endParaRPr/>
          </a:p>
        </p:txBody>
      </p:sp>
      <p:sp>
        <p:nvSpPr>
          <p:cNvPr id="667" name="Google Shape;667;p34"/>
          <p:cNvSpPr txBox="1"/>
          <p:nvPr>
            <p:ph idx="2" type="body"/>
          </p:nvPr>
        </p:nvSpPr>
        <p:spPr>
          <a:xfrm>
            <a:off x="1268124" y="483416"/>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sz="1400">
                <a:latin typeface="Calibri"/>
                <a:ea typeface="Calibri"/>
                <a:cs typeface="Calibri"/>
                <a:sym typeface="Calibri"/>
              </a:rPr>
              <a:t>- يطلب المدرس من المتعلمين توثيق الأجوبة الصحيحة في  كراساتهم</a:t>
            </a:r>
            <a:endParaRPr/>
          </a:p>
        </p:txBody>
      </p:sp>
      <p:sp>
        <p:nvSpPr>
          <p:cNvPr id="668" name="Google Shape;668;p34"/>
          <p:cNvSpPr/>
          <p:nvPr/>
        </p:nvSpPr>
        <p:spPr>
          <a:xfrm>
            <a:off x="3021497" y="1809000"/>
            <a:ext cx="4681330" cy="321521"/>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1" i="0" sz="3600" u="none" cap="none" strike="noStrike">
              <a:solidFill>
                <a:schemeClr val="dk1"/>
              </a:solidFill>
              <a:latin typeface="Calibri"/>
              <a:ea typeface="Calibri"/>
              <a:cs typeface="Calibri"/>
              <a:sym typeface="Calibri"/>
            </a:endParaRPr>
          </a:p>
        </p:txBody>
      </p:sp>
      <p:sp>
        <p:nvSpPr>
          <p:cNvPr id="669" name="Google Shape;669;p34"/>
          <p:cNvSpPr/>
          <p:nvPr/>
        </p:nvSpPr>
        <p:spPr>
          <a:xfrm>
            <a:off x="6291470" y="2279141"/>
            <a:ext cx="2557670" cy="235459"/>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p:txBody>
      </p:sp>
      <p:sp>
        <p:nvSpPr>
          <p:cNvPr id="670" name="Google Shape;670;p34"/>
          <p:cNvSpPr txBox="1"/>
          <p:nvPr/>
        </p:nvSpPr>
        <p:spPr>
          <a:xfrm>
            <a:off x="989005" y="2887933"/>
            <a:ext cx="10720877" cy="523220"/>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dk1"/>
              </a:buClr>
              <a:buSzPts val="2400"/>
              <a:buFont typeface="Calibri"/>
              <a:buNone/>
            </a:pPr>
            <a:r>
              <a:rPr b="1" i="0" lang="ar-MA" sz="2800" u="none" cap="none" strike="noStrike">
                <a:solidFill>
                  <a:srgbClr val="43D658"/>
                </a:solidFill>
                <a:latin typeface="Calibri"/>
                <a:ea typeface="Calibri"/>
                <a:cs typeface="Calibri"/>
                <a:sym typeface="Calibri"/>
              </a:rPr>
              <a:t>عدد السنوات التي قضاها عبد الرحيم في صناعة الأحذية هي خمس وثلاثون سنة.</a:t>
            </a:r>
            <a:endParaRPr/>
          </a:p>
        </p:txBody>
      </p:sp>
      <p:sp>
        <p:nvSpPr>
          <p:cNvPr id="671" name="Google Shape;671;p34"/>
          <p:cNvSpPr txBox="1"/>
          <p:nvPr/>
        </p:nvSpPr>
        <p:spPr>
          <a:xfrm>
            <a:off x="0" y="4029954"/>
            <a:ext cx="12013324" cy="954107"/>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dk1"/>
              </a:buClr>
              <a:buSzPts val="2400"/>
              <a:buFont typeface="Calibri"/>
              <a:buNone/>
            </a:pPr>
            <a:r>
              <a:rPr b="1" i="0" lang="ar-MA" sz="2800" u="none" cap="none" strike="noStrike">
                <a:solidFill>
                  <a:srgbClr val="002060"/>
                </a:solidFill>
                <a:latin typeface="Calibri"/>
                <a:ea typeface="Calibri"/>
                <a:cs typeface="Calibri"/>
                <a:sym typeface="Calibri"/>
              </a:rPr>
              <a:t>أنواع الجلود التي تستخدم في صنع الأحذية التقليدية هي: جلود البقر والغنم والماعز، وتتم صباغتها بمواد طبيعية</a:t>
            </a:r>
            <a:endParaRPr/>
          </a:p>
        </p:txBody>
      </p:sp>
      <p:sp>
        <p:nvSpPr>
          <p:cNvPr id="672" name="Google Shape;672;p34"/>
          <p:cNvSpPr txBox="1"/>
          <p:nvPr/>
        </p:nvSpPr>
        <p:spPr>
          <a:xfrm>
            <a:off x="178676" y="5361656"/>
            <a:ext cx="11756849" cy="523220"/>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dk1"/>
              </a:buClr>
              <a:buSzPts val="2400"/>
              <a:buFont typeface="Calibri"/>
              <a:buNone/>
            </a:pPr>
            <a:r>
              <a:rPr b="1" i="0" lang="ar-MA" sz="2800" u="none" cap="none" strike="noStrike">
                <a:solidFill>
                  <a:srgbClr val="43D658"/>
                </a:solidFill>
                <a:latin typeface="Calibri"/>
                <a:ea typeface="Calibri"/>
                <a:cs typeface="Calibri"/>
                <a:sym typeface="Calibri"/>
              </a:rPr>
              <a:t>يقدم الصانع درويش الحسين لزوار المعرض حرفة النقش على الخشب.</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7" name="Shape 677"/>
        <p:cNvGrpSpPr/>
        <p:nvPr/>
      </p:nvGrpSpPr>
      <p:grpSpPr>
        <a:xfrm>
          <a:off x="0" y="0"/>
          <a:ext cx="0" cy="0"/>
          <a:chOff x="0" y="0"/>
          <a:chExt cx="0" cy="0"/>
        </a:xfrm>
      </p:grpSpPr>
      <p:pic>
        <p:nvPicPr>
          <p:cNvPr id="678" name="Google Shape;678;p101"/>
          <p:cNvPicPr preferRelativeResize="0"/>
          <p:nvPr/>
        </p:nvPicPr>
        <p:blipFill rotWithShape="1">
          <a:blip r:embed="rId3">
            <a:alphaModFix/>
          </a:blip>
          <a:srcRect b="0" l="0" r="0" t="0"/>
          <a:stretch/>
        </p:blipFill>
        <p:spPr>
          <a:xfrm>
            <a:off x="506479" y="1716869"/>
            <a:ext cx="11179041" cy="3240000"/>
          </a:xfrm>
          <a:prstGeom prst="rect">
            <a:avLst/>
          </a:prstGeom>
          <a:noFill/>
          <a:ln cap="flat" cmpd="sng" w="57150">
            <a:solidFill>
              <a:srgbClr val="0B769F"/>
            </a:solidFill>
            <a:prstDash val="solid"/>
            <a:round/>
            <a:headEnd len="sm" w="sm" type="none"/>
            <a:tailEnd len="sm" w="sm" type="none"/>
          </a:ln>
        </p:spPr>
      </p:pic>
      <p:pic>
        <p:nvPicPr>
          <p:cNvPr id="679" name="Google Shape;679;p101"/>
          <p:cNvPicPr preferRelativeResize="0"/>
          <p:nvPr/>
        </p:nvPicPr>
        <p:blipFill rotWithShape="1">
          <a:blip r:embed="rId4">
            <a:alphaModFix/>
          </a:blip>
          <a:srcRect b="0" l="0" r="0" t="0"/>
          <a:stretch/>
        </p:blipFill>
        <p:spPr>
          <a:xfrm>
            <a:off x="902999" y="127034"/>
            <a:ext cx="730250" cy="730250"/>
          </a:xfrm>
          <a:prstGeom prst="rect">
            <a:avLst/>
          </a:prstGeom>
          <a:noFill/>
          <a:ln>
            <a:noFill/>
          </a:ln>
        </p:spPr>
      </p:pic>
      <p:sp>
        <p:nvSpPr>
          <p:cNvPr id="680" name="Google Shape;680;p101"/>
          <p:cNvSpPr txBox="1"/>
          <p:nvPr>
            <p:ph type="title"/>
          </p:nvPr>
        </p:nvSpPr>
        <p:spPr>
          <a:xfrm>
            <a:off x="989005" y="194856"/>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ممتاز. إليكم الإجابات الصحيحة.</a:t>
            </a:r>
            <a:endParaRPr/>
          </a:p>
        </p:txBody>
      </p:sp>
      <p:sp>
        <p:nvSpPr>
          <p:cNvPr id="681" name="Google Shape;681;p101"/>
          <p:cNvSpPr txBox="1"/>
          <p:nvPr>
            <p:ph idx="2" type="body"/>
          </p:nvPr>
        </p:nvSpPr>
        <p:spPr>
          <a:xfrm>
            <a:off x="1268124" y="483416"/>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sz="1400">
                <a:latin typeface="Calibri"/>
                <a:ea typeface="Calibri"/>
                <a:cs typeface="Calibri"/>
                <a:sym typeface="Calibri"/>
              </a:rPr>
              <a:t>- يطلب المدرس من المتعلمين توثيق الأجوبة الصحيحة في  كراساتهم</a:t>
            </a:r>
            <a:endParaRPr/>
          </a:p>
        </p:txBody>
      </p:sp>
      <p:sp>
        <p:nvSpPr>
          <p:cNvPr id="682" name="Google Shape;682;p101"/>
          <p:cNvSpPr/>
          <p:nvPr/>
        </p:nvSpPr>
        <p:spPr>
          <a:xfrm>
            <a:off x="3021497" y="1809000"/>
            <a:ext cx="4681330" cy="321521"/>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1" i="0" sz="3600" u="none" cap="none" strike="noStrike">
              <a:solidFill>
                <a:schemeClr val="dk1"/>
              </a:solidFill>
              <a:latin typeface="Calibri"/>
              <a:ea typeface="Calibri"/>
              <a:cs typeface="Calibri"/>
              <a:sym typeface="Calibri"/>
            </a:endParaRPr>
          </a:p>
        </p:txBody>
      </p:sp>
      <p:sp>
        <p:nvSpPr>
          <p:cNvPr id="683" name="Google Shape;683;p101"/>
          <p:cNvSpPr txBox="1"/>
          <p:nvPr/>
        </p:nvSpPr>
        <p:spPr>
          <a:xfrm>
            <a:off x="3223048" y="2774253"/>
            <a:ext cx="441434" cy="76944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ar-MA" sz="4400" u="none" cap="none" strike="noStrike">
                <a:solidFill>
                  <a:srgbClr val="43D658"/>
                </a:solidFill>
                <a:latin typeface="Calibri"/>
                <a:ea typeface="Calibri"/>
                <a:cs typeface="Calibri"/>
                <a:sym typeface="Calibri"/>
              </a:rPr>
              <a:t>√</a:t>
            </a:r>
            <a:endParaRPr b="0" i="0" sz="4400" u="none" cap="none" strike="noStrike">
              <a:solidFill>
                <a:srgbClr val="000000"/>
              </a:solidFill>
              <a:latin typeface="Arial"/>
              <a:ea typeface="Arial"/>
              <a:cs typeface="Arial"/>
              <a:sym typeface="Arial"/>
            </a:endParaRPr>
          </a:p>
        </p:txBody>
      </p:sp>
      <p:sp>
        <p:nvSpPr>
          <p:cNvPr id="684" name="Google Shape;684;p101"/>
          <p:cNvSpPr txBox="1"/>
          <p:nvPr/>
        </p:nvSpPr>
        <p:spPr>
          <a:xfrm>
            <a:off x="5979673" y="4187428"/>
            <a:ext cx="441434" cy="76944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ar-MA" sz="4400" u="none" cap="none" strike="noStrike">
                <a:solidFill>
                  <a:srgbClr val="43D658"/>
                </a:solidFill>
                <a:latin typeface="Calibri"/>
                <a:ea typeface="Calibri"/>
                <a:cs typeface="Calibri"/>
                <a:sym typeface="Calibri"/>
              </a:rPr>
              <a:t>√</a:t>
            </a:r>
            <a:endParaRPr b="0" i="0" sz="4400" u="none" cap="none" strike="noStrike">
              <a:solidFill>
                <a:srgbClr val="000000"/>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88" name="Shape 688"/>
        <p:cNvGrpSpPr/>
        <p:nvPr/>
      </p:nvGrpSpPr>
      <p:grpSpPr>
        <a:xfrm>
          <a:off x="0" y="0"/>
          <a:ext cx="0" cy="0"/>
          <a:chOff x="0" y="0"/>
          <a:chExt cx="0" cy="0"/>
        </a:xfrm>
      </p:grpSpPr>
      <p:sp>
        <p:nvSpPr>
          <p:cNvPr id="689" name="Google Shape;689;p35"/>
          <p:cNvSpPr/>
          <p:nvPr/>
        </p:nvSpPr>
        <p:spPr>
          <a:xfrm>
            <a:off x="2039007" y="1019503"/>
            <a:ext cx="8471338" cy="4687614"/>
          </a:xfrm>
          <a:prstGeom prst="rect">
            <a:avLst/>
          </a:prstGeom>
          <a:solidFill>
            <a:schemeClr val="lt1"/>
          </a:solidFill>
          <a:ln cap="flat" cmpd="sng" w="2540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ar-MA" sz="6600" u="none" cap="none" strike="noStrike">
                <a:solidFill>
                  <a:schemeClr val="dk1"/>
                </a:solidFill>
                <a:latin typeface="Arial"/>
                <a:ea typeface="Arial"/>
                <a:cs typeface="Arial"/>
                <a:sym typeface="Arial"/>
              </a:rPr>
              <a:t>يتجاوز المدرس سؤال التسميع الثالث ويمر إلى سؤال المؤشرات.</a:t>
            </a:r>
            <a:endParaRPr b="0" i="0" sz="6600" u="none" cap="none" strike="noStrike">
              <a:solidFill>
                <a:schemeClr val="dk1"/>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3" name="Shape 693"/>
        <p:cNvGrpSpPr/>
        <p:nvPr/>
      </p:nvGrpSpPr>
      <p:grpSpPr>
        <a:xfrm>
          <a:off x="0" y="0"/>
          <a:ext cx="0" cy="0"/>
          <a:chOff x="0" y="0"/>
          <a:chExt cx="0" cy="0"/>
        </a:xfrm>
      </p:grpSpPr>
      <p:grpSp>
        <p:nvGrpSpPr>
          <p:cNvPr id="694" name="Google Shape;694;p38"/>
          <p:cNvGrpSpPr/>
          <p:nvPr/>
        </p:nvGrpSpPr>
        <p:grpSpPr>
          <a:xfrm>
            <a:off x="812157" y="829915"/>
            <a:ext cx="10567685" cy="5198169"/>
            <a:chOff x="2184400" y="1402025"/>
            <a:chExt cx="7823200" cy="4942038"/>
          </a:xfrm>
        </p:grpSpPr>
        <p:sp>
          <p:nvSpPr>
            <p:cNvPr id="695" name="Google Shape;695;p38"/>
            <p:cNvSpPr/>
            <p:nvPr/>
          </p:nvSpPr>
          <p:spPr>
            <a:xfrm>
              <a:off x="2184400" y="1402025"/>
              <a:ext cx="7823200" cy="4942038"/>
            </a:xfrm>
            <a:prstGeom prst="roundRect">
              <a:avLst>
                <a:gd fmla="val 2665" name="adj"/>
              </a:avLst>
            </a:prstGeom>
            <a:solidFill>
              <a:srgbClr val="C00000"/>
            </a:solidFill>
            <a:ln cap="flat" cmpd="sng" w="19050">
              <a:solidFill>
                <a:srgbClr val="C00000"/>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696" name="Google Shape;696;p38"/>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p:txBody>
        </p:sp>
      </p:grpSp>
      <p:grpSp>
        <p:nvGrpSpPr>
          <p:cNvPr id="697" name="Google Shape;697;p38"/>
          <p:cNvGrpSpPr/>
          <p:nvPr/>
        </p:nvGrpSpPr>
        <p:grpSpPr>
          <a:xfrm>
            <a:off x="8534400" y="4917801"/>
            <a:ext cx="2687502" cy="936371"/>
            <a:chOff x="8534400" y="4917801"/>
            <a:chExt cx="2687501" cy="936370"/>
          </a:xfrm>
        </p:grpSpPr>
        <p:sp>
          <p:nvSpPr>
            <p:cNvPr id="698" name="Google Shape;698;p38"/>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699" name="Google Shape;699;p38"/>
            <p:cNvSpPr/>
            <p:nvPr/>
          </p:nvSpPr>
          <p:spPr>
            <a:xfrm>
              <a:off x="8534400" y="5060928"/>
              <a:ext cx="1831686"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3600"/>
                <a:buFont typeface="Arial"/>
                <a:buNone/>
              </a:pPr>
              <a:r>
                <a:rPr b="1" i="0" lang="ar-MA" sz="3600" u="none" cap="none" strike="noStrike">
                  <a:solidFill>
                    <a:srgbClr val="44546A"/>
                  </a:solidFill>
                  <a:latin typeface="Calibri"/>
                  <a:ea typeface="Calibri"/>
                  <a:cs typeface="Calibri"/>
                  <a:sym typeface="Calibri"/>
                </a:rPr>
                <a:t>3 دقائق</a:t>
              </a:r>
              <a:endParaRPr b="1" i="0" sz="3600" u="none" cap="none" strike="noStrike">
                <a:solidFill>
                  <a:schemeClr val="accent2"/>
                </a:solidFill>
                <a:latin typeface="Calibri"/>
                <a:ea typeface="Calibri"/>
                <a:cs typeface="Calibri"/>
                <a:sym typeface="Calibri"/>
              </a:endParaRPr>
            </a:p>
          </p:txBody>
        </p:sp>
      </p:grpSp>
      <p:sp>
        <p:nvSpPr>
          <p:cNvPr id="700" name="Google Shape;700;p38"/>
          <p:cNvSpPr txBox="1"/>
          <p:nvPr/>
        </p:nvSpPr>
        <p:spPr>
          <a:xfrm>
            <a:off x="2665200" y="4042739"/>
            <a:ext cx="5869200" cy="677108"/>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000000"/>
              </a:buClr>
              <a:buSzPts val="4400"/>
              <a:buFont typeface="Arial"/>
              <a:buNone/>
            </a:pPr>
            <a:r>
              <a:rPr b="1" i="0" lang="ar-MA" sz="4400" u="none" cap="none" strike="noStrike">
                <a:solidFill>
                  <a:srgbClr val="FF0000"/>
                </a:solidFill>
                <a:latin typeface="Calibri"/>
                <a:ea typeface="Calibri"/>
                <a:cs typeface="Calibri"/>
                <a:sym typeface="Calibri"/>
              </a:rPr>
              <a:t>المؤشرات</a:t>
            </a:r>
            <a:endParaRPr b="0" i="0" sz="1400" u="none" cap="none" strike="noStrike">
              <a:solidFill>
                <a:srgbClr val="000000"/>
              </a:solidFill>
              <a:latin typeface="Arial"/>
              <a:ea typeface="Arial"/>
              <a:cs typeface="Arial"/>
              <a:sym typeface="Arial"/>
            </a:endParaRPr>
          </a:p>
        </p:txBody>
      </p:sp>
      <p:pic>
        <p:nvPicPr>
          <p:cNvPr id="701" name="Google Shape;701;p38"/>
          <p:cNvPicPr preferRelativeResize="0"/>
          <p:nvPr/>
        </p:nvPicPr>
        <p:blipFill rotWithShape="1">
          <a:blip r:embed="rId4">
            <a:alphaModFix/>
          </a:blip>
          <a:srcRect b="0" l="0" r="0" t="0"/>
          <a:stretch/>
        </p:blipFill>
        <p:spPr>
          <a:xfrm>
            <a:off x="4322034" y="1048214"/>
            <a:ext cx="2701193" cy="2701193"/>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5" name="Shape 705"/>
        <p:cNvGrpSpPr/>
        <p:nvPr/>
      </p:nvGrpSpPr>
      <p:grpSpPr>
        <a:xfrm>
          <a:off x="0" y="0"/>
          <a:ext cx="0" cy="0"/>
          <a:chOff x="0" y="0"/>
          <a:chExt cx="0" cy="0"/>
        </a:xfrm>
      </p:grpSpPr>
      <p:sp>
        <p:nvSpPr>
          <p:cNvPr id="706" name="Google Shape;706;p102"/>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alibri"/>
              <a:ea typeface="Calibri"/>
              <a:cs typeface="Calibri"/>
              <a:sym typeface="Calibri"/>
            </a:endParaRPr>
          </a:p>
        </p:txBody>
      </p:sp>
      <p:pic>
        <p:nvPicPr>
          <p:cNvPr id="707" name="Google Shape;707;p102"/>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sp>
        <p:nvSpPr>
          <p:cNvPr id="708" name="Google Shape;708;p102"/>
          <p:cNvSpPr txBox="1"/>
          <p:nvPr>
            <p:ph type="title"/>
          </p:nvPr>
        </p:nvSpPr>
        <p:spPr>
          <a:xfrm>
            <a:off x="875957" y="18773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قبل التسميع أقدم لكم المهمة التي ينبغي إنجازها: فهم النص المسموع</a:t>
            </a:r>
            <a:endParaRPr/>
          </a:p>
        </p:txBody>
      </p:sp>
      <p:sp>
        <p:nvSpPr>
          <p:cNvPr id="709" name="Google Shape;709;p102"/>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t>يعرف المدرس المتعلمين المهمة التي ينبغي إنجازها، ويطلب منهم توظيف تقنية رؤوس الأقلام.</a:t>
            </a:r>
            <a:endParaRPr sz="1400"/>
          </a:p>
        </p:txBody>
      </p:sp>
      <p:pic>
        <p:nvPicPr>
          <p:cNvPr id="710" name="Google Shape;710;p102"/>
          <p:cNvPicPr preferRelativeResize="0"/>
          <p:nvPr/>
        </p:nvPicPr>
        <p:blipFill rotWithShape="1">
          <a:blip r:embed="rId4">
            <a:alphaModFix/>
          </a:blip>
          <a:srcRect b="0" l="0" r="0" t="0"/>
          <a:stretch/>
        </p:blipFill>
        <p:spPr>
          <a:xfrm>
            <a:off x="1475539" y="1275637"/>
            <a:ext cx="9330113" cy="48240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4" name="Shape 714"/>
        <p:cNvGrpSpPr/>
        <p:nvPr/>
      </p:nvGrpSpPr>
      <p:grpSpPr>
        <a:xfrm>
          <a:off x="0" y="0"/>
          <a:ext cx="0" cy="0"/>
          <a:chOff x="0" y="0"/>
          <a:chExt cx="0" cy="0"/>
        </a:xfrm>
      </p:grpSpPr>
      <p:sp>
        <p:nvSpPr>
          <p:cNvPr id="715" name="Google Shape;715;p103"/>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03750"/>
              </a:lnSpc>
              <a:spcBef>
                <a:spcPts val="0"/>
              </a:spcBef>
              <a:spcAft>
                <a:spcPts val="0"/>
              </a:spcAft>
              <a:buClr>
                <a:schemeClr val="dk1"/>
              </a:buClr>
              <a:buSzPts val="1800"/>
              <a:buFont typeface="Calibri"/>
              <a:buNone/>
            </a:pPr>
            <a:r>
              <a:rPr b="1" lang="ar-MA" sz="1800">
                <a:latin typeface="Calibri"/>
                <a:ea typeface="Calibri"/>
                <a:cs typeface="Calibri"/>
                <a:sym typeface="Calibri"/>
              </a:rPr>
              <a:t>سأسمعكم النص مرة ثالثة، انتبهوا سوف نبدأ، أنصتوا جيدا. </a:t>
            </a:r>
            <a:endParaRPr/>
          </a:p>
        </p:txBody>
      </p:sp>
      <p:sp>
        <p:nvSpPr>
          <p:cNvPr id="716" name="Google Shape;716;p103"/>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latin typeface="Calibri"/>
                <a:ea typeface="Calibri"/>
                <a:cs typeface="Calibri"/>
                <a:sym typeface="Calibri"/>
              </a:rPr>
              <a:t>يوجه المدرس المتعلمين إلى الانتباه والإصغاء الجيد</a:t>
            </a:r>
            <a:endParaRPr/>
          </a:p>
        </p:txBody>
      </p:sp>
      <p:pic>
        <p:nvPicPr>
          <p:cNvPr id="717" name="Google Shape;717;p103"/>
          <p:cNvPicPr preferRelativeResize="0"/>
          <p:nvPr/>
        </p:nvPicPr>
        <p:blipFill rotWithShape="1">
          <a:blip r:embed="rId3">
            <a:alphaModFix/>
          </a:blip>
          <a:srcRect b="0" l="0" r="0" t="0"/>
          <a:stretch/>
        </p:blipFill>
        <p:spPr>
          <a:xfrm>
            <a:off x="134776" y="134054"/>
            <a:ext cx="744881" cy="744881"/>
          </a:xfrm>
          <a:prstGeom prst="rect">
            <a:avLst/>
          </a:prstGeom>
          <a:noFill/>
          <a:ln>
            <a:noFill/>
          </a:ln>
        </p:spPr>
      </p:pic>
      <p:pic>
        <p:nvPicPr>
          <p:cNvPr descr="كيف أعرف أن طفلي لا يسمع؟ 10 أعراض تنذر بالإصابة بضعف السمع" id="718" name="Google Shape;718;p103"/>
          <p:cNvPicPr preferRelativeResize="0"/>
          <p:nvPr/>
        </p:nvPicPr>
        <p:blipFill rotWithShape="1">
          <a:blip r:embed="rId4">
            <a:alphaModFix/>
          </a:blip>
          <a:srcRect b="0" l="0" r="0" t="0"/>
          <a:stretch/>
        </p:blipFill>
        <p:spPr>
          <a:xfrm>
            <a:off x="2438400" y="1350051"/>
            <a:ext cx="7315200" cy="418147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2" name="Shape 722"/>
        <p:cNvGrpSpPr/>
        <p:nvPr/>
      </p:nvGrpSpPr>
      <p:grpSpPr>
        <a:xfrm>
          <a:off x="0" y="0"/>
          <a:ext cx="0" cy="0"/>
          <a:chOff x="0" y="0"/>
          <a:chExt cx="0" cy="0"/>
        </a:xfrm>
      </p:grpSpPr>
      <p:grpSp>
        <p:nvGrpSpPr>
          <p:cNvPr id="723" name="Google Shape;723;p50"/>
          <p:cNvGrpSpPr/>
          <p:nvPr/>
        </p:nvGrpSpPr>
        <p:grpSpPr>
          <a:xfrm>
            <a:off x="812159" y="829917"/>
            <a:ext cx="10567685" cy="5198169"/>
            <a:chOff x="2184400" y="1402025"/>
            <a:chExt cx="7823200" cy="4942038"/>
          </a:xfrm>
        </p:grpSpPr>
        <p:sp>
          <p:nvSpPr>
            <p:cNvPr id="724" name="Google Shape;724;p50"/>
            <p:cNvSpPr/>
            <p:nvPr/>
          </p:nvSpPr>
          <p:spPr>
            <a:xfrm>
              <a:off x="2184400" y="1402025"/>
              <a:ext cx="7823200" cy="4942038"/>
            </a:xfrm>
            <a:prstGeom prst="roundRect">
              <a:avLst>
                <a:gd fmla="val 2665" name="adj"/>
              </a:avLst>
            </a:prstGeom>
            <a:solidFill>
              <a:srgbClr val="8BC145"/>
            </a:solidFill>
            <a:ln cap="flat" cmpd="sng" w="19050">
              <a:solidFill>
                <a:srgbClr val="8BC145"/>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725" name="Google Shape;725;p50"/>
            <p:cNvSpPr/>
            <p:nvPr/>
          </p:nvSpPr>
          <p:spPr>
            <a:xfrm>
              <a:off x="2284184" y="1499311"/>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t/>
              </a:r>
              <a:endParaRPr b="1" i="0" sz="40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4000"/>
                <a:buFont typeface="Arial"/>
                <a:buNone/>
              </a:pPr>
              <a:r>
                <a:t/>
              </a:r>
              <a:endParaRPr b="1" i="0" sz="4000" u="none" cap="none" strike="noStrike">
                <a:solidFill>
                  <a:srgbClr val="000000"/>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4400"/>
                <a:buFont typeface="Arial"/>
                <a:buNone/>
              </a:pPr>
              <a:r>
                <a:rPr b="1" i="0" lang="ar-MA" sz="4400" u="none" cap="none" strike="noStrike">
                  <a:solidFill>
                    <a:srgbClr val="92D050"/>
                  </a:solidFill>
                  <a:latin typeface="Calibri"/>
                  <a:ea typeface="Calibri"/>
                  <a:cs typeface="Calibri"/>
                  <a:sym typeface="Calibri"/>
                </a:rPr>
                <a:t>الممارسة المستقلة(المؤشرات) </a:t>
              </a:r>
              <a:endParaRPr b="1" i="0" sz="4400" u="none" cap="none" strike="noStrike">
                <a:solidFill>
                  <a:srgbClr val="92D050"/>
                </a:solidFill>
                <a:latin typeface="Calibri"/>
                <a:ea typeface="Calibri"/>
                <a:cs typeface="Calibri"/>
                <a:sym typeface="Calibri"/>
              </a:endParaRPr>
            </a:p>
          </p:txBody>
        </p:sp>
      </p:grpSp>
      <p:pic>
        <p:nvPicPr>
          <p:cNvPr id="726" name="Google Shape;726;p50"/>
          <p:cNvPicPr preferRelativeResize="0"/>
          <p:nvPr/>
        </p:nvPicPr>
        <p:blipFill rotWithShape="1">
          <a:blip r:embed="rId3">
            <a:alphaModFix/>
          </a:blip>
          <a:srcRect b="0" l="0" r="0" t="0"/>
          <a:stretch/>
        </p:blipFill>
        <p:spPr>
          <a:xfrm>
            <a:off x="4960599" y="1158197"/>
            <a:ext cx="2270803" cy="2270803"/>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0" name="Shape 730"/>
        <p:cNvGrpSpPr/>
        <p:nvPr/>
      </p:nvGrpSpPr>
      <p:grpSpPr>
        <a:xfrm>
          <a:off x="0" y="0"/>
          <a:ext cx="0" cy="0"/>
          <a:chOff x="0" y="0"/>
          <a:chExt cx="0" cy="0"/>
        </a:xfrm>
      </p:grpSpPr>
      <p:pic>
        <p:nvPicPr>
          <p:cNvPr id="731" name="Google Shape;731;p51"/>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sp>
        <p:nvSpPr>
          <p:cNvPr id="732" name="Google Shape;732;p51"/>
          <p:cNvSpPr txBox="1"/>
          <p:nvPr>
            <p:ph type="title"/>
          </p:nvPr>
        </p:nvSpPr>
        <p:spPr>
          <a:xfrm>
            <a:off x="941030" y="279709"/>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2000"/>
              <a:buFont typeface="Calibri"/>
              <a:buNone/>
            </a:pPr>
            <a:r>
              <a:rPr lang="ar-MA" sz="2000"/>
              <a:t>ألتقط من النص المسموع مؤشرات دالة على عراقة تاريخ الحرف المغربية وتميزها.</a:t>
            </a:r>
            <a:endParaRPr sz="2000"/>
          </a:p>
        </p:txBody>
      </p:sp>
      <p:sp>
        <p:nvSpPr>
          <p:cNvPr id="733" name="Google Shape;733;p51"/>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t>يشرح المدرس المهمة ويمنح المدرسين دقيقة واحدة للإجابة عن السؤال مع ضرورة تفسير إجاباتهم.</a:t>
            </a:r>
            <a:endParaRPr/>
          </a:p>
        </p:txBody>
      </p:sp>
      <p:pic>
        <p:nvPicPr>
          <p:cNvPr id="734" name="Google Shape;734;p51"/>
          <p:cNvPicPr preferRelativeResize="0"/>
          <p:nvPr/>
        </p:nvPicPr>
        <p:blipFill rotWithShape="1">
          <a:blip r:embed="rId4">
            <a:alphaModFix/>
          </a:blip>
          <a:srcRect b="0" l="0" r="0" t="0"/>
          <a:stretch/>
        </p:blipFill>
        <p:spPr>
          <a:xfrm>
            <a:off x="1376678" y="954911"/>
            <a:ext cx="10019841" cy="54000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8" name="Shape 738"/>
        <p:cNvGrpSpPr/>
        <p:nvPr/>
      </p:nvGrpSpPr>
      <p:grpSpPr>
        <a:xfrm>
          <a:off x="0" y="0"/>
          <a:ext cx="0" cy="0"/>
          <a:chOff x="0" y="0"/>
          <a:chExt cx="0" cy="0"/>
        </a:xfrm>
      </p:grpSpPr>
      <p:pic>
        <p:nvPicPr>
          <p:cNvPr id="739" name="Google Shape;739;p104"/>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sp>
        <p:nvSpPr>
          <p:cNvPr id="740" name="Google Shape;740;p104"/>
          <p:cNvSpPr txBox="1"/>
          <p:nvPr>
            <p:ph type="title"/>
          </p:nvPr>
        </p:nvSpPr>
        <p:spPr>
          <a:xfrm>
            <a:off x="941030" y="279709"/>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2000"/>
              <a:buFont typeface="Calibri"/>
              <a:buNone/>
            </a:pPr>
            <a:r>
              <a:rPr lang="ar-MA" sz="2000"/>
              <a:t>ألتقط من النص المسموع مؤشرات دالة على عراقة تاريخ الحرف المغربية وتميزها.</a:t>
            </a:r>
            <a:endParaRPr sz="2000"/>
          </a:p>
        </p:txBody>
      </p:sp>
      <p:sp>
        <p:nvSpPr>
          <p:cNvPr id="741" name="Google Shape;741;p104"/>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t>يشرح المدرس المهمة ويمنح المدرسين دقيقة واحدة للإجابة عن السؤال مع ضرورة تفسير إجاباتهم.</a:t>
            </a:r>
            <a:endParaRPr/>
          </a:p>
        </p:txBody>
      </p:sp>
      <p:sp>
        <p:nvSpPr>
          <p:cNvPr id="742" name="Google Shape;742;p104"/>
          <p:cNvSpPr txBox="1"/>
          <p:nvPr/>
        </p:nvSpPr>
        <p:spPr>
          <a:xfrm>
            <a:off x="1220149" y="2197922"/>
            <a:ext cx="10250160" cy="2677656"/>
          </a:xfrm>
          <a:prstGeom prst="rect">
            <a:avLst/>
          </a:prstGeom>
          <a:noFill/>
          <a:ln>
            <a:noFill/>
          </a:ln>
        </p:spPr>
        <p:txBody>
          <a:bodyPr anchorCtr="0" anchor="t" bIns="45700" lIns="91425" spcFirstLastPara="1" rIns="91425" wrap="square" tIns="45700">
            <a:spAutoFit/>
          </a:bodyPr>
          <a:lstStyle/>
          <a:p>
            <a:pPr indent="-342900" lvl="0" marL="342900" marR="0" rtl="1" algn="r">
              <a:lnSpc>
                <a:spcPct val="100000"/>
              </a:lnSpc>
              <a:spcBef>
                <a:spcPts val="0"/>
              </a:spcBef>
              <a:spcAft>
                <a:spcPts val="0"/>
              </a:spcAft>
              <a:buClr>
                <a:srgbClr val="000000"/>
              </a:buClr>
              <a:buSzPts val="2400"/>
              <a:buFont typeface="Noto Sans Symbols"/>
              <a:buChar char="✔"/>
            </a:pPr>
            <a:r>
              <a:rPr b="1" i="0" lang="ar-MA" sz="2400" u="none" cap="none" strike="noStrike">
                <a:solidFill>
                  <a:srgbClr val="000000"/>
                </a:solidFill>
                <a:latin typeface="Calibri"/>
                <a:ea typeface="Calibri"/>
                <a:cs typeface="Calibri"/>
                <a:sym typeface="Calibri"/>
              </a:rPr>
              <a:t>هذه الأحذية بالذات </a:t>
            </a:r>
            <a:r>
              <a:rPr b="1" i="0" lang="ar-MA" sz="2400" u="none" cap="none" strike="noStrike">
                <a:solidFill>
                  <a:srgbClr val="FF9900"/>
                </a:solidFill>
                <a:latin typeface="Calibri"/>
                <a:ea typeface="Calibri"/>
                <a:cs typeface="Calibri"/>
                <a:sym typeface="Calibri"/>
              </a:rPr>
              <a:t>لا يوجد لها شبيه</a:t>
            </a:r>
            <a:r>
              <a:rPr b="1" i="0" lang="ar-MA" sz="2400" u="none" cap="none" strike="noStrike">
                <a:solidFill>
                  <a:srgbClr val="000000"/>
                </a:solidFill>
                <a:latin typeface="Calibri"/>
                <a:ea typeface="Calibri"/>
                <a:cs typeface="Calibri"/>
                <a:sym typeface="Calibri"/>
              </a:rPr>
              <a:t> في العالم.</a:t>
            </a:r>
            <a:endParaRPr/>
          </a:p>
          <a:p>
            <a:pPr indent="-342900" lvl="0" marL="342900" marR="0" rtl="1" algn="r">
              <a:lnSpc>
                <a:spcPct val="100000"/>
              </a:lnSpc>
              <a:spcBef>
                <a:spcPts val="0"/>
              </a:spcBef>
              <a:spcAft>
                <a:spcPts val="0"/>
              </a:spcAft>
              <a:buClr>
                <a:srgbClr val="000000"/>
              </a:buClr>
              <a:buSzPts val="2400"/>
              <a:buFont typeface="Noto Sans Symbols"/>
              <a:buChar char="✔"/>
            </a:pPr>
            <a:r>
              <a:rPr b="1" i="0" lang="ar-MA" sz="2400" u="none" cap="none" strike="noStrike">
                <a:solidFill>
                  <a:srgbClr val="000000"/>
                </a:solidFill>
                <a:latin typeface="Calibri"/>
                <a:ea typeface="Calibri"/>
                <a:cs typeface="Calibri"/>
                <a:sym typeface="Calibri"/>
              </a:rPr>
              <a:t>تجسد </a:t>
            </a:r>
            <a:r>
              <a:rPr b="1" i="0" lang="ar-MA" sz="2400" u="none" cap="none" strike="noStrike">
                <a:solidFill>
                  <a:srgbClr val="0000FF"/>
                </a:solidFill>
                <a:latin typeface="Calibri"/>
                <a:ea typeface="Calibri"/>
                <a:cs typeface="Calibri"/>
                <a:sym typeface="Calibri"/>
              </a:rPr>
              <a:t>فنا إبداعيا مغربيا</a:t>
            </a:r>
            <a:r>
              <a:rPr b="1" i="0" lang="ar-MA" sz="2400" u="none" cap="none" strike="noStrike">
                <a:solidFill>
                  <a:srgbClr val="000000"/>
                </a:solidFill>
                <a:latin typeface="Calibri"/>
                <a:ea typeface="Calibri"/>
                <a:cs typeface="Calibri"/>
                <a:sym typeface="Calibri"/>
              </a:rPr>
              <a:t> مرتبطا بأصالة الحياة القديمة في المغرب</a:t>
            </a:r>
            <a:endParaRPr b="1" i="0" sz="2400" u="none" cap="none" strike="noStrike">
              <a:solidFill>
                <a:srgbClr val="000000"/>
              </a:solidFill>
              <a:latin typeface="Calibri"/>
              <a:ea typeface="Calibri"/>
              <a:cs typeface="Calibri"/>
              <a:sym typeface="Calibri"/>
            </a:endParaRPr>
          </a:p>
          <a:p>
            <a:pPr indent="-342900" lvl="0" marL="342900" marR="0" rtl="1" algn="r">
              <a:lnSpc>
                <a:spcPct val="100000"/>
              </a:lnSpc>
              <a:spcBef>
                <a:spcPts val="0"/>
              </a:spcBef>
              <a:spcAft>
                <a:spcPts val="0"/>
              </a:spcAft>
              <a:buClr>
                <a:srgbClr val="000000"/>
              </a:buClr>
              <a:buSzPts val="2400"/>
              <a:buFont typeface="Noto Sans Symbols"/>
              <a:buChar char="✔"/>
            </a:pPr>
            <a:r>
              <a:rPr b="1" i="0" lang="ar-MA" sz="2400" u="none" cap="none" strike="noStrike">
                <a:solidFill>
                  <a:srgbClr val="000000"/>
                </a:solidFill>
                <a:latin typeface="Calibri"/>
                <a:ea typeface="Calibri"/>
                <a:cs typeface="Calibri"/>
                <a:sym typeface="Calibri"/>
              </a:rPr>
              <a:t>تعبر عن </a:t>
            </a:r>
            <a:r>
              <a:rPr b="1" i="0" lang="ar-MA" sz="2400" u="none" cap="none" strike="noStrike">
                <a:solidFill>
                  <a:srgbClr val="0000FF"/>
                </a:solidFill>
                <a:latin typeface="Calibri"/>
                <a:ea typeface="Calibri"/>
                <a:cs typeface="Calibri"/>
                <a:sym typeface="Calibri"/>
              </a:rPr>
              <a:t>تقاليد المغرب العريق</a:t>
            </a:r>
            <a:r>
              <a:rPr b="1" i="0" lang="ar-MA" sz="2400" u="none" cap="none" strike="noStrike">
                <a:solidFill>
                  <a:srgbClr val="000000"/>
                </a:solidFill>
                <a:latin typeface="Calibri"/>
                <a:ea typeface="Calibri"/>
                <a:cs typeface="Calibri"/>
                <a:sym typeface="Calibri"/>
              </a:rPr>
              <a:t>، ونحن هنا في معرض دبي 2020 نُعرّف زوار العالم بتاريخنا و</a:t>
            </a:r>
            <a:r>
              <a:rPr b="1" i="0" lang="ar-MA" sz="2400" u="none" cap="none" strike="noStrike">
                <a:solidFill>
                  <a:srgbClr val="0000FF"/>
                </a:solidFill>
                <a:latin typeface="Calibri"/>
                <a:ea typeface="Calibri"/>
                <a:cs typeface="Calibri"/>
                <a:sym typeface="Calibri"/>
              </a:rPr>
              <a:t>حكايات أجدادنا وصناعتن</a:t>
            </a:r>
            <a:r>
              <a:rPr b="1" i="0" lang="ar-MA" sz="2400" u="none" cap="none" strike="noStrike">
                <a:solidFill>
                  <a:srgbClr val="000000"/>
                </a:solidFill>
                <a:latin typeface="Calibri"/>
                <a:ea typeface="Calibri"/>
                <a:cs typeface="Calibri"/>
                <a:sym typeface="Calibri"/>
              </a:rPr>
              <a:t>ا التي تميزنا.</a:t>
            </a:r>
            <a:endParaRPr/>
          </a:p>
          <a:p>
            <a:pPr indent="-342900" lvl="0" marL="342900" marR="0" rtl="1" algn="r">
              <a:lnSpc>
                <a:spcPct val="100000"/>
              </a:lnSpc>
              <a:spcBef>
                <a:spcPts val="0"/>
              </a:spcBef>
              <a:spcAft>
                <a:spcPts val="0"/>
              </a:spcAft>
              <a:buClr>
                <a:srgbClr val="000000"/>
              </a:buClr>
              <a:buSzPts val="2400"/>
              <a:buFont typeface="Noto Sans Symbols"/>
              <a:buChar char="✔"/>
            </a:pPr>
            <a:r>
              <a:rPr b="1" i="0" lang="ar-MA" sz="2400" u="none" cap="none" strike="noStrike">
                <a:solidFill>
                  <a:srgbClr val="000000"/>
                </a:solidFill>
                <a:latin typeface="Calibri"/>
                <a:ea typeface="Calibri"/>
                <a:cs typeface="Calibri"/>
                <a:sym typeface="Calibri"/>
              </a:rPr>
              <a:t>هذا الفن الرفيع والحرفة الأصيلة التي تَستلهم </a:t>
            </a:r>
            <a:r>
              <a:rPr b="1" i="0" lang="ar-MA" sz="2400" u="none" cap="none" strike="noStrike">
                <a:solidFill>
                  <a:srgbClr val="0000FF"/>
                </a:solidFill>
                <a:latin typeface="Calibri"/>
                <a:ea typeface="Calibri"/>
                <a:cs typeface="Calibri"/>
                <a:sym typeface="Calibri"/>
              </a:rPr>
              <a:t>خصائصها الجمالية</a:t>
            </a:r>
            <a:r>
              <a:rPr b="1" i="0" lang="ar-MA" sz="2400" u="none" cap="none" strike="noStrike">
                <a:solidFill>
                  <a:srgbClr val="000000"/>
                </a:solidFill>
                <a:latin typeface="Calibri"/>
                <a:ea typeface="Calibri"/>
                <a:cs typeface="Calibri"/>
                <a:sym typeface="Calibri"/>
              </a:rPr>
              <a:t> من حضارة المغرب القديمة المتشبثة بأصالة منتوجاتها التقليدية</a:t>
            </a:r>
            <a:endParaRPr b="1" i="0" sz="2400" u="none" cap="none" strike="noStrike">
              <a:solidFill>
                <a:srgbClr val="000000"/>
              </a:solidFill>
              <a:latin typeface="Arial"/>
              <a:ea typeface="Arial"/>
              <a:cs typeface="Arial"/>
              <a:sym typeface="Arial"/>
            </a:endParaRPr>
          </a:p>
          <a:p>
            <a:pPr indent="-190500" lvl="0" marL="342900" marR="0" rtl="1" algn="r">
              <a:lnSpc>
                <a:spcPct val="100000"/>
              </a:lnSpc>
              <a:spcBef>
                <a:spcPts val="0"/>
              </a:spcBef>
              <a:spcAft>
                <a:spcPts val="0"/>
              </a:spcAft>
              <a:buClr>
                <a:srgbClr val="000000"/>
              </a:buClr>
              <a:buSzPts val="2400"/>
              <a:buFont typeface="Noto Sans Symbols"/>
              <a:buNone/>
            </a:pPr>
            <a:r>
              <a:t/>
            </a:r>
            <a:endParaRPr b="0" i="0" sz="2400" u="none" cap="none" strike="noStrike">
              <a:solidFill>
                <a:srgbClr val="000000"/>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6" name="Shape 746"/>
        <p:cNvGrpSpPr/>
        <p:nvPr/>
      </p:nvGrpSpPr>
      <p:grpSpPr>
        <a:xfrm>
          <a:off x="0" y="0"/>
          <a:ext cx="0" cy="0"/>
          <a:chOff x="0" y="0"/>
          <a:chExt cx="0" cy="0"/>
        </a:xfrm>
      </p:grpSpPr>
      <p:grpSp>
        <p:nvGrpSpPr>
          <p:cNvPr id="747" name="Google Shape;747;p53"/>
          <p:cNvGrpSpPr/>
          <p:nvPr/>
        </p:nvGrpSpPr>
        <p:grpSpPr>
          <a:xfrm>
            <a:off x="654217" y="656003"/>
            <a:ext cx="10567685" cy="5198169"/>
            <a:chOff x="2184400" y="1402025"/>
            <a:chExt cx="7823200" cy="4942038"/>
          </a:xfrm>
        </p:grpSpPr>
        <p:sp>
          <p:nvSpPr>
            <p:cNvPr id="748" name="Google Shape;748;p53"/>
            <p:cNvSpPr/>
            <p:nvPr/>
          </p:nvSpPr>
          <p:spPr>
            <a:xfrm>
              <a:off x="2184400" y="1402025"/>
              <a:ext cx="7823200" cy="4942038"/>
            </a:xfrm>
            <a:prstGeom prst="roundRect">
              <a:avLst>
                <a:gd fmla="val 2665" name="adj"/>
              </a:avLst>
            </a:prstGeom>
            <a:solidFill>
              <a:srgbClr val="C00000"/>
            </a:solidFill>
            <a:ln cap="flat" cmpd="sng" w="19050">
              <a:solidFill>
                <a:srgbClr val="C00000"/>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749" name="Google Shape;749;p53"/>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p:txBody>
        </p:sp>
      </p:grpSp>
      <p:grpSp>
        <p:nvGrpSpPr>
          <p:cNvPr id="750" name="Google Shape;750;p53"/>
          <p:cNvGrpSpPr/>
          <p:nvPr/>
        </p:nvGrpSpPr>
        <p:grpSpPr>
          <a:xfrm>
            <a:off x="8534400" y="4917801"/>
            <a:ext cx="2687502" cy="936371"/>
            <a:chOff x="8534400" y="4917801"/>
            <a:chExt cx="2687501" cy="936370"/>
          </a:xfrm>
        </p:grpSpPr>
        <p:sp>
          <p:nvSpPr>
            <p:cNvPr id="751" name="Google Shape;751;p53"/>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752" name="Google Shape;752;p53"/>
            <p:cNvSpPr/>
            <p:nvPr/>
          </p:nvSpPr>
          <p:spPr>
            <a:xfrm>
              <a:off x="8534400" y="5060928"/>
              <a:ext cx="1831686"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3600"/>
                <a:buFont typeface="Arial"/>
                <a:buNone/>
              </a:pPr>
              <a:r>
                <a:rPr b="1" i="0" lang="ar-MA" sz="3600" u="none" cap="none" strike="noStrike">
                  <a:solidFill>
                    <a:srgbClr val="44546A"/>
                  </a:solidFill>
                  <a:latin typeface="Calibri"/>
                  <a:ea typeface="Calibri"/>
                  <a:cs typeface="Calibri"/>
                  <a:sym typeface="Calibri"/>
                </a:rPr>
                <a:t>4 دقائق</a:t>
              </a:r>
              <a:endParaRPr b="1" i="0" sz="3600" u="none" cap="none" strike="noStrike">
                <a:solidFill>
                  <a:schemeClr val="accent2"/>
                </a:solidFill>
                <a:latin typeface="Calibri"/>
                <a:ea typeface="Calibri"/>
                <a:cs typeface="Calibri"/>
                <a:sym typeface="Calibri"/>
              </a:endParaRPr>
            </a:p>
          </p:txBody>
        </p:sp>
      </p:grpSp>
      <p:sp>
        <p:nvSpPr>
          <p:cNvPr id="753" name="Google Shape;753;p53"/>
          <p:cNvSpPr txBox="1"/>
          <p:nvPr/>
        </p:nvSpPr>
        <p:spPr>
          <a:xfrm>
            <a:off x="2665200" y="4042739"/>
            <a:ext cx="5869200" cy="677108"/>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000000"/>
              </a:buClr>
              <a:buSzPts val="4400"/>
              <a:buFont typeface="Arial"/>
              <a:buNone/>
            </a:pPr>
            <a:r>
              <a:rPr b="1" i="0" lang="ar-MA" sz="4400" u="none" cap="none" strike="noStrike">
                <a:solidFill>
                  <a:srgbClr val="FF0000"/>
                </a:solidFill>
                <a:latin typeface="Calibri"/>
                <a:ea typeface="Calibri"/>
                <a:cs typeface="Calibri"/>
                <a:sym typeface="Calibri"/>
              </a:rPr>
              <a:t>أستثمر</a:t>
            </a:r>
            <a:endParaRPr b="0" i="0" sz="1400" u="none" cap="none" strike="noStrike">
              <a:solidFill>
                <a:srgbClr val="000000"/>
              </a:solidFill>
              <a:latin typeface="Arial"/>
              <a:ea typeface="Arial"/>
              <a:cs typeface="Arial"/>
              <a:sym typeface="Arial"/>
            </a:endParaRPr>
          </a:p>
        </p:txBody>
      </p:sp>
      <p:pic>
        <p:nvPicPr>
          <p:cNvPr id="754" name="Google Shape;754;p53"/>
          <p:cNvPicPr preferRelativeResize="0"/>
          <p:nvPr/>
        </p:nvPicPr>
        <p:blipFill rotWithShape="1">
          <a:blip r:embed="rId4">
            <a:alphaModFix/>
          </a:blip>
          <a:srcRect b="0" l="0" r="0" t="0"/>
          <a:stretch/>
        </p:blipFill>
        <p:spPr>
          <a:xfrm>
            <a:off x="4274859" y="1002764"/>
            <a:ext cx="2795544" cy="2795544"/>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8" name="Shape 758"/>
        <p:cNvGrpSpPr/>
        <p:nvPr/>
      </p:nvGrpSpPr>
      <p:grpSpPr>
        <a:xfrm>
          <a:off x="0" y="0"/>
          <a:ext cx="0" cy="0"/>
          <a:chOff x="0" y="0"/>
          <a:chExt cx="0" cy="0"/>
        </a:xfrm>
      </p:grpSpPr>
      <p:pic>
        <p:nvPicPr>
          <p:cNvPr id="759" name="Google Shape;759;p54"/>
          <p:cNvPicPr preferRelativeResize="0"/>
          <p:nvPr/>
        </p:nvPicPr>
        <p:blipFill rotWithShape="1">
          <a:blip r:embed="rId3">
            <a:alphaModFix/>
          </a:blip>
          <a:srcRect b="0" l="0" r="0" t="0"/>
          <a:stretch/>
        </p:blipFill>
        <p:spPr>
          <a:xfrm>
            <a:off x="780440" y="135399"/>
            <a:ext cx="731837" cy="731837"/>
          </a:xfrm>
          <a:prstGeom prst="rect">
            <a:avLst/>
          </a:prstGeom>
          <a:noFill/>
          <a:ln>
            <a:noFill/>
          </a:ln>
        </p:spPr>
      </p:pic>
      <p:pic>
        <p:nvPicPr>
          <p:cNvPr descr="Image générée" id="760" name="Google Shape;760;p54"/>
          <p:cNvPicPr preferRelativeResize="0"/>
          <p:nvPr/>
        </p:nvPicPr>
        <p:blipFill rotWithShape="1">
          <a:blip r:embed="rId4">
            <a:alphaModFix/>
          </a:blip>
          <a:srcRect b="4644" l="4009" r="68628" t="77363"/>
          <a:stretch/>
        </p:blipFill>
        <p:spPr>
          <a:xfrm>
            <a:off x="67373" y="196769"/>
            <a:ext cx="1044783" cy="787109"/>
          </a:xfrm>
          <a:prstGeom prst="rect">
            <a:avLst/>
          </a:prstGeom>
          <a:noFill/>
          <a:ln>
            <a:noFill/>
          </a:ln>
        </p:spPr>
      </p:pic>
      <p:sp>
        <p:nvSpPr>
          <p:cNvPr id="761" name="Google Shape;761;p54"/>
          <p:cNvSpPr txBox="1"/>
          <p:nvPr>
            <p:ph type="title"/>
          </p:nvPr>
        </p:nvSpPr>
        <p:spPr>
          <a:xfrm>
            <a:off x="1006799" y="273341"/>
            <a:ext cx="10529279" cy="587861"/>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2000"/>
              <a:buFont typeface="Calibri"/>
              <a:buNone/>
            </a:pPr>
            <a:r>
              <a:rPr lang="ar-MA" sz="2000"/>
              <a:t>أجيب شفهيا:</a:t>
            </a:r>
            <a:endParaRPr/>
          </a:p>
        </p:txBody>
      </p:sp>
      <p:sp>
        <p:nvSpPr>
          <p:cNvPr id="762" name="Google Shape;762;p54"/>
          <p:cNvSpPr txBox="1"/>
          <p:nvPr>
            <p:ph idx="2" type="body"/>
          </p:nvPr>
        </p:nvSpPr>
        <p:spPr>
          <a:xfrm>
            <a:off x="1285918" y="764797"/>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highlight>
                  <a:srgbClr val="FFFF00"/>
                </a:highlight>
              </a:rPr>
              <a:t>يمنح المدرس 30 ثانية للتفكير، ثم يختار 9 متعلمين لتقديم إجاباتهم، ويستفسر 4 عن رأيه في إجابات زملائهم</a:t>
            </a:r>
            <a:r>
              <a:rPr lang="ar-MA" sz="1400">
                <a:solidFill>
                  <a:srgbClr val="AEAEAE"/>
                </a:solidFill>
              </a:rPr>
              <a:t>. </a:t>
            </a:r>
            <a:endParaRPr i="1" sz="1400">
              <a:highlight>
                <a:srgbClr val="FFFF00"/>
              </a:highlight>
            </a:endParaRPr>
          </a:p>
        </p:txBody>
      </p:sp>
      <p:pic>
        <p:nvPicPr>
          <p:cNvPr id="763" name="Google Shape;763;p54"/>
          <p:cNvPicPr preferRelativeResize="0"/>
          <p:nvPr/>
        </p:nvPicPr>
        <p:blipFill rotWithShape="1">
          <a:blip r:embed="rId5">
            <a:alphaModFix/>
          </a:blip>
          <a:srcRect b="0" l="15927" r="0" t="0"/>
          <a:stretch/>
        </p:blipFill>
        <p:spPr>
          <a:xfrm>
            <a:off x="1146358" y="2694386"/>
            <a:ext cx="10250161" cy="1826579"/>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19D19"/>
            </a:gs>
            <a:gs pos="2000">
              <a:srgbClr val="FFFFFF"/>
            </a:gs>
            <a:gs pos="100000">
              <a:srgbClr val="F19D19"/>
            </a:gs>
          </a:gsLst>
          <a:path path="circle">
            <a:fillToRect b="50%" l="50%" r="50%" t="50%"/>
          </a:path>
          <a:tileRect/>
        </a:gradFill>
      </p:bgPr>
    </p:bg>
    <p:spTree>
      <p:nvGrpSpPr>
        <p:cNvPr id="767" name="Shape 767"/>
        <p:cNvGrpSpPr/>
        <p:nvPr/>
      </p:nvGrpSpPr>
      <p:grpSpPr>
        <a:xfrm>
          <a:off x="0" y="0"/>
          <a:ext cx="0" cy="0"/>
          <a:chOff x="0" y="0"/>
          <a:chExt cx="0" cy="0"/>
        </a:xfrm>
      </p:grpSpPr>
      <p:grpSp>
        <p:nvGrpSpPr>
          <p:cNvPr id="768" name="Google Shape;768;p55"/>
          <p:cNvGrpSpPr/>
          <p:nvPr/>
        </p:nvGrpSpPr>
        <p:grpSpPr>
          <a:xfrm>
            <a:off x="812158" y="844906"/>
            <a:ext cx="10567685" cy="5198169"/>
            <a:chOff x="2184399" y="1402024"/>
            <a:chExt cx="7823200" cy="4942038"/>
          </a:xfrm>
        </p:grpSpPr>
        <p:sp>
          <p:nvSpPr>
            <p:cNvPr id="769" name="Google Shape;769;p55"/>
            <p:cNvSpPr/>
            <p:nvPr/>
          </p:nvSpPr>
          <p:spPr>
            <a:xfrm>
              <a:off x="2184399" y="1402024"/>
              <a:ext cx="7823200" cy="4942038"/>
            </a:xfrm>
            <a:prstGeom prst="roundRect">
              <a:avLst>
                <a:gd fmla="val 2665" name="adj"/>
              </a:avLst>
            </a:prstGeom>
            <a:solidFill>
              <a:srgbClr val="F19D19"/>
            </a:solidFill>
            <a:ln cap="flat" cmpd="sng" w="19050">
              <a:solidFill>
                <a:srgbClr val="F19D19"/>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770" name="Google Shape;770;p55"/>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p:txBody>
        </p:sp>
      </p:grpSp>
      <p:grpSp>
        <p:nvGrpSpPr>
          <p:cNvPr id="771" name="Google Shape;771;p55"/>
          <p:cNvGrpSpPr/>
          <p:nvPr/>
        </p:nvGrpSpPr>
        <p:grpSpPr>
          <a:xfrm>
            <a:off x="8559384" y="4917801"/>
            <a:ext cx="2662518" cy="936371"/>
            <a:chOff x="8559384" y="4917801"/>
            <a:chExt cx="2662517" cy="936370"/>
          </a:xfrm>
        </p:grpSpPr>
        <p:sp>
          <p:nvSpPr>
            <p:cNvPr id="772" name="Google Shape;772;p55"/>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773" name="Google Shape;773;p55"/>
            <p:cNvSpPr/>
            <p:nvPr/>
          </p:nvSpPr>
          <p:spPr>
            <a:xfrm>
              <a:off x="8559384" y="5060928"/>
              <a:ext cx="1806702"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600"/>
                <a:buFont typeface="Arial"/>
                <a:buNone/>
              </a:pPr>
              <a:r>
                <a:rPr b="1" i="0" lang="ar-MA" sz="3600" u="none" cap="none" strike="noStrike">
                  <a:solidFill>
                    <a:srgbClr val="000000"/>
                  </a:solidFill>
                  <a:latin typeface="Calibri"/>
                  <a:ea typeface="Calibri"/>
                  <a:cs typeface="Calibri"/>
                  <a:sym typeface="Calibri"/>
                </a:rPr>
                <a:t> 5دقائق</a:t>
              </a:r>
              <a:endParaRPr b="0" i="0" sz="1400" u="none" cap="none" strike="noStrike">
                <a:solidFill>
                  <a:srgbClr val="000000"/>
                </a:solidFill>
                <a:latin typeface="Arial"/>
                <a:ea typeface="Arial"/>
                <a:cs typeface="Arial"/>
                <a:sym typeface="Arial"/>
              </a:endParaRPr>
            </a:p>
          </p:txBody>
        </p:sp>
      </p:grpSp>
      <p:sp>
        <p:nvSpPr>
          <p:cNvPr id="774" name="Google Shape;774;p55"/>
          <p:cNvSpPr txBox="1"/>
          <p:nvPr/>
        </p:nvSpPr>
        <p:spPr>
          <a:xfrm>
            <a:off x="2455648" y="3675675"/>
            <a:ext cx="7007087" cy="906595"/>
          </a:xfrm>
          <a:prstGeom prst="rect">
            <a:avLst/>
          </a:prstGeom>
          <a:noFill/>
          <a:ln>
            <a:noFill/>
          </a:ln>
        </p:spPr>
        <p:txBody>
          <a:bodyPr anchorCtr="0" anchor="t" bIns="45700" lIns="91425" spcFirstLastPara="1" rIns="91425" wrap="square" tIns="45700">
            <a:spAutoFit/>
          </a:bodyPr>
          <a:lstStyle/>
          <a:p>
            <a:pPr indent="0" lvl="0" marL="0" marR="0" rtl="0" algn="ctr">
              <a:lnSpc>
                <a:spcPct val="131218"/>
              </a:lnSpc>
              <a:spcBef>
                <a:spcPts val="0"/>
              </a:spcBef>
              <a:spcAft>
                <a:spcPts val="0"/>
              </a:spcAft>
              <a:buClr>
                <a:srgbClr val="000000"/>
              </a:buClr>
              <a:buSzPts val="4400"/>
              <a:buFont typeface="Arial"/>
              <a:buNone/>
            </a:pPr>
            <a:r>
              <a:rPr b="1" i="0" lang="ar-MA" sz="4400" u="none" cap="none" strike="noStrike">
                <a:solidFill>
                  <a:srgbClr val="F19D19"/>
                </a:solidFill>
                <a:latin typeface="Calibri"/>
                <a:ea typeface="Calibri"/>
                <a:cs typeface="Calibri"/>
                <a:sym typeface="Calibri"/>
              </a:rPr>
              <a:t>اختتام الحصة</a:t>
            </a:r>
            <a:endParaRPr b="0" i="0" sz="1400" u="none" cap="none" strike="noStrike">
              <a:solidFill>
                <a:srgbClr val="000000"/>
              </a:solidFill>
              <a:latin typeface="Arial"/>
              <a:ea typeface="Arial"/>
              <a:cs typeface="Arial"/>
              <a:sym typeface="Arial"/>
            </a:endParaRPr>
          </a:p>
        </p:txBody>
      </p:sp>
      <p:pic>
        <p:nvPicPr>
          <p:cNvPr id="775" name="Google Shape;775;p55"/>
          <p:cNvPicPr preferRelativeResize="0"/>
          <p:nvPr/>
        </p:nvPicPr>
        <p:blipFill rotWithShape="1">
          <a:blip r:embed="rId4">
            <a:alphaModFix/>
          </a:blip>
          <a:srcRect b="0" l="0" r="0" t="0"/>
          <a:stretch/>
        </p:blipFill>
        <p:spPr>
          <a:xfrm>
            <a:off x="5287051" y="1448277"/>
            <a:ext cx="2084271" cy="2084271"/>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9" name="Shape 779"/>
        <p:cNvGrpSpPr/>
        <p:nvPr/>
      </p:nvGrpSpPr>
      <p:grpSpPr>
        <a:xfrm>
          <a:off x="0" y="0"/>
          <a:ext cx="0" cy="0"/>
          <a:chOff x="0" y="0"/>
          <a:chExt cx="0" cy="0"/>
        </a:xfrm>
      </p:grpSpPr>
      <p:pic>
        <p:nvPicPr>
          <p:cNvPr descr="Lever la main - Icônes mains et gestes gratuites" id="780" name="Google Shape;780;p56"/>
          <p:cNvPicPr preferRelativeResize="0"/>
          <p:nvPr/>
        </p:nvPicPr>
        <p:blipFill rotWithShape="1">
          <a:blip r:embed="rId3">
            <a:alphaModFix/>
          </a:blip>
          <a:srcRect b="0" l="0" r="0" t="0"/>
          <a:stretch/>
        </p:blipFill>
        <p:spPr>
          <a:xfrm>
            <a:off x="0" y="58295"/>
            <a:ext cx="702642" cy="702642"/>
          </a:xfrm>
          <a:prstGeom prst="rect">
            <a:avLst/>
          </a:prstGeom>
          <a:noFill/>
          <a:ln>
            <a:noFill/>
          </a:ln>
        </p:spPr>
      </p:pic>
      <p:sp>
        <p:nvSpPr>
          <p:cNvPr id="781" name="Google Shape;781;p56"/>
          <p:cNvSpPr txBox="1"/>
          <p:nvPr/>
        </p:nvSpPr>
        <p:spPr>
          <a:xfrm>
            <a:off x="3468300" y="2989500"/>
            <a:ext cx="4798124" cy="1503617"/>
          </a:xfrm>
          <a:prstGeom prst="rect">
            <a:avLst/>
          </a:prstGeom>
          <a:noFill/>
          <a:ln>
            <a:noFill/>
          </a:ln>
        </p:spPr>
        <p:txBody>
          <a:bodyPr anchorCtr="0" anchor="t" bIns="45700" lIns="91425" spcFirstLastPara="1" rIns="91425" wrap="square" tIns="45700">
            <a:spAutoFit/>
          </a:bodyPr>
          <a:lstStyle/>
          <a:p>
            <a:pPr indent="195263" lvl="0" marL="0" marR="0" rtl="1" algn="r">
              <a:lnSpc>
                <a:spcPct val="150000"/>
              </a:lnSpc>
              <a:spcBef>
                <a:spcPts val="0"/>
              </a:spcBef>
              <a:spcAft>
                <a:spcPts val="0"/>
              </a:spcAft>
              <a:buClr>
                <a:schemeClr val="dk1"/>
              </a:buClr>
              <a:buSzPts val="2800"/>
              <a:buFont typeface="Arial"/>
              <a:buNone/>
            </a:pPr>
            <a:r>
              <a:rPr b="1" i="0" lang="ar-MA" sz="2800" u="none" cap="none" strike="noStrike">
                <a:solidFill>
                  <a:schemeClr val="dk1"/>
                </a:solidFill>
                <a:latin typeface="Calibri"/>
                <a:ea typeface="Calibri"/>
                <a:cs typeface="Calibri"/>
                <a:sym typeface="Calibri"/>
              </a:rPr>
              <a:t>ما المعجم الذي اكتسبناه اليوم؟</a:t>
            </a:r>
            <a:endParaRPr b="0" i="0" sz="1400" u="none" cap="none" strike="noStrike">
              <a:solidFill>
                <a:srgbClr val="000000"/>
              </a:solidFill>
              <a:latin typeface="Arial"/>
              <a:ea typeface="Arial"/>
              <a:cs typeface="Arial"/>
              <a:sym typeface="Arial"/>
            </a:endParaRPr>
          </a:p>
          <a:p>
            <a:pPr indent="195263" lvl="0" marL="0" marR="0" rtl="1" algn="r">
              <a:lnSpc>
                <a:spcPct val="150000"/>
              </a:lnSpc>
              <a:spcBef>
                <a:spcPts val="800"/>
              </a:spcBef>
              <a:spcAft>
                <a:spcPts val="0"/>
              </a:spcAft>
              <a:buClr>
                <a:schemeClr val="dk1"/>
              </a:buClr>
              <a:buSzPts val="3200"/>
              <a:buFont typeface="Arial"/>
              <a:buNone/>
            </a:pPr>
            <a:r>
              <a:t/>
            </a:r>
            <a:endParaRPr b="0" i="0" sz="3200" u="none" cap="none" strike="noStrike">
              <a:solidFill>
                <a:schemeClr val="dk1"/>
              </a:solidFill>
              <a:latin typeface="Calibri"/>
              <a:ea typeface="Calibri"/>
              <a:cs typeface="Calibri"/>
              <a:sym typeface="Calibri"/>
            </a:endParaRPr>
          </a:p>
        </p:txBody>
      </p:sp>
      <p:sp>
        <p:nvSpPr>
          <p:cNvPr id="782" name="Google Shape;782;p56"/>
          <p:cNvSpPr txBox="1"/>
          <p:nvPr>
            <p:ph type="title"/>
          </p:nvPr>
        </p:nvSpPr>
        <p:spPr>
          <a:xfrm>
            <a:off x="1006799" y="180644"/>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t>من يذكرني بما تعلمناه اليوم على مستوى المعجم؟</a:t>
            </a:r>
            <a:endParaRPr/>
          </a:p>
        </p:txBody>
      </p:sp>
      <p:sp>
        <p:nvSpPr>
          <p:cNvPr id="783" name="Google Shape;783;p56"/>
          <p:cNvSpPr txBox="1"/>
          <p:nvPr>
            <p:ph idx="2" type="body"/>
          </p:nvPr>
        </p:nvSpPr>
        <p:spPr>
          <a:xfrm>
            <a:off x="1146358" y="439416"/>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Char char="•"/>
            </a:pPr>
            <a:r>
              <a:rPr lang="ar-MA" sz="1400"/>
              <a:t>يوجه المدرس  المتعلمين إلى تحديد المعجم المكتسب</a:t>
            </a:r>
            <a:endParaRPr sz="1400"/>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7" name="Shape 787"/>
        <p:cNvGrpSpPr/>
        <p:nvPr/>
      </p:nvGrpSpPr>
      <p:grpSpPr>
        <a:xfrm>
          <a:off x="0" y="0"/>
          <a:ext cx="0" cy="0"/>
          <a:chOff x="0" y="0"/>
          <a:chExt cx="0" cy="0"/>
        </a:xfrm>
      </p:grpSpPr>
      <p:pic>
        <p:nvPicPr>
          <p:cNvPr id="788" name="Google Shape;788;p57"/>
          <p:cNvPicPr preferRelativeResize="0"/>
          <p:nvPr/>
        </p:nvPicPr>
        <p:blipFill rotWithShape="1">
          <a:blip r:embed="rId3">
            <a:alphaModFix/>
          </a:blip>
          <a:srcRect b="0" l="0" r="0" t="0"/>
          <a:stretch/>
        </p:blipFill>
        <p:spPr>
          <a:xfrm>
            <a:off x="376775" y="7677"/>
            <a:ext cx="730250" cy="730250"/>
          </a:xfrm>
          <a:prstGeom prst="rect">
            <a:avLst/>
          </a:prstGeom>
          <a:noFill/>
          <a:ln>
            <a:noFill/>
          </a:ln>
        </p:spPr>
      </p:pic>
      <p:sp>
        <p:nvSpPr>
          <p:cNvPr id="789" name="Google Shape;789;p57"/>
          <p:cNvSpPr txBox="1"/>
          <p:nvPr>
            <p:ph type="title"/>
          </p:nvPr>
        </p:nvSpPr>
        <p:spPr>
          <a:xfrm>
            <a:off x="1001271" y="233664"/>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t>قدموا لي الكلمات التي تعرفنا عليها اليوم.</a:t>
            </a:r>
            <a:endParaRPr/>
          </a:p>
        </p:txBody>
      </p:sp>
      <p:sp>
        <p:nvSpPr>
          <p:cNvPr id="790" name="Google Shape;790;p57"/>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Char char="•"/>
            </a:pPr>
            <a:r>
              <a:rPr lang="ar-MA" sz="1400"/>
              <a:t>يوجه المدرس  المتعلمين إلى تحديد المعجم المكتسب.</a:t>
            </a:r>
            <a:endParaRPr sz="1400"/>
          </a:p>
        </p:txBody>
      </p:sp>
      <p:sp>
        <p:nvSpPr>
          <p:cNvPr id="791" name="Google Shape;791;p57"/>
          <p:cNvSpPr/>
          <p:nvPr/>
        </p:nvSpPr>
        <p:spPr>
          <a:xfrm>
            <a:off x="3899337" y="1036189"/>
            <a:ext cx="3095053" cy="5596404"/>
          </a:xfrm>
          <a:prstGeom prst="rect">
            <a:avLst/>
          </a:prstGeom>
          <a:noFill/>
          <a:ln>
            <a:noFill/>
          </a:ln>
        </p:spPr>
        <p:txBody>
          <a:bodyPr anchorCtr="0" anchor="ctr" bIns="45700" lIns="91425" spcFirstLastPara="1" rIns="91425" wrap="square" tIns="45700">
            <a:spAutoFit/>
          </a:bodyPr>
          <a:lstStyle/>
          <a:p>
            <a:pPr indent="0" lvl="0" marL="0" marR="0" rtl="1" algn="r">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Arial"/>
              <a:ea typeface="Arial"/>
              <a:cs typeface="Arial"/>
              <a:sym typeface="Arial"/>
            </a:endParaRPr>
          </a:p>
          <a:p>
            <a:pPr indent="-342900" lvl="0" marL="342900" marR="0" rtl="1" algn="r">
              <a:lnSpc>
                <a:spcPct val="100000"/>
              </a:lnSpc>
              <a:spcBef>
                <a:spcPts val="800"/>
              </a:spcBef>
              <a:spcAft>
                <a:spcPts val="0"/>
              </a:spcAft>
              <a:buClr>
                <a:schemeClr val="dk1"/>
              </a:buClr>
              <a:buSzPts val="3600"/>
              <a:buFont typeface="Calibri"/>
              <a:buAutoNum type="arabicPeriod"/>
            </a:pPr>
            <a:r>
              <a:rPr b="1" i="0" lang="ar-MA" sz="2000" u="none" cap="none" strike="noStrike">
                <a:solidFill>
                  <a:schemeClr val="dk1"/>
                </a:solidFill>
                <a:latin typeface="Calibri"/>
                <a:ea typeface="Calibri"/>
                <a:cs typeface="Calibri"/>
                <a:sym typeface="Calibri"/>
              </a:rPr>
              <a:t>الحرف اليدوية</a:t>
            </a:r>
            <a:endParaRPr b="1" i="0" sz="2000" u="none" cap="none" strike="noStrike">
              <a:solidFill>
                <a:schemeClr val="dk1"/>
              </a:solidFill>
              <a:latin typeface="Calibri"/>
              <a:ea typeface="Calibri"/>
              <a:cs typeface="Calibri"/>
              <a:sym typeface="Calibri"/>
            </a:endParaRPr>
          </a:p>
          <a:p>
            <a:pPr indent="-342900" lvl="0" marL="342900" marR="0" rtl="1" algn="r">
              <a:lnSpc>
                <a:spcPct val="100000"/>
              </a:lnSpc>
              <a:spcBef>
                <a:spcPts val="800"/>
              </a:spcBef>
              <a:spcAft>
                <a:spcPts val="0"/>
              </a:spcAft>
              <a:buClr>
                <a:schemeClr val="dk1"/>
              </a:buClr>
              <a:buSzPts val="3600"/>
              <a:buFont typeface="Calibri"/>
              <a:buAutoNum type="arabicPeriod"/>
            </a:pPr>
            <a:r>
              <a:rPr b="1" i="0" lang="ar-MA" sz="2000" u="none" cap="none" strike="noStrike">
                <a:solidFill>
                  <a:schemeClr val="dk1"/>
                </a:solidFill>
                <a:latin typeface="Calibri"/>
                <a:ea typeface="Calibri"/>
                <a:cs typeface="Calibri"/>
                <a:sym typeface="Calibri"/>
              </a:rPr>
              <a:t>ينحت</a:t>
            </a:r>
            <a:endParaRPr b="1" i="0" sz="2000" u="none" cap="none" strike="noStrike">
              <a:solidFill>
                <a:schemeClr val="dk1"/>
              </a:solidFill>
              <a:latin typeface="Calibri"/>
              <a:ea typeface="Calibri"/>
              <a:cs typeface="Calibri"/>
              <a:sym typeface="Calibri"/>
            </a:endParaRPr>
          </a:p>
          <a:p>
            <a:pPr indent="-342900" lvl="0" marL="342900" marR="0" rtl="1" algn="r">
              <a:lnSpc>
                <a:spcPct val="100000"/>
              </a:lnSpc>
              <a:spcBef>
                <a:spcPts val="800"/>
              </a:spcBef>
              <a:spcAft>
                <a:spcPts val="0"/>
              </a:spcAft>
              <a:buClr>
                <a:schemeClr val="dk1"/>
              </a:buClr>
              <a:buSzPts val="3600"/>
              <a:buFont typeface="Calibri"/>
              <a:buAutoNum type="arabicPeriod"/>
            </a:pPr>
            <a:r>
              <a:rPr b="1" i="0" lang="ar-MA" sz="2000" u="none" cap="none" strike="noStrike">
                <a:solidFill>
                  <a:schemeClr val="dk1"/>
                </a:solidFill>
                <a:latin typeface="Calibri"/>
                <a:ea typeface="Calibri"/>
                <a:cs typeface="Calibri"/>
                <a:sym typeface="Calibri"/>
              </a:rPr>
              <a:t>السجاد المغربي</a:t>
            </a:r>
            <a:endParaRPr b="1" i="0" sz="2000" u="none" cap="none" strike="noStrike">
              <a:solidFill>
                <a:schemeClr val="dk1"/>
              </a:solidFill>
              <a:latin typeface="Calibri"/>
              <a:ea typeface="Calibri"/>
              <a:cs typeface="Calibri"/>
              <a:sym typeface="Calibri"/>
            </a:endParaRPr>
          </a:p>
          <a:p>
            <a:pPr indent="-342900" lvl="0" marL="342900" marR="0" rtl="1" algn="r">
              <a:lnSpc>
                <a:spcPct val="100000"/>
              </a:lnSpc>
              <a:spcBef>
                <a:spcPts val="800"/>
              </a:spcBef>
              <a:spcAft>
                <a:spcPts val="0"/>
              </a:spcAft>
              <a:buClr>
                <a:schemeClr val="dk1"/>
              </a:buClr>
              <a:buSzPts val="3600"/>
              <a:buFont typeface="Calibri"/>
              <a:buAutoNum type="arabicPeriod"/>
            </a:pPr>
            <a:r>
              <a:rPr b="1" i="0" lang="ar-MA" sz="2000" u="none" cap="none" strike="noStrike">
                <a:solidFill>
                  <a:schemeClr val="dk1"/>
                </a:solidFill>
                <a:latin typeface="Calibri"/>
                <a:ea typeface="Calibri"/>
                <a:cs typeface="Calibri"/>
                <a:sym typeface="Calibri"/>
              </a:rPr>
              <a:t>الجلود الطبيعية </a:t>
            </a:r>
            <a:endParaRPr/>
          </a:p>
          <a:p>
            <a:pPr indent="-342900" lvl="0" marL="342900" marR="0" rtl="1" algn="r">
              <a:lnSpc>
                <a:spcPct val="100000"/>
              </a:lnSpc>
              <a:spcBef>
                <a:spcPts val="800"/>
              </a:spcBef>
              <a:spcAft>
                <a:spcPts val="0"/>
              </a:spcAft>
              <a:buClr>
                <a:schemeClr val="dk1"/>
              </a:buClr>
              <a:buSzPts val="3600"/>
              <a:buFont typeface="Calibri"/>
              <a:buAutoNum type="arabicPeriod"/>
            </a:pPr>
            <a:r>
              <a:rPr b="1" i="0" lang="ar-MA" sz="2000" u="none" cap="none" strike="noStrike">
                <a:solidFill>
                  <a:schemeClr val="dk1"/>
                </a:solidFill>
                <a:latin typeface="Calibri"/>
                <a:ea typeface="Calibri"/>
                <a:cs typeface="Calibri"/>
                <a:sym typeface="Calibri"/>
              </a:rPr>
              <a:t>الصباغة الطبيعية </a:t>
            </a:r>
            <a:endParaRPr/>
          </a:p>
          <a:p>
            <a:pPr indent="-342900" lvl="0" marL="342900" marR="0" rtl="1" algn="r">
              <a:lnSpc>
                <a:spcPct val="100000"/>
              </a:lnSpc>
              <a:spcBef>
                <a:spcPts val="800"/>
              </a:spcBef>
              <a:spcAft>
                <a:spcPts val="0"/>
              </a:spcAft>
              <a:buClr>
                <a:schemeClr val="dk1"/>
              </a:buClr>
              <a:buSzPts val="3600"/>
              <a:buFont typeface="Calibri"/>
              <a:buAutoNum type="arabicPeriod"/>
            </a:pPr>
            <a:r>
              <a:rPr b="1" i="0" lang="ar-MA" sz="2000" u="none" cap="none" strike="noStrike">
                <a:solidFill>
                  <a:schemeClr val="dk1"/>
                </a:solidFill>
                <a:latin typeface="Calibri"/>
                <a:ea typeface="Calibri"/>
                <a:cs typeface="Calibri"/>
                <a:sym typeface="Calibri"/>
              </a:rPr>
              <a:t>روعة الفن </a:t>
            </a:r>
            <a:endParaRPr b="1" i="0" sz="2000" u="none" cap="none" strike="noStrike">
              <a:solidFill>
                <a:schemeClr val="dk1"/>
              </a:solidFill>
              <a:latin typeface="Calibri"/>
              <a:ea typeface="Calibri"/>
              <a:cs typeface="Calibri"/>
              <a:sym typeface="Calibri"/>
            </a:endParaRPr>
          </a:p>
          <a:p>
            <a:pPr indent="-342900" lvl="0" marL="342900" marR="0" rtl="1" algn="r">
              <a:lnSpc>
                <a:spcPct val="100000"/>
              </a:lnSpc>
              <a:spcBef>
                <a:spcPts val="800"/>
              </a:spcBef>
              <a:spcAft>
                <a:spcPts val="0"/>
              </a:spcAft>
              <a:buClr>
                <a:schemeClr val="dk1"/>
              </a:buClr>
              <a:buSzPts val="3600"/>
              <a:buFont typeface="Calibri"/>
              <a:buAutoNum type="arabicPeriod"/>
            </a:pPr>
            <a:r>
              <a:rPr b="1" i="0" lang="ar-MA" sz="2000" u="none" cap="none" strike="noStrike">
                <a:solidFill>
                  <a:schemeClr val="dk1"/>
                </a:solidFill>
                <a:latin typeface="Calibri"/>
                <a:ea typeface="Calibri"/>
                <a:cs typeface="Calibri"/>
                <a:sym typeface="Calibri"/>
              </a:rPr>
              <a:t>يلمّع</a:t>
            </a:r>
            <a:endParaRPr b="1" i="0" sz="2000" u="none" cap="none" strike="noStrike">
              <a:solidFill>
                <a:schemeClr val="dk1"/>
              </a:solidFill>
              <a:latin typeface="Calibri"/>
              <a:ea typeface="Calibri"/>
              <a:cs typeface="Calibri"/>
              <a:sym typeface="Calibri"/>
            </a:endParaRPr>
          </a:p>
          <a:p>
            <a:pPr indent="-342900" lvl="0" marL="342900" marR="0" rtl="1" algn="r">
              <a:lnSpc>
                <a:spcPct val="100000"/>
              </a:lnSpc>
              <a:spcBef>
                <a:spcPts val="800"/>
              </a:spcBef>
              <a:spcAft>
                <a:spcPts val="0"/>
              </a:spcAft>
              <a:buClr>
                <a:schemeClr val="dk1"/>
              </a:buClr>
              <a:buSzPts val="3600"/>
              <a:buFont typeface="Calibri"/>
              <a:buAutoNum type="arabicPeriod"/>
            </a:pPr>
            <a:r>
              <a:rPr b="1" i="0" lang="ar-MA" sz="2000" u="none" cap="none" strike="noStrike">
                <a:solidFill>
                  <a:schemeClr val="dk1"/>
                </a:solidFill>
                <a:latin typeface="Calibri"/>
                <a:ea typeface="Calibri"/>
                <a:cs typeface="Calibri"/>
                <a:sym typeface="Calibri"/>
              </a:rPr>
              <a:t>الزخارف </a:t>
            </a:r>
            <a:endParaRPr/>
          </a:p>
          <a:p>
            <a:pPr indent="-342900" lvl="0" marL="342900" marR="0" rtl="1" algn="r">
              <a:lnSpc>
                <a:spcPct val="100000"/>
              </a:lnSpc>
              <a:spcBef>
                <a:spcPts val="800"/>
              </a:spcBef>
              <a:spcAft>
                <a:spcPts val="0"/>
              </a:spcAft>
              <a:buClr>
                <a:schemeClr val="dk1"/>
              </a:buClr>
              <a:buSzPts val="3600"/>
              <a:buFont typeface="Calibri"/>
              <a:buAutoNum type="arabicPeriod"/>
            </a:pPr>
            <a:r>
              <a:rPr b="1" i="0" lang="ar-MA" sz="2000" u="none" cap="none" strike="noStrike">
                <a:solidFill>
                  <a:schemeClr val="dk1"/>
                </a:solidFill>
                <a:latin typeface="Calibri"/>
                <a:ea typeface="Calibri"/>
                <a:cs typeface="Calibri"/>
                <a:sym typeface="Calibri"/>
              </a:rPr>
              <a:t>الفنون الإسلامية </a:t>
            </a:r>
            <a:endParaRPr/>
          </a:p>
          <a:p>
            <a:pPr indent="-342900" lvl="0" marL="342900" marR="0" rtl="1" algn="r">
              <a:lnSpc>
                <a:spcPct val="100000"/>
              </a:lnSpc>
              <a:spcBef>
                <a:spcPts val="800"/>
              </a:spcBef>
              <a:spcAft>
                <a:spcPts val="0"/>
              </a:spcAft>
              <a:buClr>
                <a:schemeClr val="dk1"/>
              </a:buClr>
              <a:buSzPts val="3600"/>
              <a:buFont typeface="Calibri"/>
              <a:buAutoNum type="arabicPeriod"/>
            </a:pPr>
            <a:r>
              <a:rPr b="1" i="0" lang="ar-MA" sz="2000" u="none" cap="none" strike="noStrike">
                <a:solidFill>
                  <a:schemeClr val="dk1"/>
                </a:solidFill>
                <a:latin typeface="Calibri"/>
                <a:ea typeface="Calibri"/>
                <a:cs typeface="Calibri"/>
                <a:sym typeface="Calibri"/>
              </a:rPr>
              <a:t>التراث المغربي </a:t>
            </a:r>
            <a:endParaRPr/>
          </a:p>
          <a:p>
            <a:pPr indent="-342900" lvl="0" marL="342900" marR="0" rtl="1" algn="r">
              <a:lnSpc>
                <a:spcPct val="100000"/>
              </a:lnSpc>
              <a:spcBef>
                <a:spcPts val="800"/>
              </a:spcBef>
              <a:spcAft>
                <a:spcPts val="0"/>
              </a:spcAft>
              <a:buClr>
                <a:schemeClr val="dk1"/>
              </a:buClr>
              <a:buSzPts val="3600"/>
              <a:buFont typeface="Calibri"/>
              <a:buAutoNum type="arabicPeriod"/>
            </a:pPr>
            <a:r>
              <a:rPr b="1" i="0" lang="ar-MA" sz="2000" u="none" cap="none" strike="noStrike">
                <a:solidFill>
                  <a:schemeClr val="dk1"/>
                </a:solidFill>
                <a:latin typeface="Calibri"/>
                <a:ea typeface="Calibri"/>
                <a:cs typeface="Calibri"/>
                <a:sym typeface="Calibri"/>
              </a:rPr>
              <a:t>الأصالة </a:t>
            </a:r>
            <a:endParaRPr/>
          </a:p>
          <a:p>
            <a:pPr indent="-342900" lvl="0" marL="342900" marR="0" rtl="1" algn="r">
              <a:lnSpc>
                <a:spcPct val="100000"/>
              </a:lnSpc>
              <a:spcBef>
                <a:spcPts val="800"/>
              </a:spcBef>
              <a:spcAft>
                <a:spcPts val="0"/>
              </a:spcAft>
              <a:buClr>
                <a:schemeClr val="dk1"/>
              </a:buClr>
              <a:buSzPts val="3600"/>
              <a:buFont typeface="Calibri"/>
              <a:buAutoNum type="arabicPeriod"/>
            </a:pPr>
            <a:r>
              <a:rPr b="1" i="0" lang="ar-MA" sz="2000" u="none" cap="none" strike="noStrike">
                <a:solidFill>
                  <a:schemeClr val="dk1"/>
                </a:solidFill>
                <a:latin typeface="Calibri"/>
                <a:ea typeface="Calibri"/>
                <a:cs typeface="Calibri"/>
                <a:sym typeface="Calibri"/>
              </a:rPr>
              <a:t>الإبداع </a:t>
            </a:r>
            <a:endParaRPr/>
          </a:p>
          <a:p>
            <a:pPr indent="-342900" lvl="0" marL="342900" marR="0" rtl="1" algn="r">
              <a:lnSpc>
                <a:spcPct val="100000"/>
              </a:lnSpc>
              <a:spcBef>
                <a:spcPts val="800"/>
              </a:spcBef>
              <a:spcAft>
                <a:spcPts val="0"/>
              </a:spcAft>
              <a:buClr>
                <a:schemeClr val="dk1"/>
              </a:buClr>
              <a:buSzPts val="3600"/>
              <a:buFont typeface="Calibri"/>
              <a:buAutoNum type="arabicPeriod"/>
            </a:pPr>
            <a:r>
              <a:rPr b="1" i="0" lang="ar-MA" sz="2000" u="none" cap="none" strike="noStrike">
                <a:solidFill>
                  <a:schemeClr val="dk1"/>
                </a:solidFill>
                <a:latin typeface="Calibri"/>
                <a:ea typeface="Calibri"/>
                <a:cs typeface="Calibri"/>
                <a:sym typeface="Calibri"/>
              </a:rPr>
              <a:t>الصناعة التقليدية </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6" name="Shape 796"/>
        <p:cNvGrpSpPr/>
        <p:nvPr/>
      </p:nvGrpSpPr>
      <p:grpSpPr>
        <a:xfrm>
          <a:off x="0" y="0"/>
          <a:ext cx="0" cy="0"/>
          <a:chOff x="0" y="0"/>
          <a:chExt cx="0" cy="0"/>
        </a:xfrm>
      </p:grpSpPr>
      <p:sp>
        <p:nvSpPr>
          <p:cNvPr id="797" name="Google Shape;797;p58"/>
          <p:cNvSpPr/>
          <p:nvPr/>
        </p:nvSpPr>
        <p:spPr>
          <a:xfrm>
            <a:off x="838200" y="2875366"/>
            <a:ext cx="9817329" cy="962025"/>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chemeClr val="dk1"/>
              </a:buClr>
              <a:buSzPts val="3200"/>
              <a:buFont typeface="Calibri"/>
              <a:buNone/>
            </a:pPr>
            <a:r>
              <a:rPr b="1" i="0" lang="ar-MA" sz="3200" u="none" cap="none" strike="noStrike">
                <a:solidFill>
                  <a:schemeClr val="dk1"/>
                </a:solidFill>
                <a:latin typeface="Calibri"/>
                <a:ea typeface="Calibri"/>
                <a:cs typeface="Calibri"/>
                <a:sym typeface="Calibri"/>
              </a:rPr>
              <a:t>تدربنا على مهارة الاستماع بتركيز وتحديد نوع المؤشر الصحيح.</a:t>
            </a:r>
            <a:endParaRPr b="0" i="0" sz="1800" u="none" cap="none" strike="noStrike">
              <a:solidFill>
                <a:schemeClr val="dk1"/>
              </a:solidFill>
              <a:latin typeface="Arial"/>
              <a:ea typeface="Arial"/>
              <a:cs typeface="Arial"/>
              <a:sym typeface="Arial"/>
            </a:endParaRPr>
          </a:p>
        </p:txBody>
      </p:sp>
      <p:pic>
        <p:nvPicPr>
          <p:cNvPr id="798" name="Google Shape;798;p58"/>
          <p:cNvPicPr preferRelativeResize="0"/>
          <p:nvPr/>
        </p:nvPicPr>
        <p:blipFill rotWithShape="1">
          <a:blip r:embed="rId3">
            <a:alphaModFix/>
          </a:blip>
          <a:srcRect b="0" l="0" r="0" t="0"/>
          <a:stretch/>
        </p:blipFill>
        <p:spPr>
          <a:xfrm>
            <a:off x="107950" y="45232"/>
            <a:ext cx="730250" cy="730250"/>
          </a:xfrm>
          <a:prstGeom prst="rect">
            <a:avLst/>
          </a:prstGeom>
          <a:noFill/>
          <a:ln>
            <a:noFill/>
          </a:ln>
        </p:spPr>
      </p:pic>
      <p:sp>
        <p:nvSpPr>
          <p:cNvPr id="799" name="Google Shape;799;p58"/>
          <p:cNvSpPr txBox="1"/>
          <p:nvPr>
            <p:ph type="title"/>
          </p:nvPr>
        </p:nvSpPr>
        <p:spPr>
          <a:xfrm>
            <a:off x="906369" y="240102"/>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ما المهارة التي اعتمدتم عليها ومكنتكم من الإجابة عن الأسئلة؟</a:t>
            </a:r>
            <a:endParaRPr/>
          </a:p>
        </p:txBody>
      </p:sp>
      <p:sp>
        <p:nvSpPr>
          <p:cNvPr id="800" name="Google Shape;800;p58"/>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Calibri"/>
              <a:buNone/>
            </a:pPr>
            <a:r>
              <a:rPr i="1" lang="ar-MA" sz="1400">
                <a:latin typeface="Calibri"/>
                <a:ea typeface="Calibri"/>
                <a:cs typeface="Calibri"/>
                <a:sym typeface="Calibri"/>
              </a:rPr>
              <a:t>يقدم المدرس شبكة المؤشرات وعناصرها.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97"/>
                                        </p:tgtEl>
                                        <p:attrNameLst>
                                          <p:attrName>style.visibility</p:attrName>
                                        </p:attrNameLst>
                                      </p:cBhvr>
                                      <p:to>
                                        <p:strVal val="visible"/>
                                      </p:to>
                                    </p:set>
                                    <p:animEffect filter="fade" transition="in">
                                      <p:cBhvr>
                                        <p:cTn dur="1000"/>
                                        <p:tgtEl>
                                          <p:spTgt spid="7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4" name="Shape 804"/>
        <p:cNvGrpSpPr/>
        <p:nvPr/>
      </p:nvGrpSpPr>
      <p:grpSpPr>
        <a:xfrm>
          <a:off x="0" y="0"/>
          <a:ext cx="0" cy="0"/>
          <a:chOff x="0" y="0"/>
          <a:chExt cx="0" cy="0"/>
        </a:xfrm>
      </p:grpSpPr>
      <p:pic>
        <p:nvPicPr>
          <p:cNvPr id="805" name="Google Shape;805;p59"/>
          <p:cNvPicPr preferRelativeResize="0"/>
          <p:nvPr/>
        </p:nvPicPr>
        <p:blipFill rotWithShape="1">
          <a:blip r:embed="rId3">
            <a:alphaModFix/>
          </a:blip>
          <a:srcRect b="0" l="0" r="0" t="0"/>
          <a:stretch/>
        </p:blipFill>
        <p:spPr>
          <a:xfrm>
            <a:off x="161925" y="52897"/>
            <a:ext cx="731837" cy="731837"/>
          </a:xfrm>
          <a:prstGeom prst="rect">
            <a:avLst/>
          </a:prstGeom>
          <a:noFill/>
          <a:ln>
            <a:noFill/>
          </a:ln>
        </p:spPr>
      </p:pic>
      <p:sp>
        <p:nvSpPr>
          <p:cNvPr id="806" name="Google Shape;806;p59"/>
          <p:cNvSpPr txBox="1"/>
          <p:nvPr>
            <p:ph type="title"/>
          </p:nvPr>
        </p:nvSpPr>
        <p:spPr>
          <a:xfrm>
            <a:off x="704575" y="268803"/>
            <a:ext cx="10807558" cy="321521"/>
          </a:xfrm>
          <a:prstGeom prst="rect">
            <a:avLst/>
          </a:prstGeom>
          <a:noFill/>
          <a:ln>
            <a:noFill/>
          </a:ln>
        </p:spPr>
        <p:txBody>
          <a:bodyPr anchorCtr="0" anchor="ctr" bIns="45700" lIns="91425" spcFirstLastPara="1" rIns="91425" wrap="square" tIns="45700">
            <a:noAutofit/>
          </a:bodyPr>
          <a:lstStyle/>
          <a:p>
            <a:pPr indent="0" lvl="0" marL="0" rtl="1" algn="r">
              <a:lnSpc>
                <a:spcPct val="115277"/>
              </a:lnSpc>
              <a:spcBef>
                <a:spcPts val="0"/>
              </a:spcBef>
              <a:spcAft>
                <a:spcPts val="0"/>
              </a:spcAft>
              <a:buSzPts val="1800"/>
              <a:buNone/>
            </a:pPr>
            <a:r>
              <a:rPr b="1" lang="ar-MA" sz="2000">
                <a:solidFill>
                  <a:schemeClr val="dk1"/>
                </a:solidFill>
              </a:rPr>
              <a:t>قبل توديعكم، أدعوكم إلى الإجابة عن هذا السؤال في منازلكم</a:t>
            </a:r>
            <a:r>
              <a:rPr lang="ar-MA" sz="2000">
                <a:solidFill>
                  <a:schemeClr val="dk1"/>
                </a:solidFill>
              </a:rPr>
              <a:t>: </a:t>
            </a:r>
            <a:r>
              <a:rPr b="1" lang="ar-MA" sz="2000">
                <a:latin typeface="Calibri"/>
                <a:ea typeface="Calibri"/>
                <a:cs typeface="Calibri"/>
                <a:sym typeface="Calibri"/>
              </a:rPr>
              <a:t>عرّف بأهم حرفي يتواجد في حيك: حرفته- أبرز أعماله – سنوات مزاولته للحرفة.</a:t>
            </a:r>
            <a:endParaRPr sz="2000">
              <a:solidFill>
                <a:schemeClr val="dk1"/>
              </a:solidFill>
            </a:endParaRPr>
          </a:p>
        </p:txBody>
      </p:sp>
      <p:sp>
        <p:nvSpPr>
          <p:cNvPr id="807" name="Google Shape;807;p59"/>
          <p:cNvSpPr txBox="1"/>
          <p:nvPr>
            <p:ph idx="2" type="body"/>
          </p:nvPr>
        </p:nvSpPr>
        <p:spPr>
          <a:xfrm>
            <a:off x="1261973" y="739177"/>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Char char="•"/>
            </a:pPr>
            <a:r>
              <a:rPr i="1" lang="ar-MA" sz="1400">
                <a:latin typeface="Arial"/>
                <a:ea typeface="Arial"/>
                <a:cs typeface="Arial"/>
                <a:sym typeface="Arial"/>
              </a:rPr>
              <a:t>يشرح المدرس النشاط ويقدم مثالا للجواب.</a:t>
            </a:r>
            <a:endParaRPr i="1" sz="1400"/>
          </a:p>
        </p:txBody>
      </p:sp>
      <p:pic>
        <p:nvPicPr>
          <p:cNvPr id="808" name="Google Shape;808;p59"/>
          <p:cNvPicPr preferRelativeResize="0"/>
          <p:nvPr/>
        </p:nvPicPr>
        <p:blipFill rotWithShape="1">
          <a:blip r:embed="rId4">
            <a:alphaModFix/>
          </a:blip>
          <a:srcRect b="0" l="0" r="0" t="0"/>
          <a:stretch/>
        </p:blipFill>
        <p:spPr>
          <a:xfrm>
            <a:off x="7013542" y="1275905"/>
            <a:ext cx="4807572" cy="4743450"/>
          </a:xfrm>
          <a:prstGeom prst="rect">
            <a:avLst/>
          </a:prstGeom>
          <a:noFill/>
          <a:ln>
            <a:noFill/>
          </a:ln>
        </p:spPr>
      </p:pic>
      <p:pic>
        <p:nvPicPr>
          <p:cNvPr id="809" name="Google Shape;809;p59"/>
          <p:cNvPicPr preferRelativeResize="0"/>
          <p:nvPr/>
        </p:nvPicPr>
        <p:blipFill rotWithShape="1">
          <a:blip r:embed="rId5">
            <a:alphaModFix/>
          </a:blip>
          <a:srcRect b="0" l="0" r="0" t="0"/>
          <a:stretch/>
        </p:blipFill>
        <p:spPr>
          <a:xfrm>
            <a:off x="2233121" y="2217087"/>
            <a:ext cx="4431493" cy="370800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19D19"/>
            </a:gs>
            <a:gs pos="2000">
              <a:srgbClr val="FFFFFF"/>
            </a:gs>
            <a:gs pos="100000">
              <a:srgbClr val="F19D19"/>
            </a:gs>
          </a:gsLst>
          <a:path path="circle">
            <a:fillToRect b="50%" l="50%" r="50%" t="50%"/>
          </a:path>
          <a:tileRect/>
        </a:gradFill>
      </p:bgPr>
    </p:bg>
    <p:spTree>
      <p:nvGrpSpPr>
        <p:cNvPr id="813" name="Shape 813"/>
        <p:cNvGrpSpPr/>
        <p:nvPr/>
      </p:nvGrpSpPr>
      <p:grpSpPr>
        <a:xfrm>
          <a:off x="0" y="0"/>
          <a:ext cx="0" cy="0"/>
          <a:chOff x="0" y="0"/>
          <a:chExt cx="0" cy="0"/>
        </a:xfrm>
      </p:grpSpPr>
      <p:grpSp>
        <p:nvGrpSpPr>
          <p:cNvPr id="814" name="Google Shape;814;p60"/>
          <p:cNvGrpSpPr/>
          <p:nvPr/>
        </p:nvGrpSpPr>
        <p:grpSpPr>
          <a:xfrm>
            <a:off x="812158" y="844906"/>
            <a:ext cx="10567685" cy="5198169"/>
            <a:chOff x="2184399" y="1402024"/>
            <a:chExt cx="7823200" cy="4942038"/>
          </a:xfrm>
        </p:grpSpPr>
        <p:sp>
          <p:nvSpPr>
            <p:cNvPr id="815" name="Google Shape;815;p60"/>
            <p:cNvSpPr/>
            <p:nvPr/>
          </p:nvSpPr>
          <p:spPr>
            <a:xfrm>
              <a:off x="2184399" y="1402024"/>
              <a:ext cx="7823200" cy="4942038"/>
            </a:xfrm>
            <a:prstGeom prst="roundRect">
              <a:avLst>
                <a:gd fmla="val 2665" name="adj"/>
              </a:avLst>
            </a:prstGeom>
            <a:solidFill>
              <a:srgbClr val="F19D19"/>
            </a:solidFill>
            <a:ln cap="flat" cmpd="sng" w="19050">
              <a:solidFill>
                <a:srgbClr val="F19D19"/>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816" name="Google Shape;816;p60"/>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p:txBody>
        </p:sp>
      </p:grpSp>
      <p:pic>
        <p:nvPicPr>
          <p:cNvPr id="817" name="Google Shape;817;p60"/>
          <p:cNvPicPr preferRelativeResize="0"/>
          <p:nvPr/>
        </p:nvPicPr>
        <p:blipFill rotWithShape="1">
          <a:blip r:embed="rId3">
            <a:alphaModFix/>
          </a:blip>
          <a:srcRect b="0" l="0" r="0" t="0"/>
          <a:stretch/>
        </p:blipFill>
        <p:spPr>
          <a:xfrm>
            <a:off x="4773062" y="1827456"/>
            <a:ext cx="2797349" cy="2644919"/>
          </a:xfrm>
          <a:prstGeom prst="rect">
            <a:avLst/>
          </a:prstGeom>
          <a:noFill/>
          <a:ln>
            <a:noFill/>
          </a:ln>
        </p:spPr>
      </p:pic>
      <p:sp>
        <p:nvSpPr>
          <p:cNvPr id="818" name="Google Shape;818;p60"/>
          <p:cNvSpPr txBox="1"/>
          <p:nvPr/>
        </p:nvSpPr>
        <p:spPr>
          <a:xfrm>
            <a:off x="946948" y="5181599"/>
            <a:ext cx="10298102"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00"/>
              <a:buFont typeface="Arial"/>
              <a:buNone/>
            </a:pPr>
            <a:r>
              <a:rPr b="0" i="0" lang="ar-MA" sz="3600" u="none" cap="none" strike="noStrike">
                <a:solidFill>
                  <a:srgbClr val="000000"/>
                </a:solidFill>
                <a:latin typeface="Inter"/>
                <a:ea typeface="Inter"/>
                <a:cs typeface="Inter"/>
                <a:sym typeface="Inter"/>
              </a:rPr>
              <a:t>إلى الحصة القادمة!</a:t>
            </a:r>
            <a:endParaRPr b="0" i="0" sz="1400" u="none" cap="none" strike="noStrike">
              <a:solidFill>
                <a:srgbClr val="000000"/>
              </a:solidFill>
              <a:latin typeface="Arial"/>
              <a:ea typeface="Arial"/>
              <a:cs typeface="Arial"/>
              <a:sym typeface="Arial"/>
            </a:endParaRPr>
          </a:p>
        </p:txBody>
      </p:sp>
      <p:sp>
        <p:nvSpPr>
          <p:cNvPr id="819" name="Google Shape;819;p60"/>
          <p:cNvSpPr txBox="1"/>
          <p:nvPr/>
        </p:nvSpPr>
        <p:spPr>
          <a:xfrm>
            <a:off x="946948" y="947237"/>
            <a:ext cx="10298102"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1" lang="ar-MA" sz="2800" u="none" cap="none" strike="noStrike">
                <a:solidFill>
                  <a:srgbClr val="000000"/>
                </a:solidFill>
                <a:latin typeface="Calibri"/>
                <a:ea typeface="Calibri"/>
                <a:cs typeface="Calibri"/>
                <a:sym typeface="Calibri"/>
              </a:rPr>
              <a:t>وَصَلْنَا إِلَى نِهَايَةِ ٱلْحِصَّةِ. لَا تَنْسَوْا مُرَاجَعَةَ دُرُوسِكُمْ، وَإِنْجَازَ وَاجِبَاتِكُمْ.</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1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2025-11-03T10:55:47Z</dcterms:created>
  <dc:creator>Mehdi Alaoui</dc:creator>
</cp:coreProperties>
</file>