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1" r:id="rId6"/>
    <p:sldMasterId id="2147483689" r:id="rId7"/>
    <p:sldMasterId id="2147483717"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Lst>
  <p:sldSz cy="6858000" cx="12192000"/>
  <p:notesSz cx="6858000" cy="9144000"/>
  <p:embeddedFontLst>
    <p:embeddedFont>
      <p:font typeface="Dosis"/>
      <p:regular r:id="rId77"/>
      <p:bold r:id="rId78"/>
    </p:embeddedFont>
    <p:embeddedFont>
      <p:font typeface="Hammersmith One"/>
      <p:regular r:id="rId79"/>
    </p:embeddedFont>
    <p:embeddedFont>
      <p:font typeface="Play"/>
      <p:regular r:id="rId80"/>
      <p:bold r:id="rId81"/>
    </p:embeddedFont>
    <p:embeddedFont>
      <p:font typeface="Poppins ExtraBold"/>
      <p:bold r:id="rId82"/>
      <p:boldItalic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84" roundtripDataSignature="AMtx7mgDU86MH6zWoV2z+emBfEAu6X54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BF4BC7-3CE1-4668-9390-435D6D55DDDA}">
  <a:tblStyle styleId="{A1BF4BC7-3CE1-4668-9390-435D6D55DDD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6237641-5CF4-4605-8D91-8B0DB5CE8A52}"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customschemas.google.com/relationships/presentationmetadata" Target="metadata"/><Relationship Id="rId83" Type="http://schemas.openxmlformats.org/officeDocument/2006/relationships/font" Target="fonts/PoppinsExtraBold-boldItalic.fntdata"/><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80" Type="http://schemas.openxmlformats.org/officeDocument/2006/relationships/font" Target="fonts/Play-regular.fntdata"/><Relationship Id="rId82" Type="http://schemas.openxmlformats.org/officeDocument/2006/relationships/font" Target="fonts/PoppinsExtraBold-bold.fntdata"/><Relationship Id="rId81" Type="http://schemas.openxmlformats.org/officeDocument/2006/relationships/font" Target="fonts/Play-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slide" Target="slides/slide66.xml"/><Relationship Id="rId30" Type="http://schemas.openxmlformats.org/officeDocument/2006/relationships/slide" Target="slides/slide21.xml"/><Relationship Id="rId74" Type="http://schemas.openxmlformats.org/officeDocument/2006/relationships/slide" Target="slides/slide65.xml"/><Relationship Id="rId33" Type="http://schemas.openxmlformats.org/officeDocument/2006/relationships/slide" Target="slides/slide24.xml"/><Relationship Id="rId77" Type="http://schemas.openxmlformats.org/officeDocument/2006/relationships/font" Target="fonts/Dosis-regular.fntdata"/><Relationship Id="rId32" Type="http://schemas.openxmlformats.org/officeDocument/2006/relationships/slide" Target="slides/slide23.xml"/><Relationship Id="rId76" Type="http://schemas.openxmlformats.org/officeDocument/2006/relationships/slide" Target="slides/slide67.xml"/><Relationship Id="rId35" Type="http://schemas.openxmlformats.org/officeDocument/2006/relationships/slide" Target="slides/slide26.xml"/><Relationship Id="rId79" Type="http://schemas.openxmlformats.org/officeDocument/2006/relationships/font" Target="fonts/HammersmithOne-regular.fntdata"/><Relationship Id="rId34" Type="http://schemas.openxmlformats.org/officeDocument/2006/relationships/slide" Target="slides/slide25.xml"/><Relationship Id="rId78" Type="http://schemas.openxmlformats.org/officeDocument/2006/relationships/font" Target="fonts/Dosis-bold.fntdata"/><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lnSpc>
                <a:spcPct val="100000"/>
              </a:lnSpc>
              <a:spcBef>
                <a:spcPts val="0"/>
              </a:spcBef>
              <a:spcAft>
                <a:spcPts val="0"/>
              </a:spcAft>
              <a:buSzPts val="1400"/>
              <a:buNone/>
            </a:pPr>
            <a:r>
              <a:t/>
            </a:r>
            <a:endParaRPr/>
          </a:p>
        </p:txBody>
      </p:sp>
      <p:sp>
        <p:nvSpPr>
          <p:cNvPr id="502" name="Google Shape;502;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89" name="Google Shape;58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4" name="Google Shape;61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6" name="Google Shape;62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36" name="Google Shape;63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5" name="Google Shape;65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3" name="Google Shape;66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1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5" name="Google Shape;6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6" name="Google Shape;69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1" name="Google Shape;71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1" name="Google Shape;72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5" name="Google Shape;75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8" name="Google Shape;76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5" name="Google Shape;78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4" name="Google Shape;80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1" name="Google Shape;82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6" name="Google Shape;83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52" name="Google Shape;85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66" name="Google Shape;86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79" name="Google Shape;87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97" name="Google Shape;89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14" name="Google Shape;91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26" name="Google Shape;92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1" name="Google Shape;94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3" name="Google Shape;96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9" name="Google Shape;97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2" name="Google Shape;99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6" name="Google Shape;100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0" name="Google Shape;102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4" name="Google Shape;103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8" name="Google Shape;104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2" name="Google Shape;106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6" name="Google Shape;107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1" name="Google Shape;109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1" name="Google Shape;110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3" name="Google Shape;1113;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14" name="Google Shape;1114;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8" name="Google Shape;1128;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9" name="Google Shape;1129;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1" name="Google Shape;114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42" name="Google Shape;1142;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7" name="Google Shape;115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58" name="Google Shape;1158;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0" name="Google Shape;1170;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71" name="Google Shape;1171;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0" name="Google Shape;119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0" name="Google Shape;120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12" name="Google Shape;121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4" name="Google Shape;1224;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34" name="Google Shape;123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4" name="Google Shape;124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56" name="Google Shape;1256;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1" name="Google Shape;1271;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81" name="Google Shape;1281;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96" name="Google Shape;1296;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10" name="Google Shape;131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20" name="Google Shape;132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35" name="Google Shape;133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0" name="Google Shape;1350;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0" name="Google Shape;1360;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1" name="Google Shape;1371;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2" name="Google Shape;1382;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2" name="Google Shape;1392;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5" name="Google Shape;142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6" name="Google Shape;143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6" name="Google Shape;1446;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70"/>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8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8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8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8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8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8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9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9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92"/>
          <p:cNvSpPr/>
          <p:nvPr>
            <p:ph idx="2" type="pic"/>
          </p:nvPr>
        </p:nvSpPr>
        <p:spPr>
          <a:xfrm>
            <a:off x="5183188" y="987425"/>
            <a:ext cx="6172200" cy="4873625"/>
          </a:xfrm>
          <a:prstGeom prst="rect">
            <a:avLst/>
          </a:prstGeom>
          <a:noFill/>
          <a:ln>
            <a:noFill/>
          </a:ln>
        </p:spPr>
      </p:sp>
      <p:sp>
        <p:nvSpPr>
          <p:cNvPr id="70" name="Google Shape;70;p9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9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9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9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87" name="Shape 87"/>
        <p:cNvGrpSpPr/>
        <p:nvPr/>
      </p:nvGrpSpPr>
      <p:grpSpPr>
        <a:xfrm>
          <a:off x="0" y="0"/>
          <a:ext cx="0" cy="0"/>
          <a:chOff x="0" y="0"/>
          <a:chExt cx="0" cy="0"/>
        </a:xfrm>
      </p:grpSpPr>
      <p:sp>
        <p:nvSpPr>
          <p:cNvPr id="88" name="Google Shape;88;p73"/>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9pPr>
          </a:lstStyle>
          <a:p/>
        </p:txBody>
      </p:sp>
      <p:sp>
        <p:nvSpPr>
          <p:cNvPr id="89" name="Google Shape;89;p73"/>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90" name="Google Shape;90;p73"/>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91" name="Google Shape;91;p73"/>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9pPr>
          </a:lstStyle>
          <a:p/>
        </p:txBody>
      </p:sp>
      <p:sp>
        <p:nvSpPr>
          <p:cNvPr id="92" name="Google Shape;92;p73"/>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93" name="Google Shape;93;p73"/>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94" name="Google Shape;94;p73"/>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9pPr>
          </a:lstStyle>
          <a:p/>
        </p:txBody>
      </p:sp>
      <p:sp>
        <p:nvSpPr>
          <p:cNvPr id="95" name="Google Shape;95;p73"/>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9pPr>
          </a:lstStyle>
          <a:p/>
        </p:txBody>
      </p:sp>
      <p:sp>
        <p:nvSpPr>
          <p:cNvPr id="96" name="Google Shape;96;p73"/>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9pPr>
          </a:lstStyle>
          <a:p/>
        </p:txBody>
      </p:sp>
      <p:sp>
        <p:nvSpPr>
          <p:cNvPr id="97" name="Google Shape;97;p73"/>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6000"/>
              <a:buFont typeface="Arial"/>
              <a:buNone/>
              <a:defRPr b="0" i="0" sz="8000" u="none" cap="none" strike="noStrike">
                <a:solidFill>
                  <a:srgbClr val="000000"/>
                </a:solidFill>
                <a:latin typeface="Arial"/>
                <a:ea typeface="Arial"/>
                <a:cs typeface="Arial"/>
                <a:sym typeface="Arial"/>
              </a:defRPr>
            </a:lvl9pPr>
          </a:lstStyle>
          <a:p/>
        </p:txBody>
      </p:sp>
      <p:sp>
        <p:nvSpPr>
          <p:cNvPr id="98" name="Google Shape;98;p73"/>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9pPr>
          </a:lstStyle>
          <a:p/>
        </p:txBody>
      </p:sp>
      <p:sp>
        <p:nvSpPr>
          <p:cNvPr id="99" name="Google Shape;99;p73"/>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9pPr>
          </a:lstStyle>
          <a:p/>
        </p:txBody>
      </p:sp>
      <p:sp>
        <p:nvSpPr>
          <p:cNvPr id="100" name="Google Shape;100;p73"/>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30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1" name="Shape 101"/>
        <p:cNvGrpSpPr/>
        <p:nvPr/>
      </p:nvGrpSpPr>
      <p:grpSpPr>
        <a:xfrm>
          <a:off x="0" y="0"/>
          <a:ext cx="0" cy="0"/>
          <a:chOff x="0" y="0"/>
          <a:chExt cx="0" cy="0"/>
        </a:xfrm>
      </p:grpSpPr>
      <p:sp>
        <p:nvSpPr>
          <p:cNvPr id="102" name="Google Shape;102;p7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3" name="Google Shape;103;p7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4" name="Google Shape;104;p7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05" name="Shape 10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6" name="Shape 106"/>
        <p:cNvGrpSpPr/>
        <p:nvPr/>
      </p:nvGrpSpPr>
      <p:grpSpPr>
        <a:xfrm>
          <a:off x="0" y="0"/>
          <a:ext cx="0" cy="0"/>
          <a:chOff x="0" y="0"/>
          <a:chExt cx="0" cy="0"/>
        </a:xfrm>
      </p:grpSpPr>
      <p:pic>
        <p:nvPicPr>
          <p:cNvPr descr="Image générée" id="107" name="Google Shape;107;p13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8" name="Google Shape;108;p13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9" name="Shape 109"/>
        <p:cNvGrpSpPr/>
        <p:nvPr/>
      </p:nvGrpSpPr>
      <p:grpSpPr>
        <a:xfrm>
          <a:off x="0" y="0"/>
          <a:ext cx="0" cy="0"/>
          <a:chOff x="0" y="0"/>
          <a:chExt cx="0" cy="0"/>
        </a:xfrm>
      </p:grpSpPr>
      <p:sp>
        <p:nvSpPr>
          <p:cNvPr id="110" name="Google Shape;110;p135"/>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1" name="Google Shape;111;p13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2" name="Google Shape;112;p13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3" name="Google Shape;113;p135"/>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4" name="Google Shape;114;p13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5" name="Google Shape;115;p13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6" name="Google Shape;116;p135"/>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7" name="Google Shape;117;p135"/>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8" name="Google Shape;118;p135"/>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9" name="Google Shape;119;p135"/>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0" name="Google Shape;120;p135"/>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1" name="Google Shape;121;p135"/>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2" name="Google Shape;122;p13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3" name="Shape 123"/>
        <p:cNvGrpSpPr/>
        <p:nvPr/>
      </p:nvGrpSpPr>
      <p:grpSpPr>
        <a:xfrm>
          <a:off x="0" y="0"/>
          <a:ext cx="0" cy="0"/>
          <a:chOff x="0" y="0"/>
          <a:chExt cx="0" cy="0"/>
        </a:xfrm>
      </p:grpSpPr>
      <p:pic>
        <p:nvPicPr>
          <p:cNvPr descr="Image générée" id="124" name="Google Shape;124;p13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5" name="Shape 125"/>
        <p:cNvGrpSpPr/>
        <p:nvPr/>
      </p:nvGrpSpPr>
      <p:grpSpPr>
        <a:xfrm>
          <a:off x="0" y="0"/>
          <a:ext cx="0" cy="0"/>
          <a:chOff x="0" y="0"/>
          <a:chExt cx="0" cy="0"/>
        </a:xfrm>
      </p:grpSpPr>
      <p:sp>
        <p:nvSpPr>
          <p:cNvPr id="126" name="Google Shape;126;p13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7" name="Google Shape;127;p13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8" name="Google Shape;128;p13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9" name="Google Shape;129;p13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30" name="Google Shape;130;p137"/>
          <p:cNvSpPr/>
          <p:nvPr/>
        </p:nvSpPr>
        <p:spPr>
          <a:xfrm>
            <a:off x="1504651" y="958596"/>
            <a:ext cx="9143195" cy="4902000"/>
          </a:xfrm>
          <a:prstGeom prst="rect">
            <a:avLst/>
          </a:prstGeom>
          <a:solidFill>
            <a:srgbClr val="FFFFFF"/>
          </a:solidFill>
          <a:ln>
            <a:noFill/>
          </a:ln>
          <a:effectLst>
            <a:outerShdw algn="tl">
              <a:srgbClr val="000000">
                <a:alpha val="4313"/>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31" name="Google Shape;131;p13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2" name="Google Shape;132;p13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33" name="Google Shape;133;p13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34" name="Shape 134"/>
        <p:cNvGrpSpPr/>
        <p:nvPr/>
      </p:nvGrpSpPr>
      <p:grpSpPr>
        <a:xfrm>
          <a:off x="0" y="0"/>
          <a:ext cx="0" cy="0"/>
          <a:chOff x="0" y="0"/>
          <a:chExt cx="0" cy="0"/>
        </a:xfrm>
      </p:grpSpPr>
      <p:sp>
        <p:nvSpPr>
          <p:cNvPr id="135" name="Google Shape;135;p13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6" name="Google Shape;136;p13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7" name="Google Shape;137;p13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8" name="Google Shape;138;p13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39" name="Google Shape;139;p138"/>
          <p:cNvSpPr/>
          <p:nvPr/>
        </p:nvSpPr>
        <p:spPr>
          <a:xfrm>
            <a:off x="1504651" y="958596"/>
            <a:ext cx="9143195" cy="4902000"/>
          </a:xfrm>
          <a:prstGeom prst="rect">
            <a:avLst/>
          </a:prstGeom>
          <a:solidFill>
            <a:srgbClr val="FFFFFF"/>
          </a:solidFill>
          <a:ln>
            <a:noFill/>
          </a:ln>
          <a:effectLst>
            <a:outerShdw algn="tl">
              <a:srgbClr val="000000">
                <a:alpha val="3529"/>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0" name="Google Shape;140;p13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1" name="Google Shape;141;p13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42" name="Google Shape;142;p13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3" name="Shape 143"/>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4" name="Shape 144"/>
        <p:cNvGrpSpPr/>
        <p:nvPr/>
      </p:nvGrpSpPr>
      <p:grpSpPr>
        <a:xfrm>
          <a:off x="0" y="0"/>
          <a:ext cx="0" cy="0"/>
          <a:chOff x="0" y="0"/>
          <a:chExt cx="0" cy="0"/>
        </a:xfrm>
      </p:grpSpPr>
      <p:sp>
        <p:nvSpPr>
          <p:cNvPr id="145" name="Google Shape;145;p14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6" name="Google Shape;146;p14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7" name="Google Shape;147;p14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8" name="Google Shape;148;p14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9" name="Google Shape;149;p14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50" name="Shape 150"/>
        <p:cNvGrpSpPr/>
        <p:nvPr/>
      </p:nvGrpSpPr>
      <p:grpSpPr>
        <a:xfrm>
          <a:off x="0" y="0"/>
          <a:ext cx="0" cy="0"/>
          <a:chOff x="0" y="0"/>
          <a:chExt cx="0" cy="0"/>
        </a:xfrm>
      </p:grpSpPr>
      <p:sp>
        <p:nvSpPr>
          <p:cNvPr id="151" name="Google Shape;151;p14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52" name="Google Shape;152;p14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53" name="Google Shape;153;p14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54" name="Google Shape;154;p14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5" name="Google Shape;155;p14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56" name="Shape 156"/>
        <p:cNvGrpSpPr/>
        <p:nvPr/>
      </p:nvGrpSpPr>
      <p:grpSpPr>
        <a:xfrm>
          <a:off x="0" y="0"/>
          <a:ext cx="0" cy="0"/>
          <a:chOff x="0" y="0"/>
          <a:chExt cx="0" cy="0"/>
        </a:xfrm>
      </p:grpSpPr>
      <p:sp>
        <p:nvSpPr>
          <p:cNvPr id="157" name="Google Shape;157;p14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8" name="Google Shape;158;p14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59" name="Google Shape;159;p14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0" name="Google Shape;160;p14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61" name="Shape 161"/>
        <p:cNvGrpSpPr/>
        <p:nvPr/>
      </p:nvGrpSpPr>
      <p:grpSpPr>
        <a:xfrm>
          <a:off x="0" y="0"/>
          <a:ext cx="0" cy="0"/>
          <a:chOff x="0" y="0"/>
          <a:chExt cx="0" cy="0"/>
        </a:xfrm>
      </p:grpSpPr>
      <p:sp>
        <p:nvSpPr>
          <p:cNvPr id="162" name="Google Shape;162;p14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3" name="Google Shape;163;p14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4" name="Google Shape;164;p14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5" name="Google Shape;165;p14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66" name="Google Shape;166;p143"/>
          <p:cNvSpPr/>
          <p:nvPr/>
        </p:nvSpPr>
        <p:spPr>
          <a:xfrm>
            <a:off x="1504651" y="958596"/>
            <a:ext cx="9143195" cy="4902000"/>
          </a:xfrm>
          <a:prstGeom prst="rect">
            <a:avLst/>
          </a:prstGeom>
          <a:solidFill>
            <a:srgbClr val="FFFFFF"/>
          </a:solidFill>
          <a:ln>
            <a:noFill/>
          </a:ln>
          <a:effectLst>
            <a:outerShdw algn="tl">
              <a:srgbClr val="000000">
                <a:alpha val="4313"/>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67" name="Google Shape;167;p14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8" name="Google Shape;168;p14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69" name="Google Shape;169;p14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70" name="Shape 170"/>
        <p:cNvGrpSpPr/>
        <p:nvPr/>
      </p:nvGrpSpPr>
      <p:grpSpPr>
        <a:xfrm>
          <a:off x="0" y="0"/>
          <a:ext cx="0" cy="0"/>
          <a:chOff x="0" y="0"/>
          <a:chExt cx="0" cy="0"/>
        </a:xfrm>
      </p:grpSpPr>
      <p:sp>
        <p:nvSpPr>
          <p:cNvPr id="171" name="Google Shape;171;p14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2" name="Google Shape;172;p14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73" name="Google Shape;173;p14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74" name="Google Shape;174;p14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5" name="Google Shape;175;p14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6" name="Google Shape;176;p14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7" name="Google Shape;177;p14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8" name="Google Shape;178;p14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9" name="Google Shape;179;p14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80" name="Shape 180"/>
        <p:cNvGrpSpPr/>
        <p:nvPr/>
      </p:nvGrpSpPr>
      <p:grpSpPr>
        <a:xfrm>
          <a:off x="0" y="0"/>
          <a:ext cx="0" cy="0"/>
          <a:chOff x="0" y="0"/>
          <a:chExt cx="0" cy="0"/>
        </a:xfrm>
      </p:grpSpPr>
      <p:grpSp>
        <p:nvGrpSpPr>
          <p:cNvPr id="181" name="Google Shape;181;p145"/>
          <p:cNvGrpSpPr/>
          <p:nvPr/>
        </p:nvGrpSpPr>
        <p:grpSpPr>
          <a:xfrm>
            <a:off x="-1" y="-38041"/>
            <a:ext cx="12192000" cy="6858001"/>
            <a:chOff x="0" y="0"/>
            <a:chExt cx="13716000" cy="10287000"/>
          </a:xfrm>
        </p:grpSpPr>
        <p:sp>
          <p:nvSpPr>
            <p:cNvPr id="182" name="Google Shape;182;p14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3" name="Google Shape;183;p14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4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85" name="Google Shape;185;p14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6" name="Google Shape;186;p14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7" name="Google Shape;187;p14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88" name="Shape 1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89" name="Shape 189"/>
        <p:cNvGrpSpPr/>
        <p:nvPr/>
      </p:nvGrpSpPr>
      <p:grpSpPr>
        <a:xfrm>
          <a:off x="0" y="0"/>
          <a:ext cx="0" cy="0"/>
          <a:chOff x="0" y="0"/>
          <a:chExt cx="0" cy="0"/>
        </a:xfrm>
      </p:grpSpPr>
      <p:sp>
        <p:nvSpPr>
          <p:cNvPr id="190" name="Google Shape;190;p14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91" name="Shape 191"/>
        <p:cNvGrpSpPr/>
        <p:nvPr/>
      </p:nvGrpSpPr>
      <p:grpSpPr>
        <a:xfrm>
          <a:off x="0" y="0"/>
          <a:ext cx="0" cy="0"/>
          <a:chOff x="0" y="0"/>
          <a:chExt cx="0" cy="0"/>
        </a:xfrm>
      </p:grpSpPr>
      <p:sp>
        <p:nvSpPr>
          <p:cNvPr id="192" name="Google Shape;192;p14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14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p14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p14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96" name="Google Shape;196;p14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97" name="Shape 197"/>
        <p:cNvGrpSpPr/>
        <p:nvPr/>
      </p:nvGrpSpPr>
      <p:grpSpPr>
        <a:xfrm>
          <a:off x="0" y="0"/>
          <a:ext cx="0" cy="0"/>
          <a:chOff x="0" y="0"/>
          <a:chExt cx="0" cy="0"/>
        </a:xfrm>
      </p:grpSpPr>
      <p:sp>
        <p:nvSpPr>
          <p:cNvPr id="198" name="Google Shape;198;p14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9" name="Google Shape;199;p14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14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p14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2" name="Google Shape;202;p14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03" name="Shape 203"/>
        <p:cNvGrpSpPr/>
        <p:nvPr/>
      </p:nvGrpSpPr>
      <p:grpSpPr>
        <a:xfrm>
          <a:off x="0" y="0"/>
          <a:ext cx="0" cy="0"/>
          <a:chOff x="0" y="0"/>
          <a:chExt cx="0" cy="0"/>
        </a:xfrm>
      </p:grpSpPr>
      <p:sp>
        <p:nvSpPr>
          <p:cNvPr id="204" name="Google Shape;204;p15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15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06" name="Google Shape;206;p15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07" name="Google Shape;207;p15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08" name="Shape 208"/>
        <p:cNvGrpSpPr/>
        <p:nvPr/>
      </p:nvGrpSpPr>
      <p:grpSpPr>
        <a:xfrm>
          <a:off x="0" y="0"/>
          <a:ext cx="0" cy="0"/>
          <a:chOff x="0" y="0"/>
          <a:chExt cx="0" cy="0"/>
        </a:xfrm>
      </p:grpSpPr>
      <p:sp>
        <p:nvSpPr>
          <p:cNvPr id="209" name="Google Shape;209;p15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10" name="Shape 210"/>
        <p:cNvGrpSpPr/>
        <p:nvPr/>
      </p:nvGrpSpPr>
      <p:grpSpPr>
        <a:xfrm>
          <a:off x="0" y="0"/>
          <a:ext cx="0" cy="0"/>
          <a:chOff x="0" y="0"/>
          <a:chExt cx="0" cy="0"/>
        </a:xfrm>
      </p:grpSpPr>
      <p:pic>
        <p:nvPicPr>
          <p:cNvPr descr="Image générée" id="211" name="Google Shape;211;p15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2" name="Google Shape;212;p15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13" name="Shape 213"/>
        <p:cNvGrpSpPr/>
        <p:nvPr/>
      </p:nvGrpSpPr>
      <p:grpSpPr>
        <a:xfrm>
          <a:off x="0" y="0"/>
          <a:ext cx="0" cy="0"/>
          <a:chOff x="0" y="0"/>
          <a:chExt cx="0" cy="0"/>
        </a:xfrm>
      </p:grpSpPr>
      <p:pic>
        <p:nvPicPr>
          <p:cNvPr descr="Image générée" id="214" name="Google Shape;214;p15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5" name="Google Shape;215;p15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16" name="Shape 216"/>
        <p:cNvGrpSpPr/>
        <p:nvPr/>
      </p:nvGrpSpPr>
      <p:grpSpPr>
        <a:xfrm>
          <a:off x="0" y="0"/>
          <a:ext cx="0" cy="0"/>
          <a:chOff x="0" y="0"/>
          <a:chExt cx="0" cy="0"/>
        </a:xfrm>
      </p:grpSpPr>
      <p:pic>
        <p:nvPicPr>
          <p:cNvPr descr="Image générée" id="217" name="Google Shape;217;p15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8" name="Google Shape;218;p15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19" name="Shape 219"/>
        <p:cNvGrpSpPr/>
        <p:nvPr/>
      </p:nvGrpSpPr>
      <p:grpSpPr>
        <a:xfrm>
          <a:off x="0" y="0"/>
          <a:ext cx="0" cy="0"/>
          <a:chOff x="0" y="0"/>
          <a:chExt cx="0" cy="0"/>
        </a:xfrm>
      </p:grpSpPr>
      <p:pic>
        <p:nvPicPr>
          <p:cNvPr descr="Image générée" id="220" name="Google Shape;220;p15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1" name="Google Shape;221;p15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22" name="Shape 222"/>
        <p:cNvGrpSpPr/>
        <p:nvPr/>
      </p:nvGrpSpPr>
      <p:grpSpPr>
        <a:xfrm>
          <a:off x="0" y="0"/>
          <a:ext cx="0" cy="0"/>
          <a:chOff x="0" y="0"/>
          <a:chExt cx="0" cy="0"/>
        </a:xfrm>
      </p:grpSpPr>
      <p:pic>
        <p:nvPicPr>
          <p:cNvPr descr="Image générée" id="223" name="Google Shape;223;p15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4" name="Google Shape;224;p15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25" name="Shape 225"/>
        <p:cNvGrpSpPr/>
        <p:nvPr/>
      </p:nvGrpSpPr>
      <p:grpSpPr>
        <a:xfrm>
          <a:off x="0" y="0"/>
          <a:ext cx="0" cy="0"/>
          <a:chOff x="0" y="0"/>
          <a:chExt cx="0" cy="0"/>
        </a:xfrm>
      </p:grpSpPr>
      <p:sp>
        <p:nvSpPr>
          <p:cNvPr id="226" name="Google Shape;226;p15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227" name="Google Shape;227;p15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228" name="Google Shape;228;p15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230" name="Shape 23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31" name="Shape 231"/>
        <p:cNvGrpSpPr/>
        <p:nvPr/>
      </p:nvGrpSpPr>
      <p:grpSpPr>
        <a:xfrm>
          <a:off x="0" y="0"/>
          <a:ext cx="0" cy="0"/>
          <a:chOff x="0" y="0"/>
          <a:chExt cx="0" cy="0"/>
        </a:xfrm>
      </p:grpSpPr>
      <p:sp>
        <p:nvSpPr>
          <p:cNvPr id="232" name="Google Shape;232;p7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33" name="Google Shape;233;p7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34" name="Google Shape;234;p7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35" name="Shape 23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36" name="Shape 236"/>
        <p:cNvGrpSpPr/>
        <p:nvPr/>
      </p:nvGrpSpPr>
      <p:grpSpPr>
        <a:xfrm>
          <a:off x="0" y="0"/>
          <a:ext cx="0" cy="0"/>
          <a:chOff x="0" y="0"/>
          <a:chExt cx="0" cy="0"/>
        </a:xfrm>
      </p:grpSpPr>
      <p:pic>
        <p:nvPicPr>
          <p:cNvPr descr="Image générée" id="237" name="Google Shape;237;p9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38" name="Google Shape;238;p9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39" name="Shape 239"/>
        <p:cNvGrpSpPr/>
        <p:nvPr/>
      </p:nvGrpSpPr>
      <p:grpSpPr>
        <a:xfrm>
          <a:off x="0" y="0"/>
          <a:ext cx="0" cy="0"/>
          <a:chOff x="0" y="0"/>
          <a:chExt cx="0" cy="0"/>
        </a:xfrm>
      </p:grpSpPr>
      <p:sp>
        <p:nvSpPr>
          <p:cNvPr id="240" name="Google Shape;240;p9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1" name="Google Shape;241;p9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2" name="Google Shape;242;p9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3" name="Google Shape;243;p9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4" name="Google Shape;244;p9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5" name="Google Shape;245;p9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 name="Google Shape;246;p9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7" name="Google Shape;247;p9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8" name="Google Shape;248;p9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9" name="Google Shape;249;p9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0" name="Google Shape;250;p9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1" name="Google Shape;251;p9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2" name="Google Shape;252;p9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53" name="Shape 253"/>
        <p:cNvGrpSpPr/>
        <p:nvPr/>
      </p:nvGrpSpPr>
      <p:grpSpPr>
        <a:xfrm>
          <a:off x="0" y="0"/>
          <a:ext cx="0" cy="0"/>
          <a:chOff x="0" y="0"/>
          <a:chExt cx="0" cy="0"/>
        </a:xfrm>
      </p:grpSpPr>
      <p:pic>
        <p:nvPicPr>
          <p:cNvPr descr="Image générée" id="254" name="Google Shape;254;p9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55" name="Shape 255"/>
        <p:cNvGrpSpPr/>
        <p:nvPr/>
      </p:nvGrpSpPr>
      <p:grpSpPr>
        <a:xfrm>
          <a:off x="0" y="0"/>
          <a:ext cx="0" cy="0"/>
          <a:chOff x="0" y="0"/>
          <a:chExt cx="0" cy="0"/>
        </a:xfrm>
      </p:grpSpPr>
      <p:sp>
        <p:nvSpPr>
          <p:cNvPr id="256" name="Google Shape;256;p9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57" name="Google Shape;257;p9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58" name="Google Shape;258;p9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9" name="Google Shape;259;p9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0" name="Google Shape;260;p98"/>
          <p:cNvSpPr/>
          <p:nvPr/>
        </p:nvSpPr>
        <p:spPr>
          <a:xfrm>
            <a:off x="1504651" y="958596"/>
            <a:ext cx="9143195" cy="4902000"/>
          </a:xfrm>
          <a:prstGeom prst="rect">
            <a:avLst/>
          </a:prstGeom>
          <a:solidFill>
            <a:srgbClr val="FFFFFF"/>
          </a:solidFill>
          <a:ln>
            <a:noFill/>
          </a:ln>
          <a:effectLst>
            <a:outerShdw algn="tl">
              <a:srgbClr val="000000">
                <a:alpha val="4313"/>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1" name="Google Shape;261;p9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2" name="Google Shape;262;p9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63" name="Google Shape;263;p9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64" name="Shape 264"/>
        <p:cNvGrpSpPr/>
        <p:nvPr/>
      </p:nvGrpSpPr>
      <p:grpSpPr>
        <a:xfrm>
          <a:off x="0" y="0"/>
          <a:ext cx="0" cy="0"/>
          <a:chOff x="0" y="0"/>
          <a:chExt cx="0" cy="0"/>
        </a:xfrm>
      </p:grpSpPr>
      <p:sp>
        <p:nvSpPr>
          <p:cNvPr id="265" name="Google Shape;265;p9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66" name="Google Shape;266;p9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67" name="Google Shape;267;p9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68" name="Google Shape;268;p9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9" name="Google Shape;269;p99"/>
          <p:cNvSpPr/>
          <p:nvPr/>
        </p:nvSpPr>
        <p:spPr>
          <a:xfrm>
            <a:off x="1504651" y="958596"/>
            <a:ext cx="9143195" cy="4902000"/>
          </a:xfrm>
          <a:prstGeom prst="rect">
            <a:avLst/>
          </a:prstGeom>
          <a:solidFill>
            <a:srgbClr val="FFFFFF"/>
          </a:solidFill>
          <a:ln>
            <a:noFill/>
          </a:ln>
          <a:effectLst>
            <a:outerShdw algn="tl">
              <a:srgbClr val="000000">
                <a:alpha val="3529"/>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0" name="Google Shape;270;p9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1" name="Google Shape;271;p9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72" name="Google Shape;272;p9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73" name="Shape 273"/>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74" name="Shape 274"/>
        <p:cNvGrpSpPr/>
        <p:nvPr/>
      </p:nvGrpSpPr>
      <p:grpSpPr>
        <a:xfrm>
          <a:off x="0" y="0"/>
          <a:ext cx="0" cy="0"/>
          <a:chOff x="0" y="0"/>
          <a:chExt cx="0" cy="0"/>
        </a:xfrm>
      </p:grpSpPr>
      <p:sp>
        <p:nvSpPr>
          <p:cNvPr id="275" name="Google Shape;275;p10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6" name="Google Shape;276;p10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77" name="Google Shape;277;p10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78" name="Google Shape;278;p10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79" name="Google Shape;279;p10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80" name="Shape 280"/>
        <p:cNvGrpSpPr/>
        <p:nvPr/>
      </p:nvGrpSpPr>
      <p:grpSpPr>
        <a:xfrm>
          <a:off x="0" y="0"/>
          <a:ext cx="0" cy="0"/>
          <a:chOff x="0" y="0"/>
          <a:chExt cx="0" cy="0"/>
        </a:xfrm>
      </p:grpSpPr>
      <p:sp>
        <p:nvSpPr>
          <p:cNvPr id="281" name="Google Shape;281;p10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82" name="Google Shape;282;p10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83" name="Google Shape;283;p10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84" name="Google Shape;284;p10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 name="Google Shape;285;p10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86" name="Shape 286"/>
        <p:cNvGrpSpPr/>
        <p:nvPr/>
      </p:nvGrpSpPr>
      <p:grpSpPr>
        <a:xfrm>
          <a:off x="0" y="0"/>
          <a:ext cx="0" cy="0"/>
          <a:chOff x="0" y="0"/>
          <a:chExt cx="0" cy="0"/>
        </a:xfrm>
      </p:grpSpPr>
      <p:sp>
        <p:nvSpPr>
          <p:cNvPr id="287" name="Google Shape;287;p10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8" name="Google Shape;288;p1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89" name="Google Shape;289;p1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0" name="Google Shape;290;p1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91" name="Shape 291"/>
        <p:cNvGrpSpPr/>
        <p:nvPr/>
      </p:nvGrpSpPr>
      <p:grpSpPr>
        <a:xfrm>
          <a:off x="0" y="0"/>
          <a:ext cx="0" cy="0"/>
          <a:chOff x="0" y="0"/>
          <a:chExt cx="0" cy="0"/>
        </a:xfrm>
      </p:grpSpPr>
      <p:sp>
        <p:nvSpPr>
          <p:cNvPr id="292" name="Google Shape;292;p10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3" name="Google Shape;293;p10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4" name="Google Shape;294;p10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5" name="Google Shape;295;p10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96" name="Google Shape;296;p104"/>
          <p:cNvSpPr/>
          <p:nvPr/>
        </p:nvSpPr>
        <p:spPr>
          <a:xfrm>
            <a:off x="1504651" y="958596"/>
            <a:ext cx="9143195" cy="4902000"/>
          </a:xfrm>
          <a:prstGeom prst="rect">
            <a:avLst/>
          </a:prstGeom>
          <a:solidFill>
            <a:srgbClr val="FFFFFF"/>
          </a:solidFill>
          <a:ln>
            <a:noFill/>
          </a:ln>
          <a:effectLst>
            <a:outerShdw algn="tl">
              <a:srgbClr val="000000">
                <a:alpha val="4313"/>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97" name="Google Shape;297;p10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8" name="Google Shape;298;p10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99" name="Google Shape;299;p10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300" name="Shape 300"/>
        <p:cNvGrpSpPr/>
        <p:nvPr/>
      </p:nvGrpSpPr>
      <p:grpSpPr>
        <a:xfrm>
          <a:off x="0" y="0"/>
          <a:ext cx="0" cy="0"/>
          <a:chOff x="0" y="0"/>
          <a:chExt cx="0" cy="0"/>
        </a:xfrm>
      </p:grpSpPr>
      <p:sp>
        <p:nvSpPr>
          <p:cNvPr id="301" name="Google Shape;301;p10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2" name="Google Shape;302;p10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03" name="Google Shape;303;p10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04" name="Google Shape;304;p10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05" name="Google Shape;305;p10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p10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7" name="Google Shape;307;p10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8" name="Google Shape;308;p10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09" name="Google Shape;309;p10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10" name="Shape 310"/>
        <p:cNvGrpSpPr/>
        <p:nvPr/>
      </p:nvGrpSpPr>
      <p:grpSpPr>
        <a:xfrm>
          <a:off x="0" y="0"/>
          <a:ext cx="0" cy="0"/>
          <a:chOff x="0" y="0"/>
          <a:chExt cx="0" cy="0"/>
        </a:xfrm>
      </p:grpSpPr>
      <p:grpSp>
        <p:nvGrpSpPr>
          <p:cNvPr id="311" name="Google Shape;311;p106"/>
          <p:cNvGrpSpPr/>
          <p:nvPr/>
        </p:nvGrpSpPr>
        <p:grpSpPr>
          <a:xfrm>
            <a:off x="-1" y="-38041"/>
            <a:ext cx="12192000" cy="6858001"/>
            <a:chOff x="0" y="0"/>
            <a:chExt cx="13716000" cy="10287000"/>
          </a:xfrm>
        </p:grpSpPr>
        <p:sp>
          <p:nvSpPr>
            <p:cNvPr id="312" name="Google Shape;312;p10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13" name="Google Shape;313;p10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14" name="Google Shape;314;p10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315" name="Google Shape;315;p10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316" name="Google Shape;316;p10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7" name="Google Shape;317;p10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318" name="Shape 31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19" name="Shape 319"/>
        <p:cNvGrpSpPr/>
        <p:nvPr/>
      </p:nvGrpSpPr>
      <p:grpSpPr>
        <a:xfrm>
          <a:off x="0" y="0"/>
          <a:ext cx="0" cy="0"/>
          <a:chOff x="0" y="0"/>
          <a:chExt cx="0" cy="0"/>
        </a:xfrm>
      </p:grpSpPr>
      <p:sp>
        <p:nvSpPr>
          <p:cNvPr id="320" name="Google Shape;320;p10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21" name="Shape 321"/>
        <p:cNvGrpSpPr/>
        <p:nvPr/>
      </p:nvGrpSpPr>
      <p:grpSpPr>
        <a:xfrm>
          <a:off x="0" y="0"/>
          <a:ext cx="0" cy="0"/>
          <a:chOff x="0" y="0"/>
          <a:chExt cx="0" cy="0"/>
        </a:xfrm>
      </p:grpSpPr>
      <p:sp>
        <p:nvSpPr>
          <p:cNvPr id="322" name="Google Shape;322;p10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3" name="Google Shape;323;p10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10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10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6" name="Google Shape;326;p10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27" name="Shape 327"/>
        <p:cNvGrpSpPr/>
        <p:nvPr/>
      </p:nvGrpSpPr>
      <p:grpSpPr>
        <a:xfrm>
          <a:off x="0" y="0"/>
          <a:ext cx="0" cy="0"/>
          <a:chOff x="0" y="0"/>
          <a:chExt cx="0" cy="0"/>
        </a:xfrm>
      </p:grpSpPr>
      <p:sp>
        <p:nvSpPr>
          <p:cNvPr id="328" name="Google Shape;328;p1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9" name="Google Shape;329;p11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0" name="Google Shape;330;p11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11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 name="Google Shape;332;p11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33" name="Shape 333"/>
        <p:cNvGrpSpPr/>
        <p:nvPr/>
      </p:nvGrpSpPr>
      <p:grpSpPr>
        <a:xfrm>
          <a:off x="0" y="0"/>
          <a:ext cx="0" cy="0"/>
          <a:chOff x="0" y="0"/>
          <a:chExt cx="0" cy="0"/>
        </a:xfrm>
      </p:grpSpPr>
      <p:sp>
        <p:nvSpPr>
          <p:cNvPr id="334" name="Google Shape;334;p11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35" name="Google Shape;335;p11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36" name="Google Shape;336;p11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37" name="Google Shape;337;p11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38" name="Shape 338"/>
        <p:cNvGrpSpPr/>
        <p:nvPr/>
      </p:nvGrpSpPr>
      <p:grpSpPr>
        <a:xfrm>
          <a:off x="0" y="0"/>
          <a:ext cx="0" cy="0"/>
          <a:chOff x="0" y="0"/>
          <a:chExt cx="0" cy="0"/>
        </a:xfrm>
      </p:grpSpPr>
      <p:sp>
        <p:nvSpPr>
          <p:cNvPr id="339" name="Google Shape;339;p11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40" name="Shape 340"/>
        <p:cNvGrpSpPr/>
        <p:nvPr/>
      </p:nvGrpSpPr>
      <p:grpSpPr>
        <a:xfrm>
          <a:off x="0" y="0"/>
          <a:ext cx="0" cy="0"/>
          <a:chOff x="0" y="0"/>
          <a:chExt cx="0" cy="0"/>
        </a:xfrm>
      </p:grpSpPr>
      <p:pic>
        <p:nvPicPr>
          <p:cNvPr descr="Image générée" id="341" name="Google Shape;341;p11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2" name="Google Shape;342;p11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43" name="Shape 343"/>
        <p:cNvGrpSpPr/>
        <p:nvPr/>
      </p:nvGrpSpPr>
      <p:grpSpPr>
        <a:xfrm>
          <a:off x="0" y="0"/>
          <a:ext cx="0" cy="0"/>
          <a:chOff x="0" y="0"/>
          <a:chExt cx="0" cy="0"/>
        </a:xfrm>
      </p:grpSpPr>
      <p:pic>
        <p:nvPicPr>
          <p:cNvPr descr="Image générée" id="344" name="Google Shape;344;p11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5" name="Google Shape;345;p11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46" name="Shape 346"/>
        <p:cNvGrpSpPr/>
        <p:nvPr/>
      </p:nvGrpSpPr>
      <p:grpSpPr>
        <a:xfrm>
          <a:off x="0" y="0"/>
          <a:ext cx="0" cy="0"/>
          <a:chOff x="0" y="0"/>
          <a:chExt cx="0" cy="0"/>
        </a:xfrm>
      </p:grpSpPr>
      <p:pic>
        <p:nvPicPr>
          <p:cNvPr descr="Image générée" id="347" name="Google Shape;347;p11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8" name="Google Shape;348;p11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49" name="Shape 349"/>
        <p:cNvGrpSpPr/>
        <p:nvPr/>
      </p:nvGrpSpPr>
      <p:grpSpPr>
        <a:xfrm>
          <a:off x="0" y="0"/>
          <a:ext cx="0" cy="0"/>
          <a:chOff x="0" y="0"/>
          <a:chExt cx="0" cy="0"/>
        </a:xfrm>
      </p:grpSpPr>
      <p:pic>
        <p:nvPicPr>
          <p:cNvPr descr="Image générée" id="350" name="Google Shape;350;p11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1" name="Google Shape;351;p11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52" name="Shape 352"/>
        <p:cNvGrpSpPr/>
        <p:nvPr/>
      </p:nvGrpSpPr>
      <p:grpSpPr>
        <a:xfrm>
          <a:off x="0" y="0"/>
          <a:ext cx="0" cy="0"/>
          <a:chOff x="0" y="0"/>
          <a:chExt cx="0" cy="0"/>
        </a:xfrm>
      </p:grpSpPr>
      <p:pic>
        <p:nvPicPr>
          <p:cNvPr descr="Image générée" id="353" name="Google Shape;353;p11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4" name="Google Shape;354;p11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55" name="Shape 355"/>
        <p:cNvGrpSpPr/>
        <p:nvPr/>
      </p:nvGrpSpPr>
      <p:grpSpPr>
        <a:xfrm>
          <a:off x="0" y="0"/>
          <a:ext cx="0" cy="0"/>
          <a:chOff x="0" y="0"/>
          <a:chExt cx="0" cy="0"/>
        </a:xfrm>
      </p:grpSpPr>
      <p:sp>
        <p:nvSpPr>
          <p:cNvPr id="356" name="Google Shape;356;p11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357" name="Google Shape;357;p11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58" name="Google Shape;358;p11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65" name="Shape 365"/>
        <p:cNvGrpSpPr/>
        <p:nvPr/>
      </p:nvGrpSpPr>
      <p:grpSpPr>
        <a:xfrm>
          <a:off x="0" y="0"/>
          <a:ext cx="0" cy="0"/>
          <a:chOff x="0" y="0"/>
          <a:chExt cx="0" cy="0"/>
        </a:xfrm>
      </p:grpSpPr>
      <p:sp>
        <p:nvSpPr>
          <p:cNvPr id="366" name="Google Shape;366;p7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7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68" name="Google Shape;368;p7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69" name="Google Shape;369;p7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0" name="Google Shape;370;p7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71" name="Google Shape;371;p7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72" name="Google Shape;372;p7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3" name="Google Shape;373;p7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4" name="Google Shape;374;p7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7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7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7" name="Google Shape;377;p7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8" name="Google Shape;378;p7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379" name="Shape 379"/>
        <p:cNvGrpSpPr/>
        <p:nvPr/>
      </p:nvGrpSpPr>
      <p:grpSpPr>
        <a:xfrm>
          <a:off x="0" y="0"/>
          <a:ext cx="0" cy="0"/>
          <a:chOff x="0" y="0"/>
          <a:chExt cx="0" cy="0"/>
        </a:xfrm>
      </p:grpSpPr>
      <p:sp>
        <p:nvSpPr>
          <p:cNvPr id="380" name="Google Shape;380;p15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1" name="Google Shape;381;p15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382" name="Google Shape;382;p15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383" name="Google Shape;383;p15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4" name="Google Shape;384;p15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385" name="Google Shape;385;p15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386" name="Google Shape;386;p15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7" name="Google Shape;387;p15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8" name="Google Shape;388;p15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9" name="Google Shape;389;p15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0" name="Google Shape;390;p15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1" name="Google Shape;391;p15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2" name="Google Shape;392;p15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93" name="Shape 393"/>
        <p:cNvGrpSpPr/>
        <p:nvPr/>
      </p:nvGrpSpPr>
      <p:grpSpPr>
        <a:xfrm>
          <a:off x="0" y="0"/>
          <a:ext cx="0" cy="0"/>
          <a:chOff x="0" y="0"/>
          <a:chExt cx="0" cy="0"/>
        </a:xfrm>
      </p:grpSpPr>
      <p:sp>
        <p:nvSpPr>
          <p:cNvPr id="394" name="Google Shape;394;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5" name="Google Shape;395;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6" name="Google Shape;396;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97" name="Shape 39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98" name="Shape 39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99" name="Shape 39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00" name="Shape 400"/>
        <p:cNvGrpSpPr/>
        <p:nvPr/>
      </p:nvGrpSpPr>
      <p:grpSpPr>
        <a:xfrm>
          <a:off x="0" y="0"/>
          <a:ext cx="0" cy="0"/>
          <a:chOff x="0" y="0"/>
          <a:chExt cx="0" cy="0"/>
        </a:xfrm>
      </p:grpSpPr>
      <p:sp>
        <p:nvSpPr>
          <p:cNvPr id="401" name="Google Shape;401;p1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2" name="Google Shape;402;p1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03" name="Google Shape;403;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4" name="Google Shape;404;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5" name="Google Shape;405;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06" name="Shape 406"/>
        <p:cNvGrpSpPr/>
        <p:nvPr/>
      </p:nvGrpSpPr>
      <p:grpSpPr>
        <a:xfrm>
          <a:off x="0" y="0"/>
          <a:ext cx="0" cy="0"/>
          <a:chOff x="0" y="0"/>
          <a:chExt cx="0" cy="0"/>
        </a:xfrm>
      </p:grpSpPr>
      <p:sp>
        <p:nvSpPr>
          <p:cNvPr id="407" name="Google Shape;407;p1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8" name="Google Shape;408;p1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0" name="Google Shape;410;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412" name="Shape 412"/>
        <p:cNvGrpSpPr/>
        <p:nvPr/>
      </p:nvGrpSpPr>
      <p:grpSpPr>
        <a:xfrm>
          <a:off x="0" y="0"/>
          <a:ext cx="0" cy="0"/>
          <a:chOff x="0" y="0"/>
          <a:chExt cx="0" cy="0"/>
        </a:xfrm>
      </p:grpSpPr>
      <p:sp>
        <p:nvSpPr>
          <p:cNvPr id="413" name="Google Shape;413;p1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4" name="Google Shape;414;p1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5" name="Google Shape;415;p1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 name="Google Shape;416;p1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p1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18" name="Shape 418"/>
        <p:cNvGrpSpPr/>
        <p:nvPr/>
      </p:nvGrpSpPr>
      <p:grpSpPr>
        <a:xfrm>
          <a:off x="0" y="0"/>
          <a:ext cx="0" cy="0"/>
          <a:chOff x="0" y="0"/>
          <a:chExt cx="0" cy="0"/>
        </a:xfrm>
      </p:grpSpPr>
      <p:sp>
        <p:nvSpPr>
          <p:cNvPr id="419" name="Google Shape;419;p1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0" name="Google Shape;420;p1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1" name="Google Shape;421;p1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2" name="Google Shape;422;p1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3" name="Google Shape;423;p1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4" name="Google Shape;424;p1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5" name="Shape 425"/>
        <p:cNvGrpSpPr/>
        <p:nvPr/>
      </p:nvGrpSpPr>
      <p:grpSpPr>
        <a:xfrm>
          <a:off x="0" y="0"/>
          <a:ext cx="0" cy="0"/>
          <a:chOff x="0" y="0"/>
          <a:chExt cx="0" cy="0"/>
        </a:xfrm>
      </p:grpSpPr>
      <p:sp>
        <p:nvSpPr>
          <p:cNvPr id="426" name="Google Shape;426;p1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7" name="Google Shape;427;p1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8" name="Google Shape;428;p1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9" name="Google Shape;429;p1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0" name="Google Shape;430;p1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1" name="Google Shape;431;p1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2" name="Google Shape;432;p1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3" name="Google Shape;433;p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34" name="Shape 434"/>
        <p:cNvGrpSpPr/>
        <p:nvPr/>
      </p:nvGrpSpPr>
      <p:grpSpPr>
        <a:xfrm>
          <a:off x="0" y="0"/>
          <a:ext cx="0" cy="0"/>
          <a:chOff x="0" y="0"/>
          <a:chExt cx="0" cy="0"/>
        </a:xfrm>
      </p:grpSpPr>
      <p:sp>
        <p:nvSpPr>
          <p:cNvPr id="435" name="Google Shape;435;p1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6" name="Google Shape;436;p1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 name="Google Shape;437;p1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8" name="Google Shape;438;p1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439" name="Shape 439"/>
        <p:cNvGrpSpPr/>
        <p:nvPr/>
      </p:nvGrpSpPr>
      <p:grpSpPr>
        <a:xfrm>
          <a:off x="0" y="0"/>
          <a:ext cx="0" cy="0"/>
          <a:chOff x="0" y="0"/>
          <a:chExt cx="0" cy="0"/>
        </a:xfrm>
      </p:grpSpPr>
      <p:sp>
        <p:nvSpPr>
          <p:cNvPr id="440" name="Google Shape;440;p1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1" name="Google Shape;441;p1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42" name="Google Shape;442;p1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3" name="Google Shape;443;p1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p1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5" name="Google Shape;445;p1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446" name="Shape 446"/>
        <p:cNvGrpSpPr/>
        <p:nvPr/>
      </p:nvGrpSpPr>
      <p:grpSpPr>
        <a:xfrm>
          <a:off x="0" y="0"/>
          <a:ext cx="0" cy="0"/>
          <a:chOff x="0" y="0"/>
          <a:chExt cx="0" cy="0"/>
        </a:xfrm>
      </p:grpSpPr>
      <p:sp>
        <p:nvSpPr>
          <p:cNvPr id="447" name="Google Shape;447;p1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8" name="Google Shape;448;p126"/>
          <p:cNvSpPr/>
          <p:nvPr>
            <p:ph idx="2" type="pic"/>
          </p:nvPr>
        </p:nvSpPr>
        <p:spPr>
          <a:xfrm>
            <a:off x="5183188" y="987425"/>
            <a:ext cx="6172200" cy="4873625"/>
          </a:xfrm>
          <a:prstGeom prst="rect">
            <a:avLst/>
          </a:prstGeom>
          <a:noFill/>
          <a:ln>
            <a:noFill/>
          </a:ln>
        </p:spPr>
      </p:sp>
      <p:sp>
        <p:nvSpPr>
          <p:cNvPr id="449" name="Google Shape;449;p1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50" name="Google Shape;450;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1" name="Google Shape;451;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2" name="Google Shape;452;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453" name="Shape 453"/>
        <p:cNvGrpSpPr/>
        <p:nvPr/>
      </p:nvGrpSpPr>
      <p:grpSpPr>
        <a:xfrm>
          <a:off x="0" y="0"/>
          <a:ext cx="0" cy="0"/>
          <a:chOff x="0" y="0"/>
          <a:chExt cx="0" cy="0"/>
        </a:xfrm>
      </p:grpSpPr>
      <p:sp>
        <p:nvSpPr>
          <p:cNvPr id="454" name="Google Shape;454;p1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5" name="Google Shape;455;p12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6" name="Google Shape;456;p1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7" name="Google Shape;457;p1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8" name="Google Shape;458;p1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459" name="Shape 459"/>
        <p:cNvGrpSpPr/>
        <p:nvPr/>
      </p:nvGrpSpPr>
      <p:grpSpPr>
        <a:xfrm>
          <a:off x="0" y="0"/>
          <a:ext cx="0" cy="0"/>
          <a:chOff x="0" y="0"/>
          <a:chExt cx="0" cy="0"/>
        </a:xfrm>
      </p:grpSpPr>
      <p:sp>
        <p:nvSpPr>
          <p:cNvPr id="460" name="Google Shape;460;p12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1" name="Google Shape;461;p12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2" name="Google Shape;462;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4" name="Google Shape;464;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65" name="Shape 465"/>
        <p:cNvGrpSpPr/>
        <p:nvPr/>
      </p:nvGrpSpPr>
      <p:grpSpPr>
        <a:xfrm>
          <a:off x="0" y="0"/>
          <a:ext cx="0" cy="0"/>
          <a:chOff x="0" y="0"/>
          <a:chExt cx="0" cy="0"/>
        </a:xfrm>
      </p:grpSpPr>
      <p:grpSp>
        <p:nvGrpSpPr>
          <p:cNvPr id="466" name="Google Shape;466;p129"/>
          <p:cNvGrpSpPr/>
          <p:nvPr/>
        </p:nvGrpSpPr>
        <p:grpSpPr>
          <a:xfrm>
            <a:off x="-1" y="-38042"/>
            <a:ext cx="12192000" cy="6858001"/>
            <a:chOff x="0" y="0"/>
            <a:chExt cx="13716000" cy="10287000"/>
          </a:xfrm>
        </p:grpSpPr>
        <p:sp>
          <p:nvSpPr>
            <p:cNvPr id="467" name="Google Shape;467;p12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468" name="Google Shape;468;p12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469" name="Google Shape;469;p12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grpSp>
      <p:sp>
        <p:nvSpPr>
          <p:cNvPr id="470" name="Google Shape;470;p12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50"/>
              <a:buFont typeface="Calibri"/>
              <a:buNone/>
            </a:pPr>
            <a:r>
              <a:t/>
            </a:r>
            <a:endParaRPr b="1" i="0" sz="1350" u="none" cap="none" strike="noStrike">
              <a:solidFill>
                <a:srgbClr val="7F7F7F"/>
              </a:solidFill>
              <a:latin typeface="Dosis"/>
              <a:ea typeface="Dosis"/>
              <a:cs typeface="Dosis"/>
              <a:sym typeface="Dosis"/>
            </a:endParaRPr>
          </a:p>
        </p:txBody>
      </p:sp>
      <p:sp>
        <p:nvSpPr>
          <p:cNvPr id="471" name="Google Shape;471;p12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2" name="Google Shape;472;p12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73" name="Shape 473"/>
        <p:cNvGrpSpPr/>
        <p:nvPr/>
      </p:nvGrpSpPr>
      <p:grpSpPr>
        <a:xfrm>
          <a:off x="0" y="0"/>
          <a:ext cx="0" cy="0"/>
          <a:chOff x="0" y="0"/>
          <a:chExt cx="0" cy="0"/>
        </a:xfrm>
      </p:grpSpPr>
      <p:sp>
        <p:nvSpPr>
          <p:cNvPr id="474" name="Google Shape;474;p13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88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475" name="Google Shape;475;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476" name="Google Shape;476;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477" name="Google Shape;477;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478" name="Google Shape;478;p13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479" name="Google Shape;479;p13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92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480" name="Google Shape;480;p13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1" name="Google Shape;481;p13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pic>
        <p:nvPicPr>
          <p:cNvPr id="482" name="Google Shape;482;p13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83" name="Shape 483"/>
        <p:cNvGrpSpPr/>
        <p:nvPr/>
      </p:nvGrpSpPr>
      <p:grpSpPr>
        <a:xfrm>
          <a:off x="0" y="0"/>
          <a:ext cx="0" cy="0"/>
          <a:chOff x="0" y="0"/>
          <a:chExt cx="0" cy="0"/>
        </a:xfrm>
      </p:grpSpPr>
      <p:grpSp>
        <p:nvGrpSpPr>
          <p:cNvPr id="484" name="Google Shape;484;p131"/>
          <p:cNvGrpSpPr/>
          <p:nvPr/>
        </p:nvGrpSpPr>
        <p:grpSpPr>
          <a:xfrm>
            <a:off x="-1" y="-38042"/>
            <a:ext cx="12192000" cy="6858001"/>
            <a:chOff x="0" y="0"/>
            <a:chExt cx="13716000" cy="10287000"/>
          </a:xfrm>
        </p:grpSpPr>
        <p:sp>
          <p:nvSpPr>
            <p:cNvPr id="485" name="Google Shape;485;p13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486" name="Google Shape;486;p13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487" name="Google Shape;487;p13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488" name="Google Shape;488;p13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489" name="Google Shape;489;p13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0" name="Google Shape;490;p13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91" name="Shape 491"/>
        <p:cNvGrpSpPr/>
        <p:nvPr/>
      </p:nvGrpSpPr>
      <p:grpSpPr>
        <a:xfrm>
          <a:off x="0" y="0"/>
          <a:ext cx="0" cy="0"/>
          <a:chOff x="0" y="0"/>
          <a:chExt cx="0" cy="0"/>
        </a:xfrm>
      </p:grpSpPr>
      <p:grpSp>
        <p:nvGrpSpPr>
          <p:cNvPr id="492" name="Google Shape;492;p132"/>
          <p:cNvGrpSpPr/>
          <p:nvPr/>
        </p:nvGrpSpPr>
        <p:grpSpPr>
          <a:xfrm>
            <a:off x="-1" y="-38042"/>
            <a:ext cx="12192000" cy="6858001"/>
            <a:chOff x="0" y="0"/>
            <a:chExt cx="13716000" cy="10287000"/>
          </a:xfrm>
        </p:grpSpPr>
        <p:sp>
          <p:nvSpPr>
            <p:cNvPr id="493" name="Google Shape;493;p13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494" name="Google Shape;494;p13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495" name="Google Shape;495;p13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grpSp>
      <p:sp>
        <p:nvSpPr>
          <p:cNvPr id="496" name="Google Shape;496;p13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50"/>
              <a:buFont typeface="Calibri"/>
              <a:buNone/>
            </a:pPr>
            <a:r>
              <a:t/>
            </a:r>
            <a:endParaRPr b="1" i="0" sz="1350" u="none" cap="none" strike="noStrike">
              <a:solidFill>
                <a:srgbClr val="7F7F7F"/>
              </a:solidFill>
              <a:latin typeface="Dosis"/>
              <a:ea typeface="Dosis"/>
              <a:cs typeface="Dosis"/>
              <a:sym typeface="Dosis"/>
            </a:endParaRPr>
          </a:p>
        </p:txBody>
      </p:sp>
      <p:sp>
        <p:nvSpPr>
          <p:cNvPr id="497" name="Google Shape;497;p13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8" name="Google Shape;498;p13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theme" Target="../theme/theme2.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9.xml"/><Relationship Id="rId22" Type="http://schemas.openxmlformats.org/officeDocument/2006/relationships/slideLayout" Target="../slideLayouts/slideLayout61.xml"/><Relationship Id="rId21" Type="http://schemas.openxmlformats.org/officeDocument/2006/relationships/slideLayout" Target="../slideLayouts/slideLayout60.xml"/><Relationship Id="rId24" Type="http://schemas.openxmlformats.org/officeDocument/2006/relationships/slideLayout" Target="../slideLayouts/slideLayout63.xml"/><Relationship Id="rId23" Type="http://schemas.openxmlformats.org/officeDocument/2006/relationships/slideLayout" Target="../slideLayouts/slideLayout62.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26" Type="http://schemas.openxmlformats.org/officeDocument/2006/relationships/slideLayout" Target="../slideLayouts/slideLayout65.xml"/><Relationship Id="rId25" Type="http://schemas.openxmlformats.org/officeDocument/2006/relationships/slideLayout" Target="../slideLayouts/slideLayout64.xml"/><Relationship Id="rId28" Type="http://schemas.openxmlformats.org/officeDocument/2006/relationships/theme" Target="../theme/theme1.xml"/><Relationship Id="rId27" Type="http://schemas.openxmlformats.org/officeDocument/2006/relationships/slideLayout" Target="../slideLayouts/slideLayout66.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7" Type="http://schemas.openxmlformats.org/officeDocument/2006/relationships/slideLayout" Target="../slideLayouts/slideLayout56.xml"/><Relationship Id="rId16" Type="http://schemas.openxmlformats.org/officeDocument/2006/relationships/slideLayout" Target="../slideLayouts/slideLayout55.xml"/><Relationship Id="rId19" Type="http://schemas.openxmlformats.org/officeDocument/2006/relationships/slideLayout" Target="../slideLayouts/slideLayout58.xml"/><Relationship Id="rId18"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6.xml"/><Relationship Id="rId21" Type="http://schemas.openxmlformats.org/officeDocument/2006/relationships/theme" Target="../theme/theme5.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11" Type="http://schemas.openxmlformats.org/officeDocument/2006/relationships/slideLayout" Target="../slideLayouts/slideLayout77.xml"/><Relationship Id="rId10" Type="http://schemas.openxmlformats.org/officeDocument/2006/relationships/slideLayout" Target="../slideLayouts/slideLayout76.xml"/><Relationship Id="rId13" Type="http://schemas.openxmlformats.org/officeDocument/2006/relationships/slideLayout" Target="../slideLayouts/slideLayout79.xml"/><Relationship Id="rId12" Type="http://schemas.openxmlformats.org/officeDocument/2006/relationships/slideLayout" Target="../slideLayouts/slideLayout78.xml"/><Relationship Id="rId15" Type="http://schemas.openxmlformats.org/officeDocument/2006/relationships/slideLayout" Target="../slideLayouts/slideLayout81.xml"/><Relationship Id="rId14" Type="http://schemas.openxmlformats.org/officeDocument/2006/relationships/slideLayout" Target="../slideLayouts/slideLayout80.xml"/><Relationship Id="rId17" Type="http://schemas.openxmlformats.org/officeDocument/2006/relationships/slideLayout" Target="../slideLayouts/slideLayout83.xml"/><Relationship Id="rId16" Type="http://schemas.openxmlformats.org/officeDocument/2006/relationships/slideLayout" Target="../slideLayouts/slideLayout82.xml"/><Relationship Id="rId19" Type="http://schemas.openxmlformats.org/officeDocument/2006/relationships/slideLayout" Target="../slideLayouts/slideLayout85.xml"/><Relationship Id="rId18"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9" name="Shape 359"/>
        <p:cNvGrpSpPr/>
        <p:nvPr/>
      </p:nvGrpSpPr>
      <p:grpSpPr>
        <a:xfrm>
          <a:off x="0" y="0"/>
          <a:ext cx="0" cy="0"/>
          <a:chOff x="0" y="0"/>
          <a:chExt cx="0" cy="0"/>
        </a:xfrm>
      </p:grpSpPr>
      <p:sp>
        <p:nvSpPr>
          <p:cNvPr id="360" name="Google Shape;36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61" name="Google Shape;361;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2" name="Google Shape;36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63" name="Google Shape;36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64" name="Google Shape;36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9.png"/><Relationship Id="rId4" Type="http://schemas.openxmlformats.org/officeDocument/2006/relationships/image" Target="../media/image1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32.pn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9.jpg"/><Relationship Id="rId5"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9.xml"/><Relationship Id="rId3" Type="http://schemas.openxmlformats.org/officeDocument/2006/relationships/image" Target="../media/image47.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1.png"/><Relationship Id="rId5"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5.xml"/><Relationship Id="rId3"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7.xml"/><Relationship Id="rId3" Type="http://schemas.openxmlformats.org/officeDocument/2006/relationships/image" Target="../media/image33.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9.xml"/><Relationship Id="rId3" Type="http://schemas.openxmlformats.org/officeDocument/2006/relationships/image" Target="../media/image33.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0.xml"/><Relationship Id="rId3" Type="http://schemas.openxmlformats.org/officeDocument/2006/relationships/image" Target="../media/image33.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2.xml"/><Relationship Id="rId3" Type="http://schemas.openxmlformats.org/officeDocument/2006/relationships/image" Target="../media/image33.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33.png"/><Relationship Id="rId5"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4.xml"/><Relationship Id="rId3" Type="http://schemas.openxmlformats.org/officeDocument/2006/relationships/image" Target="../media/image33.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5.xml"/><Relationship Id="rId3" Type="http://schemas.openxmlformats.org/officeDocument/2006/relationships/image" Target="../media/image68.png"/><Relationship Id="rId4" Type="http://schemas.openxmlformats.org/officeDocument/2006/relationships/image" Target="../media/image33.png"/><Relationship Id="rId5"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6.xml"/><Relationship Id="rId3" Type="http://schemas.openxmlformats.org/officeDocument/2006/relationships/image" Target="../media/image33.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7.xml"/><Relationship Id="rId3" Type="http://schemas.openxmlformats.org/officeDocument/2006/relationships/image" Target="../media/image68.png"/><Relationship Id="rId4" Type="http://schemas.openxmlformats.org/officeDocument/2006/relationships/image" Target="../media/image33.png"/><Relationship Id="rId5" Type="http://schemas.openxmlformats.org/officeDocument/2006/relationships/image" Target="../media/image55.png"/><Relationship Id="rId6" Type="http://schemas.openxmlformats.org/officeDocument/2006/relationships/image" Target="../media/image37.png"/><Relationship Id="rId7"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8.xml"/><Relationship Id="rId3" Type="http://schemas.openxmlformats.org/officeDocument/2006/relationships/image" Target="../media/image40.png"/><Relationship Id="rId4" Type="http://schemas.openxmlformats.org/officeDocument/2006/relationships/image" Target="../media/image33.png"/><Relationship Id="rId5"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29.xml"/><Relationship Id="rId3"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0.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4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1.xml"/><Relationship Id="rId3" Type="http://schemas.openxmlformats.org/officeDocument/2006/relationships/image" Target="../media/image26.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2.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3.xml"/><Relationship Id="rId3" Type="http://schemas.openxmlformats.org/officeDocument/2006/relationships/image" Target="../media/image41.jpg"/><Relationship Id="rId4" Type="http://schemas.openxmlformats.org/officeDocument/2006/relationships/image" Target="../media/image18.png"/><Relationship Id="rId5"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4.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7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5.xml"/><Relationship Id="rId3" Type="http://schemas.openxmlformats.org/officeDocument/2006/relationships/image" Target="../media/image18.png"/><Relationship Id="rId4" Type="http://schemas.openxmlformats.org/officeDocument/2006/relationships/image" Target="../media/image46.png"/><Relationship Id="rId5" Type="http://schemas.openxmlformats.org/officeDocument/2006/relationships/image" Target="../media/image4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6.xml"/><Relationship Id="rId3" Type="http://schemas.openxmlformats.org/officeDocument/2006/relationships/image" Target="../media/image39.png"/><Relationship Id="rId4" Type="http://schemas.openxmlformats.org/officeDocument/2006/relationships/image" Target="../media/image26.png"/><Relationship Id="rId5"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7.xml"/><Relationship Id="rId3" Type="http://schemas.openxmlformats.org/officeDocument/2006/relationships/image" Target="../media/image18.png"/><Relationship Id="rId4" Type="http://schemas.openxmlformats.org/officeDocument/2006/relationships/image" Target="../media/image46.png"/><Relationship Id="rId5" Type="http://schemas.openxmlformats.org/officeDocument/2006/relationships/image" Target="../media/image4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8.xml"/><Relationship Id="rId3" Type="http://schemas.openxmlformats.org/officeDocument/2006/relationships/image" Target="../media/image63.png"/><Relationship Id="rId4" Type="http://schemas.openxmlformats.org/officeDocument/2006/relationships/image" Target="../media/image26.png"/><Relationship Id="rId5"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9.xml"/><Relationship Id="rId3" Type="http://schemas.openxmlformats.org/officeDocument/2006/relationships/image" Target="../media/image39.png"/><Relationship Id="rId4" Type="http://schemas.openxmlformats.org/officeDocument/2006/relationships/image" Target="../media/image26.png"/><Relationship Id="rId5"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40.xml"/><Relationship Id="rId3"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1.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4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2.xml"/><Relationship Id="rId3" Type="http://schemas.openxmlformats.org/officeDocument/2006/relationships/image" Target="../media/image33.png"/><Relationship Id="rId4" Type="http://schemas.openxmlformats.org/officeDocument/2006/relationships/image" Target="../media/image55.png"/><Relationship Id="rId5" Type="http://schemas.openxmlformats.org/officeDocument/2006/relationships/image" Target="../media/image30.png"/><Relationship Id="rId6" Type="http://schemas.openxmlformats.org/officeDocument/2006/relationships/image" Target="../media/image51.png"/><Relationship Id="rId7"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3.xml"/><Relationship Id="rId3" Type="http://schemas.openxmlformats.org/officeDocument/2006/relationships/image" Target="../media/image41.jpg"/><Relationship Id="rId4" Type="http://schemas.openxmlformats.org/officeDocument/2006/relationships/image" Target="../media/image33.png"/><Relationship Id="rId5" Type="http://schemas.openxmlformats.org/officeDocument/2006/relationships/image" Target="../media/image46.png"/><Relationship Id="rId6" Type="http://schemas.openxmlformats.org/officeDocument/2006/relationships/image" Target="../media/image51.png"/><Relationship Id="rId7" Type="http://schemas.openxmlformats.org/officeDocument/2006/relationships/image" Target="../media/image5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4.xml"/><Relationship Id="rId3" Type="http://schemas.openxmlformats.org/officeDocument/2006/relationships/image" Target="../media/image51.png"/><Relationship Id="rId4" Type="http://schemas.openxmlformats.org/officeDocument/2006/relationships/image" Target="../media/image33.png"/><Relationship Id="rId5" Type="http://schemas.openxmlformats.org/officeDocument/2006/relationships/image" Target="../media/image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5.xml"/><Relationship Id="rId3" Type="http://schemas.openxmlformats.org/officeDocument/2006/relationships/image" Target="../media/image41.jpg"/><Relationship Id="rId4" Type="http://schemas.openxmlformats.org/officeDocument/2006/relationships/image" Target="../media/image33.png"/><Relationship Id="rId5" Type="http://schemas.openxmlformats.org/officeDocument/2006/relationships/image" Target="../media/image61.png"/><Relationship Id="rId6" Type="http://schemas.openxmlformats.org/officeDocument/2006/relationships/image" Target="../media/image46.png"/><Relationship Id="rId7" Type="http://schemas.openxmlformats.org/officeDocument/2006/relationships/image" Target="../media/image6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6.xml"/><Relationship Id="rId3" Type="http://schemas.openxmlformats.org/officeDocument/2006/relationships/image" Target="../media/image62.png"/><Relationship Id="rId4" Type="http://schemas.openxmlformats.org/officeDocument/2006/relationships/image" Target="../media/image33.png"/><Relationship Id="rId5"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8.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4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9.xml"/><Relationship Id="rId3" Type="http://schemas.openxmlformats.org/officeDocument/2006/relationships/image" Target="../media/image33.png"/><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0.xml"/><Relationship Id="rId3" Type="http://schemas.openxmlformats.org/officeDocument/2006/relationships/image" Target="../media/image33.png"/><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1.xml"/><Relationship Id="rId3" Type="http://schemas.openxmlformats.org/officeDocument/2006/relationships/image" Target="../media/image33.png"/><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2.xml"/><Relationship Id="rId3" Type="http://schemas.openxmlformats.org/officeDocument/2006/relationships/image" Target="../media/image33.png"/><Relationship Id="rId4"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3.xml"/><Relationship Id="rId3" Type="http://schemas.openxmlformats.org/officeDocument/2006/relationships/image" Target="../media/image33.png"/><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4.xml"/><Relationship Id="rId3" Type="http://schemas.openxmlformats.org/officeDocument/2006/relationships/image" Target="../media/image33.png"/><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5.xml"/><Relationship Id="rId3" Type="http://schemas.openxmlformats.org/officeDocument/2006/relationships/image" Target="../media/image68.png"/><Relationship Id="rId4" Type="http://schemas.openxmlformats.org/officeDocument/2006/relationships/image" Target="../media/image33.png"/><Relationship Id="rId5"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6.xml"/><Relationship Id="rId3" Type="http://schemas.openxmlformats.org/officeDocument/2006/relationships/image" Target="../media/image33.png"/><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7.xml"/><Relationship Id="rId3" Type="http://schemas.openxmlformats.org/officeDocument/2006/relationships/image" Target="../media/image33.png"/><Relationship Id="rId4" Type="http://schemas.openxmlformats.org/officeDocument/2006/relationships/image" Target="../media/image6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8.xml"/><Relationship Id="rId3" Type="http://schemas.openxmlformats.org/officeDocument/2006/relationships/image" Target="../media/image68.png"/><Relationship Id="rId4" Type="http://schemas.openxmlformats.org/officeDocument/2006/relationships/image" Target="../media/image33.png"/><Relationship Id="rId5"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59.xml"/><Relationship Id="rId3" Type="http://schemas.openxmlformats.org/officeDocument/2006/relationships/image" Target="../media/image33.png"/><Relationship Id="rId4" Type="http://schemas.openxmlformats.org/officeDocument/2006/relationships/image" Target="../media/image3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60.xml"/><Relationship Id="rId3"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1.xml"/><Relationship Id="rId3" Type="http://schemas.openxmlformats.org/officeDocument/2006/relationships/image" Target="../media/image33.png"/><Relationship Id="rId4" Type="http://schemas.openxmlformats.org/officeDocument/2006/relationships/image" Target="../media/image58.png"/><Relationship Id="rId5" Type="http://schemas.openxmlformats.org/officeDocument/2006/relationships/image" Target="../media/image18.png"/><Relationship Id="rId6" Type="http://schemas.openxmlformats.org/officeDocument/2006/relationships/image" Target="../media/image6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62.xml"/><Relationship Id="rId3" Type="http://schemas.openxmlformats.org/officeDocument/2006/relationships/image" Target="../media/image4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3.xml"/><Relationship Id="rId3" Type="http://schemas.openxmlformats.org/officeDocument/2006/relationships/image" Target="../media/image33.png"/><Relationship Id="rId4" Type="http://schemas.openxmlformats.org/officeDocument/2006/relationships/image" Target="../media/image4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4.xml"/><Relationship Id="rId3" Type="http://schemas.openxmlformats.org/officeDocument/2006/relationships/image" Target="../media/image33.png"/><Relationship Id="rId4" Type="http://schemas.openxmlformats.org/officeDocument/2006/relationships/image" Target="../media/image3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5.xml"/><Relationship Id="rId3" Type="http://schemas.openxmlformats.org/officeDocument/2006/relationships/image" Target="../media/image33.png"/><Relationship Id="rId4" Type="http://schemas.openxmlformats.org/officeDocument/2006/relationships/image" Target="../media/image30.png"/><Relationship Id="rId5" Type="http://schemas.openxmlformats.org/officeDocument/2006/relationships/image" Target="../media/image7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6.xml"/><Relationship Id="rId3" Type="http://schemas.openxmlformats.org/officeDocument/2006/relationships/image" Target="../media/image33.png"/><Relationship Id="rId4" Type="http://schemas.openxmlformats.org/officeDocument/2006/relationships/image" Target="../media/image58.png"/><Relationship Id="rId5" Type="http://schemas.openxmlformats.org/officeDocument/2006/relationships/image" Target="../media/image7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7.xml"/><Relationship Id="rId3" Type="http://schemas.openxmlformats.org/officeDocument/2006/relationships/image" Target="../media/image33.png"/><Relationship Id="rId4" Type="http://schemas.openxmlformats.org/officeDocument/2006/relationships/image" Target="../media/image67.png"/><Relationship Id="rId5"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descr="الصفحة الرئيسية" id="504" name="Google Shape;504;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505" name="Google Shape;505;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06" name="Google Shape;506;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الثانية</a:t>
            </a:r>
            <a:endParaRPr b="1" i="0" sz="2400" u="none" cap="none" strike="noStrike">
              <a:solidFill>
                <a:srgbClr val="FFFFFF"/>
              </a:solidFill>
              <a:latin typeface="Calibri"/>
              <a:ea typeface="Calibri"/>
              <a:cs typeface="Calibri"/>
              <a:sym typeface="Calibri"/>
            </a:endParaRPr>
          </a:p>
        </p:txBody>
      </p:sp>
      <p:sp>
        <p:nvSpPr>
          <p:cNvPr id="507" name="Google Shape;507;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08" name="Google Shape;508;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09" name="Google Shape;509;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510" name="Google Shape;510;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11" name="Google Shape;511;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6000"/>
              <a:buFont typeface="Arial"/>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512" name="Google Shape;512;p1"/>
          <p:cNvGrpSpPr/>
          <p:nvPr/>
        </p:nvGrpSpPr>
        <p:grpSpPr>
          <a:xfrm>
            <a:off x="917856" y="1127574"/>
            <a:ext cx="1782933" cy="1428585"/>
            <a:chOff x="917856" y="1127574"/>
            <a:chExt cx="1782933" cy="1428585"/>
          </a:xfrm>
        </p:grpSpPr>
        <p:pic>
          <p:nvPicPr>
            <p:cNvPr id="513" name="Google Shape;513;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514" name="Google Shape;514;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515" name="Google Shape;515;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16" name="Google Shape;516;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a:t>
            </a:r>
            <a:r>
              <a:rPr b="1" i="0" lang="ar-MA" sz="2400" u="none" cap="none" strike="noStrike">
                <a:solidFill>
                  <a:schemeClr val="lt1"/>
                </a:solidFill>
                <a:latin typeface="Calibri"/>
                <a:ea typeface="Calibri"/>
                <a:cs typeface="Calibri"/>
                <a:sym typeface="Calibri"/>
              </a:rPr>
              <a:t>الأولى</a:t>
            </a:r>
            <a:r>
              <a:rPr b="1" i="0" lang="ar-MA" sz="2400" u="none" cap="none" strike="noStrike">
                <a:solidFill>
                  <a:srgbClr val="FFFFFF"/>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517" name="Google Shape;517;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18" name="Google Shape;518;p1"/>
          <p:cNvSpPr txBox="1"/>
          <p:nvPr/>
        </p:nvSpPr>
        <p:spPr>
          <a:xfrm>
            <a:off x="5236149" y="357599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قصتي مع السينما</a:t>
            </a:r>
            <a:endParaRPr b="0" i="0" sz="1400" u="none" cap="none" strike="noStrike">
              <a:solidFill>
                <a:srgbClr val="000000"/>
              </a:solidFill>
              <a:latin typeface="Arial"/>
              <a:ea typeface="Arial"/>
              <a:cs typeface="Arial"/>
              <a:sym typeface="Arial"/>
            </a:endParaRPr>
          </a:p>
        </p:txBody>
      </p:sp>
      <p:sp>
        <p:nvSpPr>
          <p:cNvPr id="519" name="Google Shape;519;p1"/>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المرحلة</a:t>
            </a:r>
            <a:endParaRPr b="1" i="0" sz="2400" u="none" cap="none" strike="noStrike">
              <a:solidFill>
                <a:srgbClr val="FFFFFF"/>
              </a:solidFill>
              <a:latin typeface="Calibri"/>
              <a:ea typeface="Calibri"/>
              <a:cs typeface="Calibri"/>
              <a:sym typeface="Calibri"/>
            </a:endParaRPr>
          </a:p>
        </p:txBody>
      </p:sp>
      <p:sp>
        <p:nvSpPr>
          <p:cNvPr id="520" name="Google Shape;520;p1"/>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الهوايات والاهتمامات</a:t>
            </a:r>
            <a:endParaRPr b="0" i="0" sz="1400" u="none" cap="none" strike="noStrike">
              <a:solidFill>
                <a:srgbClr val="000000"/>
              </a:solidFill>
              <a:latin typeface="Arial"/>
              <a:ea typeface="Arial"/>
              <a:cs typeface="Arial"/>
              <a:sym typeface="Arial"/>
            </a:endParaRPr>
          </a:p>
        </p:txBody>
      </p:sp>
      <p:sp>
        <p:nvSpPr>
          <p:cNvPr id="521" name="Google Shape;521;p1"/>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22" name="Google Shape;522;p1"/>
          <p:cNvSpPr txBox="1"/>
          <p:nvPr/>
        </p:nvSpPr>
        <p:spPr>
          <a:xfrm>
            <a:off x="5236149" y="453868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
        <p:nvSpPr>
          <p:cNvPr id="523" name="Google Shape;523;p1"/>
          <p:cNvSpPr txBox="1"/>
          <p:nvPr/>
        </p:nvSpPr>
        <p:spPr>
          <a:xfrm>
            <a:off x="4790313" y="5439485"/>
            <a:ext cx="4979648" cy="33118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000"/>
              <a:buFont typeface="Arial"/>
              <a:buNone/>
            </a:pPr>
            <a:r>
              <a:rPr b="1" i="0" lang="ar-MA" sz="2000" u="none" cap="none" strike="noStrike">
                <a:solidFill>
                  <a:schemeClr val="lt1"/>
                </a:solidFill>
                <a:latin typeface="Calibri"/>
                <a:ea typeface="Calibri"/>
                <a:cs typeface="Calibri"/>
                <a:sym typeface="Calibri"/>
              </a:rPr>
              <a:t>فهم المسموع:  كيف عشقت السينما؟ ص 19</a:t>
            </a:r>
            <a:endParaRPr b="1" i="0" sz="2000" u="none" cap="none" strike="noStrike">
              <a:solidFill>
                <a:schemeClr val="lt1"/>
              </a:solidFill>
              <a:latin typeface="Calibri"/>
              <a:ea typeface="Calibri"/>
              <a:cs typeface="Calibri"/>
              <a:sym typeface="Calibri"/>
            </a:endParaRPr>
          </a:p>
        </p:txBody>
      </p:sp>
      <p:grpSp>
        <p:nvGrpSpPr>
          <p:cNvPr id="524" name="Google Shape;524;p1"/>
          <p:cNvGrpSpPr/>
          <p:nvPr/>
        </p:nvGrpSpPr>
        <p:grpSpPr>
          <a:xfrm>
            <a:off x="219666" y="3988154"/>
            <a:ext cx="3666489" cy="2432262"/>
            <a:chOff x="219666" y="3988154"/>
            <a:chExt cx="3666489" cy="2432262"/>
          </a:xfrm>
        </p:grpSpPr>
        <p:pic>
          <p:nvPicPr>
            <p:cNvPr id="525" name="Google Shape;525;p1"/>
            <p:cNvPicPr preferRelativeResize="0"/>
            <p:nvPr/>
          </p:nvPicPr>
          <p:blipFill rotWithShape="1">
            <a:blip r:embed="rId5">
              <a:alphaModFix/>
            </a:blip>
            <a:srcRect b="0" l="0" r="5013" t="37039"/>
            <a:stretch/>
          </p:blipFill>
          <p:spPr>
            <a:xfrm>
              <a:off x="331381" y="4008120"/>
              <a:ext cx="3554774" cy="2412296"/>
            </a:xfrm>
            <a:prstGeom prst="rect">
              <a:avLst/>
            </a:prstGeom>
            <a:noFill/>
            <a:ln>
              <a:noFill/>
            </a:ln>
          </p:spPr>
        </p:pic>
        <p:sp>
          <p:nvSpPr>
            <p:cNvPr id="526" name="Google Shape;526;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527" name="Google Shape;527;p1"/>
          <p:cNvSpPr/>
          <p:nvPr/>
        </p:nvSpPr>
        <p:spPr>
          <a:xfrm>
            <a:off x="4865420" y="2672733"/>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chemeClr val="accent4"/>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28" name="Google Shape;528;p1"/>
          <p:cNvSpPr txBox="1"/>
          <p:nvPr/>
        </p:nvSpPr>
        <p:spPr>
          <a:xfrm>
            <a:off x="9815251" y="2792589"/>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المرحلة 1</a:t>
            </a:r>
            <a:endParaRPr b="1" i="0" sz="2400" u="none" cap="none" strike="noStrike">
              <a:solidFill>
                <a:srgbClr val="FFFFFF"/>
              </a:solidFill>
              <a:latin typeface="Calibri"/>
              <a:ea typeface="Calibri"/>
              <a:cs typeface="Calibri"/>
              <a:sym typeface="Calibri"/>
            </a:endParaRPr>
          </a:p>
        </p:txBody>
      </p:sp>
      <p:sp>
        <p:nvSpPr>
          <p:cNvPr id="529" name="Google Shape;529;p1"/>
          <p:cNvSpPr txBox="1"/>
          <p:nvPr/>
        </p:nvSpPr>
        <p:spPr>
          <a:xfrm>
            <a:off x="5049440" y="2755764"/>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الآداب والفنون</a:t>
            </a:r>
            <a:endParaRPr b="0" i="0" sz="1400" u="none" cap="none" strike="noStrike">
              <a:solidFill>
                <a:srgbClr val="000000"/>
              </a:solidFill>
              <a:latin typeface="Arial"/>
              <a:ea typeface="Arial"/>
              <a:cs typeface="Arial"/>
              <a:sym typeface="Arial"/>
            </a:endParaRPr>
          </a:p>
        </p:txBody>
      </p:sp>
      <p:sp>
        <p:nvSpPr>
          <p:cNvPr id="530" name="Google Shape;530;p1"/>
          <p:cNvSpPr/>
          <p:nvPr/>
        </p:nvSpPr>
        <p:spPr>
          <a:xfrm>
            <a:off x="9615484" y="281143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4" name="Shape 534"/>
        <p:cNvGrpSpPr/>
        <p:nvPr/>
      </p:nvGrpSpPr>
      <p:grpSpPr>
        <a:xfrm>
          <a:off x="0" y="0"/>
          <a:ext cx="0" cy="0"/>
          <a:chOff x="0" y="0"/>
          <a:chExt cx="0" cy="0"/>
        </a:xfrm>
      </p:grpSpPr>
      <p:pic>
        <p:nvPicPr>
          <p:cNvPr descr="Image générée" id="535" name="Google Shape;535;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536" name="Google Shape;536;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537" name="Google Shape;537;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538" name="Google Shape;538;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539" name="Google Shape;539;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بالمدرس(ة)</a:t>
            </a:r>
            <a:endParaRPr b="1" i="0" sz="2000" u="none" cap="none" strike="noStrike">
              <a:solidFill>
                <a:srgbClr val="44546A"/>
              </a:solidFill>
              <a:latin typeface="Calibri"/>
              <a:ea typeface="Calibri"/>
              <a:cs typeface="Calibri"/>
              <a:sym typeface="Calibri"/>
            </a:endParaRPr>
          </a:p>
        </p:txBody>
      </p:sp>
      <p:sp>
        <p:nvSpPr>
          <p:cNvPr id="540" name="Google Shape;540;p2"/>
          <p:cNvSpPr txBox="1"/>
          <p:nvPr/>
        </p:nvSpPr>
        <p:spPr>
          <a:xfrm>
            <a:off x="1502226" y="2041881"/>
            <a:ext cx="9106684" cy="1128464"/>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b="0" i="0" sz="1400" u="none" cap="none" strike="noStrike">
              <a:solidFill>
                <a:srgbClr val="000000"/>
              </a:solidFill>
              <a:latin typeface="Arial"/>
              <a:ea typeface="Arial"/>
              <a:cs typeface="Arial"/>
              <a:sym typeface="Arial"/>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المدرس المتعلمين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541" name="Google Shape;541;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542" name="Google Shape;542;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543" name="Google Shape;543;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544" name="Google Shape;544;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545" name="Google Shape;545;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بالمدرس(ة)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49" name="Shape 549"/>
        <p:cNvGrpSpPr/>
        <p:nvPr/>
      </p:nvGrpSpPr>
      <p:grpSpPr>
        <a:xfrm>
          <a:off x="0" y="0"/>
          <a:ext cx="0" cy="0"/>
          <a:chOff x="0" y="0"/>
          <a:chExt cx="0" cy="0"/>
        </a:xfrm>
      </p:grpSpPr>
      <p:sp>
        <p:nvSpPr>
          <p:cNvPr id="550" name="Google Shape;550;p3"/>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551" name="Google Shape;551;p3"/>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552" name="Google Shape;552;p3"/>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553" name="Google Shape;553;p3"/>
          <p:cNvSpPr txBox="1"/>
          <p:nvPr/>
        </p:nvSpPr>
        <p:spPr>
          <a:xfrm>
            <a:off x="797206" y="4830944"/>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الممارسة المستقلة</a:t>
            </a:r>
            <a:endParaRPr b="0" i="0" sz="1400" u="none" cap="none" strike="noStrike">
              <a:solidFill>
                <a:srgbClr val="000000"/>
              </a:solidFill>
              <a:latin typeface="Arial"/>
              <a:ea typeface="Arial"/>
              <a:cs typeface="Arial"/>
              <a:sym typeface="Arial"/>
            </a:endParaRPr>
          </a:p>
        </p:txBody>
      </p:sp>
      <p:sp>
        <p:nvSpPr>
          <p:cNvPr id="554" name="Google Shape;554;p3"/>
          <p:cNvSpPr txBox="1"/>
          <p:nvPr/>
        </p:nvSpPr>
        <p:spPr>
          <a:xfrm>
            <a:off x="797208" y="387132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الممارسة الموجهة الثنائية</a:t>
            </a:r>
            <a:endParaRPr b="0" i="0" sz="1400" u="none" cap="none" strike="noStrike">
              <a:solidFill>
                <a:srgbClr val="000000"/>
              </a:solidFill>
              <a:latin typeface="Arial"/>
              <a:ea typeface="Arial"/>
              <a:cs typeface="Arial"/>
              <a:sym typeface="Arial"/>
            </a:endParaRPr>
          </a:p>
        </p:txBody>
      </p:sp>
      <p:pic>
        <p:nvPicPr>
          <p:cNvPr id="555" name="Google Shape;555;p3"/>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556" name="Google Shape;556;p3"/>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557" name="Google Shape;557;p3"/>
          <p:cNvPicPr preferRelativeResize="0"/>
          <p:nvPr/>
        </p:nvPicPr>
        <p:blipFill rotWithShape="1">
          <a:blip r:embed="rId5">
            <a:alphaModFix/>
          </a:blip>
          <a:srcRect b="0" l="0" r="0" t="0"/>
          <a:stretch/>
        </p:blipFill>
        <p:spPr>
          <a:xfrm>
            <a:off x="10988053" y="4574983"/>
            <a:ext cx="991299" cy="991299"/>
          </a:xfrm>
          <a:prstGeom prst="rect">
            <a:avLst/>
          </a:prstGeom>
          <a:noFill/>
          <a:ln>
            <a:noFill/>
          </a:ln>
        </p:spPr>
      </p:pic>
      <p:pic>
        <p:nvPicPr>
          <p:cNvPr id="558" name="Google Shape;558;p3"/>
          <p:cNvPicPr preferRelativeResize="0"/>
          <p:nvPr/>
        </p:nvPicPr>
        <p:blipFill rotWithShape="1">
          <a:blip r:embed="rId6">
            <a:alphaModFix/>
          </a:blip>
          <a:srcRect b="0" l="0" r="0" t="0"/>
          <a:stretch/>
        </p:blipFill>
        <p:spPr>
          <a:xfrm>
            <a:off x="10988052" y="3291556"/>
            <a:ext cx="991299" cy="9254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62" name="Shape 562"/>
        <p:cNvGrpSpPr/>
        <p:nvPr/>
      </p:nvGrpSpPr>
      <p:grpSpPr>
        <a:xfrm>
          <a:off x="0" y="0"/>
          <a:ext cx="0" cy="0"/>
          <a:chOff x="0" y="0"/>
          <a:chExt cx="0" cy="0"/>
        </a:xfrm>
      </p:grpSpPr>
      <p:sp>
        <p:nvSpPr>
          <p:cNvPr id="563" name="Google Shape;563;p4"/>
          <p:cNvSpPr txBox="1"/>
          <p:nvPr/>
        </p:nvSpPr>
        <p:spPr>
          <a:xfrm>
            <a:off x="6023700" y="235406"/>
            <a:ext cx="5024049" cy="509114"/>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الديدكتيكية:</a:t>
            </a:r>
            <a:endParaRPr b="1" i="0" sz="3200" u="none" cap="none" strike="noStrike">
              <a:solidFill>
                <a:srgbClr val="44546A"/>
              </a:solidFill>
              <a:latin typeface="Calibri"/>
              <a:ea typeface="Calibri"/>
              <a:cs typeface="Calibri"/>
              <a:sym typeface="Calibri"/>
            </a:endParaRPr>
          </a:p>
        </p:txBody>
      </p:sp>
      <p:grpSp>
        <p:nvGrpSpPr>
          <p:cNvPr id="564" name="Google Shape;564;p4"/>
          <p:cNvGrpSpPr/>
          <p:nvPr/>
        </p:nvGrpSpPr>
        <p:grpSpPr>
          <a:xfrm>
            <a:off x="388865" y="1988385"/>
            <a:ext cx="5051153" cy="3777157"/>
            <a:chOff x="2772708" y="1535570"/>
            <a:chExt cx="7975241" cy="3777157"/>
          </a:xfrm>
        </p:grpSpPr>
        <p:sp>
          <p:nvSpPr>
            <p:cNvPr id="565" name="Google Shape;565;p4"/>
            <p:cNvSpPr/>
            <p:nvPr/>
          </p:nvSpPr>
          <p:spPr>
            <a:xfrm>
              <a:off x="2815502" y="153557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الطلاقة والفهم </a:t>
              </a:r>
              <a:r>
                <a:rPr b="1" i="0" lang="ar-MA" sz="2400" u="none" cap="none" strike="noStrike">
                  <a:solidFill>
                    <a:schemeClr val="dk1"/>
                  </a:solidFill>
                  <a:latin typeface="Calibri"/>
                  <a:ea typeface="Calibri"/>
                  <a:cs typeface="Calibri"/>
                  <a:sym typeface="Calibri"/>
                </a:rPr>
                <a:t>: </a:t>
              </a:r>
              <a:r>
                <a:rPr b="0" i="0" lang="ar-MA" sz="2000" u="none" cap="none" strike="noStrike">
                  <a:solidFill>
                    <a:schemeClr val="dk1"/>
                  </a:solidFill>
                  <a:latin typeface="Calibri"/>
                  <a:ea typeface="Calibri"/>
                  <a:cs typeface="Calibri"/>
                  <a:sym typeface="Calibri"/>
                </a:rPr>
                <a:t>قصتي مع السينما</a:t>
              </a:r>
              <a:endParaRPr b="0" i="0" sz="2400" u="none" cap="none" strike="noStrike">
                <a:solidFill>
                  <a:schemeClr val="dk1"/>
                </a:solidFill>
                <a:latin typeface="Calibri"/>
                <a:ea typeface="Calibri"/>
                <a:cs typeface="Calibri"/>
                <a:sym typeface="Calibri"/>
              </a:endParaRPr>
            </a:p>
          </p:txBody>
        </p:sp>
        <p:sp>
          <p:nvSpPr>
            <p:cNvPr id="566" name="Google Shape;566;p4"/>
            <p:cNvSpPr/>
            <p:nvPr/>
          </p:nvSpPr>
          <p:spPr>
            <a:xfrm>
              <a:off x="8922431" y="347544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7</a:t>
              </a:r>
              <a:endParaRPr b="1" i="0" sz="1867" u="none" cap="none" strike="noStrike">
                <a:solidFill>
                  <a:schemeClr val="dk1"/>
                </a:solidFill>
                <a:latin typeface="Calibri"/>
                <a:ea typeface="Calibri"/>
                <a:cs typeface="Calibri"/>
                <a:sym typeface="Calibri"/>
              </a:endParaRPr>
            </a:p>
          </p:txBody>
        </p:sp>
        <p:sp>
          <p:nvSpPr>
            <p:cNvPr id="567" name="Google Shape;567;p4"/>
            <p:cNvSpPr/>
            <p:nvPr/>
          </p:nvSpPr>
          <p:spPr>
            <a:xfrm>
              <a:off x="2819873" y="349552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الإنتاج الكتابي</a:t>
              </a:r>
              <a:r>
                <a:rPr b="0" i="0" lang="ar-MA" sz="2000" u="none" cap="none" strike="noStrike">
                  <a:solidFill>
                    <a:schemeClr val="dk1"/>
                  </a:solidFill>
                  <a:latin typeface="Calibri"/>
                  <a:ea typeface="Calibri"/>
                  <a:cs typeface="Calibri"/>
                  <a:sym typeface="Calibri"/>
                </a:rPr>
                <a:t>: إنتاج نص سردي (2)</a:t>
              </a:r>
              <a:endParaRPr b="0" i="0" sz="2000" u="none" cap="none" strike="noStrike">
                <a:solidFill>
                  <a:schemeClr val="dk1"/>
                </a:solidFill>
                <a:latin typeface="Calibri"/>
                <a:ea typeface="Calibri"/>
                <a:cs typeface="Calibri"/>
                <a:sym typeface="Calibri"/>
              </a:endParaRPr>
            </a:p>
          </p:txBody>
        </p:sp>
        <p:sp>
          <p:nvSpPr>
            <p:cNvPr id="568" name="Google Shape;568;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5</a:t>
              </a:r>
              <a:endParaRPr b="1" i="0" sz="1867" u="none" cap="none" strike="noStrike">
                <a:solidFill>
                  <a:schemeClr val="dk1"/>
                </a:solidFill>
                <a:latin typeface="Calibri"/>
                <a:ea typeface="Calibri"/>
                <a:cs typeface="Calibri"/>
                <a:sym typeface="Calibri"/>
              </a:endParaRPr>
            </a:p>
          </p:txBody>
        </p:sp>
        <p:sp>
          <p:nvSpPr>
            <p:cNvPr id="569" name="Google Shape;569;p4"/>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6 </a:t>
              </a:r>
              <a:endParaRPr b="1" i="0" sz="1867" u="none" cap="none" strike="noStrike">
                <a:solidFill>
                  <a:schemeClr val="dk1"/>
                </a:solidFill>
                <a:latin typeface="Calibri"/>
                <a:ea typeface="Calibri"/>
                <a:cs typeface="Calibri"/>
                <a:sym typeface="Calibri"/>
              </a:endParaRPr>
            </a:p>
          </p:txBody>
        </p:sp>
        <p:sp>
          <p:nvSpPr>
            <p:cNvPr id="570" name="Google Shape;570;p4"/>
            <p:cNvSpPr/>
            <p:nvPr/>
          </p:nvSpPr>
          <p:spPr>
            <a:xfrm>
              <a:off x="8922432" y="458685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8</a:t>
              </a:r>
              <a:endParaRPr b="1" i="0" sz="1867" u="none" cap="none" strike="noStrike">
                <a:solidFill>
                  <a:schemeClr val="dk1"/>
                </a:solidFill>
                <a:latin typeface="Calibri"/>
                <a:ea typeface="Calibri"/>
                <a:cs typeface="Calibri"/>
                <a:sym typeface="Calibri"/>
              </a:endParaRPr>
            </a:p>
          </p:txBody>
        </p:sp>
        <p:sp>
          <p:nvSpPr>
            <p:cNvPr id="571" name="Google Shape;571;p4"/>
            <p:cNvSpPr/>
            <p:nvPr/>
          </p:nvSpPr>
          <p:spPr>
            <a:xfrm>
              <a:off x="2819873" y="24271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الإنتاج الكتابي</a:t>
              </a:r>
              <a:r>
                <a:rPr b="0" i="0" lang="ar-MA" sz="2000" u="none" cap="none" strike="noStrike">
                  <a:solidFill>
                    <a:schemeClr val="dk1"/>
                  </a:solidFill>
                  <a:latin typeface="Calibri"/>
                  <a:ea typeface="Calibri"/>
                  <a:cs typeface="Calibri"/>
                  <a:sym typeface="Calibri"/>
                </a:rPr>
                <a:t>: إنتاج نص سردي (1)</a:t>
              </a:r>
              <a:endParaRPr b="0" i="0" sz="2000" u="none" cap="none" strike="noStrike">
                <a:solidFill>
                  <a:schemeClr val="dk1"/>
                </a:solidFill>
                <a:latin typeface="Calibri"/>
                <a:ea typeface="Calibri"/>
                <a:cs typeface="Calibri"/>
                <a:sym typeface="Calibri"/>
              </a:endParaRPr>
            </a:p>
          </p:txBody>
        </p:sp>
        <p:sp>
          <p:nvSpPr>
            <p:cNvPr id="572" name="Google Shape;572;p4"/>
            <p:cNvSpPr/>
            <p:nvPr/>
          </p:nvSpPr>
          <p:spPr>
            <a:xfrm>
              <a:off x="2772708" y="4563892"/>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الدعم والتقويم</a:t>
              </a:r>
              <a:endParaRPr b="0" i="0" sz="2400" u="none" cap="none" strike="noStrike">
                <a:solidFill>
                  <a:schemeClr val="dk1"/>
                </a:solidFill>
                <a:latin typeface="Arial"/>
                <a:ea typeface="Arial"/>
                <a:cs typeface="Arial"/>
                <a:sym typeface="Arial"/>
              </a:endParaRPr>
            </a:p>
          </p:txBody>
        </p:sp>
      </p:grpSp>
      <p:pic>
        <p:nvPicPr>
          <p:cNvPr descr="Image générée" id="573" name="Google Shape;573;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574" name="Google Shape;574;p4"/>
          <p:cNvSpPr/>
          <p:nvPr/>
        </p:nvSpPr>
        <p:spPr>
          <a:xfrm>
            <a:off x="6708878" y="1051194"/>
            <a:ext cx="5024049" cy="627084"/>
          </a:xfrm>
          <a:prstGeom prst="rect">
            <a:avLst/>
          </a:prstGeom>
          <a:solidFill>
            <a:srgbClr val="25E33C"/>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الأسبوع 1 </a:t>
            </a:r>
            <a:endParaRPr b="0" i="0" sz="1400" u="none" cap="none" strike="noStrike">
              <a:solidFill>
                <a:srgbClr val="000000"/>
              </a:solidFill>
              <a:latin typeface="Arial"/>
              <a:ea typeface="Arial"/>
              <a:cs typeface="Arial"/>
              <a:sym typeface="Arial"/>
            </a:endParaRPr>
          </a:p>
        </p:txBody>
      </p:sp>
      <p:sp>
        <p:nvSpPr>
          <p:cNvPr id="575" name="Google Shape;575;p4"/>
          <p:cNvSpPr/>
          <p:nvPr/>
        </p:nvSpPr>
        <p:spPr>
          <a:xfrm>
            <a:off x="415968" y="1017300"/>
            <a:ext cx="5007069" cy="627084"/>
          </a:xfrm>
          <a:prstGeom prst="rect">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Calibri"/>
                <a:ea typeface="Calibri"/>
                <a:cs typeface="Calibri"/>
                <a:sym typeface="Calibri"/>
              </a:rPr>
              <a:t>الأسبوع 2</a:t>
            </a:r>
            <a:endParaRPr b="1" i="0" sz="3200" u="none" cap="none" strike="noStrike">
              <a:solidFill>
                <a:schemeClr val="lt1"/>
              </a:solidFill>
              <a:latin typeface="Calibri"/>
              <a:ea typeface="Calibri"/>
              <a:cs typeface="Calibri"/>
              <a:sym typeface="Calibri"/>
            </a:endParaRPr>
          </a:p>
        </p:txBody>
      </p:sp>
      <p:grpSp>
        <p:nvGrpSpPr>
          <p:cNvPr id="576" name="Google Shape;576;p4"/>
          <p:cNvGrpSpPr/>
          <p:nvPr/>
        </p:nvGrpSpPr>
        <p:grpSpPr>
          <a:xfrm>
            <a:off x="6736432" y="1965118"/>
            <a:ext cx="5133345" cy="3841688"/>
            <a:chOff x="2721343" y="1467578"/>
            <a:chExt cx="8105014" cy="3841688"/>
          </a:xfrm>
        </p:grpSpPr>
        <p:sp>
          <p:nvSpPr>
            <p:cNvPr id="577" name="Google Shape;577;p4"/>
            <p:cNvSpPr/>
            <p:nvPr/>
          </p:nvSpPr>
          <p:spPr>
            <a:xfrm>
              <a:off x="2721343" y="1467578"/>
              <a:ext cx="8105014" cy="872540"/>
            </a:xfrm>
            <a:prstGeom prst="roundRect">
              <a:avLst>
                <a:gd fmla="val 16667" name="adj"/>
              </a:avLst>
            </a:prstGeom>
            <a:solidFill>
              <a:schemeClr val="lt1"/>
            </a:solidFill>
            <a:ln cap="flat" cmpd="sng" w="38100">
              <a:solidFill>
                <a:schemeClr val="dk1"/>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578" name="Google Shape;578;p4"/>
            <p:cNvSpPr/>
            <p:nvPr/>
          </p:nvSpPr>
          <p:spPr>
            <a:xfrm>
              <a:off x="2815502" y="153557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أستمع بتركيز وأفهم: </a:t>
              </a:r>
              <a:r>
                <a:rPr b="0" i="0" lang="ar-MA" sz="2000" u="none" cap="none" strike="noStrike">
                  <a:solidFill>
                    <a:schemeClr val="dk1"/>
                  </a:solidFill>
                  <a:latin typeface="Calibri"/>
                  <a:ea typeface="Calibri"/>
                  <a:cs typeface="Calibri"/>
                  <a:sym typeface="Calibri"/>
                </a:rPr>
                <a:t>كيف عشقت السينما؟</a:t>
              </a:r>
              <a:endParaRPr b="0" i="0" sz="2000" u="none" cap="none" strike="noStrike">
                <a:solidFill>
                  <a:schemeClr val="dk1"/>
                </a:solidFill>
                <a:latin typeface="Calibri"/>
                <a:ea typeface="Calibri"/>
                <a:cs typeface="Calibri"/>
                <a:sym typeface="Calibri"/>
              </a:endParaRPr>
            </a:p>
          </p:txBody>
        </p:sp>
        <p:sp>
          <p:nvSpPr>
            <p:cNvPr id="579" name="Google Shape;579;p4"/>
            <p:cNvSpPr/>
            <p:nvPr/>
          </p:nvSpPr>
          <p:spPr>
            <a:xfrm>
              <a:off x="8922431" y="347544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3</a:t>
              </a:r>
              <a:endParaRPr b="1" i="0" sz="1867" u="none" cap="none" strike="noStrike">
                <a:solidFill>
                  <a:schemeClr val="dk1"/>
                </a:solidFill>
                <a:latin typeface="Calibri"/>
                <a:ea typeface="Calibri"/>
                <a:cs typeface="Calibri"/>
                <a:sym typeface="Calibri"/>
              </a:endParaRPr>
            </a:p>
          </p:txBody>
        </p:sp>
        <p:sp>
          <p:nvSpPr>
            <p:cNvPr id="580" name="Google Shape;580;p4"/>
            <p:cNvSpPr/>
            <p:nvPr/>
          </p:nvSpPr>
          <p:spPr>
            <a:xfrm>
              <a:off x="2819873" y="349552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1" i="0" lang="ar-MA" sz="1800" u="none" cap="none" strike="noStrike">
                  <a:solidFill>
                    <a:srgbClr val="000000"/>
                  </a:solidFill>
                  <a:latin typeface="Calibri"/>
                  <a:ea typeface="Calibri"/>
                  <a:cs typeface="Calibri"/>
                  <a:sym typeface="Calibri"/>
                </a:rPr>
                <a:t>أتحدث: أ</a:t>
              </a:r>
              <a:r>
                <a:rPr b="0" i="0" lang="ar-MA" sz="2000" u="none" cap="none" strike="noStrike">
                  <a:solidFill>
                    <a:srgbClr val="000000"/>
                  </a:solidFill>
                  <a:latin typeface="Calibri"/>
                  <a:ea typeface="Calibri"/>
                  <a:cs typeface="Calibri"/>
                  <a:sym typeface="Calibri"/>
                </a:rPr>
                <a:t>فضل فيلم شاهدته</a:t>
              </a:r>
              <a:endParaRPr b="0" i="0" sz="2000" u="none" cap="none" strike="noStrike">
                <a:solidFill>
                  <a:schemeClr val="dk1"/>
                </a:solidFill>
                <a:latin typeface="Calibri"/>
                <a:ea typeface="Calibri"/>
                <a:cs typeface="Calibri"/>
                <a:sym typeface="Calibri"/>
              </a:endParaRPr>
            </a:p>
          </p:txBody>
        </p:sp>
        <p:sp>
          <p:nvSpPr>
            <p:cNvPr id="581" name="Google Shape;581;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1</a:t>
              </a:r>
              <a:endParaRPr b="1" i="0" sz="1867" u="none" cap="none" strike="noStrike">
                <a:solidFill>
                  <a:schemeClr val="dk1"/>
                </a:solidFill>
                <a:latin typeface="Calibri"/>
                <a:ea typeface="Calibri"/>
                <a:cs typeface="Calibri"/>
                <a:sym typeface="Calibri"/>
              </a:endParaRPr>
            </a:p>
          </p:txBody>
        </p:sp>
        <p:sp>
          <p:nvSpPr>
            <p:cNvPr id="582" name="Google Shape;582;p4"/>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2 </a:t>
              </a:r>
              <a:endParaRPr b="1" i="0" sz="1867" u="none" cap="none" strike="noStrike">
                <a:solidFill>
                  <a:schemeClr val="dk1"/>
                </a:solidFill>
                <a:latin typeface="Calibri"/>
                <a:ea typeface="Calibri"/>
                <a:cs typeface="Calibri"/>
                <a:sym typeface="Calibri"/>
              </a:endParaRPr>
            </a:p>
          </p:txBody>
        </p:sp>
        <p:sp>
          <p:nvSpPr>
            <p:cNvPr id="583" name="Google Shape;583;p4"/>
            <p:cNvSpPr/>
            <p:nvPr/>
          </p:nvSpPr>
          <p:spPr>
            <a:xfrm>
              <a:off x="8922432" y="4583397"/>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rPr b="1" i="0" lang="ar-MA" sz="1867" u="none" cap="none" strike="noStrike">
                  <a:solidFill>
                    <a:schemeClr val="dk1"/>
                  </a:solidFill>
                  <a:latin typeface="Calibri"/>
                  <a:ea typeface="Calibri"/>
                  <a:cs typeface="Calibri"/>
                  <a:sym typeface="Calibri"/>
                </a:rPr>
                <a:t>الحصة 4</a:t>
              </a:r>
              <a:endParaRPr b="1" i="0" sz="1867" u="none" cap="none" strike="noStrike">
                <a:solidFill>
                  <a:schemeClr val="dk1"/>
                </a:solidFill>
                <a:latin typeface="Calibri"/>
                <a:ea typeface="Calibri"/>
                <a:cs typeface="Calibri"/>
                <a:sym typeface="Calibri"/>
              </a:endParaRPr>
            </a:p>
          </p:txBody>
        </p:sp>
        <p:sp>
          <p:nvSpPr>
            <p:cNvPr id="584" name="Google Shape;584;p4"/>
            <p:cNvSpPr/>
            <p:nvPr/>
          </p:nvSpPr>
          <p:spPr>
            <a:xfrm>
              <a:off x="2819873" y="24271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الظواهر اللغوية </a:t>
              </a:r>
              <a:r>
                <a:rPr b="0" i="0" lang="ar-MA" sz="2000" u="none" cap="none" strike="noStrike">
                  <a:solidFill>
                    <a:schemeClr val="dk1"/>
                  </a:solidFill>
                  <a:latin typeface="Calibri"/>
                  <a:ea typeface="Calibri"/>
                  <a:cs typeface="Calibri"/>
                  <a:sym typeface="Calibri"/>
                </a:rPr>
                <a:t>:اسم الفاعل</a:t>
              </a:r>
              <a:endParaRPr b="0" i="0" sz="2000" u="none" cap="none" strike="noStrike">
                <a:solidFill>
                  <a:schemeClr val="dk1"/>
                </a:solidFill>
                <a:latin typeface="Calibri"/>
                <a:ea typeface="Calibri"/>
                <a:cs typeface="Calibri"/>
                <a:sym typeface="Calibri"/>
              </a:endParaRPr>
            </a:p>
          </p:txBody>
        </p:sp>
        <p:sp>
          <p:nvSpPr>
            <p:cNvPr id="585" name="Google Shape;585;p4"/>
            <p:cNvSpPr/>
            <p:nvPr/>
          </p:nvSpPr>
          <p:spPr>
            <a:xfrm>
              <a:off x="2772709" y="45604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1" i="0" lang="ar-MA" sz="1800" u="none" cap="none" strike="noStrike">
                  <a:solidFill>
                    <a:srgbClr val="000000"/>
                  </a:solidFill>
                  <a:latin typeface="Calibri"/>
                  <a:ea typeface="Calibri"/>
                  <a:cs typeface="Calibri"/>
                  <a:sym typeface="Calibri"/>
                </a:rPr>
                <a:t>الطلاقة والفهم: </a:t>
              </a:r>
              <a:r>
                <a:rPr b="0" i="0" lang="ar-MA" sz="1800" u="none" cap="none" strike="noStrike">
                  <a:solidFill>
                    <a:srgbClr val="000000"/>
                  </a:solidFill>
                  <a:latin typeface="Calibri"/>
                  <a:ea typeface="Calibri"/>
                  <a:cs typeface="Calibri"/>
                  <a:sym typeface="Calibri"/>
                </a:rPr>
                <a:t>قصتي مع السينما</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grpSp>
        <p:nvGrpSpPr>
          <p:cNvPr id="591" name="Google Shape;591;p5"/>
          <p:cNvGrpSpPr/>
          <p:nvPr/>
        </p:nvGrpSpPr>
        <p:grpSpPr>
          <a:xfrm>
            <a:off x="835255" y="904692"/>
            <a:ext cx="9864245" cy="5485899"/>
            <a:chOff x="2159302" y="1382561"/>
            <a:chExt cx="8127697" cy="5072667"/>
          </a:xfrm>
        </p:grpSpPr>
        <p:sp>
          <p:nvSpPr>
            <p:cNvPr id="592" name="Google Shape;592;p5"/>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3" name="Google Shape;593;p5"/>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594" name="Google Shape;594;p5"/>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595" name="Google Shape;595;p5"/>
          <p:cNvSpPr/>
          <p:nvPr/>
        </p:nvSpPr>
        <p:spPr>
          <a:xfrm>
            <a:off x="9561956" y="278442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596" name="Google Shape;596;p5"/>
          <p:cNvSpPr/>
          <p:nvPr/>
        </p:nvSpPr>
        <p:spPr>
          <a:xfrm>
            <a:off x="9578437" y="370187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597" name="Google Shape;597;p5"/>
          <p:cNvSpPr/>
          <p:nvPr/>
        </p:nvSpPr>
        <p:spPr>
          <a:xfrm>
            <a:off x="9595208" y="496926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598" name="Google Shape;598;p5"/>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0E2841"/>
                </a:solidFill>
                <a:latin typeface="Calibri"/>
                <a:ea typeface="Calibri"/>
                <a:cs typeface="Calibri"/>
                <a:sym typeface="Calibri"/>
              </a:rPr>
              <a:t>هيكلة حصة أستمع بتركيز وأفهم</a:t>
            </a:r>
            <a:endParaRPr b="1" i="0" sz="3200" u="none" cap="none" strike="noStrike">
              <a:solidFill>
                <a:srgbClr val="0E2841"/>
              </a:solidFill>
              <a:latin typeface="Calibri"/>
              <a:ea typeface="Calibri"/>
              <a:cs typeface="Calibri"/>
              <a:sym typeface="Calibri"/>
            </a:endParaRPr>
          </a:p>
        </p:txBody>
      </p:sp>
      <p:pic>
        <p:nvPicPr>
          <p:cNvPr id="599" name="Google Shape;599;p5"/>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600" name="Google Shape;600;p5"/>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16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r>
              <a:rPr b="1" i="0" lang="ar-MA" sz="2000" u="none" cap="none" strike="noStrike">
                <a:solidFill>
                  <a:srgbClr val="106585"/>
                </a:solidFill>
                <a:latin typeface="Calibri"/>
                <a:ea typeface="Calibri"/>
                <a:cs typeface="Calibri"/>
                <a:sym typeface="Calibri"/>
              </a:rPr>
              <a:t>(</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601" name="Google Shape;601;p5"/>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8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602" name="Google Shape;602;p5"/>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603" name="Google Shape;603;p5"/>
          <p:cNvSpPr txBox="1"/>
          <p:nvPr/>
        </p:nvSpPr>
        <p:spPr>
          <a:xfrm>
            <a:off x="1736937" y="2769126"/>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أكتسب المعجم وأوظفه</a:t>
            </a:r>
            <a:endParaRPr b="1" i="0" sz="2000" u="none" cap="none" strike="noStrike">
              <a:solidFill>
                <a:srgbClr val="106585"/>
              </a:solidFill>
              <a:latin typeface="Calibri"/>
              <a:ea typeface="Calibri"/>
              <a:cs typeface="Calibri"/>
              <a:sym typeface="Calibri"/>
            </a:endParaRPr>
          </a:p>
        </p:txBody>
      </p:sp>
      <p:sp>
        <p:nvSpPr>
          <p:cNvPr id="604" name="Google Shape;604;p5"/>
          <p:cNvSpPr/>
          <p:nvPr/>
        </p:nvSpPr>
        <p:spPr>
          <a:xfrm>
            <a:off x="1996741" y="2806093"/>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605" name="Google Shape;605;p5"/>
          <p:cNvSpPr/>
          <p:nvPr/>
        </p:nvSpPr>
        <p:spPr>
          <a:xfrm>
            <a:off x="1736937" y="268654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606" name="Google Shape;606;p5"/>
          <p:cNvSpPr txBox="1"/>
          <p:nvPr/>
        </p:nvSpPr>
        <p:spPr>
          <a:xfrm>
            <a:off x="1755752" y="3635513"/>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فهم المسموع</a:t>
            </a:r>
            <a:endParaRPr b="1" i="0" sz="2000" u="none" cap="none" strike="noStrike">
              <a:solidFill>
                <a:srgbClr val="2F5496"/>
              </a:solidFill>
              <a:latin typeface="Calibri"/>
              <a:ea typeface="Calibri"/>
              <a:cs typeface="Calibri"/>
              <a:sym typeface="Calibri"/>
            </a:endParaRPr>
          </a:p>
        </p:txBody>
      </p:sp>
      <p:sp>
        <p:nvSpPr>
          <p:cNvPr id="607" name="Google Shape;607;p5"/>
          <p:cNvSpPr/>
          <p:nvPr/>
        </p:nvSpPr>
        <p:spPr>
          <a:xfrm>
            <a:off x="2015556" y="3672480"/>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32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608" name="Google Shape;608;p5"/>
          <p:cNvSpPr/>
          <p:nvPr/>
        </p:nvSpPr>
        <p:spPr>
          <a:xfrm>
            <a:off x="1772377" y="3619427"/>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609" name="Google Shape;609;p5"/>
          <p:cNvSpPr txBox="1"/>
          <p:nvPr/>
        </p:nvSpPr>
        <p:spPr>
          <a:xfrm>
            <a:off x="1739712" y="499195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اختتام الحصة</a:t>
            </a:r>
            <a:endParaRPr b="0" i="0" sz="2000" u="none" cap="none" strike="noStrike">
              <a:solidFill>
                <a:srgbClr val="000000"/>
              </a:solidFill>
              <a:latin typeface="Calibri"/>
              <a:ea typeface="Calibri"/>
              <a:cs typeface="Calibri"/>
              <a:sym typeface="Calibri"/>
            </a:endParaRPr>
          </a:p>
        </p:txBody>
      </p:sp>
      <p:sp>
        <p:nvSpPr>
          <p:cNvPr id="610" name="Google Shape;610;p5"/>
          <p:cNvSpPr txBox="1"/>
          <p:nvPr/>
        </p:nvSpPr>
        <p:spPr>
          <a:xfrm>
            <a:off x="2175031" y="5062554"/>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611" name="Google Shape;611;p5"/>
          <p:cNvSpPr/>
          <p:nvPr/>
        </p:nvSpPr>
        <p:spPr>
          <a:xfrm>
            <a:off x="1755752" y="4961308"/>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grpSp>
        <p:nvGrpSpPr>
          <p:cNvPr id="616" name="Google Shape;616;p6"/>
          <p:cNvGrpSpPr/>
          <p:nvPr/>
        </p:nvGrpSpPr>
        <p:grpSpPr>
          <a:xfrm>
            <a:off x="5130955" y="1706886"/>
            <a:ext cx="6054377" cy="3711725"/>
            <a:chOff x="1715066" y="1103461"/>
            <a:chExt cx="5717724" cy="3124203"/>
          </a:xfrm>
        </p:grpSpPr>
        <p:sp>
          <p:nvSpPr>
            <p:cNvPr id="617" name="Google Shape;617;p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18" name="Google Shape;618;p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19" name="Google Shape;619;p6"/>
          <p:cNvSpPr txBox="1"/>
          <p:nvPr/>
        </p:nvSpPr>
        <p:spPr>
          <a:xfrm>
            <a:off x="5857788" y="2692665"/>
            <a:ext cx="4754879" cy="1701300"/>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Clr>
                <a:srgbClr val="000000"/>
              </a:buClr>
              <a:buSzPts val="4400"/>
              <a:buFont typeface="Arial"/>
              <a:buNone/>
            </a:pPr>
            <a:r>
              <a:rPr b="1" i="0" lang="ar-MA" sz="4400" u="none" cap="none" strike="noStrike">
                <a:solidFill>
                  <a:srgbClr val="44546A"/>
                </a:solidFill>
                <a:latin typeface="Calibri"/>
                <a:ea typeface="Calibri"/>
                <a:cs typeface="Calibri"/>
                <a:sym typeface="Calibri"/>
              </a:rPr>
              <a:t>افتتاح الحصة:05 دقائق  </a:t>
            </a:r>
            <a:endParaRPr b="1" i="0" sz="4400"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44546A"/>
                </a:solidFill>
                <a:latin typeface="Calibri"/>
                <a:ea typeface="Calibri"/>
                <a:cs typeface="Calibri"/>
                <a:sym typeface="Calibri"/>
              </a:rPr>
              <a:t>أ- نشاط اعتيادي</a:t>
            </a:r>
            <a:endParaRPr b="1" i="0" sz="4400" u="none" cap="none" strike="noStrike">
              <a:solidFill>
                <a:srgbClr val="44546A"/>
              </a:solidFill>
              <a:latin typeface="Calibri"/>
              <a:ea typeface="Calibri"/>
              <a:cs typeface="Calibri"/>
              <a:sym typeface="Calibri"/>
            </a:endParaRPr>
          </a:p>
        </p:txBody>
      </p:sp>
      <p:grpSp>
        <p:nvGrpSpPr>
          <p:cNvPr id="620" name="Google Shape;620;p6"/>
          <p:cNvGrpSpPr/>
          <p:nvPr/>
        </p:nvGrpSpPr>
        <p:grpSpPr>
          <a:xfrm>
            <a:off x="435500" y="2075448"/>
            <a:ext cx="3104368" cy="3007332"/>
            <a:chOff x="587266" y="1926814"/>
            <a:chExt cx="3104368" cy="3007332"/>
          </a:xfrm>
        </p:grpSpPr>
        <p:pic>
          <p:nvPicPr>
            <p:cNvPr descr="Une image contenant gâteau d’anniversaire, dessin humoristique, dessin, clipart" id="621" name="Google Shape;621;p6"/>
            <p:cNvPicPr preferRelativeResize="0"/>
            <p:nvPr/>
          </p:nvPicPr>
          <p:blipFill rotWithShape="1">
            <a:blip r:embed="rId3">
              <a:alphaModFix/>
            </a:blip>
            <a:srcRect b="0" l="0" r="0" t="0"/>
            <a:stretch/>
          </p:blipFill>
          <p:spPr>
            <a:xfrm>
              <a:off x="1622519" y="1926814"/>
              <a:ext cx="2069115" cy="1234434"/>
            </a:xfrm>
            <a:prstGeom prst="rect">
              <a:avLst/>
            </a:prstGeom>
            <a:noFill/>
            <a:ln>
              <a:noFill/>
            </a:ln>
          </p:spPr>
        </p:pic>
        <p:pic>
          <p:nvPicPr>
            <p:cNvPr id="622" name="Google Shape;622;p6"/>
            <p:cNvPicPr preferRelativeResize="0"/>
            <p:nvPr/>
          </p:nvPicPr>
          <p:blipFill rotWithShape="1">
            <a:blip r:embed="rId4">
              <a:alphaModFix/>
            </a:blip>
            <a:srcRect b="0" l="0" r="0" t="0"/>
            <a:stretch/>
          </p:blipFill>
          <p:spPr>
            <a:xfrm>
              <a:off x="587266" y="2258937"/>
              <a:ext cx="2675209" cy="2675209"/>
            </a:xfrm>
            <a:prstGeom prst="rect">
              <a:avLst/>
            </a:prstGeom>
            <a:noFill/>
            <a:ln>
              <a:noFill/>
            </a:ln>
          </p:spPr>
        </p:pic>
      </p:grpSp>
      <p:sp>
        <p:nvSpPr>
          <p:cNvPr id="623" name="Google Shape;623;p6"/>
          <p:cNvSpPr/>
          <p:nvPr/>
        </p:nvSpPr>
        <p:spPr>
          <a:xfrm>
            <a:off x="-2894" y="9939"/>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pic>
        <p:nvPicPr>
          <p:cNvPr descr="Image générée" id="628" name="Google Shape;628;p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629" name="Google Shape;629;p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30" name="Google Shape;630;p7"/>
          <p:cNvSpPr txBox="1"/>
          <p:nvPr/>
        </p:nvSpPr>
        <p:spPr>
          <a:xfrm>
            <a:off x="1270435" y="75771"/>
            <a:ext cx="10161104" cy="292443"/>
          </a:xfrm>
          <a:prstGeom prst="rect">
            <a:avLst/>
          </a:prstGeom>
          <a:noFill/>
          <a:ln>
            <a:noFill/>
          </a:ln>
        </p:spPr>
        <p:txBody>
          <a:bodyPr anchorCtr="0" anchor="t" bIns="45700" lIns="91425" spcFirstLastPara="1" rIns="91425" wrap="square" tIns="45700">
            <a:no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النشاط الاعتيادي : سنستهل حصتنا بلعبة مسرحة الكلمة.</a:t>
            </a:r>
            <a:endParaRPr b="0" i="0" sz="2000" u="none" cap="none" strike="noStrike">
              <a:solidFill>
                <a:srgbClr val="FF0000"/>
              </a:solidFill>
              <a:latin typeface="Calibri"/>
              <a:ea typeface="Calibri"/>
              <a:cs typeface="Calibri"/>
              <a:sym typeface="Calibri"/>
            </a:endParaRPr>
          </a:p>
        </p:txBody>
      </p:sp>
      <p:sp>
        <p:nvSpPr>
          <p:cNvPr id="631" name="Google Shape;631;p7"/>
          <p:cNvSpPr txBox="1"/>
          <p:nvPr/>
        </p:nvSpPr>
        <p:spPr>
          <a:xfrm>
            <a:off x="-153248" y="513398"/>
            <a:ext cx="12326987"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600" u="none" cap="none" strike="noStrike">
                <a:solidFill>
                  <a:srgbClr val="AEABAB"/>
                </a:solidFill>
                <a:latin typeface="Calibri"/>
                <a:ea typeface="Calibri"/>
                <a:cs typeface="Calibri"/>
                <a:sym typeface="Calibri"/>
              </a:rPr>
              <a:t>يستدعي المدرس متعلما ويقدم له كلمة ويطلب منه أن يمثلها بحركة أو تعبير جسدي وعلى بقية الفصل تحديدها –تخمينها، والذي ينجح في ذلك هو الذي سيمثل الكلمة الموالية.</a:t>
            </a:r>
            <a:endParaRPr b="0" i="0" sz="1400" u="none" cap="none" strike="noStrike">
              <a:solidFill>
                <a:srgbClr val="000000"/>
              </a:solidFill>
              <a:latin typeface="Arial"/>
              <a:ea typeface="Arial"/>
              <a:cs typeface="Arial"/>
              <a:sym typeface="Arial"/>
            </a:endParaRPr>
          </a:p>
        </p:txBody>
      </p:sp>
      <p:pic>
        <p:nvPicPr>
          <p:cNvPr descr="‫مباديء التمثيل المسرحي أهم عناصره الـ5 | الأهداف المنطقية للفنون‬‎" id="632" name="Google Shape;632;p7"/>
          <p:cNvPicPr preferRelativeResize="0"/>
          <p:nvPr/>
        </p:nvPicPr>
        <p:blipFill rotWithShape="1">
          <a:blip r:embed="rId4">
            <a:alphaModFix/>
          </a:blip>
          <a:srcRect b="0" l="0" r="0" t="0"/>
          <a:stretch/>
        </p:blipFill>
        <p:spPr>
          <a:xfrm>
            <a:off x="3102062" y="1672879"/>
            <a:ext cx="6058994" cy="4032000"/>
          </a:xfrm>
          <a:prstGeom prst="rect">
            <a:avLst/>
          </a:prstGeom>
          <a:noFill/>
          <a:ln>
            <a:noFill/>
          </a:ln>
        </p:spPr>
      </p:pic>
      <p:pic>
        <p:nvPicPr>
          <p:cNvPr descr="Lever la main - Icônes mains et gestes gratuites" id="633" name="Google Shape;633;p7"/>
          <p:cNvPicPr preferRelativeResize="0"/>
          <p:nvPr/>
        </p:nvPicPr>
        <p:blipFill rotWithShape="1">
          <a:blip r:embed="rId5">
            <a:alphaModFix/>
          </a:blip>
          <a:srcRect b="0" l="0" r="0" t="0"/>
          <a:stretch/>
        </p:blipFill>
        <p:spPr>
          <a:xfrm>
            <a:off x="-18260" y="40272"/>
            <a:ext cx="735012" cy="7302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7" name="Shape 637"/>
        <p:cNvGrpSpPr/>
        <p:nvPr/>
      </p:nvGrpSpPr>
      <p:grpSpPr>
        <a:xfrm>
          <a:off x="0" y="0"/>
          <a:ext cx="0" cy="0"/>
          <a:chOff x="0" y="0"/>
          <a:chExt cx="0" cy="0"/>
        </a:xfrm>
      </p:grpSpPr>
      <p:pic>
        <p:nvPicPr>
          <p:cNvPr descr="Image générée" id="638" name="Google Shape;638;p8"/>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sp>
        <p:nvSpPr>
          <p:cNvPr id="639" name="Google Shape;639;p8"/>
          <p:cNvSpPr txBox="1"/>
          <p:nvPr/>
        </p:nvSpPr>
        <p:spPr>
          <a:xfrm>
            <a:off x="2534393" y="128772"/>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يقترح المدرس واحدة من الكلمات الآتية، وذلك في حدود 6 كلمات فقط.</a:t>
            </a:r>
            <a:endParaRPr b="1" i="0" sz="1800" u="none" cap="none" strike="noStrike">
              <a:solidFill>
                <a:srgbClr val="757070"/>
              </a:solidFill>
              <a:latin typeface="Calibri"/>
              <a:ea typeface="Calibri"/>
              <a:cs typeface="Calibri"/>
              <a:sym typeface="Calibri"/>
            </a:endParaRPr>
          </a:p>
        </p:txBody>
      </p:sp>
      <p:sp>
        <p:nvSpPr>
          <p:cNvPr id="640" name="Google Shape;640;p8"/>
          <p:cNvSpPr/>
          <p:nvPr/>
        </p:nvSpPr>
        <p:spPr>
          <a:xfrm>
            <a:off x="-2894" y="0"/>
            <a:ext cx="12191999" cy="6858000"/>
          </a:xfrm>
          <a:prstGeom prst="rect">
            <a:avLst/>
          </a:prstGeom>
          <a:noFill/>
          <a:ln cap="flat" cmpd="sng" w="762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41" name="Google Shape;641;p8"/>
          <p:cNvSpPr/>
          <p:nvPr/>
        </p:nvSpPr>
        <p:spPr>
          <a:xfrm>
            <a:off x="7305262" y="2246495"/>
            <a:ext cx="4132576" cy="3046988"/>
          </a:xfrm>
          <a:prstGeom prst="rect">
            <a:avLst/>
          </a:prstGeom>
          <a:noFill/>
          <a:ln>
            <a:noFill/>
          </a:ln>
        </p:spPr>
        <p:txBody>
          <a:bodyPr anchorCtr="0" anchor="ctr" bIns="45700" lIns="91425" spcFirstLastPara="1" rIns="91425" wrap="square" tIns="45700">
            <a:spAutoFit/>
          </a:bodyPr>
          <a:lstStyle/>
          <a:p>
            <a:pPr indent="-457200" lvl="0" marL="457200" marR="0" rtl="1" algn="r">
              <a:lnSpc>
                <a:spcPct val="1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الافتخار</a:t>
            </a:r>
            <a:endParaRPr b="0" i="0" sz="3200" u="none" cap="none" strike="noStrike">
              <a:solidFill>
                <a:schemeClr val="dk1"/>
              </a:solidFill>
              <a:latin typeface="Calibri"/>
              <a:ea typeface="Calibri"/>
              <a:cs typeface="Calibri"/>
              <a:sym typeface="Calibri"/>
            </a:endParaRPr>
          </a:p>
          <a:p>
            <a:pPr indent="-457200" lvl="0" marL="457200" marR="0" rtl="1" algn="r">
              <a:lnSpc>
                <a:spcPct val="1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القيادة</a:t>
            </a:r>
            <a:endParaRPr b="0" i="0" sz="3200" u="none" cap="none" strike="noStrike">
              <a:solidFill>
                <a:schemeClr val="dk1"/>
              </a:solidFill>
              <a:latin typeface="Calibri"/>
              <a:ea typeface="Calibri"/>
              <a:cs typeface="Calibri"/>
              <a:sym typeface="Calibri"/>
            </a:endParaRPr>
          </a:p>
          <a:p>
            <a:pPr indent="-457200" lvl="0" marL="457200" marR="0" rtl="1" algn="r">
              <a:lnSpc>
                <a:spcPct val="1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القلق</a:t>
            </a:r>
            <a:endParaRPr b="0" i="0" sz="1400" u="none" cap="none" strike="noStrike">
              <a:solidFill>
                <a:srgbClr val="000000"/>
              </a:solidFill>
              <a:latin typeface="Arial"/>
              <a:ea typeface="Arial"/>
              <a:cs typeface="Arial"/>
              <a:sym typeface="Arial"/>
            </a:endParaRPr>
          </a:p>
          <a:p>
            <a:pPr indent="-457200" lvl="0" marL="457200" marR="0" rtl="1" algn="r">
              <a:lnSpc>
                <a:spcPct val="1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المعاناة</a:t>
            </a:r>
            <a:endParaRPr b="1" i="0" sz="3200" u="none" cap="none" strike="noStrike">
              <a:solidFill>
                <a:schemeClr val="dk1"/>
              </a:solidFill>
              <a:latin typeface="Calibri"/>
              <a:ea typeface="Calibri"/>
              <a:cs typeface="Calibri"/>
              <a:sym typeface="Calibri"/>
            </a:endParaRPr>
          </a:p>
          <a:p>
            <a:pPr indent="-457200" lvl="0" marL="457200" marR="0" rtl="1" algn="r">
              <a:lnSpc>
                <a:spcPct val="1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طلب النجدة</a:t>
            </a:r>
            <a:endParaRPr b="0" i="0" sz="3200" u="none" cap="none" strike="noStrike">
              <a:solidFill>
                <a:schemeClr val="dk1"/>
              </a:solidFill>
              <a:latin typeface="Calibri"/>
              <a:ea typeface="Calibri"/>
              <a:cs typeface="Calibri"/>
              <a:sym typeface="Calibri"/>
            </a:endParaRPr>
          </a:p>
          <a:p>
            <a:pPr indent="-457200" lvl="0" marL="457200" marR="0" rtl="1" algn="r">
              <a:lnSpc>
                <a:spcPct val="1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الثناء</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grpSp>
        <p:nvGrpSpPr>
          <p:cNvPr id="646" name="Google Shape;646;p10"/>
          <p:cNvGrpSpPr/>
          <p:nvPr/>
        </p:nvGrpSpPr>
        <p:grpSpPr>
          <a:xfrm>
            <a:off x="5130955" y="1706886"/>
            <a:ext cx="6054377" cy="3711725"/>
            <a:chOff x="1715066" y="1103461"/>
            <a:chExt cx="5717724" cy="3124203"/>
          </a:xfrm>
        </p:grpSpPr>
        <p:sp>
          <p:nvSpPr>
            <p:cNvPr id="647" name="Google Shape;647;p1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48" name="Google Shape;648;p1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49" name="Google Shape;649;p10"/>
          <p:cNvSpPr txBox="1"/>
          <p:nvPr/>
        </p:nvSpPr>
        <p:spPr>
          <a:xfrm>
            <a:off x="5320145" y="2008346"/>
            <a:ext cx="5312187" cy="271132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67"/>
              <a:buFont typeface="Arial"/>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ب- مراقبة إنجاز الواجبات المنزلية</a:t>
            </a:r>
            <a:endParaRPr b="1" i="0" sz="36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Clr>
                <a:srgbClr val="000000"/>
              </a:buClr>
              <a:buSzPts val="4800"/>
              <a:buFont typeface="Arial"/>
              <a:buNone/>
            </a:pPr>
            <a:r>
              <a:rPr b="1" i="0" lang="ar-MA" sz="4800" u="none" cap="none" strike="noStrike">
                <a:solidFill>
                  <a:srgbClr val="44546A"/>
                </a:solidFill>
                <a:latin typeface="Arial"/>
                <a:ea typeface="Arial"/>
                <a:cs typeface="Arial"/>
                <a:sym typeface="Arial"/>
              </a:rPr>
              <a:t>دقيقة واحدة</a:t>
            </a:r>
            <a:endParaRPr b="1" i="0" sz="4800" u="none" cap="none" strike="noStrike">
              <a:solidFill>
                <a:srgbClr val="44546A"/>
              </a:solidFill>
              <a:latin typeface="Calibri"/>
              <a:ea typeface="Calibri"/>
              <a:cs typeface="Calibri"/>
              <a:sym typeface="Calibri"/>
            </a:endParaRPr>
          </a:p>
        </p:txBody>
      </p:sp>
      <p:pic>
        <p:nvPicPr>
          <p:cNvPr id="650" name="Google Shape;650;p10"/>
          <p:cNvPicPr preferRelativeResize="0"/>
          <p:nvPr/>
        </p:nvPicPr>
        <p:blipFill rotWithShape="1">
          <a:blip r:embed="rId3">
            <a:alphaModFix/>
          </a:blip>
          <a:srcRect b="0" l="0" r="0" t="0"/>
          <a:stretch/>
        </p:blipFill>
        <p:spPr>
          <a:xfrm>
            <a:off x="713863" y="2091395"/>
            <a:ext cx="2675209" cy="2675209"/>
          </a:xfrm>
          <a:prstGeom prst="rect">
            <a:avLst/>
          </a:prstGeom>
          <a:noFill/>
          <a:ln>
            <a:noFill/>
          </a:ln>
        </p:spPr>
      </p:pic>
      <p:pic>
        <p:nvPicPr>
          <p:cNvPr id="651" name="Google Shape;651;p10"/>
          <p:cNvPicPr preferRelativeResize="0"/>
          <p:nvPr/>
        </p:nvPicPr>
        <p:blipFill rotWithShape="1">
          <a:blip r:embed="rId4">
            <a:alphaModFix/>
          </a:blip>
          <a:srcRect b="0" l="0" r="0" t="0"/>
          <a:stretch/>
        </p:blipFill>
        <p:spPr>
          <a:xfrm>
            <a:off x="2113538" y="2342910"/>
            <a:ext cx="877251" cy="877251"/>
          </a:xfrm>
          <a:prstGeom prst="rect">
            <a:avLst/>
          </a:prstGeom>
          <a:noFill/>
          <a:ln>
            <a:noFill/>
          </a:ln>
        </p:spPr>
      </p:pic>
      <p:sp>
        <p:nvSpPr>
          <p:cNvPr id="652" name="Google Shape;652;p10"/>
          <p:cNvSpPr/>
          <p:nvPr/>
        </p:nvSpPr>
        <p:spPr>
          <a:xfrm>
            <a:off x="-2894" y="9939"/>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6" name="Shape 656"/>
        <p:cNvGrpSpPr/>
        <p:nvPr/>
      </p:nvGrpSpPr>
      <p:grpSpPr>
        <a:xfrm>
          <a:off x="0" y="0"/>
          <a:ext cx="0" cy="0"/>
          <a:chOff x="0" y="0"/>
          <a:chExt cx="0" cy="0"/>
        </a:xfrm>
      </p:grpSpPr>
      <p:sp>
        <p:nvSpPr>
          <p:cNvPr id="657" name="Google Shape;657;p11"/>
          <p:cNvSpPr/>
          <p:nvPr/>
        </p:nvSpPr>
        <p:spPr>
          <a:xfrm>
            <a:off x="347870" y="216280"/>
            <a:ext cx="10560305" cy="520981"/>
          </a:xfrm>
          <a:prstGeom prst="rect">
            <a:avLst/>
          </a:prstGeom>
          <a:noFill/>
          <a:ln>
            <a:noFill/>
          </a:ln>
        </p:spPr>
        <p:txBody>
          <a:bodyPr anchorCtr="0" anchor="t" bIns="45675" lIns="91425" spcFirstLastPara="1" rIns="91425" wrap="square" tIns="45675">
            <a:noAutofit/>
          </a:bodyPr>
          <a:lstStyle/>
          <a:p>
            <a:pPr indent="0" lvl="0" marL="0" marR="0" rtl="1" algn="r">
              <a:lnSpc>
                <a:spcPct val="100000"/>
              </a:lnSpc>
              <a:spcBef>
                <a:spcPts val="0"/>
              </a:spcBef>
              <a:spcAft>
                <a:spcPts val="0"/>
              </a:spcAft>
              <a:buClr>
                <a:srgbClr val="000000"/>
              </a:buClr>
              <a:buSzPts val="1800"/>
              <a:buFont typeface="Arial"/>
              <a:buNone/>
            </a:pPr>
            <a:r>
              <a:rPr b="1" i="0" lang="ar-MA" sz="1800" u="none" cap="none" strike="noStrike">
                <a:solidFill>
                  <a:srgbClr val="757070"/>
                </a:solidFill>
                <a:latin typeface="Calibri"/>
                <a:ea typeface="Calibri"/>
                <a:cs typeface="Calibri"/>
                <a:sym typeface="Calibri"/>
              </a:rPr>
              <a:t>الآن، دعونا نتحقق معًا من الواجبات المنزلية التي طلب منكم إنجازها، لنتأكد من اجتهادكم وتحليكم بالمسؤولية.</a:t>
            </a:r>
            <a:endParaRPr b="1" i="0" sz="1800" u="none" cap="none" strike="noStrike">
              <a:solidFill>
                <a:srgbClr val="757070"/>
              </a:solidFill>
              <a:latin typeface="Calibri"/>
              <a:ea typeface="Calibri"/>
              <a:cs typeface="Calibri"/>
              <a:sym typeface="Calibri"/>
            </a:endParaRPr>
          </a:p>
        </p:txBody>
      </p:sp>
      <p:sp>
        <p:nvSpPr>
          <p:cNvPr id="658" name="Google Shape;658;p11"/>
          <p:cNvSpPr txBox="1"/>
          <p:nvPr/>
        </p:nvSpPr>
        <p:spPr>
          <a:xfrm>
            <a:off x="1416402" y="5910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يراقب  المدرس مدى إنجاز المتعلمين للواجبات المنزلية( يكتفي المدرس بعينة من المتعلمين في كل حصة).</a:t>
            </a:r>
            <a:endParaRPr b="0" i="1" sz="1600" u="none" cap="none" strike="noStrike">
              <a:solidFill>
                <a:srgbClr val="AFABAB"/>
              </a:solidFill>
              <a:latin typeface="Calibri"/>
              <a:ea typeface="Calibri"/>
              <a:cs typeface="Calibri"/>
              <a:sym typeface="Calibri"/>
            </a:endParaRPr>
          </a:p>
        </p:txBody>
      </p:sp>
      <p:pic>
        <p:nvPicPr>
          <p:cNvPr descr="Image générée" id="659" name="Google Shape;659;p1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id="660" name="Google Shape;660;p11"/>
          <p:cNvPicPr preferRelativeResize="0"/>
          <p:nvPr/>
        </p:nvPicPr>
        <p:blipFill rotWithShape="1">
          <a:blip r:embed="rId4">
            <a:alphaModFix/>
          </a:blip>
          <a:srcRect b="9670" l="23640" r="13383" t="24813"/>
          <a:stretch/>
        </p:blipFill>
        <p:spPr>
          <a:xfrm>
            <a:off x="2257021" y="1257300"/>
            <a:ext cx="7677957" cy="4343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12"/>
          <p:cNvSpPr/>
          <p:nvPr/>
        </p:nvSpPr>
        <p:spPr>
          <a:xfrm>
            <a:off x="896630" y="1138947"/>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66" name="Google Shape;666;p12"/>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667" name="Google Shape;667;p12"/>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بمعنى هذا الضابط الذي ينبغي الالتزام به داخل الفصل؟</a:t>
            </a:r>
            <a:endParaRPr sz="2400"/>
          </a:p>
        </p:txBody>
      </p:sp>
      <p:sp>
        <p:nvSpPr>
          <p:cNvPr id="668" name="Google Shape;668;p12"/>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الضابط.</a:t>
            </a:r>
            <a:endParaRPr b="0" i="1" sz="1600" u="none" cap="none" strike="noStrike">
              <a:solidFill>
                <a:srgbClr val="AFABAB"/>
              </a:solidFill>
              <a:latin typeface="Calibri"/>
              <a:ea typeface="Calibri"/>
              <a:cs typeface="Calibri"/>
              <a:sym typeface="Calibri"/>
            </a:endParaRPr>
          </a:p>
        </p:txBody>
      </p:sp>
      <p:pic>
        <p:nvPicPr>
          <p:cNvPr id="669" name="Google Shape;669;p12"/>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descr="Image générée" id="670" name="Google Shape;670;p12"/>
          <p:cNvPicPr preferRelativeResize="0"/>
          <p:nvPr/>
        </p:nvPicPr>
        <p:blipFill rotWithShape="1">
          <a:blip r:embed="rId4">
            <a:alphaModFix/>
          </a:blip>
          <a:srcRect b="41629" l="3381" r="70997" t="42118"/>
          <a:stretch/>
        </p:blipFill>
        <p:spPr>
          <a:xfrm>
            <a:off x="4683940" y="1917000"/>
            <a:ext cx="3178302" cy="3024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158"/>
          <p:cNvSpPr/>
          <p:nvPr/>
        </p:nvSpPr>
        <p:spPr>
          <a:xfrm>
            <a:off x="896630" y="1119068"/>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76" name="Google Shape;676;p158"/>
          <p:cNvSpPr/>
          <p:nvPr/>
        </p:nvSpPr>
        <p:spPr>
          <a:xfrm>
            <a:off x="4485430" y="1573270"/>
            <a:ext cx="6224235" cy="602723"/>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sp>
        <p:nvSpPr>
          <p:cNvPr id="677" name="Google Shape;677;p158"/>
          <p:cNvSpPr txBox="1"/>
          <p:nvPr>
            <p:ph type="title"/>
          </p:nvPr>
        </p:nvSpPr>
        <p:spPr>
          <a:xfrm>
            <a:off x="560439" y="18933"/>
            <a:ext cx="1051300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SzPts val="4400"/>
              <a:buNone/>
            </a:pPr>
            <a:r>
              <a:rPr b="1" lang="ar-MA" sz="2400">
                <a:solidFill>
                  <a:srgbClr val="44546A"/>
                </a:solidFill>
                <a:latin typeface="Calibri"/>
                <a:ea typeface="Calibri"/>
                <a:cs typeface="Calibri"/>
                <a:sym typeface="Calibri"/>
              </a:rPr>
              <a:t>ضوابط القسم</a:t>
            </a:r>
            <a:r>
              <a:rPr b="1" lang="ar-MA" sz="2400">
                <a:solidFill>
                  <a:srgbClr val="000000"/>
                </a:solidFill>
                <a:latin typeface="Arial"/>
                <a:ea typeface="Arial"/>
                <a:cs typeface="Arial"/>
                <a:sym typeface="Arial"/>
              </a:rPr>
              <a:t>/ </a:t>
            </a:r>
            <a:r>
              <a:rPr lang="ar-MA" sz="2000">
                <a:latin typeface="Calibri"/>
                <a:ea typeface="Calibri"/>
                <a:cs typeface="Calibri"/>
                <a:sym typeface="Calibri"/>
              </a:rPr>
              <a:t>من يذكرنا بمعنى هذا الضابط وما هي فوائد الالتزام به داخل الفصل؟</a:t>
            </a:r>
            <a:endParaRPr sz="2000"/>
          </a:p>
        </p:txBody>
      </p:sp>
      <p:sp>
        <p:nvSpPr>
          <p:cNvPr id="678" name="Google Shape;678;p158"/>
          <p:cNvSpPr txBox="1"/>
          <p:nvPr/>
        </p:nvSpPr>
        <p:spPr>
          <a:xfrm>
            <a:off x="1581669" y="42830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هذا الضابط، ثم يبين الأستاذ فوائد الالتزام بهذا الضابط ومحاذير الاخلال به.</a:t>
            </a:r>
            <a:endParaRPr b="0" i="1" sz="1600" u="none" cap="none" strike="noStrike">
              <a:solidFill>
                <a:srgbClr val="AFABAB"/>
              </a:solidFill>
              <a:latin typeface="Calibri"/>
              <a:ea typeface="Calibri"/>
              <a:cs typeface="Calibri"/>
              <a:sym typeface="Calibri"/>
            </a:endParaRPr>
          </a:p>
        </p:txBody>
      </p:sp>
      <p:pic>
        <p:nvPicPr>
          <p:cNvPr id="679" name="Google Shape;679;p158"/>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descr="Image générée" id="680" name="Google Shape;680;p158"/>
          <p:cNvPicPr preferRelativeResize="0"/>
          <p:nvPr/>
        </p:nvPicPr>
        <p:blipFill rotWithShape="1">
          <a:blip r:embed="rId4">
            <a:alphaModFix/>
          </a:blip>
          <a:srcRect b="41629" l="3381" r="70997" t="42118"/>
          <a:stretch/>
        </p:blipFill>
        <p:spPr>
          <a:xfrm>
            <a:off x="10033294" y="1671091"/>
            <a:ext cx="761996" cy="725006"/>
          </a:xfrm>
          <a:prstGeom prst="rect">
            <a:avLst/>
          </a:prstGeom>
          <a:noFill/>
          <a:ln>
            <a:noFill/>
          </a:ln>
        </p:spPr>
      </p:pic>
      <p:sp>
        <p:nvSpPr>
          <p:cNvPr id="681" name="Google Shape;681;p158"/>
          <p:cNvSpPr txBox="1"/>
          <p:nvPr/>
        </p:nvSpPr>
        <p:spPr>
          <a:xfrm>
            <a:off x="1398236" y="1727222"/>
            <a:ext cx="8635057" cy="492372"/>
          </a:xfrm>
          <a:prstGeom prst="rect">
            <a:avLst/>
          </a:prstGeom>
          <a:noFill/>
          <a:ln>
            <a:noFill/>
          </a:ln>
        </p:spPr>
        <p:txBody>
          <a:bodyPr anchorCtr="0" anchor="t" bIns="60925" lIns="121900" spcFirstLastPara="1" rIns="121900" wrap="square" tIns="60925">
            <a:spAutoFit/>
          </a:bodyPr>
          <a:lstStyle/>
          <a:p>
            <a:pPr indent="0" lvl="0" marL="0" marR="0" rtl="1" algn="r">
              <a:lnSpc>
                <a:spcPct val="100000"/>
              </a:lnSpc>
              <a:spcBef>
                <a:spcPts val="0"/>
              </a:spcBef>
              <a:spcAft>
                <a:spcPts val="0"/>
              </a:spcAft>
              <a:buClr>
                <a:srgbClr val="002060"/>
              </a:buClr>
              <a:buSzPts val="2400"/>
              <a:buFont typeface="Arial"/>
              <a:buNone/>
            </a:pPr>
            <a:r>
              <a:rPr b="1" i="0" lang="ar-MA" sz="2400" u="none" cap="none" strike="noStrike">
                <a:solidFill>
                  <a:srgbClr val="002060"/>
                </a:solidFill>
                <a:latin typeface="Calibri"/>
                <a:ea typeface="Calibri"/>
                <a:cs typeface="Calibri"/>
                <a:sym typeface="Calibri"/>
              </a:rPr>
              <a:t>يعني هذا الضابط أن أنجز واجباتي وتماريني في الفصل وفي المنزل معتمدا على نفسي</a:t>
            </a:r>
            <a:endParaRPr b="1" i="0" sz="2400" u="none" cap="none" strike="noStrike">
              <a:solidFill>
                <a:srgbClr val="002060"/>
              </a:solidFill>
              <a:latin typeface="Calibri"/>
              <a:ea typeface="Calibri"/>
              <a:cs typeface="Calibri"/>
              <a:sym typeface="Calibri"/>
            </a:endParaRPr>
          </a:p>
        </p:txBody>
      </p:sp>
      <p:graphicFrame>
        <p:nvGraphicFramePr>
          <p:cNvPr id="682" name="Google Shape;682;p158"/>
          <p:cNvGraphicFramePr/>
          <p:nvPr/>
        </p:nvGraphicFramePr>
        <p:xfrm>
          <a:off x="896629" y="2501689"/>
          <a:ext cx="3000000" cy="3000000"/>
        </p:xfrm>
        <a:graphic>
          <a:graphicData uri="http://schemas.openxmlformats.org/drawingml/2006/table">
            <a:tbl>
              <a:tblPr>
                <a:noFill/>
                <a:tableStyleId>{A1BF4BC7-3CE1-4668-9390-435D6D55DDDA}</a:tableStyleId>
              </a:tblPr>
              <a:tblGrid>
                <a:gridCol w="5400200"/>
                <a:gridCol w="4894575"/>
              </a:tblGrid>
              <a:tr h="304800">
                <a:tc>
                  <a:txBody>
                    <a:bodyPr/>
                    <a:lstStyle/>
                    <a:p>
                      <a:pPr indent="0" lvl="0" marL="0" marR="0" rtl="1" algn="ctr">
                        <a:lnSpc>
                          <a:spcPct val="100000"/>
                        </a:lnSpc>
                        <a:spcBef>
                          <a:spcPts val="0"/>
                        </a:spcBef>
                        <a:spcAft>
                          <a:spcPts val="0"/>
                        </a:spcAft>
                        <a:buNone/>
                      </a:pPr>
                      <a:r>
                        <a:rPr b="1" lang="ar-MA" sz="2400" u="none" cap="none" strike="noStrike">
                          <a:solidFill>
                            <a:srgbClr val="002060"/>
                          </a:solidFill>
                          <a:latin typeface="Calibri"/>
                          <a:ea typeface="Calibri"/>
                          <a:cs typeface="Calibri"/>
                          <a:sym typeface="Calibri"/>
                        </a:rPr>
                        <a:t>من فوائد الالتزام به</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26CCE2"/>
                    </a:solidFill>
                  </a:tcPr>
                </a:tc>
                <a:tc>
                  <a:txBody>
                    <a:bodyPr/>
                    <a:lstStyle/>
                    <a:p>
                      <a:pPr indent="0" lvl="0" marL="0" marR="0" rtl="1" algn="ctr">
                        <a:lnSpc>
                          <a:spcPct val="100000"/>
                        </a:lnSpc>
                        <a:spcBef>
                          <a:spcPts val="0"/>
                        </a:spcBef>
                        <a:spcAft>
                          <a:spcPts val="0"/>
                        </a:spcAft>
                        <a:buNone/>
                      </a:pPr>
                      <a:r>
                        <a:rPr b="1" lang="ar-MA" sz="1400" u="none" cap="none" strike="noStrike">
                          <a:latin typeface="Arial"/>
                          <a:ea typeface="Arial"/>
                          <a:cs typeface="Arial"/>
                          <a:sym typeface="Arial"/>
                        </a:rPr>
                        <a:t> </a:t>
                      </a:r>
                      <a:r>
                        <a:rPr b="1" lang="ar-MA" sz="2400" u="none" cap="none" strike="noStrike">
                          <a:solidFill>
                            <a:srgbClr val="002060"/>
                          </a:solidFill>
                          <a:latin typeface="Calibri"/>
                          <a:ea typeface="Calibri"/>
                          <a:cs typeface="Calibri"/>
                          <a:sym typeface="Calibri"/>
                        </a:rPr>
                        <a:t>من محاذير الإخلال به </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228600">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تنمية الاعتماد على النفس والثقة بالقدرات.</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26CCE2"/>
                    </a:solidFill>
                  </a:tcPr>
                </a:tc>
                <a:tc>
                  <a:txBody>
                    <a:bodyPr/>
                    <a:lstStyle/>
                    <a:p>
                      <a:pPr indent="0" lvl="0" marL="0" marR="0" rtl="1" algn="r">
                        <a:lnSpc>
                          <a:spcPct val="100000"/>
                        </a:lnSpc>
                        <a:spcBef>
                          <a:spcPts val="0"/>
                        </a:spcBef>
                        <a:spcAft>
                          <a:spcPts val="0"/>
                        </a:spcAft>
                        <a:buNone/>
                      </a:pPr>
                      <a:r>
                        <a:rPr lang="ar-MA" sz="1800" u="none" cap="none" strike="noStrike">
                          <a:solidFill>
                            <a:schemeClr val="dk1"/>
                          </a:solidFill>
                          <a:latin typeface="Calibri"/>
                          <a:ea typeface="Calibri"/>
                          <a:cs typeface="Calibri"/>
                          <a:sym typeface="Calibri"/>
                        </a:rPr>
                        <a:t>ضعف الفهم وعدم استيعاب الدروس.</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228600">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اكتشاف نقاط الضعف والعمل على تحسينها.</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26CCE2"/>
                    </a:solidFill>
                  </a:tcPr>
                </a:tc>
                <a:tc>
                  <a:txBody>
                    <a:bodyPr/>
                    <a:lstStyle/>
                    <a:p>
                      <a:pPr indent="0" lvl="0" marL="0" marR="0" rtl="1" algn="r">
                        <a:lnSpc>
                          <a:spcPct val="100000"/>
                        </a:lnSpc>
                        <a:spcBef>
                          <a:spcPts val="0"/>
                        </a:spcBef>
                        <a:spcAft>
                          <a:spcPts val="0"/>
                        </a:spcAft>
                        <a:buNone/>
                      </a:pPr>
                      <a:r>
                        <a:rPr lang="ar-MA" sz="1800" u="none" cap="none" strike="noStrike">
                          <a:solidFill>
                            <a:schemeClr val="dk1"/>
                          </a:solidFill>
                          <a:latin typeface="Calibri"/>
                          <a:ea typeface="Calibri"/>
                          <a:cs typeface="Calibri"/>
                          <a:sym typeface="Calibri"/>
                        </a:rPr>
                        <a:t>ضعف الثقة بالنفس والاعتماد الزائد على الآخرين.</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228600">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تنمية مهارة التفكير وحل المشكلات.</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26CCE2"/>
                    </a:solidFill>
                  </a:tcPr>
                </a:tc>
                <a:tc>
                  <a:txBody>
                    <a:bodyPr/>
                    <a:lstStyle/>
                    <a:p>
                      <a:pPr indent="0" lvl="0" marL="0" marR="0" rtl="1" algn="r">
                        <a:lnSpc>
                          <a:spcPct val="100000"/>
                        </a:lnSpc>
                        <a:spcBef>
                          <a:spcPts val="0"/>
                        </a:spcBef>
                        <a:spcAft>
                          <a:spcPts val="0"/>
                        </a:spcAft>
                        <a:buNone/>
                      </a:pPr>
                      <a:r>
                        <a:rPr lang="ar-MA" sz="1800" u="none" cap="none" strike="noStrike">
                          <a:solidFill>
                            <a:schemeClr val="dk1"/>
                          </a:solidFill>
                          <a:latin typeface="Calibri"/>
                          <a:ea typeface="Calibri"/>
                          <a:cs typeface="Calibri"/>
                          <a:sym typeface="Calibri"/>
                        </a:rPr>
                        <a:t>عدم معرفة الأخطاء أو نقاط الضعف.</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228600">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تحسين المستوى الدراسي والتفوق</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26CCE2"/>
                    </a:solidFill>
                  </a:tcPr>
                </a:tc>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تراجع المستوى الدراسي.</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228600">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اكتساب عادات الاجتهاد والانضباط.</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26CCE2"/>
                    </a:solidFill>
                  </a:tcPr>
                </a:tc>
                <a:tc>
                  <a:txBody>
                    <a:bodyPr/>
                    <a:lstStyle/>
                    <a:p>
                      <a:pPr indent="0" lvl="0" marL="0" marR="0" rtl="1" algn="r">
                        <a:lnSpc>
                          <a:spcPct val="100000"/>
                        </a:lnSpc>
                        <a:spcBef>
                          <a:spcPts val="0"/>
                        </a:spcBef>
                        <a:spcAft>
                          <a:spcPts val="0"/>
                        </a:spcAft>
                        <a:buClr>
                          <a:schemeClr val="dk1"/>
                        </a:buClr>
                        <a:buSzPts val="1800"/>
                        <a:buFont typeface="Arial"/>
                        <a:buNone/>
                      </a:pPr>
                      <a:r>
                        <a:rPr lang="ar-MA" sz="1800" u="none" cap="none" strike="noStrike">
                          <a:solidFill>
                            <a:schemeClr val="dk1"/>
                          </a:solidFill>
                          <a:latin typeface="Calibri"/>
                          <a:ea typeface="Calibri"/>
                          <a:cs typeface="Calibri"/>
                          <a:sym typeface="Calibri"/>
                        </a:rPr>
                        <a:t>فقدان عادات الجدية والاجتهاد.</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grpSp>
        <p:nvGrpSpPr>
          <p:cNvPr id="687" name="Google Shape;687;p14"/>
          <p:cNvGrpSpPr/>
          <p:nvPr/>
        </p:nvGrpSpPr>
        <p:grpSpPr>
          <a:xfrm>
            <a:off x="5130955" y="1706886"/>
            <a:ext cx="6054377" cy="3711725"/>
            <a:chOff x="1715066" y="1103461"/>
            <a:chExt cx="5717724" cy="3124203"/>
          </a:xfrm>
        </p:grpSpPr>
        <p:sp>
          <p:nvSpPr>
            <p:cNvPr id="688" name="Google Shape;688;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9" name="Google Shape;689;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90" name="Google Shape;690;p14"/>
          <p:cNvSpPr txBox="1"/>
          <p:nvPr/>
        </p:nvSpPr>
        <p:spPr>
          <a:xfrm>
            <a:off x="5877453" y="2008346"/>
            <a:ext cx="4754879" cy="28761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rgbClr val="000000"/>
                </a:solidFill>
                <a:latin typeface="Calibri"/>
                <a:ea typeface="Calibri"/>
                <a:cs typeface="Calibri"/>
                <a:sym typeface="Calibri"/>
              </a:rPr>
              <a:t>افتتاح الحصة: </a:t>
            </a:r>
            <a:endParaRPr b="1" i="0" sz="5400" u="none" cap="none" strike="noStrike">
              <a:solidFill>
                <a:schemeClr val="dk1"/>
              </a:solidFill>
              <a:latin typeface="Calibri"/>
              <a:ea typeface="Calibri"/>
              <a:cs typeface="Calibri"/>
              <a:sym typeface="Calibri"/>
            </a:endParaRPr>
          </a:p>
          <a:p>
            <a:pPr indent="0" lvl="0" marL="0" marR="0" rtl="1"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ج- التصريح بالأهداف </a:t>
            </a:r>
            <a:r>
              <a:rPr b="1" i="0" lang="ar-MA" sz="4800" u="none" cap="none" strike="noStrike">
                <a:solidFill>
                  <a:srgbClr val="44546A"/>
                </a:solidFill>
                <a:latin typeface="Calibri"/>
                <a:ea typeface="Calibri"/>
                <a:cs typeface="Calibri"/>
                <a:sym typeface="Calibri"/>
              </a:rPr>
              <a:t>دقيقتان</a:t>
            </a:r>
            <a:endParaRPr b="1" i="0" sz="4800" u="none" cap="none" strike="noStrike">
              <a:solidFill>
                <a:srgbClr val="44546A"/>
              </a:solidFill>
              <a:latin typeface="Calibri"/>
              <a:ea typeface="Calibri"/>
              <a:cs typeface="Calibri"/>
              <a:sym typeface="Calibri"/>
            </a:endParaRPr>
          </a:p>
        </p:txBody>
      </p:sp>
      <p:pic>
        <p:nvPicPr>
          <p:cNvPr id="691" name="Google Shape;691;p14"/>
          <p:cNvPicPr preferRelativeResize="0"/>
          <p:nvPr/>
        </p:nvPicPr>
        <p:blipFill rotWithShape="1">
          <a:blip r:embed="rId3">
            <a:alphaModFix/>
          </a:blip>
          <a:srcRect b="0" l="0" r="0" t="0"/>
          <a:stretch/>
        </p:blipFill>
        <p:spPr>
          <a:xfrm>
            <a:off x="1757708" y="2732387"/>
            <a:ext cx="1173691" cy="1173691"/>
          </a:xfrm>
          <a:prstGeom prst="rect">
            <a:avLst/>
          </a:prstGeom>
          <a:noFill/>
          <a:ln>
            <a:noFill/>
          </a:ln>
        </p:spPr>
      </p:pic>
      <p:pic>
        <p:nvPicPr>
          <p:cNvPr id="692" name="Google Shape;692;p14"/>
          <p:cNvPicPr preferRelativeResize="0"/>
          <p:nvPr/>
        </p:nvPicPr>
        <p:blipFill rotWithShape="1">
          <a:blip r:embed="rId4">
            <a:alphaModFix/>
          </a:blip>
          <a:srcRect b="0" l="0" r="0" t="0"/>
          <a:stretch/>
        </p:blipFill>
        <p:spPr>
          <a:xfrm>
            <a:off x="521782" y="2652876"/>
            <a:ext cx="2675209" cy="2675209"/>
          </a:xfrm>
          <a:prstGeom prst="rect">
            <a:avLst/>
          </a:prstGeom>
          <a:noFill/>
          <a:ln>
            <a:noFill/>
          </a:ln>
        </p:spPr>
      </p:pic>
      <p:sp>
        <p:nvSpPr>
          <p:cNvPr id="693" name="Google Shape;693;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699" name="Google Shape;699;p15"/>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700" name="Google Shape;700;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01" name="Google Shape;701;p15"/>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702" name="Google Shape;702;p15"/>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703" name="Google Shape;703;p15"/>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704" name="Google Shape;704;p15"/>
          <p:cNvSpPr txBox="1"/>
          <p:nvPr/>
        </p:nvSpPr>
        <p:spPr>
          <a:xfrm>
            <a:off x="1774417" y="125250"/>
            <a:ext cx="9643604" cy="40006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pic>
        <p:nvPicPr>
          <p:cNvPr id="705" name="Google Shape;705;p15"/>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706" name="Google Shape;706;p15"/>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اكتساب معجم مرتبط بالسينما وتوظيفه</a:t>
            </a:r>
            <a:endParaRPr b="1" i="0" sz="3200" u="none" cap="none" strike="noStrike">
              <a:solidFill>
                <a:srgbClr val="106585"/>
              </a:solidFill>
              <a:latin typeface="Calibri"/>
              <a:ea typeface="Calibri"/>
              <a:cs typeface="Calibri"/>
              <a:sym typeface="Calibri"/>
            </a:endParaRPr>
          </a:p>
        </p:txBody>
      </p:sp>
      <p:sp>
        <p:nvSpPr>
          <p:cNvPr id="707" name="Google Shape;707;p15"/>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للنص المسموع .</a:t>
            </a:r>
            <a:endParaRPr b="1" i="0" sz="3200" u="none" cap="none" strike="noStrike">
              <a:solidFill>
                <a:srgbClr val="106585"/>
              </a:solidFill>
              <a:latin typeface="Calibri"/>
              <a:ea typeface="Calibri"/>
              <a:cs typeface="Calibri"/>
              <a:sym typeface="Calibri"/>
            </a:endParaRPr>
          </a:p>
        </p:txBody>
      </p:sp>
      <p:sp>
        <p:nvSpPr>
          <p:cNvPr id="708" name="Google Shape;708;p15"/>
          <p:cNvSpPr txBox="1"/>
          <p:nvPr/>
        </p:nvSpPr>
        <p:spPr>
          <a:xfrm>
            <a:off x="1014352" y="49114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000000"/>
              </a:buClr>
              <a:buSzPts val="1600"/>
              <a:buFont typeface="Arial"/>
              <a:buNone/>
            </a:pPr>
            <a:r>
              <a:rPr b="0" i="0" lang="ar-MA" sz="1600" u="none" cap="none" strike="noStrike">
                <a:solidFill>
                  <a:srgbClr val="7F7F7F"/>
                </a:solidFill>
                <a:latin typeface="Calibri"/>
                <a:ea typeface="Calibri"/>
                <a:cs typeface="Calibri"/>
                <a:sym typeface="Calibri"/>
              </a:rPr>
              <a:t>يشرح المدرس أهداف الحصة، والمطلوب من المتعلم في كل هدف.</a:t>
            </a:r>
            <a:endParaRPr b="0" i="0" sz="1600" u="none" cap="none" strike="noStrike">
              <a:solidFill>
                <a:srgbClr val="7F7F7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3"/>
                                        </p:tgtEl>
                                        <p:attrNameLst>
                                          <p:attrName>style.visibility</p:attrName>
                                        </p:attrNameLst>
                                      </p:cBhvr>
                                      <p:to>
                                        <p:strVal val="visible"/>
                                      </p:to>
                                    </p:set>
                                    <p:animEffect filter="fade" transition="in">
                                      <p:cBhvr>
                                        <p:cTn dur="2000"/>
                                        <p:tgtEl>
                                          <p:spTgt spid="7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2000"/>
                                        <p:tgtEl>
                                          <p:spTgt spid="7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500"/>
                                        <p:tgtEl>
                                          <p:spTgt spid="7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7"/>
                                        </p:tgtEl>
                                        <p:attrNameLst>
                                          <p:attrName>style.visibility</p:attrName>
                                        </p:attrNameLst>
                                      </p:cBhvr>
                                      <p:to>
                                        <p:strVal val="visible"/>
                                      </p:to>
                                    </p:set>
                                    <p:animEffect filter="fade" transition="in">
                                      <p:cBhvr>
                                        <p:cTn dur="500"/>
                                        <p:tgtEl>
                                          <p:spTgt spid="7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grpSp>
        <p:nvGrpSpPr>
          <p:cNvPr id="713" name="Google Shape;713;p16"/>
          <p:cNvGrpSpPr/>
          <p:nvPr/>
        </p:nvGrpSpPr>
        <p:grpSpPr>
          <a:xfrm>
            <a:off x="5130955" y="1706886"/>
            <a:ext cx="6054377" cy="3711725"/>
            <a:chOff x="1715066" y="1103461"/>
            <a:chExt cx="5717724" cy="3124203"/>
          </a:xfrm>
        </p:grpSpPr>
        <p:sp>
          <p:nvSpPr>
            <p:cNvPr id="714" name="Google Shape;714;p1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5" name="Google Shape;715;p1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716" name="Google Shape;716;p16"/>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النشاط الأول:</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chemeClr val="accent2"/>
                </a:solidFill>
                <a:latin typeface="Calibri"/>
                <a:ea typeface="Calibri"/>
                <a:cs typeface="Calibri"/>
                <a:sym typeface="Calibri"/>
              </a:rPr>
              <a:t>أكتسب المعجم وأوظفه</a:t>
            </a:r>
            <a:endParaRPr b="1" i="0" sz="4800" u="none" cap="none" strike="noStrike">
              <a:solidFill>
                <a:schemeClr val="accent2"/>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717" name="Google Shape;717;p16"/>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718" name="Google Shape;718;p1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724" name="Google Shape;724;p17"/>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725" name="Google Shape;725;p17"/>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26" name="Google Shape;726;p17"/>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727" name="Google Shape;727;p17"/>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يرتبط مفهوم السينما بمجموعة من المفردات، منها: </a:t>
            </a:r>
            <a:endParaRPr b="0" i="0" sz="1400" u="none" cap="none" strike="noStrike">
              <a:solidFill>
                <a:srgbClr val="000000"/>
              </a:solidFill>
              <a:latin typeface="Arial"/>
              <a:ea typeface="Arial"/>
              <a:cs typeface="Arial"/>
              <a:sym typeface="Arial"/>
            </a:endParaRPr>
          </a:p>
        </p:txBody>
      </p:sp>
      <p:sp>
        <p:nvSpPr>
          <p:cNvPr id="728" name="Google Shape;728;p17"/>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يقدم المدرس هذه المفردات، ويخبر المتعلمين بالمرحلة الموالية وهي التوظيف.</a:t>
            </a:r>
            <a:endParaRPr b="0" i="0" sz="1400" u="none" cap="none" strike="noStrike">
              <a:solidFill>
                <a:srgbClr val="000000"/>
              </a:solidFill>
              <a:latin typeface="Calibri"/>
              <a:ea typeface="Calibri"/>
              <a:cs typeface="Calibri"/>
              <a:sym typeface="Calibri"/>
            </a:endParaRPr>
          </a:p>
        </p:txBody>
      </p:sp>
      <p:sp>
        <p:nvSpPr>
          <p:cNvPr id="729" name="Google Shape;729;p17"/>
          <p:cNvSpPr/>
          <p:nvPr/>
        </p:nvSpPr>
        <p:spPr>
          <a:xfrm>
            <a:off x="8077200" y="1811338"/>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30" name="Google Shape;730;p17"/>
          <p:cNvSpPr txBox="1"/>
          <p:nvPr/>
        </p:nvSpPr>
        <p:spPr>
          <a:xfrm>
            <a:off x="8420100" y="2049463"/>
            <a:ext cx="2573338"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السينما </a:t>
            </a:r>
            <a:endParaRPr b="0" i="0" sz="1800" u="none" cap="none" strike="noStrike">
              <a:solidFill>
                <a:schemeClr val="dk1"/>
              </a:solidFill>
              <a:latin typeface="Arial"/>
              <a:ea typeface="Arial"/>
              <a:cs typeface="Arial"/>
              <a:sym typeface="Arial"/>
            </a:endParaRPr>
          </a:p>
        </p:txBody>
      </p:sp>
      <p:sp>
        <p:nvSpPr>
          <p:cNvPr id="731" name="Google Shape;731;p17"/>
          <p:cNvSpPr/>
          <p:nvPr/>
        </p:nvSpPr>
        <p:spPr>
          <a:xfrm>
            <a:off x="8077200" y="3052763"/>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32" name="Google Shape;732;p17"/>
          <p:cNvSpPr txBox="1"/>
          <p:nvPr/>
        </p:nvSpPr>
        <p:spPr>
          <a:xfrm>
            <a:off x="8420100" y="3241675"/>
            <a:ext cx="2573338"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التمثيل</a:t>
            </a:r>
            <a:endParaRPr b="0" i="0" sz="1800" u="none" cap="none" strike="noStrike">
              <a:solidFill>
                <a:schemeClr val="dk1"/>
              </a:solidFill>
              <a:latin typeface="Arial"/>
              <a:ea typeface="Arial"/>
              <a:cs typeface="Arial"/>
              <a:sym typeface="Arial"/>
            </a:endParaRPr>
          </a:p>
        </p:txBody>
      </p:sp>
      <p:sp>
        <p:nvSpPr>
          <p:cNvPr id="733" name="Google Shape;733;p17"/>
          <p:cNvSpPr/>
          <p:nvPr/>
        </p:nvSpPr>
        <p:spPr>
          <a:xfrm>
            <a:off x="8077200" y="4229100"/>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34" name="Google Shape;734;p17"/>
          <p:cNvSpPr txBox="1"/>
          <p:nvPr/>
        </p:nvSpPr>
        <p:spPr>
          <a:xfrm>
            <a:off x="8420100" y="4405313"/>
            <a:ext cx="2573338"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قاعة السينما</a:t>
            </a:r>
            <a:endParaRPr b="0" i="0" sz="1800" u="none" cap="none" strike="noStrike">
              <a:solidFill>
                <a:schemeClr val="dk1"/>
              </a:solidFill>
              <a:latin typeface="Arial"/>
              <a:ea typeface="Arial"/>
              <a:cs typeface="Arial"/>
              <a:sym typeface="Arial"/>
            </a:endParaRPr>
          </a:p>
        </p:txBody>
      </p:sp>
      <p:sp>
        <p:nvSpPr>
          <p:cNvPr id="735" name="Google Shape;735;p17"/>
          <p:cNvSpPr/>
          <p:nvPr/>
        </p:nvSpPr>
        <p:spPr>
          <a:xfrm>
            <a:off x="4495800" y="1811338"/>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36" name="Google Shape;736;p17"/>
          <p:cNvSpPr txBox="1"/>
          <p:nvPr/>
        </p:nvSpPr>
        <p:spPr>
          <a:xfrm>
            <a:off x="4900613" y="2049463"/>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الأفلام</a:t>
            </a:r>
            <a:endParaRPr b="0" i="0" sz="1800" u="none" cap="none" strike="noStrike">
              <a:solidFill>
                <a:schemeClr val="dk1"/>
              </a:solidFill>
              <a:latin typeface="Arial"/>
              <a:ea typeface="Arial"/>
              <a:cs typeface="Arial"/>
              <a:sym typeface="Arial"/>
            </a:endParaRPr>
          </a:p>
        </p:txBody>
      </p:sp>
      <p:sp>
        <p:nvSpPr>
          <p:cNvPr id="737" name="Google Shape;737;p17"/>
          <p:cNvSpPr/>
          <p:nvPr/>
        </p:nvSpPr>
        <p:spPr>
          <a:xfrm>
            <a:off x="4495800" y="2987675"/>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38" name="Google Shape;738;p17"/>
          <p:cNvSpPr txBox="1"/>
          <p:nvPr/>
        </p:nvSpPr>
        <p:spPr>
          <a:xfrm>
            <a:off x="4900613" y="3224213"/>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الإخراج</a:t>
            </a:r>
            <a:endParaRPr b="0" i="0" sz="1800" u="none" cap="none" strike="noStrike">
              <a:solidFill>
                <a:schemeClr val="dk1"/>
              </a:solidFill>
              <a:latin typeface="Arial"/>
              <a:ea typeface="Arial"/>
              <a:cs typeface="Arial"/>
              <a:sym typeface="Arial"/>
            </a:endParaRPr>
          </a:p>
        </p:txBody>
      </p:sp>
      <p:sp>
        <p:nvSpPr>
          <p:cNvPr id="739" name="Google Shape;739;p17"/>
          <p:cNvSpPr/>
          <p:nvPr/>
        </p:nvSpPr>
        <p:spPr>
          <a:xfrm>
            <a:off x="4495800" y="4229100"/>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40" name="Google Shape;740;p17"/>
          <p:cNvSpPr txBox="1"/>
          <p:nvPr/>
        </p:nvSpPr>
        <p:spPr>
          <a:xfrm>
            <a:off x="4900613" y="4465638"/>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الديكور</a:t>
            </a:r>
            <a:endParaRPr b="0" i="0" sz="1800" u="none" cap="none" strike="noStrike">
              <a:solidFill>
                <a:schemeClr val="dk1"/>
              </a:solidFill>
              <a:latin typeface="Arial"/>
              <a:ea typeface="Arial"/>
              <a:cs typeface="Arial"/>
              <a:sym typeface="Arial"/>
            </a:endParaRPr>
          </a:p>
        </p:txBody>
      </p:sp>
      <p:sp>
        <p:nvSpPr>
          <p:cNvPr id="741" name="Google Shape;741;p17"/>
          <p:cNvSpPr/>
          <p:nvPr/>
        </p:nvSpPr>
        <p:spPr>
          <a:xfrm>
            <a:off x="914400" y="1811338"/>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42" name="Google Shape;742;p17"/>
          <p:cNvSpPr txBox="1"/>
          <p:nvPr/>
        </p:nvSpPr>
        <p:spPr>
          <a:xfrm>
            <a:off x="1003300" y="2049463"/>
            <a:ext cx="3013075"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المشاهدين</a:t>
            </a:r>
            <a:endParaRPr b="0" i="0" sz="1800" u="none" cap="none" strike="noStrike">
              <a:solidFill>
                <a:schemeClr val="dk1"/>
              </a:solidFill>
              <a:latin typeface="Arial"/>
              <a:ea typeface="Arial"/>
              <a:cs typeface="Arial"/>
              <a:sym typeface="Arial"/>
            </a:endParaRPr>
          </a:p>
        </p:txBody>
      </p:sp>
      <p:sp>
        <p:nvSpPr>
          <p:cNvPr id="743" name="Google Shape;743;p17"/>
          <p:cNvSpPr/>
          <p:nvPr/>
        </p:nvSpPr>
        <p:spPr>
          <a:xfrm>
            <a:off x="914400" y="2987675"/>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44" name="Google Shape;744;p17"/>
          <p:cNvSpPr txBox="1"/>
          <p:nvPr/>
        </p:nvSpPr>
        <p:spPr>
          <a:xfrm>
            <a:off x="1223963" y="3213100"/>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السيناريو</a:t>
            </a:r>
            <a:endParaRPr b="0" i="0" sz="1800" u="none" cap="none" strike="noStrike">
              <a:solidFill>
                <a:schemeClr val="dk1"/>
              </a:solidFill>
              <a:latin typeface="Arial"/>
              <a:ea typeface="Arial"/>
              <a:cs typeface="Arial"/>
              <a:sym typeface="Arial"/>
            </a:endParaRPr>
          </a:p>
        </p:txBody>
      </p:sp>
      <p:sp>
        <p:nvSpPr>
          <p:cNvPr id="745" name="Google Shape;745;p17"/>
          <p:cNvSpPr/>
          <p:nvPr/>
        </p:nvSpPr>
        <p:spPr>
          <a:xfrm>
            <a:off x="914400" y="4229100"/>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46" name="Google Shape;746;p17"/>
          <p:cNvSpPr txBox="1"/>
          <p:nvPr/>
        </p:nvSpPr>
        <p:spPr>
          <a:xfrm>
            <a:off x="1319213" y="4465638"/>
            <a:ext cx="2573337" cy="409944"/>
          </a:xfrm>
          <a:prstGeom prst="rect">
            <a:avLst/>
          </a:prstGeom>
          <a:noFill/>
          <a:ln>
            <a:noFill/>
          </a:ln>
        </p:spPr>
        <p:txBody>
          <a:bodyPr anchorCtr="0" anchor="t" bIns="45700" lIns="91425" spcFirstLastPara="1" rIns="91425" wrap="square" tIns="45700">
            <a:spAutoFit/>
          </a:bodyPr>
          <a:lstStyle/>
          <a:p>
            <a:pPr indent="0" lvl="0" marL="0" marR="0" rtl="0"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الفيلم الوثائقي</a:t>
            </a:r>
            <a:endParaRPr b="0" i="0" sz="1800" u="none" cap="none" strike="noStrike">
              <a:solidFill>
                <a:schemeClr val="dk1"/>
              </a:solidFill>
              <a:latin typeface="Arial"/>
              <a:ea typeface="Arial"/>
              <a:cs typeface="Arial"/>
              <a:sym typeface="Arial"/>
            </a:endParaRPr>
          </a:p>
        </p:txBody>
      </p:sp>
      <p:sp>
        <p:nvSpPr>
          <p:cNvPr id="747" name="Google Shape;747;p17"/>
          <p:cNvSpPr/>
          <p:nvPr/>
        </p:nvSpPr>
        <p:spPr>
          <a:xfrm>
            <a:off x="8077200" y="5403850"/>
            <a:ext cx="3208338" cy="830263"/>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48" name="Google Shape;748;p17"/>
          <p:cNvSpPr txBox="1"/>
          <p:nvPr/>
        </p:nvSpPr>
        <p:spPr>
          <a:xfrm>
            <a:off x="8420100" y="5580063"/>
            <a:ext cx="2573338" cy="409944"/>
          </a:xfrm>
          <a:prstGeom prst="rect">
            <a:avLst/>
          </a:prstGeom>
          <a:noFill/>
          <a:ln>
            <a:noFill/>
          </a:ln>
        </p:spPr>
        <p:txBody>
          <a:bodyPr anchorCtr="0" anchor="t" bIns="45700" lIns="91425" spcFirstLastPara="1" rIns="91425" wrap="square" tIns="45700">
            <a:spAutoFit/>
          </a:bodyPr>
          <a:lstStyle/>
          <a:p>
            <a:pPr indent="0" lvl="0" marL="0" marR="0" rtl="0"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"سينما الخميس"</a:t>
            </a:r>
            <a:endParaRPr b="0" i="0" sz="1800" u="none" cap="none" strike="noStrike">
              <a:solidFill>
                <a:schemeClr val="dk1"/>
              </a:solidFill>
              <a:latin typeface="Arial"/>
              <a:ea typeface="Arial"/>
              <a:cs typeface="Arial"/>
              <a:sym typeface="Arial"/>
            </a:endParaRPr>
          </a:p>
        </p:txBody>
      </p:sp>
      <p:sp>
        <p:nvSpPr>
          <p:cNvPr id="749" name="Google Shape;749;p17"/>
          <p:cNvSpPr/>
          <p:nvPr/>
        </p:nvSpPr>
        <p:spPr>
          <a:xfrm>
            <a:off x="4495800" y="5403850"/>
            <a:ext cx="3208338" cy="830263"/>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50" name="Google Shape;750;p17"/>
          <p:cNvSpPr/>
          <p:nvPr/>
        </p:nvSpPr>
        <p:spPr>
          <a:xfrm>
            <a:off x="914400" y="5403850"/>
            <a:ext cx="3208338" cy="830263"/>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751" name="Google Shape;751;p17"/>
          <p:cNvSpPr txBox="1"/>
          <p:nvPr/>
        </p:nvSpPr>
        <p:spPr>
          <a:xfrm>
            <a:off x="1319213" y="5641975"/>
            <a:ext cx="2573337" cy="409944"/>
          </a:xfrm>
          <a:prstGeom prst="rect">
            <a:avLst/>
          </a:prstGeom>
          <a:noFill/>
          <a:ln>
            <a:noFill/>
          </a:ln>
        </p:spPr>
        <p:txBody>
          <a:bodyPr anchorCtr="0" anchor="t" bIns="45700" lIns="91425" spcFirstLastPara="1" rIns="91425" wrap="square" tIns="45700">
            <a:spAutoFit/>
          </a:bodyPr>
          <a:lstStyle/>
          <a:p>
            <a:pPr indent="0" lvl="0" marL="0" marR="0" rtl="0"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الكاميرا</a:t>
            </a:r>
            <a:endParaRPr b="0" i="0" sz="1800" u="none" cap="none" strike="noStrike">
              <a:solidFill>
                <a:schemeClr val="dk1"/>
              </a:solidFill>
              <a:latin typeface="Arial"/>
              <a:ea typeface="Arial"/>
              <a:cs typeface="Arial"/>
              <a:sym typeface="Arial"/>
            </a:endParaRPr>
          </a:p>
        </p:txBody>
      </p:sp>
      <p:sp>
        <p:nvSpPr>
          <p:cNvPr id="752" name="Google Shape;752;p17"/>
          <p:cNvSpPr txBox="1"/>
          <p:nvPr/>
        </p:nvSpPr>
        <p:spPr>
          <a:xfrm>
            <a:off x="4809331" y="5575803"/>
            <a:ext cx="2573337" cy="727595"/>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المركز السينمائي المغربي</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descr="Image générée" id="757" name="Google Shape;757;p1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758" name="Google Shape;758;p18"/>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59" name="Google Shape;759;p1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760" name="Google Shape;760;p18"/>
          <p:cNvSpPr txBox="1"/>
          <p:nvPr/>
        </p:nvSpPr>
        <p:spPr>
          <a:xfrm>
            <a:off x="2099366" y="447391"/>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61" name="Google Shape;761;p18"/>
          <p:cNvSpPr txBox="1"/>
          <p:nvPr/>
        </p:nvSpPr>
        <p:spPr>
          <a:xfrm>
            <a:off x="201516" y="18755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highlight>
                  <a:srgbClr val="FFFF00"/>
                </a:highlight>
                <a:latin typeface="Calibri"/>
                <a:ea typeface="Calibri"/>
                <a:cs typeface="Calibri"/>
                <a:sym typeface="Calibri"/>
              </a:rPr>
              <a:t>النمذجة: </a:t>
            </a:r>
            <a:r>
              <a:rPr b="1" i="0" lang="ar-MA" sz="2000" u="none" cap="none" strike="noStrike">
                <a:solidFill>
                  <a:srgbClr val="757070"/>
                </a:solidFill>
                <a:latin typeface="Calibri"/>
                <a:ea typeface="Calibri"/>
                <a:cs typeface="Calibri"/>
                <a:sym typeface="Calibri"/>
              </a:rPr>
              <a:t>نوظف هذه الكلمات في جمل. انتبهوا، سأوَضّح لكم كيف نتمكن من الإجابة الصحيحة.</a:t>
            </a:r>
            <a:endParaRPr b="1" i="0" sz="2000" u="none" cap="none" strike="noStrike">
              <a:solidFill>
                <a:srgbClr val="757070"/>
              </a:solidFill>
              <a:latin typeface="Calibri"/>
              <a:ea typeface="Calibri"/>
              <a:cs typeface="Calibri"/>
              <a:sym typeface="Calibri"/>
            </a:endParaRPr>
          </a:p>
        </p:txBody>
      </p:sp>
      <p:sp>
        <p:nvSpPr>
          <p:cNvPr id="762" name="Google Shape;762;p18"/>
          <p:cNvSpPr txBox="1"/>
          <p:nvPr/>
        </p:nvSpPr>
        <p:spPr>
          <a:xfrm>
            <a:off x="400839" y="2409902"/>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رأيتُ زميلي ذاهبا إلى ................... لمشاهَدة .....................</a:t>
            </a:r>
            <a:endParaRPr b="1" i="0" sz="3200" u="none" cap="none" strike="noStrike">
              <a:solidFill>
                <a:schemeClr val="dk1"/>
              </a:solidFill>
              <a:latin typeface="Calibri"/>
              <a:ea typeface="Calibri"/>
              <a:cs typeface="Calibri"/>
              <a:sym typeface="Calibri"/>
            </a:endParaRPr>
          </a:p>
        </p:txBody>
      </p:sp>
      <p:sp>
        <p:nvSpPr>
          <p:cNvPr id="763" name="Google Shape;763;p18"/>
          <p:cNvSpPr/>
          <p:nvPr/>
        </p:nvSpPr>
        <p:spPr>
          <a:xfrm>
            <a:off x="2128459" y="354612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 </a:t>
            </a:r>
            <a:r>
              <a:rPr b="1" i="0" lang="ar-MA" sz="2400" u="none" cap="none" strike="noStrike">
                <a:solidFill>
                  <a:schemeClr val="dk1"/>
                </a:solidFill>
                <a:latin typeface="Hammersmith One"/>
                <a:ea typeface="Hammersmith One"/>
                <a:cs typeface="Hammersmith One"/>
                <a:sym typeface="Hammersmith One"/>
              </a:rPr>
              <a:t>قاعة السينما</a:t>
            </a:r>
            <a:endParaRPr b="1" i="0" sz="2400" u="none" cap="none" strike="noStrike">
              <a:solidFill>
                <a:schemeClr val="dk1"/>
              </a:solidFill>
              <a:latin typeface="Hammersmith One"/>
              <a:ea typeface="Hammersmith One"/>
              <a:cs typeface="Hammersmith One"/>
              <a:sym typeface="Hammersmith One"/>
            </a:endParaRPr>
          </a:p>
        </p:txBody>
      </p:sp>
      <p:sp>
        <p:nvSpPr>
          <p:cNvPr id="764" name="Google Shape;764;p18"/>
          <p:cNvSpPr/>
          <p:nvPr/>
        </p:nvSpPr>
        <p:spPr>
          <a:xfrm>
            <a:off x="5000519" y="354612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Hammersmith One"/>
              <a:buNone/>
            </a:pPr>
            <a:r>
              <a:rPr b="1" i="0" lang="ar-MA" sz="2400" u="none" cap="none" strike="noStrike">
                <a:solidFill>
                  <a:schemeClr val="dk1"/>
                </a:solidFill>
                <a:latin typeface="Hammersmith One"/>
                <a:ea typeface="Hammersmith One"/>
                <a:cs typeface="Hammersmith One"/>
                <a:sym typeface="Hammersmith One"/>
              </a:rPr>
              <a:t>الأفلام</a:t>
            </a:r>
            <a:endParaRPr b="1" i="0" sz="2400" u="none" cap="none" strike="noStrike">
              <a:solidFill>
                <a:schemeClr val="dk1"/>
              </a:solidFill>
              <a:latin typeface="Hammersmith One"/>
              <a:ea typeface="Hammersmith One"/>
              <a:cs typeface="Hammersmith One"/>
              <a:sym typeface="Hammersmith One"/>
            </a:endParaRPr>
          </a:p>
        </p:txBody>
      </p:sp>
      <p:sp>
        <p:nvSpPr>
          <p:cNvPr id="765" name="Google Shape;765;p18"/>
          <p:cNvSpPr/>
          <p:nvPr/>
        </p:nvSpPr>
        <p:spPr>
          <a:xfrm>
            <a:off x="7872579" y="354612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Hammersmith One"/>
              <a:buNone/>
            </a:pPr>
            <a:r>
              <a:rPr b="1" i="0" lang="ar-MA" sz="2400" u="none" cap="none" strike="noStrike">
                <a:solidFill>
                  <a:schemeClr val="dk1"/>
                </a:solidFill>
                <a:latin typeface="Hammersmith One"/>
                <a:ea typeface="Hammersmith One"/>
                <a:cs typeface="Hammersmith One"/>
                <a:sym typeface="Hammersmith One"/>
              </a:rPr>
              <a:t>السيناريو</a:t>
            </a:r>
            <a:endParaRPr b="1" i="0" sz="2400" u="none" cap="none" strike="noStrike">
              <a:solidFill>
                <a:schemeClr val="dk1"/>
              </a:solidFill>
              <a:latin typeface="Hammersmith One"/>
              <a:ea typeface="Hammersmith One"/>
              <a:cs typeface="Hammersmith One"/>
              <a:sym typeface="Hammersmith On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pic>
        <p:nvPicPr>
          <p:cNvPr descr="Image générée" id="770" name="Google Shape;770;p1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71" name="Google Shape;771;p19"/>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72" name="Google Shape;772;p19"/>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73" name="Google Shape;773;p19"/>
          <p:cNvSpPr txBox="1"/>
          <p:nvPr/>
        </p:nvSpPr>
        <p:spPr>
          <a:xfrm>
            <a:off x="263526" y="192858"/>
            <a:ext cx="10904537"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نبحث عن المفردة المناسبة لسياق الجملة.</a:t>
            </a:r>
            <a:endParaRPr b="0" i="0" sz="1400" u="none" cap="none" strike="noStrike">
              <a:solidFill>
                <a:srgbClr val="000000"/>
              </a:solidFill>
              <a:latin typeface="Arial"/>
              <a:ea typeface="Arial"/>
              <a:cs typeface="Arial"/>
              <a:sym typeface="Arial"/>
            </a:endParaRPr>
          </a:p>
        </p:txBody>
      </p:sp>
      <p:pic>
        <p:nvPicPr>
          <p:cNvPr id="774" name="Google Shape;774;p19"/>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75" name="Google Shape;775;p19"/>
          <p:cNvSpPr/>
          <p:nvPr/>
        </p:nvSpPr>
        <p:spPr>
          <a:xfrm>
            <a:off x="6733376" y="838719"/>
            <a:ext cx="5403367" cy="726141"/>
          </a:xfrm>
          <a:prstGeom prst="rect">
            <a:avLst/>
          </a:prstGeom>
          <a:solidFill>
            <a:srgbClr val="FFFF9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الخطوة 1: قراءة الجملة الناقصة</a:t>
            </a:r>
            <a:endParaRPr b="1" i="0" sz="3200" u="none" cap="none" strike="noStrike">
              <a:solidFill>
                <a:schemeClr val="dk1"/>
              </a:solidFill>
              <a:latin typeface="Calibri"/>
              <a:ea typeface="Calibri"/>
              <a:cs typeface="Calibri"/>
              <a:sym typeface="Calibri"/>
            </a:endParaRPr>
          </a:p>
        </p:txBody>
      </p:sp>
      <p:sp>
        <p:nvSpPr>
          <p:cNvPr id="776" name="Google Shape;776;p19"/>
          <p:cNvSpPr txBox="1"/>
          <p:nvPr/>
        </p:nvSpPr>
        <p:spPr>
          <a:xfrm>
            <a:off x="335933" y="2107660"/>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رأَيتُ زميلي ذاهبا إلى ........................لمشاهدة ....................</a:t>
            </a:r>
            <a:endParaRPr b="1" i="0" sz="3200" u="none" cap="none" strike="noStrike">
              <a:solidFill>
                <a:schemeClr val="dk1"/>
              </a:solidFill>
              <a:latin typeface="Calibri"/>
              <a:ea typeface="Calibri"/>
              <a:cs typeface="Calibri"/>
              <a:sym typeface="Calibri"/>
            </a:endParaRPr>
          </a:p>
        </p:txBody>
      </p:sp>
      <p:sp>
        <p:nvSpPr>
          <p:cNvPr id="777" name="Google Shape;777;p19"/>
          <p:cNvSpPr/>
          <p:nvPr/>
        </p:nvSpPr>
        <p:spPr>
          <a:xfrm>
            <a:off x="9628502" y="4617273"/>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الأفلام</a:t>
            </a:r>
            <a:endParaRPr b="1" i="0" sz="2400" u="none" cap="none" strike="noStrike">
              <a:solidFill>
                <a:schemeClr val="dk1"/>
              </a:solidFill>
              <a:latin typeface="Calibri"/>
              <a:ea typeface="Calibri"/>
              <a:cs typeface="Calibri"/>
              <a:sym typeface="Calibri"/>
            </a:endParaRPr>
          </a:p>
        </p:txBody>
      </p:sp>
      <p:sp>
        <p:nvSpPr>
          <p:cNvPr id="778" name="Google Shape;778;p19"/>
          <p:cNvSpPr/>
          <p:nvPr/>
        </p:nvSpPr>
        <p:spPr>
          <a:xfrm>
            <a:off x="9628502" y="3364101"/>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السيناريو</a:t>
            </a:r>
            <a:endParaRPr b="0" i="0" sz="1400" u="none" cap="none" strike="noStrike">
              <a:solidFill>
                <a:srgbClr val="000000"/>
              </a:solidFill>
              <a:latin typeface="Arial"/>
              <a:ea typeface="Arial"/>
              <a:cs typeface="Arial"/>
              <a:sym typeface="Arial"/>
            </a:endParaRPr>
          </a:p>
        </p:txBody>
      </p:sp>
      <p:sp>
        <p:nvSpPr>
          <p:cNvPr id="779" name="Google Shape;779;p19"/>
          <p:cNvSpPr/>
          <p:nvPr/>
        </p:nvSpPr>
        <p:spPr>
          <a:xfrm>
            <a:off x="9628502" y="5811257"/>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 </a:t>
            </a:r>
            <a:r>
              <a:rPr b="1" i="0" lang="ar-MA" sz="2400" u="none" cap="none" strike="noStrike">
                <a:solidFill>
                  <a:schemeClr val="dk1"/>
                </a:solidFill>
                <a:latin typeface="Calibri"/>
                <a:ea typeface="Calibri"/>
                <a:cs typeface="Calibri"/>
                <a:sym typeface="Calibri"/>
              </a:rPr>
              <a:t>قاعة السينما</a:t>
            </a:r>
            <a:endParaRPr b="1" i="0" sz="2400" u="none" cap="none" strike="noStrike">
              <a:solidFill>
                <a:schemeClr val="dk1"/>
              </a:solidFill>
              <a:latin typeface="Calibri"/>
              <a:ea typeface="Calibri"/>
              <a:cs typeface="Calibri"/>
              <a:sym typeface="Calibri"/>
            </a:endParaRPr>
          </a:p>
        </p:txBody>
      </p:sp>
      <p:sp>
        <p:nvSpPr>
          <p:cNvPr id="780" name="Google Shape;780;p19"/>
          <p:cNvSpPr txBox="1"/>
          <p:nvPr/>
        </p:nvSpPr>
        <p:spPr>
          <a:xfrm>
            <a:off x="487017" y="5649949"/>
            <a:ext cx="7135911" cy="5847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ألاحظ أن هناك مكانًا نذهب إليه، وشيئًا نُشاهده</a:t>
            </a: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cxnSp>
        <p:nvCxnSpPr>
          <p:cNvPr id="781" name="Google Shape;781;p19"/>
          <p:cNvCxnSpPr>
            <a:stCxn id="776" idx="2"/>
            <a:endCxn id="780" idx="0"/>
          </p:cNvCxnSpPr>
          <p:nvPr/>
        </p:nvCxnSpPr>
        <p:spPr>
          <a:xfrm flipH="1">
            <a:off x="4054905" y="2837070"/>
            <a:ext cx="2038200" cy="2812800"/>
          </a:xfrm>
          <a:prstGeom prst="straightConnector1">
            <a:avLst/>
          </a:prstGeom>
          <a:noFill/>
          <a:ln cap="flat" cmpd="sng" w="38100">
            <a:solidFill>
              <a:srgbClr val="037A9C"/>
            </a:solidFill>
            <a:prstDash val="solid"/>
            <a:miter lim="800000"/>
            <a:headEnd len="med" w="med" type="triangle"/>
            <a:tailEnd len="med" w="med" type="triangle"/>
          </a:ln>
        </p:spPr>
      </p:cxnSp>
      <p:cxnSp>
        <p:nvCxnSpPr>
          <p:cNvPr id="782" name="Google Shape;782;p19"/>
          <p:cNvCxnSpPr/>
          <p:nvPr/>
        </p:nvCxnSpPr>
        <p:spPr>
          <a:xfrm>
            <a:off x="2464904" y="2837070"/>
            <a:ext cx="0" cy="2812879"/>
          </a:xfrm>
          <a:prstGeom prst="straightConnector1">
            <a:avLst/>
          </a:prstGeom>
          <a:noFill/>
          <a:ln cap="flat" cmpd="sng" w="38100">
            <a:solidFill>
              <a:srgbClr val="00B050"/>
            </a:solidFill>
            <a:prstDash val="solid"/>
            <a:miter lim="800000"/>
            <a:headEnd len="med" w="med" type="triangl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pic>
        <p:nvPicPr>
          <p:cNvPr descr="Image générée" id="787" name="Google Shape;787;p2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88" name="Google Shape;788;p20"/>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89" name="Google Shape;789;p20"/>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90" name="Google Shape;790;p20"/>
          <p:cNvSpPr txBox="1"/>
          <p:nvPr/>
        </p:nvSpPr>
        <p:spPr>
          <a:xfrm>
            <a:off x="263526" y="192858"/>
            <a:ext cx="10904537"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نبحث عن المفردة المناسبة لسياق الجملة، انتبهوا جيدا.</a:t>
            </a:r>
            <a:endParaRPr b="0" i="0" sz="1400" u="none" cap="none" strike="noStrike">
              <a:solidFill>
                <a:srgbClr val="000000"/>
              </a:solidFill>
              <a:latin typeface="Arial"/>
              <a:ea typeface="Arial"/>
              <a:cs typeface="Arial"/>
              <a:sym typeface="Arial"/>
            </a:endParaRPr>
          </a:p>
        </p:txBody>
      </p:sp>
      <p:pic>
        <p:nvPicPr>
          <p:cNvPr id="791" name="Google Shape;791;p20"/>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92" name="Google Shape;792;p20"/>
          <p:cNvSpPr txBox="1"/>
          <p:nvPr/>
        </p:nvSpPr>
        <p:spPr>
          <a:xfrm>
            <a:off x="338828" y="1612290"/>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رأَيتُ زميلي ذاهبا إلى </a:t>
            </a:r>
            <a:r>
              <a:rPr b="1" i="0" lang="ar-MA" sz="3200" u="none" cap="none" strike="noStrike">
                <a:solidFill>
                  <a:srgbClr val="0070C0"/>
                </a:solidFill>
                <a:latin typeface="Calibri"/>
                <a:ea typeface="Calibri"/>
                <a:cs typeface="Calibri"/>
                <a:sym typeface="Calibri"/>
              </a:rPr>
              <a:t>...........</a:t>
            </a:r>
            <a:r>
              <a:rPr b="1" i="0" lang="ar-MA" sz="3200" u="none" cap="none" strike="noStrike">
                <a:solidFill>
                  <a:schemeClr val="dk1"/>
                </a:solidFill>
                <a:latin typeface="Calibri"/>
                <a:ea typeface="Calibri"/>
                <a:cs typeface="Calibri"/>
                <a:sym typeface="Calibri"/>
              </a:rPr>
              <a:t>لمشاهدة </a:t>
            </a:r>
            <a:r>
              <a:rPr b="1" i="0" lang="ar-MA" sz="3200" u="none" cap="none" strike="noStrike">
                <a:solidFill>
                  <a:srgbClr val="00B050"/>
                </a:solidFill>
                <a:latin typeface="Calibri"/>
                <a:ea typeface="Calibri"/>
                <a:cs typeface="Calibri"/>
                <a:sym typeface="Calibri"/>
              </a:rPr>
              <a:t>....................</a:t>
            </a:r>
            <a:endParaRPr b="1" i="0" sz="3200" u="none" cap="none" strike="noStrike">
              <a:solidFill>
                <a:srgbClr val="00B050"/>
              </a:solidFill>
              <a:latin typeface="Calibri"/>
              <a:ea typeface="Calibri"/>
              <a:cs typeface="Calibri"/>
              <a:sym typeface="Calibri"/>
            </a:endParaRPr>
          </a:p>
        </p:txBody>
      </p:sp>
      <p:sp>
        <p:nvSpPr>
          <p:cNvPr id="793" name="Google Shape;793;p20"/>
          <p:cNvSpPr/>
          <p:nvPr/>
        </p:nvSpPr>
        <p:spPr>
          <a:xfrm>
            <a:off x="9914970" y="439849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Hammersmith One"/>
              <a:buNone/>
            </a:pPr>
            <a:r>
              <a:rPr b="1" i="0" lang="ar-MA" sz="2400" u="none" cap="none" strike="noStrike">
                <a:solidFill>
                  <a:schemeClr val="dk1"/>
                </a:solidFill>
                <a:latin typeface="Hammersmith One"/>
                <a:ea typeface="Hammersmith One"/>
                <a:cs typeface="Hammersmith One"/>
                <a:sym typeface="Hammersmith One"/>
              </a:rPr>
              <a:t>الأفلام</a:t>
            </a:r>
            <a:endParaRPr b="1" i="0" sz="2400" u="none" cap="none" strike="noStrike">
              <a:solidFill>
                <a:schemeClr val="dk1"/>
              </a:solidFill>
              <a:latin typeface="Hammersmith One"/>
              <a:ea typeface="Hammersmith One"/>
              <a:cs typeface="Hammersmith One"/>
              <a:sym typeface="Hammersmith One"/>
            </a:endParaRPr>
          </a:p>
        </p:txBody>
      </p:sp>
      <p:sp>
        <p:nvSpPr>
          <p:cNvPr id="794" name="Google Shape;794;p20"/>
          <p:cNvSpPr/>
          <p:nvPr/>
        </p:nvSpPr>
        <p:spPr>
          <a:xfrm>
            <a:off x="9914970" y="270522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Hammersmith One"/>
              <a:buNone/>
            </a:pPr>
            <a:r>
              <a:rPr b="1" i="0" lang="ar-MA" sz="2400" u="none" cap="none" strike="noStrike">
                <a:solidFill>
                  <a:schemeClr val="dk1"/>
                </a:solidFill>
                <a:latin typeface="Hammersmith One"/>
                <a:ea typeface="Hammersmith One"/>
                <a:cs typeface="Hammersmith One"/>
                <a:sym typeface="Hammersmith One"/>
              </a:rPr>
              <a:t>السيناريو</a:t>
            </a:r>
            <a:endParaRPr b="0" i="0" sz="1400" u="none" cap="none" strike="noStrike">
              <a:solidFill>
                <a:srgbClr val="000000"/>
              </a:solidFill>
              <a:latin typeface="Arial"/>
              <a:ea typeface="Arial"/>
              <a:cs typeface="Arial"/>
              <a:sym typeface="Arial"/>
            </a:endParaRPr>
          </a:p>
        </p:txBody>
      </p:sp>
      <p:cxnSp>
        <p:nvCxnSpPr>
          <p:cNvPr id="795" name="Google Shape;795;p20"/>
          <p:cNvCxnSpPr>
            <a:endCxn id="796" idx="0"/>
          </p:cNvCxnSpPr>
          <p:nvPr/>
        </p:nvCxnSpPr>
        <p:spPr>
          <a:xfrm>
            <a:off x="6631829" y="2337978"/>
            <a:ext cx="1290900" cy="1091100"/>
          </a:xfrm>
          <a:prstGeom prst="curvedConnector2">
            <a:avLst/>
          </a:prstGeom>
          <a:noFill/>
          <a:ln cap="flat" cmpd="sng" w="19050">
            <a:solidFill>
              <a:schemeClr val="accent4"/>
            </a:solidFill>
            <a:prstDash val="solid"/>
            <a:miter lim="800000"/>
            <a:headEnd len="sm" w="sm" type="none"/>
            <a:tailEnd len="med" w="med" type="triangle"/>
          </a:ln>
        </p:spPr>
      </p:cxnSp>
      <p:sp>
        <p:nvSpPr>
          <p:cNvPr id="797" name="Google Shape;797;p20"/>
          <p:cNvSpPr/>
          <p:nvPr/>
        </p:nvSpPr>
        <p:spPr>
          <a:xfrm>
            <a:off x="9914970" y="600897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 </a:t>
            </a:r>
            <a:r>
              <a:rPr b="1" i="0" lang="ar-MA" sz="2400" u="none" cap="none" strike="noStrike">
                <a:solidFill>
                  <a:schemeClr val="dk1"/>
                </a:solidFill>
                <a:latin typeface="Calibri"/>
                <a:ea typeface="Calibri"/>
                <a:cs typeface="Calibri"/>
                <a:sym typeface="Calibri"/>
              </a:rPr>
              <a:t>قاعة السينما</a:t>
            </a:r>
            <a:endParaRPr b="1" i="0" sz="2400" u="none" cap="none" strike="noStrike">
              <a:solidFill>
                <a:schemeClr val="dk1"/>
              </a:solidFill>
              <a:latin typeface="Calibri"/>
              <a:ea typeface="Calibri"/>
              <a:cs typeface="Calibri"/>
              <a:sym typeface="Calibri"/>
            </a:endParaRPr>
          </a:p>
        </p:txBody>
      </p:sp>
      <p:cxnSp>
        <p:nvCxnSpPr>
          <p:cNvPr id="798" name="Google Shape;798;p20"/>
          <p:cNvCxnSpPr/>
          <p:nvPr/>
        </p:nvCxnSpPr>
        <p:spPr>
          <a:xfrm rot="10800000">
            <a:off x="6979296" y="2240585"/>
            <a:ext cx="1045029" cy="12441"/>
          </a:xfrm>
          <a:prstGeom prst="straightConnector1">
            <a:avLst/>
          </a:prstGeom>
          <a:noFill/>
          <a:ln cap="flat" cmpd="sng" w="57150">
            <a:solidFill>
              <a:schemeClr val="dk1"/>
            </a:solidFill>
            <a:prstDash val="solid"/>
            <a:miter lim="800000"/>
            <a:headEnd len="sm" w="sm" type="none"/>
            <a:tailEnd len="med" w="med" type="triangle"/>
          </a:ln>
        </p:spPr>
      </p:cxnSp>
      <p:sp>
        <p:nvSpPr>
          <p:cNvPr id="796" name="Google Shape;796;p20"/>
          <p:cNvSpPr/>
          <p:nvPr/>
        </p:nvSpPr>
        <p:spPr>
          <a:xfrm>
            <a:off x="6450496" y="3428999"/>
            <a:ext cx="2944708" cy="1938992"/>
          </a:xfrm>
          <a:custGeom>
            <a:rect b="b" l="l" r="r" t="t"/>
            <a:pathLst>
              <a:path extrusionOk="0" h="1938992" w="2944708">
                <a:moveTo>
                  <a:pt x="0" y="0"/>
                </a:moveTo>
                <a:cubicBezTo>
                  <a:pt x="235211" y="-10377"/>
                  <a:pt x="388730" y="29400"/>
                  <a:pt x="559495" y="0"/>
                </a:cubicBezTo>
                <a:cubicBezTo>
                  <a:pt x="730260" y="-29400"/>
                  <a:pt x="865685" y="21977"/>
                  <a:pt x="1060095" y="0"/>
                </a:cubicBezTo>
                <a:cubicBezTo>
                  <a:pt x="1254505" y="-21977"/>
                  <a:pt x="1384636" y="40647"/>
                  <a:pt x="1707931" y="0"/>
                </a:cubicBezTo>
                <a:cubicBezTo>
                  <a:pt x="2031226" y="-40647"/>
                  <a:pt x="2056471" y="14667"/>
                  <a:pt x="2267425" y="0"/>
                </a:cubicBezTo>
                <a:cubicBezTo>
                  <a:pt x="2478379" y="-14667"/>
                  <a:pt x="2771253" y="35705"/>
                  <a:pt x="2944708" y="0"/>
                </a:cubicBezTo>
                <a:cubicBezTo>
                  <a:pt x="2958093" y="132642"/>
                  <a:pt x="2882062" y="269357"/>
                  <a:pt x="2944708" y="523528"/>
                </a:cubicBezTo>
                <a:cubicBezTo>
                  <a:pt x="3007354" y="777699"/>
                  <a:pt x="2890695" y="853282"/>
                  <a:pt x="2944708" y="1008276"/>
                </a:cubicBezTo>
                <a:cubicBezTo>
                  <a:pt x="2998721" y="1163270"/>
                  <a:pt x="2908285" y="1393913"/>
                  <a:pt x="2944708" y="1493024"/>
                </a:cubicBezTo>
                <a:cubicBezTo>
                  <a:pt x="2981131" y="1592135"/>
                  <a:pt x="2919826" y="1848110"/>
                  <a:pt x="2944708" y="1938992"/>
                </a:cubicBezTo>
                <a:cubicBezTo>
                  <a:pt x="2832219" y="1966932"/>
                  <a:pt x="2548797" y="1882738"/>
                  <a:pt x="2414661" y="1938992"/>
                </a:cubicBezTo>
                <a:cubicBezTo>
                  <a:pt x="2280525" y="1995246"/>
                  <a:pt x="2059920" y="1933224"/>
                  <a:pt x="1825719" y="1938992"/>
                </a:cubicBezTo>
                <a:cubicBezTo>
                  <a:pt x="1591518" y="1944760"/>
                  <a:pt x="1413808" y="1912402"/>
                  <a:pt x="1266224" y="1938992"/>
                </a:cubicBezTo>
                <a:cubicBezTo>
                  <a:pt x="1118640" y="1965582"/>
                  <a:pt x="941336" y="1913383"/>
                  <a:pt x="618389" y="1938992"/>
                </a:cubicBezTo>
                <a:cubicBezTo>
                  <a:pt x="295443" y="1964601"/>
                  <a:pt x="234694" y="1931662"/>
                  <a:pt x="0" y="1938992"/>
                </a:cubicBezTo>
                <a:cubicBezTo>
                  <a:pt x="-49177" y="1847061"/>
                  <a:pt x="22887" y="1678349"/>
                  <a:pt x="0" y="1493024"/>
                </a:cubicBezTo>
                <a:cubicBezTo>
                  <a:pt x="-22887" y="1307699"/>
                  <a:pt x="3849" y="1121321"/>
                  <a:pt x="0" y="1008276"/>
                </a:cubicBezTo>
                <a:cubicBezTo>
                  <a:pt x="-3849" y="895231"/>
                  <a:pt x="29412" y="746192"/>
                  <a:pt x="0" y="542918"/>
                </a:cubicBezTo>
                <a:cubicBezTo>
                  <a:pt x="-29412" y="339644"/>
                  <a:pt x="45399" y="164865"/>
                  <a:pt x="0" y="0"/>
                </a:cubicBezTo>
                <a:close/>
              </a:path>
            </a:pathLst>
          </a:custGeom>
          <a:noFill/>
          <a:ln cap="flat" cmpd="sng" w="9525">
            <a:solidFill>
              <a:srgbClr val="00B0F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just">
              <a:lnSpc>
                <a:spcPct val="100000"/>
              </a:lnSpc>
              <a:spcBef>
                <a:spcPts val="0"/>
              </a:spcBef>
              <a:spcAft>
                <a:spcPts val="0"/>
              </a:spcAft>
              <a:buClr>
                <a:schemeClr val="dk1"/>
              </a:buClr>
              <a:buSzPts val="2400"/>
              <a:buFont typeface="Calibri"/>
              <a:buAutoNum type="arabicPeriod"/>
            </a:pPr>
            <a:r>
              <a:rPr b="0" i="0" lang="ar-MA" sz="2400" u="none" cap="none" strike="noStrike">
                <a:solidFill>
                  <a:schemeClr val="dk1"/>
                </a:solidFill>
                <a:latin typeface="Calibri"/>
                <a:ea typeface="Calibri"/>
                <a:cs typeface="Calibri"/>
                <a:sym typeface="Calibri"/>
              </a:rPr>
              <a:t>الفراغ الأول بعد كلمة </a:t>
            </a:r>
            <a:r>
              <a:rPr b="1" i="0" lang="ar-MA" sz="2400" u="none" cap="none" strike="noStrike">
                <a:solidFill>
                  <a:schemeClr val="dk1"/>
                </a:solidFill>
                <a:latin typeface="Calibri"/>
                <a:ea typeface="Calibri"/>
                <a:cs typeface="Calibri"/>
                <a:sym typeface="Calibri"/>
              </a:rPr>
              <a:t>«إلى»</a:t>
            </a:r>
            <a:r>
              <a:rPr b="0" i="0" lang="ar-MA" sz="2400" u="none" cap="none" strike="noStrike">
                <a:solidFill>
                  <a:schemeClr val="dk1"/>
                </a:solidFill>
                <a:latin typeface="Calibri"/>
                <a:ea typeface="Calibri"/>
                <a:cs typeface="Calibri"/>
                <a:sym typeface="Calibri"/>
              </a:rPr>
              <a:t> يجب أن يُملأ </a:t>
            </a:r>
            <a:r>
              <a:rPr b="1" i="0" lang="ar-MA" sz="2400" u="none" cap="none" strike="noStrike">
                <a:solidFill>
                  <a:schemeClr val="dk1"/>
                </a:solidFill>
                <a:latin typeface="Calibri"/>
                <a:ea typeface="Calibri"/>
                <a:cs typeface="Calibri"/>
                <a:sym typeface="Calibri"/>
              </a:rPr>
              <a:t>بمكان</a:t>
            </a:r>
            <a:r>
              <a:rPr b="0" i="0" lang="ar-MA" sz="2400" u="none" cap="none" strike="noStrike">
                <a:solidFill>
                  <a:schemeClr val="dk1"/>
                </a:solidFill>
                <a:latin typeface="Calibri"/>
                <a:ea typeface="Calibri"/>
                <a:cs typeface="Calibri"/>
                <a:sym typeface="Calibri"/>
              </a:rPr>
              <a:t> (لأن «إلى» حرف جرّ يدل على الاتجاه نحو مكان).</a:t>
            </a:r>
            <a:endParaRPr b="0" i="0" sz="1400" u="none" cap="none" strike="noStrike">
              <a:solidFill>
                <a:srgbClr val="000000"/>
              </a:solidFill>
              <a:latin typeface="Arial"/>
              <a:ea typeface="Arial"/>
              <a:cs typeface="Arial"/>
              <a:sym typeface="Arial"/>
            </a:endParaRPr>
          </a:p>
        </p:txBody>
      </p:sp>
      <p:sp>
        <p:nvSpPr>
          <p:cNvPr id="799" name="Google Shape;799;p20"/>
          <p:cNvSpPr/>
          <p:nvPr/>
        </p:nvSpPr>
        <p:spPr>
          <a:xfrm>
            <a:off x="5983358" y="838719"/>
            <a:ext cx="6153386" cy="726141"/>
          </a:xfrm>
          <a:prstGeom prst="rect">
            <a:avLst/>
          </a:prstGeom>
          <a:solidFill>
            <a:srgbClr val="FFFF9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الخطوة 2: تحديد المطلوب من كل فراغ</a:t>
            </a:r>
            <a:endParaRPr b="0" i="0" sz="1400" u="none" cap="none" strike="noStrike">
              <a:solidFill>
                <a:srgbClr val="000000"/>
              </a:solidFill>
              <a:latin typeface="Arial"/>
              <a:ea typeface="Arial"/>
              <a:cs typeface="Arial"/>
              <a:sym typeface="Arial"/>
            </a:endParaRPr>
          </a:p>
        </p:txBody>
      </p:sp>
      <p:sp>
        <p:nvSpPr>
          <p:cNvPr id="800" name="Google Shape;800;p20"/>
          <p:cNvSpPr/>
          <p:nvPr/>
        </p:nvSpPr>
        <p:spPr>
          <a:xfrm>
            <a:off x="1470545" y="3449690"/>
            <a:ext cx="3146712" cy="1200329"/>
          </a:xfrm>
          <a:custGeom>
            <a:rect b="b" l="l" r="r" t="t"/>
            <a:pathLst>
              <a:path extrusionOk="0" h="1200329" w="3146712">
                <a:moveTo>
                  <a:pt x="0" y="0"/>
                </a:moveTo>
                <a:cubicBezTo>
                  <a:pt x="238047" y="-33548"/>
                  <a:pt x="377912" y="46223"/>
                  <a:pt x="492985" y="0"/>
                </a:cubicBezTo>
                <a:cubicBezTo>
                  <a:pt x="608058" y="-46223"/>
                  <a:pt x="769417" y="43181"/>
                  <a:pt x="923036" y="0"/>
                </a:cubicBezTo>
                <a:cubicBezTo>
                  <a:pt x="1076655" y="-43181"/>
                  <a:pt x="1307788" y="38509"/>
                  <a:pt x="1478955" y="0"/>
                </a:cubicBezTo>
                <a:cubicBezTo>
                  <a:pt x="1650122" y="-38509"/>
                  <a:pt x="1844181" y="21301"/>
                  <a:pt x="2066341" y="0"/>
                </a:cubicBezTo>
                <a:cubicBezTo>
                  <a:pt x="2288501" y="-21301"/>
                  <a:pt x="2386878" y="50866"/>
                  <a:pt x="2496392" y="0"/>
                </a:cubicBezTo>
                <a:cubicBezTo>
                  <a:pt x="2605906" y="-50866"/>
                  <a:pt x="2933728" y="24215"/>
                  <a:pt x="3146712" y="0"/>
                </a:cubicBezTo>
                <a:cubicBezTo>
                  <a:pt x="3169625" y="163356"/>
                  <a:pt x="3127677" y="289265"/>
                  <a:pt x="3146712" y="400110"/>
                </a:cubicBezTo>
                <a:cubicBezTo>
                  <a:pt x="3165747" y="510955"/>
                  <a:pt x="3125327" y="650188"/>
                  <a:pt x="3146712" y="788216"/>
                </a:cubicBezTo>
                <a:cubicBezTo>
                  <a:pt x="3168097" y="926244"/>
                  <a:pt x="3139497" y="1002193"/>
                  <a:pt x="3146712" y="1200329"/>
                </a:cubicBezTo>
                <a:cubicBezTo>
                  <a:pt x="3022004" y="1232640"/>
                  <a:pt x="2804513" y="1167138"/>
                  <a:pt x="2716661" y="1200329"/>
                </a:cubicBezTo>
                <a:cubicBezTo>
                  <a:pt x="2628809" y="1233520"/>
                  <a:pt x="2371134" y="1166873"/>
                  <a:pt x="2223676" y="1200329"/>
                </a:cubicBezTo>
                <a:cubicBezTo>
                  <a:pt x="2076218" y="1233785"/>
                  <a:pt x="1868019" y="1177542"/>
                  <a:pt x="1762159" y="1200329"/>
                </a:cubicBezTo>
                <a:cubicBezTo>
                  <a:pt x="1656299" y="1223116"/>
                  <a:pt x="1425866" y="1177058"/>
                  <a:pt x="1300641" y="1200329"/>
                </a:cubicBezTo>
                <a:cubicBezTo>
                  <a:pt x="1175416" y="1223600"/>
                  <a:pt x="1014549" y="1175003"/>
                  <a:pt x="870590" y="1200329"/>
                </a:cubicBezTo>
                <a:cubicBezTo>
                  <a:pt x="726631" y="1225655"/>
                  <a:pt x="217086" y="1120686"/>
                  <a:pt x="0" y="1200329"/>
                </a:cubicBezTo>
                <a:cubicBezTo>
                  <a:pt x="-9730" y="1036000"/>
                  <a:pt x="2376" y="920521"/>
                  <a:pt x="0" y="824226"/>
                </a:cubicBezTo>
                <a:cubicBezTo>
                  <a:pt x="-2376" y="727931"/>
                  <a:pt x="1189" y="589915"/>
                  <a:pt x="0" y="448123"/>
                </a:cubicBezTo>
                <a:cubicBezTo>
                  <a:pt x="-1189" y="306331"/>
                  <a:pt x="50420" y="211347"/>
                  <a:pt x="0" y="0"/>
                </a:cubicBezTo>
                <a:close/>
              </a:path>
            </a:pathLst>
          </a:custGeom>
          <a:noFill/>
          <a:ln cap="flat" cmpd="sng" w="3810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just">
              <a:lnSpc>
                <a:spcPct val="100000"/>
              </a:lnSpc>
              <a:spcBef>
                <a:spcPts val="0"/>
              </a:spcBef>
              <a:spcAft>
                <a:spcPts val="0"/>
              </a:spcAft>
              <a:buClr>
                <a:schemeClr val="dk1"/>
              </a:buClr>
              <a:buSzPts val="2400"/>
              <a:buFont typeface="Calibri"/>
              <a:buAutoNum type="arabicPeriod"/>
            </a:pPr>
            <a:r>
              <a:rPr b="0" i="0" lang="ar-MA" sz="2400" u="none" cap="none" strike="noStrike">
                <a:solidFill>
                  <a:schemeClr val="dk1"/>
                </a:solidFill>
                <a:latin typeface="Calibri"/>
                <a:ea typeface="Calibri"/>
                <a:cs typeface="Calibri"/>
                <a:sym typeface="Calibri"/>
              </a:rPr>
              <a:t>الفراغ الثاني بعد كلمة «لمشاهدة» يجب أن يُملأ بشيء يُشاهَد</a:t>
            </a:r>
            <a:r>
              <a:rPr b="0" i="0" lang="ar-MA" sz="18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cxnSp>
        <p:nvCxnSpPr>
          <p:cNvPr id="801" name="Google Shape;801;p20"/>
          <p:cNvCxnSpPr>
            <a:endCxn id="800" idx="0"/>
          </p:cNvCxnSpPr>
          <p:nvPr/>
        </p:nvCxnSpPr>
        <p:spPr>
          <a:xfrm rot="5400000">
            <a:off x="2579979" y="2948375"/>
            <a:ext cx="965400" cy="37500"/>
          </a:xfrm>
          <a:prstGeom prst="curvedConnector3">
            <a:avLst>
              <a:gd fmla="val 49993" name="adj1"/>
            </a:avLst>
          </a:prstGeom>
          <a:noFill/>
          <a:ln cap="flat" cmpd="sng" w="19050">
            <a:solidFill>
              <a:schemeClr val="accent4"/>
            </a:solidFill>
            <a:prstDash val="solid"/>
            <a:miter lim="800000"/>
            <a:headEnd len="sm" w="sm"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pic>
        <p:nvPicPr>
          <p:cNvPr descr="Image générée" id="806" name="Google Shape;806;p2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07" name="Google Shape;807;p21"/>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08" name="Google Shape;808;p21"/>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809" name="Google Shape;809;p21"/>
          <p:cNvSpPr txBox="1"/>
          <p:nvPr/>
        </p:nvSpPr>
        <p:spPr>
          <a:xfrm>
            <a:off x="263526" y="192858"/>
            <a:ext cx="10904537"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نبحث  عن المفردة المناسبة لسياق الجملة.</a:t>
            </a:r>
            <a:endParaRPr b="0" i="0" sz="1400" u="none" cap="none" strike="noStrike">
              <a:solidFill>
                <a:srgbClr val="000000"/>
              </a:solidFill>
              <a:latin typeface="Arial"/>
              <a:ea typeface="Arial"/>
              <a:cs typeface="Arial"/>
              <a:sym typeface="Arial"/>
            </a:endParaRPr>
          </a:p>
        </p:txBody>
      </p:sp>
      <p:pic>
        <p:nvPicPr>
          <p:cNvPr id="810" name="Google Shape;810;p21"/>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811" name="Google Shape;811;p21"/>
          <p:cNvSpPr/>
          <p:nvPr/>
        </p:nvSpPr>
        <p:spPr>
          <a:xfrm>
            <a:off x="1415884" y="2653621"/>
            <a:ext cx="8421515" cy="710969"/>
          </a:xfrm>
          <a:prstGeom prst="rect">
            <a:avLst/>
          </a:prstGeom>
          <a:solidFill>
            <a:srgbClr val="66FF9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النص الذي يُكتب فيه حوار الفيلم أو المسرحية. لا نذهب إليه، بل نقرأه أو نكتبه</a:t>
            </a:r>
            <a:r>
              <a:rPr b="0"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812" name="Google Shape;812;p21"/>
          <p:cNvSpPr txBox="1"/>
          <p:nvPr/>
        </p:nvSpPr>
        <p:spPr>
          <a:xfrm>
            <a:off x="335933" y="1700617"/>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2400" u="none" cap="none" strike="noStrike">
                <a:solidFill>
                  <a:schemeClr val="dk1"/>
                </a:solidFill>
                <a:latin typeface="Calibri"/>
                <a:ea typeface="Calibri"/>
                <a:cs typeface="Calibri"/>
                <a:sym typeface="Calibri"/>
              </a:rPr>
              <a:t>رأَيتُ زميلي ذاهبا إلى </a:t>
            </a:r>
            <a:r>
              <a:rPr b="1" i="0" lang="ar-MA" sz="2400" u="none" cap="none" strike="noStrike">
                <a:solidFill>
                  <a:srgbClr val="0070C0"/>
                </a:solidFill>
                <a:latin typeface="Calibri"/>
                <a:ea typeface="Calibri"/>
                <a:cs typeface="Calibri"/>
                <a:sym typeface="Calibri"/>
              </a:rPr>
              <a:t>.........</a:t>
            </a:r>
            <a:r>
              <a:rPr b="1" i="0" lang="ar-MA" sz="2400" u="none" cap="none" strike="noStrike">
                <a:solidFill>
                  <a:schemeClr val="dk1"/>
                </a:solidFill>
                <a:latin typeface="Calibri"/>
                <a:ea typeface="Calibri"/>
                <a:cs typeface="Calibri"/>
                <a:sym typeface="Calibri"/>
              </a:rPr>
              <a:t>لمشاهدة ....................</a:t>
            </a:r>
            <a:endParaRPr b="1" i="0" sz="2400" u="none" cap="none" strike="noStrike">
              <a:solidFill>
                <a:schemeClr val="dk1"/>
              </a:solidFill>
              <a:latin typeface="Calibri"/>
              <a:ea typeface="Calibri"/>
              <a:cs typeface="Calibri"/>
              <a:sym typeface="Calibri"/>
            </a:endParaRPr>
          </a:p>
        </p:txBody>
      </p:sp>
      <p:sp>
        <p:nvSpPr>
          <p:cNvPr id="813" name="Google Shape;813;p21"/>
          <p:cNvSpPr/>
          <p:nvPr/>
        </p:nvSpPr>
        <p:spPr>
          <a:xfrm>
            <a:off x="9914970" y="5692386"/>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 </a:t>
            </a:r>
            <a:r>
              <a:rPr b="1" i="0" lang="ar-MA" sz="2400" u="none" cap="none" strike="noStrike">
                <a:solidFill>
                  <a:schemeClr val="dk1"/>
                </a:solidFill>
                <a:latin typeface="Hammersmith One"/>
                <a:ea typeface="Hammersmith One"/>
                <a:cs typeface="Hammersmith One"/>
                <a:sym typeface="Hammersmith One"/>
              </a:rPr>
              <a:t>قاعة السينما</a:t>
            </a:r>
            <a:endParaRPr b="1" i="0" sz="2400" u="none" cap="none" strike="noStrike">
              <a:solidFill>
                <a:schemeClr val="dk1"/>
              </a:solidFill>
              <a:latin typeface="Hammersmith One"/>
              <a:ea typeface="Hammersmith One"/>
              <a:cs typeface="Hammersmith One"/>
              <a:sym typeface="Hammersmith One"/>
            </a:endParaRPr>
          </a:p>
        </p:txBody>
      </p:sp>
      <p:sp>
        <p:nvSpPr>
          <p:cNvPr id="814" name="Google Shape;814;p21"/>
          <p:cNvSpPr/>
          <p:nvPr/>
        </p:nvSpPr>
        <p:spPr>
          <a:xfrm>
            <a:off x="9914970" y="395678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Hammersmith One"/>
              <a:buNone/>
            </a:pPr>
            <a:r>
              <a:rPr b="1" i="0" lang="ar-MA" sz="2400" u="none" cap="none" strike="noStrike">
                <a:solidFill>
                  <a:schemeClr val="dk1"/>
                </a:solidFill>
                <a:latin typeface="Hammersmith One"/>
                <a:ea typeface="Hammersmith One"/>
                <a:cs typeface="Hammersmith One"/>
                <a:sym typeface="Hammersmith One"/>
              </a:rPr>
              <a:t>الأفلام</a:t>
            </a:r>
            <a:endParaRPr b="1" i="0" sz="2400" u="none" cap="none" strike="noStrike">
              <a:solidFill>
                <a:schemeClr val="dk1"/>
              </a:solidFill>
              <a:latin typeface="Hammersmith One"/>
              <a:ea typeface="Hammersmith One"/>
              <a:cs typeface="Hammersmith One"/>
              <a:sym typeface="Hammersmith One"/>
            </a:endParaRPr>
          </a:p>
        </p:txBody>
      </p:sp>
      <p:sp>
        <p:nvSpPr>
          <p:cNvPr id="815" name="Google Shape;815;p21"/>
          <p:cNvSpPr/>
          <p:nvPr/>
        </p:nvSpPr>
        <p:spPr>
          <a:xfrm>
            <a:off x="9902365" y="2638449"/>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Hammersmith One"/>
              <a:buNone/>
            </a:pPr>
            <a:r>
              <a:rPr b="1" i="0" lang="ar-MA" sz="2400" u="none" cap="none" strike="noStrike">
                <a:solidFill>
                  <a:schemeClr val="dk1"/>
                </a:solidFill>
                <a:latin typeface="Hammersmith One"/>
                <a:ea typeface="Hammersmith One"/>
                <a:cs typeface="Hammersmith One"/>
                <a:sym typeface="Hammersmith One"/>
              </a:rPr>
              <a:t>السيناريو</a:t>
            </a:r>
            <a:endParaRPr b="0" i="0" sz="1400" u="none" cap="none" strike="noStrike">
              <a:solidFill>
                <a:srgbClr val="000000"/>
              </a:solidFill>
              <a:latin typeface="Arial"/>
              <a:ea typeface="Arial"/>
              <a:cs typeface="Arial"/>
              <a:sym typeface="Arial"/>
            </a:endParaRPr>
          </a:p>
        </p:txBody>
      </p:sp>
      <p:sp>
        <p:nvSpPr>
          <p:cNvPr id="816" name="Google Shape;816;p21"/>
          <p:cNvSpPr/>
          <p:nvPr/>
        </p:nvSpPr>
        <p:spPr>
          <a:xfrm>
            <a:off x="1415883" y="5692385"/>
            <a:ext cx="8446725" cy="712917"/>
          </a:xfrm>
          <a:prstGeom prst="rect">
            <a:avLst/>
          </a:prstGeom>
          <a:solidFill>
            <a:srgbClr val="99FFCC"/>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مكان تُعرض فيه الأفلام ويذهب الناس إليه للمشاهدة.</a:t>
            </a:r>
            <a:endParaRPr b="1" i="0" sz="2400" u="none" cap="none" strike="noStrike">
              <a:solidFill>
                <a:schemeClr val="dk1"/>
              </a:solidFill>
              <a:latin typeface="Calibri"/>
              <a:ea typeface="Calibri"/>
              <a:cs typeface="Calibri"/>
              <a:sym typeface="Calibri"/>
            </a:endParaRPr>
          </a:p>
        </p:txBody>
      </p:sp>
      <p:sp>
        <p:nvSpPr>
          <p:cNvPr id="817" name="Google Shape;817;p21"/>
          <p:cNvSpPr/>
          <p:nvPr/>
        </p:nvSpPr>
        <p:spPr>
          <a:xfrm>
            <a:off x="5983358" y="838719"/>
            <a:ext cx="6153386" cy="726141"/>
          </a:xfrm>
          <a:prstGeom prst="rect">
            <a:avLst/>
          </a:prstGeom>
          <a:solidFill>
            <a:srgbClr val="FFFF9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الخطوة 3: تحليل الاحتمالات المقترحة</a:t>
            </a:r>
            <a:endParaRPr b="0" i="0" sz="1400" u="none" cap="none" strike="noStrike">
              <a:solidFill>
                <a:srgbClr val="000000"/>
              </a:solidFill>
              <a:latin typeface="Arial"/>
              <a:ea typeface="Arial"/>
              <a:cs typeface="Arial"/>
              <a:sym typeface="Arial"/>
            </a:endParaRPr>
          </a:p>
        </p:txBody>
      </p:sp>
      <p:sp>
        <p:nvSpPr>
          <p:cNvPr id="818" name="Google Shape;818;p21"/>
          <p:cNvSpPr/>
          <p:nvPr/>
        </p:nvSpPr>
        <p:spPr>
          <a:xfrm>
            <a:off x="1441094" y="3980494"/>
            <a:ext cx="8421515" cy="712917"/>
          </a:xfrm>
          <a:prstGeom prst="rect">
            <a:avLst/>
          </a:prstGeom>
          <a:solidFill>
            <a:srgbClr val="00FFCC"/>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المواد المرئية التي تُعرض وتُشاهَد.</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pic>
        <p:nvPicPr>
          <p:cNvPr descr="Image générée" id="823" name="Google Shape;823;p2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24" name="Google Shape;824;p22"/>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25" name="Google Shape;825;p22"/>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826" name="Google Shape;826;p22"/>
          <p:cNvSpPr txBox="1"/>
          <p:nvPr/>
        </p:nvSpPr>
        <p:spPr>
          <a:xfrm>
            <a:off x="263526" y="192858"/>
            <a:ext cx="10904537"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نبحث عن المفردة المناسبة.</a:t>
            </a:r>
            <a:endParaRPr b="0" i="0" sz="1400" u="none" cap="none" strike="noStrike">
              <a:solidFill>
                <a:srgbClr val="000000"/>
              </a:solidFill>
              <a:latin typeface="Arial"/>
              <a:ea typeface="Arial"/>
              <a:cs typeface="Arial"/>
              <a:sym typeface="Arial"/>
            </a:endParaRPr>
          </a:p>
        </p:txBody>
      </p:sp>
      <p:pic>
        <p:nvPicPr>
          <p:cNvPr id="827" name="Google Shape;827;p22"/>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828" name="Google Shape;828;p22"/>
          <p:cNvSpPr/>
          <p:nvPr/>
        </p:nvSpPr>
        <p:spPr>
          <a:xfrm>
            <a:off x="5240919" y="3371604"/>
            <a:ext cx="4062640" cy="1383871"/>
          </a:xfrm>
          <a:prstGeom prst="rect">
            <a:avLst/>
          </a:prstGeom>
          <a:solidFill>
            <a:srgbClr val="156082"/>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342900" lvl="0" marL="342900" marR="0" rtl="1" algn="r">
              <a:lnSpc>
                <a:spcPct val="100000"/>
              </a:lnSpc>
              <a:spcBef>
                <a:spcPts val="0"/>
              </a:spcBef>
              <a:spcAft>
                <a:spcPts val="0"/>
              </a:spcAft>
              <a:buClr>
                <a:schemeClr val="lt1"/>
              </a:buClr>
              <a:buSzPts val="2400"/>
              <a:buFont typeface="Noto Sans Symbols"/>
              <a:buChar char="✔"/>
            </a:pPr>
            <a:r>
              <a:rPr b="0" i="0" lang="ar-MA" sz="2400" u="none" cap="none" strike="noStrike">
                <a:solidFill>
                  <a:schemeClr val="lt1"/>
                </a:solidFill>
                <a:latin typeface="Calibri"/>
                <a:ea typeface="Calibri"/>
                <a:cs typeface="Calibri"/>
                <a:sym typeface="Calibri"/>
              </a:rPr>
              <a:t>بعد «إلى» → نحتاج </a:t>
            </a:r>
            <a:r>
              <a:rPr b="1" i="0" lang="ar-MA" sz="2400" u="none" cap="none" strike="noStrike">
                <a:solidFill>
                  <a:schemeClr val="lt1"/>
                </a:solidFill>
                <a:latin typeface="Calibri"/>
                <a:ea typeface="Calibri"/>
                <a:cs typeface="Calibri"/>
                <a:sym typeface="Calibri"/>
              </a:rPr>
              <a:t>مكانًا</a:t>
            </a:r>
            <a:r>
              <a:rPr b="0" i="0" lang="ar-MA" sz="2400" u="none" cap="none" strike="noStrike">
                <a:solidFill>
                  <a:schemeClr val="lt1"/>
                </a:solidFill>
                <a:latin typeface="Calibri"/>
                <a:ea typeface="Calibri"/>
                <a:cs typeface="Calibri"/>
                <a:sym typeface="Calibri"/>
              </a:rPr>
              <a:t> → الكلمة المناسبة هي </a:t>
            </a:r>
            <a:r>
              <a:rPr b="1" i="0" lang="ar-MA" sz="2400" u="none" cap="none" strike="noStrike">
                <a:solidFill>
                  <a:schemeClr val="lt1"/>
                </a:solidFill>
                <a:latin typeface="Calibri"/>
                <a:ea typeface="Calibri"/>
                <a:cs typeface="Calibri"/>
                <a:sym typeface="Calibri"/>
              </a:rPr>
              <a:t>قاعة السينما</a:t>
            </a:r>
            <a:r>
              <a:rPr b="0" i="0" lang="ar-MA" sz="2400" u="none" cap="none" strike="noStrike">
                <a:solidFill>
                  <a:schemeClr val="lt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829" name="Google Shape;829;p22"/>
          <p:cNvSpPr txBox="1"/>
          <p:nvPr/>
        </p:nvSpPr>
        <p:spPr>
          <a:xfrm>
            <a:off x="338828" y="1694286"/>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2400" u="none" cap="none" strike="noStrike">
                <a:solidFill>
                  <a:schemeClr val="dk1"/>
                </a:solidFill>
                <a:latin typeface="Calibri"/>
                <a:ea typeface="Calibri"/>
                <a:cs typeface="Calibri"/>
                <a:sym typeface="Calibri"/>
              </a:rPr>
              <a:t>رأَيتُ زميلي ذاهبا إلى </a:t>
            </a:r>
            <a:r>
              <a:rPr b="1" i="0" lang="ar-MA" sz="2400" u="none" cap="none" strike="noStrike">
                <a:solidFill>
                  <a:srgbClr val="0070C0"/>
                </a:solidFill>
                <a:latin typeface="Calibri"/>
                <a:ea typeface="Calibri"/>
                <a:cs typeface="Calibri"/>
                <a:sym typeface="Calibri"/>
              </a:rPr>
              <a:t>.............</a:t>
            </a:r>
            <a:r>
              <a:rPr b="1" i="0" lang="ar-MA" sz="2400" u="none" cap="none" strike="noStrike">
                <a:solidFill>
                  <a:schemeClr val="dk1"/>
                </a:solidFill>
                <a:latin typeface="Calibri"/>
                <a:ea typeface="Calibri"/>
                <a:cs typeface="Calibri"/>
                <a:sym typeface="Calibri"/>
              </a:rPr>
              <a:t>لمشاهدة ....................</a:t>
            </a:r>
            <a:endParaRPr b="1" i="0" sz="2400" u="none" cap="none" strike="noStrike">
              <a:solidFill>
                <a:schemeClr val="dk1"/>
              </a:solidFill>
              <a:latin typeface="Calibri"/>
              <a:ea typeface="Calibri"/>
              <a:cs typeface="Calibri"/>
              <a:sym typeface="Calibri"/>
            </a:endParaRPr>
          </a:p>
        </p:txBody>
      </p:sp>
      <p:cxnSp>
        <p:nvCxnSpPr>
          <p:cNvPr id="830" name="Google Shape;830;p22"/>
          <p:cNvCxnSpPr>
            <a:endCxn id="828" idx="0"/>
          </p:cNvCxnSpPr>
          <p:nvPr/>
        </p:nvCxnSpPr>
        <p:spPr>
          <a:xfrm>
            <a:off x="6609539" y="2177904"/>
            <a:ext cx="662700" cy="1193700"/>
          </a:xfrm>
          <a:prstGeom prst="straightConnector1">
            <a:avLst/>
          </a:prstGeom>
          <a:noFill/>
          <a:ln cap="flat" cmpd="sng" w="57150">
            <a:solidFill>
              <a:schemeClr val="accent6"/>
            </a:solidFill>
            <a:prstDash val="solid"/>
            <a:miter lim="800000"/>
            <a:headEnd len="sm" w="sm" type="none"/>
            <a:tailEnd len="med" w="med" type="triangle"/>
          </a:ln>
        </p:spPr>
      </p:cxnSp>
      <p:sp>
        <p:nvSpPr>
          <p:cNvPr id="831" name="Google Shape;831;p22"/>
          <p:cNvSpPr/>
          <p:nvPr/>
        </p:nvSpPr>
        <p:spPr>
          <a:xfrm>
            <a:off x="35511" y="5430043"/>
            <a:ext cx="4197419" cy="1383871"/>
          </a:xfrm>
          <a:prstGeom prst="rect">
            <a:avLst/>
          </a:prstGeom>
          <a:solidFill>
            <a:srgbClr val="156082"/>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342900" lvl="0" marL="342900" marR="0" rtl="1" algn="r">
              <a:lnSpc>
                <a:spcPct val="100000"/>
              </a:lnSpc>
              <a:spcBef>
                <a:spcPts val="0"/>
              </a:spcBef>
              <a:spcAft>
                <a:spcPts val="0"/>
              </a:spcAft>
              <a:buClr>
                <a:schemeClr val="lt1"/>
              </a:buClr>
              <a:buSzPts val="2400"/>
              <a:buFont typeface="Noto Sans Symbols"/>
              <a:buChar char="✔"/>
            </a:pPr>
            <a:r>
              <a:rPr b="0" i="0" lang="ar-MA" sz="2400" u="none" cap="none" strike="noStrike">
                <a:solidFill>
                  <a:schemeClr val="lt1"/>
                </a:solidFill>
                <a:latin typeface="Calibri"/>
                <a:ea typeface="Calibri"/>
                <a:cs typeface="Calibri"/>
                <a:sym typeface="Calibri"/>
              </a:rPr>
              <a:t>بعد «لمشاهدة» → نحتاج </a:t>
            </a:r>
            <a:r>
              <a:rPr b="1" i="0" lang="ar-MA" sz="2400" u="none" cap="none" strike="noStrike">
                <a:solidFill>
                  <a:schemeClr val="lt1"/>
                </a:solidFill>
                <a:latin typeface="Calibri"/>
                <a:ea typeface="Calibri"/>
                <a:cs typeface="Calibri"/>
                <a:sym typeface="Calibri"/>
              </a:rPr>
              <a:t>شيئًا يُشاهَد</a:t>
            </a:r>
            <a:r>
              <a:rPr b="0" i="0" lang="ar-MA" sz="2400" u="none" cap="none" strike="noStrike">
                <a:solidFill>
                  <a:schemeClr val="lt1"/>
                </a:solidFill>
                <a:latin typeface="Calibri"/>
                <a:ea typeface="Calibri"/>
                <a:cs typeface="Calibri"/>
                <a:sym typeface="Calibri"/>
              </a:rPr>
              <a:t> → الكلمة المناسبة هي </a:t>
            </a:r>
            <a:r>
              <a:rPr b="1" i="0" lang="ar-MA" sz="2400" u="none" cap="none" strike="noStrike">
                <a:solidFill>
                  <a:schemeClr val="lt1"/>
                </a:solidFill>
                <a:latin typeface="Calibri"/>
                <a:ea typeface="Calibri"/>
                <a:cs typeface="Calibri"/>
                <a:sym typeface="Calibri"/>
              </a:rPr>
              <a:t>الأفلام</a:t>
            </a:r>
            <a:r>
              <a:rPr b="0" i="0" lang="ar-MA" sz="2400" u="none" cap="none" strike="noStrike">
                <a:solidFill>
                  <a:schemeClr val="lt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832" name="Google Shape;832;p22"/>
          <p:cNvSpPr/>
          <p:nvPr/>
        </p:nvSpPr>
        <p:spPr>
          <a:xfrm>
            <a:off x="6470374" y="838719"/>
            <a:ext cx="5666370" cy="726141"/>
          </a:xfrm>
          <a:prstGeom prst="rect">
            <a:avLst/>
          </a:prstGeom>
          <a:solidFill>
            <a:srgbClr val="FFFF9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الخطوة 4: مطابقة الكلمات مع الفراغات</a:t>
            </a:r>
            <a:endParaRPr b="0" i="0" sz="1400" u="none" cap="none" strike="noStrike">
              <a:solidFill>
                <a:srgbClr val="000000"/>
              </a:solidFill>
              <a:latin typeface="Arial"/>
              <a:ea typeface="Arial"/>
              <a:cs typeface="Arial"/>
              <a:sym typeface="Arial"/>
            </a:endParaRPr>
          </a:p>
        </p:txBody>
      </p:sp>
      <p:cxnSp>
        <p:nvCxnSpPr>
          <p:cNvPr id="833" name="Google Shape;833;p22"/>
          <p:cNvCxnSpPr>
            <a:endCxn id="831" idx="0"/>
          </p:cNvCxnSpPr>
          <p:nvPr/>
        </p:nvCxnSpPr>
        <p:spPr>
          <a:xfrm flipH="1">
            <a:off x="2134221" y="2155243"/>
            <a:ext cx="1563300" cy="3274800"/>
          </a:xfrm>
          <a:prstGeom prst="straightConnector1">
            <a:avLst/>
          </a:prstGeom>
          <a:noFill/>
          <a:ln cap="flat" cmpd="sng" w="57150">
            <a:solidFill>
              <a:schemeClr val="accent6"/>
            </a:solidFill>
            <a:prstDash val="solid"/>
            <a:miter lim="800000"/>
            <a:headEnd len="sm" w="sm" type="non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descr="Image générée" id="838" name="Google Shape;838;p2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39" name="Google Shape;839;p23"/>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40" name="Google Shape;840;p23"/>
          <p:cNvSpPr txBox="1"/>
          <p:nvPr/>
        </p:nvSpPr>
        <p:spPr>
          <a:xfrm>
            <a:off x="2161376" y="512902"/>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 مع تقديمه الأمثلة المضادة.</a:t>
            </a:r>
            <a:endParaRPr b="0" i="0" sz="1400" u="none" cap="none" strike="noStrike">
              <a:solidFill>
                <a:srgbClr val="AEABAB"/>
              </a:solidFill>
              <a:latin typeface="Calibri"/>
              <a:ea typeface="Calibri"/>
              <a:cs typeface="Calibri"/>
              <a:sym typeface="Calibri"/>
            </a:endParaRPr>
          </a:p>
        </p:txBody>
      </p:sp>
      <p:pic>
        <p:nvPicPr>
          <p:cNvPr id="841" name="Google Shape;841;p23"/>
          <p:cNvPicPr preferRelativeResize="0"/>
          <p:nvPr/>
        </p:nvPicPr>
        <p:blipFill rotWithShape="1">
          <a:blip r:embed="rId4">
            <a:alphaModFix/>
          </a:blip>
          <a:srcRect b="0" l="0" r="0" t="0"/>
          <a:stretch/>
        </p:blipFill>
        <p:spPr>
          <a:xfrm>
            <a:off x="400839" y="203087"/>
            <a:ext cx="730250" cy="730250"/>
          </a:xfrm>
          <a:prstGeom prst="rect">
            <a:avLst/>
          </a:prstGeom>
          <a:noFill/>
          <a:ln>
            <a:noFill/>
          </a:ln>
        </p:spPr>
      </p:pic>
      <p:sp>
        <p:nvSpPr>
          <p:cNvPr id="842" name="Google Shape;842;p23"/>
          <p:cNvSpPr txBox="1"/>
          <p:nvPr/>
        </p:nvSpPr>
        <p:spPr>
          <a:xfrm>
            <a:off x="263526" y="247958"/>
            <a:ext cx="10904537"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نبحث عن المفردة المناسبة لسياق الجملة.</a:t>
            </a:r>
            <a:endParaRPr b="0" i="0" sz="1400" u="none" cap="none" strike="noStrike">
              <a:solidFill>
                <a:srgbClr val="000000"/>
              </a:solidFill>
              <a:latin typeface="Arial"/>
              <a:ea typeface="Arial"/>
              <a:cs typeface="Arial"/>
              <a:sym typeface="Arial"/>
            </a:endParaRPr>
          </a:p>
        </p:txBody>
      </p:sp>
      <p:sp>
        <p:nvSpPr>
          <p:cNvPr id="843" name="Google Shape;843;p23"/>
          <p:cNvSpPr txBox="1"/>
          <p:nvPr/>
        </p:nvSpPr>
        <p:spPr>
          <a:xfrm>
            <a:off x="335933" y="1850508"/>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600" u="none" cap="none" strike="noStrike">
                <a:solidFill>
                  <a:schemeClr val="dk1"/>
                </a:solidFill>
                <a:latin typeface="Calibri"/>
                <a:ea typeface="Calibri"/>
                <a:cs typeface="Calibri"/>
                <a:sym typeface="Calibri"/>
              </a:rPr>
              <a:t>رأيتُ زميلي ذاهبا إلى </a:t>
            </a:r>
            <a:r>
              <a:rPr b="1" i="0" lang="ar-MA" sz="3600" u="none" cap="none" strike="noStrike">
                <a:solidFill>
                  <a:srgbClr val="0070C0"/>
                </a:solidFill>
                <a:latin typeface="Calibri"/>
                <a:ea typeface="Calibri"/>
                <a:cs typeface="Calibri"/>
                <a:sym typeface="Calibri"/>
              </a:rPr>
              <a:t>قاعة السينما </a:t>
            </a:r>
            <a:r>
              <a:rPr b="1" i="0" lang="ar-MA" sz="3600" u="none" cap="none" strike="noStrike">
                <a:solidFill>
                  <a:schemeClr val="dk1"/>
                </a:solidFill>
                <a:latin typeface="Calibri"/>
                <a:ea typeface="Calibri"/>
                <a:cs typeface="Calibri"/>
                <a:sym typeface="Calibri"/>
              </a:rPr>
              <a:t>لمشاهَدة </a:t>
            </a:r>
            <a:r>
              <a:rPr b="1" i="0" lang="ar-MA" sz="3600" u="none" cap="none" strike="noStrike">
                <a:solidFill>
                  <a:srgbClr val="0070C0"/>
                </a:solidFill>
                <a:latin typeface="Calibri"/>
                <a:ea typeface="Calibri"/>
                <a:cs typeface="Calibri"/>
                <a:sym typeface="Calibri"/>
              </a:rPr>
              <a:t>الأفلام</a:t>
            </a:r>
            <a:r>
              <a:rPr b="1" i="0" lang="ar-MA" sz="36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844" name="Google Shape;844;p23"/>
          <p:cNvSpPr/>
          <p:nvPr/>
        </p:nvSpPr>
        <p:spPr>
          <a:xfrm>
            <a:off x="5565913" y="838719"/>
            <a:ext cx="6570831" cy="726141"/>
          </a:xfrm>
          <a:prstGeom prst="rect">
            <a:avLst/>
          </a:prstGeom>
          <a:solidFill>
            <a:srgbClr val="FFFF9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الخطوة 5: تركيب الجملة والتأكد من صحتها.</a:t>
            </a:r>
            <a:endParaRPr b="0" i="0" sz="1400" u="none" cap="none" strike="noStrike">
              <a:solidFill>
                <a:srgbClr val="000000"/>
              </a:solidFill>
              <a:latin typeface="Arial"/>
              <a:ea typeface="Arial"/>
              <a:cs typeface="Arial"/>
              <a:sym typeface="Arial"/>
            </a:endParaRPr>
          </a:p>
        </p:txBody>
      </p:sp>
      <p:sp>
        <p:nvSpPr>
          <p:cNvPr id="845" name="Google Shape;845;p23"/>
          <p:cNvSpPr txBox="1"/>
          <p:nvPr/>
        </p:nvSpPr>
        <p:spPr>
          <a:xfrm>
            <a:off x="400839" y="5085416"/>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600" u="none" cap="none" strike="noStrike">
                <a:solidFill>
                  <a:schemeClr val="dk1"/>
                </a:solidFill>
                <a:latin typeface="Calibri"/>
                <a:ea typeface="Calibri"/>
                <a:cs typeface="Calibri"/>
                <a:sym typeface="Calibri"/>
              </a:rPr>
              <a:t>رأيتُ زميلي ذاهبا إلى </a:t>
            </a:r>
            <a:r>
              <a:rPr b="1" i="0" lang="ar-MA" sz="3600" u="none" cap="none" strike="noStrike">
                <a:solidFill>
                  <a:srgbClr val="0070C0"/>
                </a:solidFill>
                <a:latin typeface="Calibri"/>
                <a:ea typeface="Calibri"/>
                <a:cs typeface="Calibri"/>
                <a:sym typeface="Calibri"/>
              </a:rPr>
              <a:t>الأفلام </a:t>
            </a:r>
            <a:r>
              <a:rPr b="1" i="0" lang="ar-MA" sz="3600" u="none" cap="none" strike="noStrike">
                <a:solidFill>
                  <a:schemeClr val="dk1"/>
                </a:solidFill>
                <a:latin typeface="Calibri"/>
                <a:ea typeface="Calibri"/>
                <a:cs typeface="Calibri"/>
                <a:sym typeface="Calibri"/>
              </a:rPr>
              <a:t>لمشاهَدة </a:t>
            </a:r>
            <a:r>
              <a:rPr b="1" i="0" lang="ar-MA" sz="3600" u="none" cap="none" strike="noStrike">
                <a:solidFill>
                  <a:srgbClr val="0070C0"/>
                </a:solidFill>
                <a:latin typeface="Calibri"/>
                <a:ea typeface="Calibri"/>
                <a:cs typeface="Calibri"/>
                <a:sym typeface="Calibri"/>
              </a:rPr>
              <a:t>السيناريو</a:t>
            </a:r>
            <a:r>
              <a:rPr b="1" i="0" lang="ar-MA" sz="36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846" name="Google Shape;846;p23"/>
          <p:cNvSpPr txBox="1"/>
          <p:nvPr/>
        </p:nvSpPr>
        <p:spPr>
          <a:xfrm>
            <a:off x="400839" y="4089739"/>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600" u="none" cap="none" strike="noStrike">
                <a:solidFill>
                  <a:schemeClr val="dk1"/>
                </a:solidFill>
                <a:latin typeface="Calibri"/>
                <a:ea typeface="Calibri"/>
                <a:cs typeface="Calibri"/>
                <a:sym typeface="Calibri"/>
              </a:rPr>
              <a:t>رأيتُ زميلي ذاهبا إلى </a:t>
            </a:r>
            <a:r>
              <a:rPr b="1" i="0" lang="ar-MA" sz="3600" u="none" cap="none" strike="noStrike">
                <a:solidFill>
                  <a:srgbClr val="0070C0"/>
                </a:solidFill>
                <a:latin typeface="Calibri"/>
                <a:ea typeface="Calibri"/>
                <a:cs typeface="Calibri"/>
                <a:sym typeface="Calibri"/>
              </a:rPr>
              <a:t>السيناريو </a:t>
            </a:r>
            <a:r>
              <a:rPr b="1" i="0" lang="ar-MA" sz="3600" u="none" cap="none" strike="noStrike">
                <a:solidFill>
                  <a:schemeClr val="dk1"/>
                </a:solidFill>
                <a:latin typeface="Calibri"/>
                <a:ea typeface="Calibri"/>
                <a:cs typeface="Calibri"/>
                <a:sym typeface="Calibri"/>
              </a:rPr>
              <a:t>لمشاهَدة </a:t>
            </a:r>
            <a:r>
              <a:rPr b="1" i="0" lang="ar-MA" sz="3600" u="none" cap="none" strike="noStrike">
                <a:solidFill>
                  <a:srgbClr val="0070C0"/>
                </a:solidFill>
                <a:latin typeface="Calibri"/>
                <a:ea typeface="Calibri"/>
                <a:cs typeface="Calibri"/>
                <a:sym typeface="Calibri"/>
              </a:rPr>
              <a:t>قاعة السينما</a:t>
            </a:r>
            <a:r>
              <a:rPr b="1" i="0" lang="ar-MA" sz="36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847" name="Google Shape;847;p23"/>
          <p:cNvSpPr/>
          <p:nvPr/>
        </p:nvSpPr>
        <p:spPr>
          <a:xfrm>
            <a:off x="4731026" y="2597726"/>
            <a:ext cx="1077203" cy="1444516"/>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8" name="Google Shape;848;p23"/>
          <p:cNvSpPr/>
          <p:nvPr/>
        </p:nvSpPr>
        <p:spPr>
          <a:xfrm>
            <a:off x="7788965" y="3849812"/>
            <a:ext cx="4403035" cy="2052644"/>
          </a:xfrm>
          <a:prstGeom prst="mathMultiply">
            <a:avLst>
              <a:gd fmla="val 23520" name="adj1"/>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9" name="Google Shape;849;p23"/>
          <p:cNvSpPr/>
          <p:nvPr/>
        </p:nvSpPr>
        <p:spPr>
          <a:xfrm>
            <a:off x="-221091" y="3881718"/>
            <a:ext cx="3063684" cy="2052644"/>
          </a:xfrm>
          <a:prstGeom prst="mathMultiply">
            <a:avLst>
              <a:gd fmla="val 23520" name="adj1"/>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pic>
        <p:nvPicPr>
          <p:cNvPr id="854" name="Google Shape;854;p24"/>
          <p:cNvPicPr preferRelativeResize="0"/>
          <p:nvPr/>
        </p:nvPicPr>
        <p:blipFill rotWithShape="1">
          <a:blip r:embed="rId3">
            <a:alphaModFix/>
          </a:blip>
          <a:srcRect b="0" l="0" r="0" t="0"/>
          <a:stretch/>
        </p:blipFill>
        <p:spPr>
          <a:xfrm>
            <a:off x="14911" y="602519"/>
            <a:ext cx="12369245" cy="6228000"/>
          </a:xfrm>
          <a:prstGeom prst="rect">
            <a:avLst/>
          </a:prstGeom>
          <a:noFill/>
          <a:ln>
            <a:noFill/>
          </a:ln>
        </p:spPr>
      </p:pic>
      <p:pic>
        <p:nvPicPr>
          <p:cNvPr descr="Image générée" id="855" name="Google Shape;855;p24"/>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856" name="Google Shape;856;p24"/>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57" name="Google Shape;857;p24"/>
          <p:cNvSpPr txBox="1"/>
          <p:nvPr/>
        </p:nvSpPr>
        <p:spPr>
          <a:xfrm>
            <a:off x="1162878" y="490951"/>
            <a:ext cx="10142498" cy="416662"/>
          </a:xfrm>
          <a:prstGeom prst="rect">
            <a:avLst/>
          </a:prstGeom>
          <a:noFill/>
          <a:ln>
            <a:noFill/>
          </a:ln>
        </p:spPr>
        <p:txBody>
          <a:bodyPr anchorCtr="0" anchor="t" bIns="45700" lIns="91425" spcFirstLastPara="1" rIns="91425" wrap="square" tIns="45700">
            <a:normAutofit fontScale="97500"/>
          </a:bodyPr>
          <a:lstStyle/>
          <a:p>
            <a:pPr indent="0" lvl="0" marL="0" marR="0" rtl="1" algn="r">
              <a:lnSpc>
                <a:spcPct val="90000"/>
              </a:lnSpc>
              <a:spcBef>
                <a:spcPts val="0"/>
              </a:spcBef>
              <a:spcAft>
                <a:spcPts val="0"/>
              </a:spcAft>
              <a:buClr>
                <a:srgbClr val="AEABAB"/>
              </a:buClr>
              <a:buSzPct val="100000"/>
              <a:buFont typeface="Calibri"/>
              <a:buNone/>
            </a:pPr>
            <a:r>
              <a:rPr b="0" i="0" lang="ar-MA" sz="1400" u="none" cap="none" strike="noStrike">
                <a:solidFill>
                  <a:srgbClr val="AEABAB"/>
                </a:solidFill>
                <a:latin typeface="Calibri"/>
                <a:ea typeface="Calibri"/>
                <a:cs typeface="Calibri"/>
                <a:sym typeface="Calibri"/>
              </a:rPr>
              <a:t>يطرح المدرس السؤال على </a:t>
            </a:r>
            <a:r>
              <a:rPr b="0" i="0" lang="ar-MA" sz="1400" u="none" cap="none" strike="noStrike">
                <a:solidFill>
                  <a:srgbClr val="AEABAB"/>
                </a:solidFill>
                <a:highlight>
                  <a:srgbClr val="00FFFF"/>
                </a:highlight>
                <a:latin typeface="Calibri"/>
                <a:ea typeface="Calibri"/>
                <a:cs typeface="Calibri"/>
                <a:sym typeface="Calibri"/>
              </a:rPr>
              <a:t>جماعة القسم </a:t>
            </a:r>
            <a:r>
              <a:rPr b="0" i="0" lang="ar-MA" sz="1400" u="none" cap="none" strike="noStrike">
                <a:solidFill>
                  <a:srgbClr val="AEABAB"/>
                </a:solidFill>
                <a:latin typeface="Calibri"/>
                <a:ea typeface="Calibri"/>
                <a:cs typeface="Calibri"/>
                <a:sym typeface="Calibri"/>
              </a:rPr>
              <a:t>ويحفزهم على الإنجاز  ثم يختار متعلما يقدم الإجابة ويطلب منه شرح سيرورة الإنجاز أمام زملائه ويبدون رأيهم في جوابه.</a:t>
            </a:r>
            <a:endParaRPr b="0" i="0" sz="1400" u="none" cap="none" strike="noStrike">
              <a:solidFill>
                <a:srgbClr val="AEABAB"/>
              </a:solidFill>
              <a:latin typeface="Calibri"/>
              <a:ea typeface="Calibri"/>
              <a:cs typeface="Calibri"/>
              <a:sym typeface="Calibri"/>
            </a:endParaRPr>
          </a:p>
        </p:txBody>
      </p:sp>
      <p:sp>
        <p:nvSpPr>
          <p:cNvPr id="858" name="Google Shape;858;p24"/>
          <p:cNvSpPr txBox="1"/>
          <p:nvPr/>
        </p:nvSpPr>
        <p:spPr>
          <a:xfrm>
            <a:off x="338828" y="18601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highlight>
                  <a:srgbClr val="FFFF00"/>
                </a:highlight>
                <a:latin typeface="Calibri"/>
                <a:ea typeface="Calibri"/>
                <a:cs typeface="Calibri"/>
                <a:sym typeface="Calibri"/>
              </a:rPr>
              <a:t>الممارسة الموجهة الجماعية: </a:t>
            </a:r>
            <a:r>
              <a:rPr b="1" i="0" lang="ar-MA" sz="2000" u="none" cap="none" strike="noStrike">
                <a:solidFill>
                  <a:srgbClr val="757070"/>
                </a:solidFill>
                <a:latin typeface="Calibri"/>
                <a:ea typeface="Calibri"/>
                <a:cs typeface="Calibri"/>
                <a:sym typeface="Calibri"/>
              </a:rPr>
              <a:t>نوظف هذه الكلمات في جمل.</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859" name="Google Shape;859;p24"/>
          <p:cNvPicPr preferRelativeResize="0"/>
          <p:nvPr/>
        </p:nvPicPr>
        <p:blipFill rotWithShape="1">
          <a:blip r:embed="rId5">
            <a:alphaModFix/>
          </a:blip>
          <a:srcRect b="0" l="0" r="0" t="0"/>
          <a:stretch/>
        </p:blipFill>
        <p:spPr>
          <a:xfrm>
            <a:off x="109933" y="89796"/>
            <a:ext cx="735012" cy="733425"/>
          </a:xfrm>
          <a:prstGeom prst="rect">
            <a:avLst/>
          </a:prstGeom>
          <a:noFill/>
          <a:ln>
            <a:noFill/>
          </a:ln>
        </p:spPr>
      </p:pic>
      <p:sp>
        <p:nvSpPr>
          <p:cNvPr id="860" name="Google Shape;860;p24"/>
          <p:cNvSpPr txBox="1"/>
          <p:nvPr/>
        </p:nvSpPr>
        <p:spPr>
          <a:xfrm>
            <a:off x="338828" y="2409902"/>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كُنتُ عاشقا فنَّ ................. منذ صغري.</a:t>
            </a:r>
            <a:endParaRPr b="1" i="0" sz="3200" u="none" cap="none" strike="noStrike">
              <a:solidFill>
                <a:schemeClr val="dk1"/>
              </a:solidFill>
              <a:latin typeface="Calibri"/>
              <a:ea typeface="Calibri"/>
              <a:cs typeface="Calibri"/>
              <a:sym typeface="Calibri"/>
            </a:endParaRPr>
          </a:p>
        </p:txBody>
      </p:sp>
      <p:sp>
        <p:nvSpPr>
          <p:cNvPr id="861" name="Google Shape;861;p24"/>
          <p:cNvSpPr/>
          <p:nvPr/>
        </p:nvSpPr>
        <p:spPr>
          <a:xfrm>
            <a:off x="2066448" y="354612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السينما</a:t>
            </a:r>
            <a:endParaRPr b="1" i="0" sz="2400" u="none" cap="none" strike="noStrike">
              <a:solidFill>
                <a:schemeClr val="dk1"/>
              </a:solidFill>
              <a:latin typeface="Calibri"/>
              <a:ea typeface="Calibri"/>
              <a:cs typeface="Calibri"/>
              <a:sym typeface="Calibri"/>
            </a:endParaRPr>
          </a:p>
        </p:txBody>
      </p:sp>
      <p:sp>
        <p:nvSpPr>
          <p:cNvPr id="862" name="Google Shape;862;p24"/>
          <p:cNvSpPr/>
          <p:nvPr/>
        </p:nvSpPr>
        <p:spPr>
          <a:xfrm>
            <a:off x="8745195" y="354612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قاعة السينما</a:t>
            </a:r>
            <a:endParaRPr b="1" i="0" sz="2400" u="none" cap="none" strike="noStrike">
              <a:solidFill>
                <a:schemeClr val="dk1"/>
              </a:solidFill>
              <a:latin typeface="Calibri"/>
              <a:ea typeface="Calibri"/>
              <a:cs typeface="Calibri"/>
              <a:sym typeface="Calibri"/>
            </a:endParaRPr>
          </a:p>
        </p:txBody>
      </p:sp>
      <p:sp>
        <p:nvSpPr>
          <p:cNvPr id="863" name="Google Shape;863;p24"/>
          <p:cNvSpPr/>
          <p:nvPr/>
        </p:nvSpPr>
        <p:spPr>
          <a:xfrm>
            <a:off x="5291521" y="354612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المشاهدين</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pic>
        <p:nvPicPr>
          <p:cNvPr descr="Image générée" id="868" name="Google Shape;868;p2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869" name="Google Shape;869;p25"/>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870" name="Google Shape;870;p25"/>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71" name="Google Shape;871;p25"/>
          <p:cNvSpPr txBox="1"/>
          <p:nvPr/>
        </p:nvSpPr>
        <p:spPr>
          <a:xfrm>
            <a:off x="864056" y="301559"/>
            <a:ext cx="10656932"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بعد التوصل إلى الجواب، يطلب المدرس من 3 متعلمين إعادة قراءة الجملة بالشكل الصحيح.</a:t>
            </a:r>
            <a:endParaRPr b="0" i="0" sz="1400" u="none" cap="none" strike="noStrike">
              <a:solidFill>
                <a:srgbClr val="AEABAB"/>
              </a:solidFill>
              <a:latin typeface="Calibri"/>
              <a:ea typeface="Calibri"/>
              <a:cs typeface="Calibri"/>
              <a:sym typeface="Calibri"/>
            </a:endParaRPr>
          </a:p>
        </p:txBody>
      </p:sp>
      <p:sp>
        <p:nvSpPr>
          <p:cNvPr id="872" name="Google Shape;872;p25"/>
          <p:cNvSpPr txBox="1"/>
          <p:nvPr/>
        </p:nvSpPr>
        <p:spPr>
          <a:xfrm>
            <a:off x="-178506" y="27481"/>
            <a:ext cx="1138718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ممتاز، ما يناسب معنى الجملة هو السينما.</a:t>
            </a:r>
            <a:endParaRPr b="0" i="0" sz="1400" u="none" cap="none" strike="noStrike">
              <a:solidFill>
                <a:srgbClr val="000000"/>
              </a:solidFill>
              <a:latin typeface="Arial"/>
              <a:ea typeface="Arial"/>
              <a:cs typeface="Arial"/>
              <a:sym typeface="Arial"/>
            </a:endParaRPr>
          </a:p>
        </p:txBody>
      </p:sp>
      <p:sp>
        <p:nvSpPr>
          <p:cNvPr id="873" name="Google Shape;873;p25"/>
          <p:cNvSpPr txBox="1"/>
          <p:nvPr/>
        </p:nvSpPr>
        <p:spPr>
          <a:xfrm>
            <a:off x="364743" y="2313992"/>
            <a:ext cx="11514343" cy="82532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chemeClr val="dk1"/>
                </a:solidFill>
                <a:latin typeface="Calibri"/>
                <a:ea typeface="Calibri"/>
                <a:cs typeface="Calibri"/>
                <a:sym typeface="Calibri"/>
              </a:rPr>
              <a:t>كُنتُ عاشقا فنّ </a:t>
            </a:r>
            <a:r>
              <a:rPr b="1" i="0" lang="ar-MA" sz="3600" u="none" cap="none" strike="noStrike">
                <a:solidFill>
                  <a:srgbClr val="037A9C"/>
                </a:solidFill>
                <a:latin typeface="Calibri"/>
                <a:ea typeface="Calibri"/>
                <a:cs typeface="Calibri"/>
                <a:sym typeface="Calibri"/>
              </a:rPr>
              <a:t>السينما</a:t>
            </a:r>
            <a:r>
              <a:rPr b="1" i="0" lang="ar-MA" sz="3600" u="none" cap="none" strike="noStrike">
                <a:solidFill>
                  <a:schemeClr val="dk1"/>
                </a:solidFill>
                <a:latin typeface="Calibri"/>
                <a:ea typeface="Calibri"/>
                <a:cs typeface="Calibri"/>
                <a:sym typeface="Calibri"/>
              </a:rPr>
              <a:t> منذ صغري.</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Hammersmith One"/>
              <a:buNone/>
            </a:pPr>
            <a:r>
              <a:t/>
            </a:r>
            <a:endParaRPr b="1" i="0" sz="3600" u="none" cap="none" strike="noStrike">
              <a:solidFill>
                <a:schemeClr val="accent4"/>
              </a:solidFill>
              <a:latin typeface="Calibri"/>
              <a:ea typeface="Calibri"/>
              <a:cs typeface="Calibri"/>
              <a:sym typeface="Calibri"/>
            </a:endParaRPr>
          </a:p>
        </p:txBody>
      </p:sp>
      <p:sp>
        <p:nvSpPr>
          <p:cNvPr id="874" name="Google Shape;874;p25"/>
          <p:cNvSpPr/>
          <p:nvPr/>
        </p:nvSpPr>
        <p:spPr>
          <a:xfrm>
            <a:off x="2066448" y="3546125"/>
            <a:ext cx="2221774" cy="726141"/>
          </a:xfrm>
          <a:prstGeom prst="rect">
            <a:avLst/>
          </a:prstGeom>
          <a:solidFill>
            <a:schemeClr val="accent4"/>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السينما</a:t>
            </a:r>
            <a:endParaRPr b="1" i="0" sz="2400" u="none" cap="none" strike="noStrike">
              <a:solidFill>
                <a:schemeClr val="dk1"/>
              </a:solidFill>
              <a:latin typeface="Calibri"/>
              <a:ea typeface="Calibri"/>
              <a:cs typeface="Calibri"/>
              <a:sym typeface="Calibri"/>
            </a:endParaRPr>
          </a:p>
        </p:txBody>
      </p:sp>
      <p:sp>
        <p:nvSpPr>
          <p:cNvPr id="875" name="Google Shape;875;p25"/>
          <p:cNvSpPr/>
          <p:nvPr/>
        </p:nvSpPr>
        <p:spPr>
          <a:xfrm>
            <a:off x="8771110" y="354612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t/>
            </a:r>
            <a:endParaRPr b="1" i="0" sz="2400" u="none" cap="none" strike="noStrike">
              <a:solidFill>
                <a:schemeClr val="dk1"/>
              </a:solidFill>
              <a:latin typeface="Calibri"/>
              <a:ea typeface="Calibri"/>
              <a:cs typeface="Calibri"/>
              <a:sym typeface="Calibri"/>
            </a:endParaRPr>
          </a:p>
        </p:txBody>
      </p:sp>
      <p:sp>
        <p:nvSpPr>
          <p:cNvPr id="876" name="Google Shape;876;p25"/>
          <p:cNvSpPr/>
          <p:nvPr/>
        </p:nvSpPr>
        <p:spPr>
          <a:xfrm>
            <a:off x="5291521" y="354612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pic>
        <p:nvPicPr>
          <p:cNvPr id="881" name="Google Shape;881;p26"/>
          <p:cNvPicPr preferRelativeResize="0"/>
          <p:nvPr/>
        </p:nvPicPr>
        <p:blipFill rotWithShape="1">
          <a:blip r:embed="rId3">
            <a:alphaModFix/>
          </a:blip>
          <a:srcRect b="0" l="0" r="0" t="0"/>
          <a:stretch/>
        </p:blipFill>
        <p:spPr>
          <a:xfrm>
            <a:off x="14911" y="602519"/>
            <a:ext cx="12369245" cy="6228000"/>
          </a:xfrm>
          <a:prstGeom prst="rect">
            <a:avLst/>
          </a:prstGeom>
          <a:noFill/>
          <a:ln>
            <a:noFill/>
          </a:ln>
        </p:spPr>
      </p:pic>
      <p:pic>
        <p:nvPicPr>
          <p:cNvPr descr="Image générée" id="882" name="Google Shape;882;p26"/>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883" name="Google Shape;883;p26"/>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84" name="Google Shape;884;p26"/>
          <p:cNvSpPr txBox="1"/>
          <p:nvPr/>
        </p:nvSpPr>
        <p:spPr>
          <a:xfrm>
            <a:off x="338828" y="18601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highlight>
                  <a:srgbClr val="FFFF00"/>
                </a:highlight>
                <a:latin typeface="Calibri"/>
                <a:ea typeface="Calibri"/>
                <a:cs typeface="Calibri"/>
                <a:sym typeface="Calibri"/>
              </a:rPr>
              <a:t>الممارسة الموجهة الثنائية: </a:t>
            </a:r>
            <a:r>
              <a:rPr b="1" i="0" lang="ar-MA" sz="2000" u="none" cap="none" strike="noStrike">
                <a:solidFill>
                  <a:srgbClr val="757070"/>
                </a:solidFill>
                <a:latin typeface="Calibri"/>
                <a:ea typeface="Calibri"/>
                <a:cs typeface="Calibri"/>
                <a:sym typeface="Calibri"/>
              </a:rPr>
              <a:t>نوظف هذه الكلمات في جمل.</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885" name="Google Shape;885;p26"/>
          <p:cNvPicPr preferRelativeResize="0"/>
          <p:nvPr/>
        </p:nvPicPr>
        <p:blipFill rotWithShape="1">
          <a:blip r:embed="rId5">
            <a:alphaModFix/>
          </a:blip>
          <a:srcRect b="0" l="0" r="0" t="0"/>
          <a:stretch/>
        </p:blipFill>
        <p:spPr>
          <a:xfrm>
            <a:off x="109933" y="89796"/>
            <a:ext cx="735012" cy="733425"/>
          </a:xfrm>
          <a:prstGeom prst="rect">
            <a:avLst/>
          </a:prstGeom>
          <a:noFill/>
          <a:ln>
            <a:noFill/>
          </a:ln>
        </p:spPr>
      </p:pic>
      <p:sp>
        <p:nvSpPr>
          <p:cNvPr id="886" name="Google Shape;886;p26"/>
          <p:cNvSpPr txBox="1"/>
          <p:nvPr/>
        </p:nvSpPr>
        <p:spPr>
          <a:xfrm>
            <a:off x="741901" y="521887"/>
            <a:ext cx="10656932"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ـ </a:t>
            </a:r>
            <a:r>
              <a:rPr b="0" i="0" lang="ar-MA" sz="1400" u="none" cap="none" strike="noStrike">
                <a:solidFill>
                  <a:srgbClr val="AEABAB"/>
                </a:solidFill>
                <a:latin typeface="Calibri"/>
                <a:ea typeface="Calibri"/>
                <a:cs typeface="Calibri"/>
                <a:sym typeface="Calibri"/>
              </a:rPr>
              <a:t>يدعو المدرس كل </a:t>
            </a:r>
            <a:r>
              <a:rPr b="0" i="0" lang="ar-MA" sz="1400" u="none" cap="none" strike="noStrike">
                <a:solidFill>
                  <a:srgbClr val="AEABAB"/>
                </a:solidFill>
                <a:highlight>
                  <a:srgbClr val="00FFFF"/>
                </a:highlight>
                <a:latin typeface="Calibri"/>
                <a:ea typeface="Calibri"/>
                <a:cs typeface="Calibri"/>
                <a:sym typeface="Calibri"/>
              </a:rPr>
              <a:t>ثنائي</a:t>
            </a:r>
            <a:r>
              <a:rPr b="0" i="0" lang="ar-MA" sz="1400" u="none" cap="none" strike="noStrike">
                <a:solidFill>
                  <a:srgbClr val="AEABAB"/>
                </a:solidFill>
                <a:latin typeface="Calibri"/>
                <a:ea typeface="Calibri"/>
                <a:cs typeface="Calibri"/>
                <a:sym typeface="Calibri"/>
              </a:rPr>
              <a:t>  إلى اختيار ما يناسب الفراغ، وبعدها يطلب من كل واحد منهما  شرح سيرورة توصله إلى الجواب إلى زميله  في إطار التصحيح التبادلي .</a:t>
            </a:r>
            <a:r>
              <a:rPr b="0" i="1" lang="ar-MA" sz="1400" u="none" cap="none" strike="noStrike">
                <a:solidFill>
                  <a:srgbClr val="AEABAB"/>
                </a:solidFill>
                <a:latin typeface="Calibri"/>
                <a:ea typeface="Calibri"/>
                <a:cs typeface="Calibri"/>
                <a:sym typeface="Calibri"/>
              </a:rPr>
              <a:t>.</a:t>
            </a:r>
            <a:r>
              <a:rPr b="0" i="0" lang="ar-MA" sz="1400" u="none" cap="none" strike="noStrike">
                <a:solidFill>
                  <a:srgbClr val="AEABAB"/>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p:txBody>
      </p:sp>
      <p:sp>
        <p:nvSpPr>
          <p:cNvPr id="887" name="Google Shape;887;p26"/>
          <p:cNvSpPr/>
          <p:nvPr/>
        </p:nvSpPr>
        <p:spPr>
          <a:xfrm>
            <a:off x="1927300" y="2241971"/>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الفيلم الوثائقي</a:t>
            </a:r>
            <a:endParaRPr b="1" i="0" sz="2400" u="none" cap="none" strike="noStrike">
              <a:solidFill>
                <a:schemeClr val="dk1"/>
              </a:solidFill>
              <a:latin typeface="Calibri"/>
              <a:ea typeface="Calibri"/>
              <a:cs typeface="Calibri"/>
              <a:sym typeface="Calibri"/>
            </a:endParaRPr>
          </a:p>
        </p:txBody>
      </p:sp>
      <p:sp>
        <p:nvSpPr>
          <p:cNvPr id="888" name="Google Shape;888;p26"/>
          <p:cNvSpPr/>
          <p:nvPr/>
        </p:nvSpPr>
        <p:spPr>
          <a:xfrm>
            <a:off x="8606047" y="2241971"/>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الديكور</a:t>
            </a:r>
            <a:endParaRPr b="1" i="0" sz="2400" u="none" cap="none" strike="noStrike">
              <a:solidFill>
                <a:schemeClr val="dk1"/>
              </a:solidFill>
              <a:latin typeface="Calibri"/>
              <a:ea typeface="Calibri"/>
              <a:cs typeface="Calibri"/>
              <a:sym typeface="Calibri"/>
            </a:endParaRPr>
          </a:p>
        </p:txBody>
      </p:sp>
      <p:sp>
        <p:nvSpPr>
          <p:cNvPr id="889" name="Google Shape;889;p26"/>
          <p:cNvSpPr/>
          <p:nvPr/>
        </p:nvSpPr>
        <p:spPr>
          <a:xfrm>
            <a:off x="5073468" y="2241971"/>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الكاميرا</a:t>
            </a:r>
            <a:endParaRPr b="1" i="0" sz="2400" u="none" cap="none" strike="noStrike">
              <a:solidFill>
                <a:schemeClr val="dk1"/>
              </a:solidFill>
              <a:latin typeface="Calibri"/>
              <a:ea typeface="Calibri"/>
              <a:cs typeface="Calibri"/>
              <a:sym typeface="Calibri"/>
            </a:endParaRPr>
          </a:p>
        </p:txBody>
      </p:sp>
      <p:sp>
        <p:nvSpPr>
          <p:cNvPr id="890" name="Google Shape;890;p26"/>
          <p:cNvSpPr txBox="1"/>
          <p:nvPr/>
        </p:nvSpPr>
        <p:spPr>
          <a:xfrm>
            <a:off x="189741" y="1105748"/>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يهتمّ المخرج بالعناصر التقنية كـــــحركة ......................... و.........................</a:t>
            </a:r>
            <a:endParaRPr b="1" i="0" sz="3200" u="none" cap="none" strike="noStrike">
              <a:solidFill>
                <a:schemeClr val="dk1"/>
              </a:solidFill>
              <a:latin typeface="Calibri"/>
              <a:ea typeface="Calibri"/>
              <a:cs typeface="Calibri"/>
              <a:sym typeface="Calibri"/>
            </a:endParaRPr>
          </a:p>
        </p:txBody>
      </p:sp>
      <p:sp>
        <p:nvSpPr>
          <p:cNvPr id="891" name="Google Shape;891;p26"/>
          <p:cNvSpPr txBox="1"/>
          <p:nvPr/>
        </p:nvSpPr>
        <p:spPr>
          <a:xfrm>
            <a:off x="338828" y="3930589"/>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يستهويني ......................لأنه يقدّم معلومات جديدة.</a:t>
            </a:r>
            <a:endParaRPr b="1" i="0" sz="3200" u="none" cap="none" strike="noStrike">
              <a:solidFill>
                <a:schemeClr val="dk1"/>
              </a:solidFill>
              <a:latin typeface="Calibri"/>
              <a:ea typeface="Calibri"/>
              <a:cs typeface="Calibri"/>
              <a:sym typeface="Calibri"/>
            </a:endParaRPr>
          </a:p>
        </p:txBody>
      </p:sp>
      <p:sp>
        <p:nvSpPr>
          <p:cNvPr id="892" name="Google Shape;892;p26"/>
          <p:cNvSpPr/>
          <p:nvPr/>
        </p:nvSpPr>
        <p:spPr>
          <a:xfrm>
            <a:off x="2076387" y="506681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المشاهدين</a:t>
            </a:r>
            <a:endParaRPr b="1" i="0" sz="2400" u="none" cap="none" strike="noStrike">
              <a:solidFill>
                <a:schemeClr val="dk1"/>
              </a:solidFill>
              <a:latin typeface="Calibri"/>
              <a:ea typeface="Calibri"/>
              <a:cs typeface="Calibri"/>
              <a:sym typeface="Calibri"/>
            </a:endParaRPr>
          </a:p>
        </p:txBody>
      </p:sp>
      <p:sp>
        <p:nvSpPr>
          <p:cNvPr id="893" name="Google Shape;893;p26"/>
          <p:cNvSpPr/>
          <p:nvPr/>
        </p:nvSpPr>
        <p:spPr>
          <a:xfrm>
            <a:off x="8755134" y="506681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الأفلام الهندية</a:t>
            </a:r>
            <a:endParaRPr b="1" i="0" sz="2400" u="none" cap="none" strike="noStrike">
              <a:solidFill>
                <a:schemeClr val="dk1"/>
              </a:solidFill>
              <a:latin typeface="Calibri"/>
              <a:ea typeface="Calibri"/>
              <a:cs typeface="Calibri"/>
              <a:sym typeface="Calibri"/>
            </a:endParaRPr>
          </a:p>
        </p:txBody>
      </p:sp>
      <p:sp>
        <p:nvSpPr>
          <p:cNvPr id="894" name="Google Shape;894;p26"/>
          <p:cNvSpPr/>
          <p:nvPr/>
        </p:nvSpPr>
        <p:spPr>
          <a:xfrm>
            <a:off x="5231886" y="506681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الفيلم الوثائقي</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pic>
        <p:nvPicPr>
          <p:cNvPr descr="Image générée" id="899" name="Google Shape;899;p2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900" name="Google Shape;900;p27"/>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901" name="Google Shape;901;p27"/>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902" name="Google Shape;902;p27"/>
          <p:cNvSpPr txBox="1"/>
          <p:nvPr/>
        </p:nvSpPr>
        <p:spPr>
          <a:xfrm>
            <a:off x="2161376" y="490951"/>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 </a:t>
            </a:r>
            <a:r>
              <a:rPr b="0" i="0" lang="ar-MA" sz="1400" u="none" cap="none" strike="noStrike">
                <a:solidFill>
                  <a:srgbClr val="AEABAB"/>
                </a:solidFill>
                <a:latin typeface="Calibri"/>
                <a:ea typeface="Calibri"/>
                <a:cs typeface="Calibri"/>
                <a:sym typeface="Calibri"/>
              </a:rPr>
              <a:t>يدعو المدرس المتعلمين إلى توظيف الكلمات الآتية لملء الفراغ.</a:t>
            </a:r>
            <a:endParaRPr b="0" i="0" sz="1400" u="none" cap="none" strike="noStrike">
              <a:solidFill>
                <a:srgbClr val="AEABAB"/>
              </a:solidFill>
              <a:latin typeface="Calibri"/>
              <a:ea typeface="Calibri"/>
              <a:cs typeface="Calibri"/>
              <a:sym typeface="Calibri"/>
            </a:endParaRPr>
          </a:p>
        </p:txBody>
      </p:sp>
      <p:sp>
        <p:nvSpPr>
          <p:cNvPr id="903" name="Google Shape;903;p27"/>
          <p:cNvSpPr txBox="1"/>
          <p:nvPr/>
        </p:nvSpPr>
        <p:spPr>
          <a:xfrm>
            <a:off x="263526" y="23111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نوظف هذه الكلمات في جمل.</a:t>
            </a:r>
            <a:endParaRPr b="0" i="0" sz="1400" u="none" cap="none" strike="noStrike">
              <a:solidFill>
                <a:srgbClr val="000000"/>
              </a:solidFill>
              <a:latin typeface="Arial"/>
              <a:ea typeface="Arial"/>
              <a:cs typeface="Arial"/>
              <a:sym typeface="Arial"/>
            </a:endParaRPr>
          </a:p>
        </p:txBody>
      </p:sp>
      <p:sp>
        <p:nvSpPr>
          <p:cNvPr id="904" name="Google Shape;904;p27"/>
          <p:cNvSpPr/>
          <p:nvPr/>
        </p:nvSpPr>
        <p:spPr>
          <a:xfrm>
            <a:off x="4373217" y="1826651"/>
            <a:ext cx="2677399" cy="726141"/>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rPr b="1" i="0" lang="ar-MA" sz="2400" u="none" cap="none" strike="noStrike">
                <a:solidFill>
                  <a:schemeClr val="lt1"/>
                </a:solidFill>
                <a:latin typeface="Calibri"/>
                <a:ea typeface="Calibri"/>
                <a:cs typeface="Calibri"/>
                <a:sym typeface="Calibri"/>
              </a:rPr>
              <a:t>الكاميرا </a:t>
            </a:r>
            <a:endParaRPr b="1" i="0" sz="2400" u="none" cap="none" strike="noStrike">
              <a:solidFill>
                <a:schemeClr val="lt1"/>
              </a:solidFill>
              <a:latin typeface="Calibri"/>
              <a:ea typeface="Calibri"/>
              <a:cs typeface="Calibri"/>
              <a:sym typeface="Calibri"/>
            </a:endParaRPr>
          </a:p>
        </p:txBody>
      </p:sp>
      <p:sp>
        <p:nvSpPr>
          <p:cNvPr id="905" name="Google Shape;905;p27"/>
          <p:cNvSpPr txBox="1"/>
          <p:nvPr/>
        </p:nvSpPr>
        <p:spPr>
          <a:xfrm>
            <a:off x="491228" y="922341"/>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يهتمّ المخرج بالعناصر التقنية كـــ</a:t>
            </a:r>
            <a:r>
              <a:rPr b="1" i="0" lang="ar-MA" sz="3200" u="none" cap="none" strike="noStrike">
                <a:solidFill>
                  <a:srgbClr val="0070C0"/>
                </a:solidFill>
                <a:latin typeface="Calibri"/>
                <a:ea typeface="Calibri"/>
                <a:cs typeface="Calibri"/>
                <a:sym typeface="Calibri"/>
              </a:rPr>
              <a:t>ــحركة الكاميرا </a:t>
            </a:r>
            <a:r>
              <a:rPr b="1" i="0" lang="ar-MA" sz="3200" u="none" cap="none" strike="noStrike">
                <a:solidFill>
                  <a:schemeClr val="dk1"/>
                </a:solidFill>
                <a:latin typeface="Calibri"/>
                <a:ea typeface="Calibri"/>
                <a:cs typeface="Calibri"/>
                <a:sym typeface="Calibri"/>
              </a:rPr>
              <a:t>و</a:t>
            </a:r>
            <a:r>
              <a:rPr b="1" i="0" lang="ar-MA" sz="3200" u="none" cap="none" strike="noStrike">
                <a:solidFill>
                  <a:srgbClr val="0070C0"/>
                </a:solidFill>
                <a:latin typeface="Calibri"/>
                <a:ea typeface="Calibri"/>
                <a:cs typeface="Calibri"/>
                <a:sym typeface="Calibri"/>
              </a:rPr>
              <a:t>الديكور</a:t>
            </a:r>
            <a:endParaRPr b="1" i="0" sz="3200" u="none" cap="none" strike="noStrike">
              <a:solidFill>
                <a:srgbClr val="0070C0"/>
              </a:solidFill>
              <a:latin typeface="Calibri"/>
              <a:ea typeface="Calibri"/>
              <a:cs typeface="Calibri"/>
              <a:sym typeface="Calibri"/>
            </a:endParaRPr>
          </a:p>
        </p:txBody>
      </p:sp>
      <p:sp>
        <p:nvSpPr>
          <p:cNvPr id="906" name="Google Shape;906;p27"/>
          <p:cNvSpPr/>
          <p:nvPr/>
        </p:nvSpPr>
        <p:spPr>
          <a:xfrm>
            <a:off x="8080580" y="1826650"/>
            <a:ext cx="2677399" cy="726141"/>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rPr b="1" i="0" lang="ar-MA" sz="2400" u="none" cap="none" strike="noStrike">
                <a:solidFill>
                  <a:schemeClr val="lt1"/>
                </a:solidFill>
                <a:latin typeface="Calibri"/>
                <a:ea typeface="Calibri"/>
                <a:cs typeface="Calibri"/>
                <a:sym typeface="Calibri"/>
              </a:rPr>
              <a:t>الديكور </a:t>
            </a:r>
            <a:endParaRPr b="1" i="0" sz="2400" u="none" cap="none" strike="noStrike">
              <a:solidFill>
                <a:schemeClr val="lt1"/>
              </a:solidFill>
              <a:latin typeface="Calibri"/>
              <a:ea typeface="Calibri"/>
              <a:cs typeface="Calibri"/>
              <a:sym typeface="Calibri"/>
            </a:endParaRPr>
          </a:p>
        </p:txBody>
      </p:sp>
      <p:sp>
        <p:nvSpPr>
          <p:cNvPr id="907" name="Google Shape;907;p27"/>
          <p:cNvSpPr/>
          <p:nvPr/>
        </p:nvSpPr>
        <p:spPr>
          <a:xfrm>
            <a:off x="2066448" y="503699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1" i="0" lang="ar-MA" sz="2000" u="none" cap="none" strike="noStrike">
                <a:solidFill>
                  <a:srgbClr val="D8D8D8"/>
                </a:solidFill>
                <a:latin typeface="Calibri"/>
                <a:ea typeface="Calibri"/>
                <a:cs typeface="Calibri"/>
                <a:sym typeface="Calibri"/>
              </a:rPr>
              <a:t>المجلة</a:t>
            </a:r>
            <a:endParaRPr b="1" i="0" sz="2000" u="none" cap="none" strike="noStrike">
              <a:solidFill>
                <a:srgbClr val="D8D8D8"/>
              </a:solidFill>
              <a:latin typeface="Calibri"/>
              <a:ea typeface="Calibri"/>
              <a:cs typeface="Calibri"/>
              <a:sym typeface="Calibri"/>
            </a:endParaRPr>
          </a:p>
        </p:txBody>
      </p:sp>
      <p:sp>
        <p:nvSpPr>
          <p:cNvPr id="908" name="Google Shape;908;p27"/>
          <p:cNvSpPr/>
          <p:nvPr/>
        </p:nvSpPr>
        <p:spPr>
          <a:xfrm>
            <a:off x="8807206" y="503699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1" i="0" lang="ar-MA" sz="2000" u="none" cap="none" strike="noStrike">
                <a:solidFill>
                  <a:srgbClr val="D8D8D8"/>
                </a:solidFill>
                <a:latin typeface="Calibri"/>
                <a:ea typeface="Calibri"/>
                <a:cs typeface="Calibri"/>
                <a:sym typeface="Calibri"/>
              </a:rPr>
              <a:t>المقال</a:t>
            </a:r>
            <a:endParaRPr b="1" i="0" sz="2000" u="none" cap="none" strike="noStrike">
              <a:solidFill>
                <a:srgbClr val="D8D8D8"/>
              </a:solidFill>
              <a:latin typeface="Calibri"/>
              <a:ea typeface="Calibri"/>
              <a:cs typeface="Calibri"/>
              <a:sym typeface="Calibri"/>
            </a:endParaRPr>
          </a:p>
        </p:txBody>
      </p:sp>
      <p:sp>
        <p:nvSpPr>
          <p:cNvPr id="909" name="Google Shape;909;p27"/>
          <p:cNvSpPr/>
          <p:nvPr/>
        </p:nvSpPr>
        <p:spPr>
          <a:xfrm>
            <a:off x="5283958" y="5036994"/>
            <a:ext cx="2221774" cy="726141"/>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rPr b="1" i="0" lang="ar-MA" sz="2400" u="none" cap="none" strike="noStrike">
                <a:solidFill>
                  <a:schemeClr val="lt1"/>
                </a:solidFill>
                <a:latin typeface="Calibri"/>
                <a:ea typeface="Calibri"/>
                <a:cs typeface="Calibri"/>
                <a:sym typeface="Calibri"/>
              </a:rPr>
              <a:t>الفيلم الوثائقي</a:t>
            </a:r>
            <a:endParaRPr b="1" i="0" sz="2400" u="none" cap="none" strike="noStrike">
              <a:solidFill>
                <a:schemeClr val="lt1"/>
              </a:solidFill>
              <a:latin typeface="Calibri"/>
              <a:ea typeface="Calibri"/>
              <a:cs typeface="Calibri"/>
              <a:sym typeface="Calibri"/>
            </a:endParaRPr>
          </a:p>
        </p:txBody>
      </p:sp>
      <p:sp>
        <p:nvSpPr>
          <p:cNvPr id="910" name="Google Shape;910;p27"/>
          <p:cNvSpPr txBox="1"/>
          <p:nvPr/>
        </p:nvSpPr>
        <p:spPr>
          <a:xfrm>
            <a:off x="400839" y="3900771"/>
            <a:ext cx="11514343" cy="72941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Hammersmith One"/>
              <a:buNone/>
            </a:pPr>
            <a:r>
              <a:rPr b="1" i="0" lang="ar-MA" sz="3200" u="none" cap="none" strike="noStrike">
                <a:solidFill>
                  <a:schemeClr val="dk1"/>
                </a:solidFill>
                <a:latin typeface="Calibri"/>
                <a:ea typeface="Calibri"/>
                <a:cs typeface="Calibri"/>
                <a:sym typeface="Calibri"/>
              </a:rPr>
              <a:t>يستهويني </a:t>
            </a:r>
            <a:r>
              <a:rPr b="1" i="0" lang="ar-MA" sz="3200" u="none" cap="none" strike="noStrike">
                <a:solidFill>
                  <a:srgbClr val="0070C0"/>
                </a:solidFill>
                <a:latin typeface="Calibri"/>
                <a:ea typeface="Calibri"/>
                <a:cs typeface="Calibri"/>
                <a:sym typeface="Calibri"/>
              </a:rPr>
              <a:t>الفيلم الوثائقي </a:t>
            </a:r>
            <a:r>
              <a:rPr b="1" i="0" lang="ar-MA" sz="3200" u="none" cap="none" strike="noStrike">
                <a:solidFill>
                  <a:schemeClr val="dk1"/>
                </a:solidFill>
                <a:latin typeface="Calibri"/>
                <a:ea typeface="Calibri"/>
                <a:cs typeface="Calibri"/>
                <a:sym typeface="Calibri"/>
              </a:rPr>
              <a:t>لأنه يقدّم معلومات جديدة.</a:t>
            </a:r>
            <a:endParaRPr b="1" i="0" sz="3200" u="none" cap="none" strike="noStrike">
              <a:solidFill>
                <a:schemeClr val="dk1"/>
              </a:solidFill>
              <a:latin typeface="Calibri"/>
              <a:ea typeface="Calibri"/>
              <a:cs typeface="Calibri"/>
              <a:sym typeface="Calibri"/>
            </a:endParaRPr>
          </a:p>
        </p:txBody>
      </p:sp>
      <p:sp>
        <p:nvSpPr>
          <p:cNvPr id="911" name="Google Shape;911;p27"/>
          <p:cNvSpPr/>
          <p:nvPr/>
        </p:nvSpPr>
        <p:spPr>
          <a:xfrm>
            <a:off x="1121479" y="1826649"/>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1" i="0" lang="ar-MA" sz="2000" u="none" cap="none" strike="noStrike">
                <a:solidFill>
                  <a:srgbClr val="D8D8D8"/>
                </a:solidFill>
                <a:latin typeface="Calibri"/>
                <a:ea typeface="Calibri"/>
                <a:cs typeface="Calibri"/>
                <a:sym typeface="Calibri"/>
              </a:rPr>
              <a:t>المجلة</a:t>
            </a:r>
            <a:endParaRPr b="1" i="0" sz="2000" u="none" cap="none" strike="noStrike">
              <a:solidFill>
                <a:srgbClr val="D8D8D8"/>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pic>
        <p:nvPicPr>
          <p:cNvPr id="916" name="Google Shape;916;p28"/>
          <p:cNvPicPr preferRelativeResize="0"/>
          <p:nvPr/>
        </p:nvPicPr>
        <p:blipFill rotWithShape="1">
          <a:blip r:embed="rId3">
            <a:alphaModFix/>
          </a:blip>
          <a:srcRect b="0" l="0" r="0" t="0"/>
          <a:stretch/>
        </p:blipFill>
        <p:spPr>
          <a:xfrm>
            <a:off x="14911" y="602519"/>
            <a:ext cx="12369245" cy="6228000"/>
          </a:xfrm>
          <a:prstGeom prst="rect">
            <a:avLst/>
          </a:prstGeom>
          <a:noFill/>
          <a:ln>
            <a:noFill/>
          </a:ln>
        </p:spPr>
      </p:pic>
      <p:pic>
        <p:nvPicPr>
          <p:cNvPr descr="Image générée" id="917" name="Google Shape;917;p28"/>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918" name="Google Shape;918;p28"/>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Image générée" id="919" name="Google Shape;919;p28"/>
          <p:cNvPicPr preferRelativeResize="0"/>
          <p:nvPr/>
        </p:nvPicPr>
        <p:blipFill rotWithShape="1">
          <a:blip r:embed="rId5">
            <a:alphaModFix/>
          </a:blip>
          <a:srcRect b="41629" l="3381" r="70997" t="42118"/>
          <a:stretch/>
        </p:blipFill>
        <p:spPr>
          <a:xfrm>
            <a:off x="110718" y="125161"/>
            <a:ext cx="761996" cy="725006"/>
          </a:xfrm>
          <a:prstGeom prst="rect">
            <a:avLst/>
          </a:prstGeom>
          <a:noFill/>
          <a:ln>
            <a:noFill/>
          </a:ln>
        </p:spPr>
      </p:pic>
      <p:sp>
        <p:nvSpPr>
          <p:cNvPr id="920" name="Google Shape;920;p28"/>
          <p:cNvSpPr txBox="1"/>
          <p:nvPr/>
        </p:nvSpPr>
        <p:spPr>
          <a:xfrm>
            <a:off x="211608" y="404421"/>
            <a:ext cx="11717516" cy="470617"/>
          </a:xfrm>
          <a:prstGeom prst="rect">
            <a:avLst/>
          </a:prstGeom>
          <a:noFill/>
          <a:ln>
            <a:noFill/>
          </a:ln>
        </p:spPr>
        <p:txBody>
          <a:bodyPr anchorCtr="0" anchor="t" bIns="45700" lIns="91425" spcFirstLastPara="1" rIns="91425" wrap="square" tIns="45700">
            <a:noAutofit/>
          </a:bodyPr>
          <a:lstStyle/>
          <a:p>
            <a:pPr indent="0" lvl="0" marL="0" marR="0" rtl="1" algn="just">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 </a:t>
            </a:r>
            <a:r>
              <a:rPr b="0" i="0" lang="ar-MA" sz="1400" u="none" cap="none" strike="noStrike">
                <a:solidFill>
                  <a:srgbClr val="AEABAB"/>
                </a:solidFill>
                <a:latin typeface="Calibri"/>
                <a:ea typeface="Calibri"/>
                <a:cs typeface="Calibri"/>
                <a:sym typeface="Calibri"/>
              </a:rPr>
              <a:t>يدعو المدرس المتعلمين إلى اختيار الكلمة المناسبة لملء الفراغ، ويتنقل بين الصفوف لتقديم الدعم المناسب للمتعلمين وتشجيع المتفوقين عبر التنويه بعملهم ويطلب منهم شرح سيرورة التوصل إلى الجواب الصحيح. مدة إنجاز النشاط دقيقة واحدة.</a:t>
            </a:r>
            <a:endParaRPr b="0" i="0" sz="1400" u="none" cap="none" strike="noStrike">
              <a:solidFill>
                <a:schemeClr val="dk1"/>
              </a:solidFill>
              <a:latin typeface="Calibri"/>
              <a:ea typeface="Calibri"/>
              <a:cs typeface="Calibri"/>
              <a:sym typeface="Calibri"/>
            </a:endParaRPr>
          </a:p>
        </p:txBody>
      </p:sp>
      <p:sp>
        <p:nvSpPr>
          <p:cNvPr id="921" name="Google Shape;921;p28"/>
          <p:cNvSpPr txBox="1"/>
          <p:nvPr/>
        </p:nvSpPr>
        <p:spPr>
          <a:xfrm>
            <a:off x="58360" y="88798"/>
            <a:ext cx="1138718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Calibri"/>
              <a:buNone/>
            </a:pPr>
            <a:r>
              <a:rPr b="1" i="0" lang="ar-MA" sz="2000" u="none" cap="none" strike="noStrike">
                <a:solidFill>
                  <a:srgbClr val="757070"/>
                </a:solidFill>
                <a:highlight>
                  <a:srgbClr val="FFFF00"/>
                </a:highlight>
                <a:latin typeface="Calibri"/>
                <a:ea typeface="Calibri"/>
                <a:cs typeface="Calibri"/>
                <a:sym typeface="Calibri"/>
              </a:rPr>
              <a:t>الممارسة المستقلة: </a:t>
            </a:r>
            <a:r>
              <a:rPr b="1" i="0" lang="ar-MA" sz="2000" u="none" cap="none" strike="noStrike">
                <a:solidFill>
                  <a:srgbClr val="757070"/>
                </a:solidFill>
                <a:latin typeface="Calibri"/>
                <a:ea typeface="Calibri"/>
                <a:cs typeface="Calibri"/>
                <a:sym typeface="Calibri"/>
              </a:rPr>
              <a:t>الآن، ستشتغلون فرديا في كراساتكم للقيام بالعملية نفسها؛ نختار الكلمة المناسبة لإتمام معنى الجملة.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922" name="Google Shape;922;p28"/>
          <p:cNvPicPr preferRelativeResize="0"/>
          <p:nvPr/>
        </p:nvPicPr>
        <p:blipFill rotWithShape="1">
          <a:blip r:embed="rId6">
            <a:alphaModFix/>
          </a:blip>
          <a:srcRect b="0" l="0" r="0" t="0"/>
          <a:stretch/>
        </p:blipFill>
        <p:spPr>
          <a:xfrm>
            <a:off x="636646" y="54775"/>
            <a:ext cx="735012" cy="733425"/>
          </a:xfrm>
          <a:prstGeom prst="rect">
            <a:avLst/>
          </a:prstGeom>
          <a:noFill/>
          <a:ln>
            <a:noFill/>
          </a:ln>
        </p:spPr>
      </p:pic>
      <p:pic>
        <p:nvPicPr>
          <p:cNvPr id="923" name="Google Shape;923;p28"/>
          <p:cNvPicPr preferRelativeResize="0"/>
          <p:nvPr/>
        </p:nvPicPr>
        <p:blipFill rotWithShape="1">
          <a:blip r:embed="rId7">
            <a:alphaModFix/>
          </a:blip>
          <a:srcRect b="0" l="0" r="0" t="0"/>
          <a:stretch/>
        </p:blipFill>
        <p:spPr>
          <a:xfrm>
            <a:off x="566530" y="2009497"/>
            <a:ext cx="11131827" cy="283900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pic>
        <p:nvPicPr>
          <p:cNvPr id="928" name="Google Shape;928;p29"/>
          <p:cNvPicPr preferRelativeResize="0"/>
          <p:nvPr/>
        </p:nvPicPr>
        <p:blipFill rotWithShape="1">
          <a:blip r:embed="rId3">
            <a:alphaModFix/>
          </a:blip>
          <a:srcRect b="0" l="0" r="0" t="0"/>
          <a:stretch/>
        </p:blipFill>
        <p:spPr>
          <a:xfrm>
            <a:off x="640468" y="2035022"/>
            <a:ext cx="11601029" cy="2839006"/>
          </a:xfrm>
          <a:prstGeom prst="rect">
            <a:avLst/>
          </a:prstGeom>
          <a:noFill/>
          <a:ln>
            <a:noFill/>
          </a:ln>
        </p:spPr>
      </p:pic>
      <p:pic>
        <p:nvPicPr>
          <p:cNvPr descr="Image générée" id="929" name="Google Shape;929;p29"/>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930" name="Google Shape;930;p29"/>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Image générée" id="931" name="Google Shape;931;p29"/>
          <p:cNvPicPr preferRelativeResize="0"/>
          <p:nvPr/>
        </p:nvPicPr>
        <p:blipFill rotWithShape="1">
          <a:blip r:embed="rId5">
            <a:alphaModFix/>
          </a:blip>
          <a:srcRect b="41629" l="3381" r="70997" t="42118"/>
          <a:stretch/>
        </p:blipFill>
        <p:spPr>
          <a:xfrm>
            <a:off x="110718" y="125161"/>
            <a:ext cx="761996" cy="725006"/>
          </a:xfrm>
          <a:prstGeom prst="rect">
            <a:avLst/>
          </a:prstGeom>
          <a:noFill/>
          <a:ln>
            <a:noFill/>
          </a:ln>
        </p:spPr>
      </p:pic>
      <p:sp>
        <p:nvSpPr>
          <p:cNvPr id="932" name="Google Shape;932;p29"/>
          <p:cNvSpPr txBox="1"/>
          <p:nvPr/>
        </p:nvSpPr>
        <p:spPr>
          <a:xfrm>
            <a:off x="245097" y="517656"/>
            <a:ext cx="11601029"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يستمع المدرس إلى إجابتين تدون إحداهما على السبورة، ويتم تصحيحها بشكل تفاعلي مع التأكيد على شرح سيرورة التوصل إلى الجواب. ثم يطلب من المتعلمين تصحيح أجوبتهم في الكراسة.</a:t>
            </a:r>
            <a:endParaRPr b="0" i="0" sz="1400" u="none" cap="none" strike="noStrike">
              <a:solidFill>
                <a:srgbClr val="AEABAB"/>
              </a:solidFill>
              <a:latin typeface="Calibri"/>
              <a:ea typeface="Calibri"/>
              <a:cs typeface="Calibri"/>
              <a:sym typeface="Calibri"/>
            </a:endParaRPr>
          </a:p>
        </p:txBody>
      </p:sp>
      <p:sp>
        <p:nvSpPr>
          <p:cNvPr id="933" name="Google Shape;933;p29"/>
          <p:cNvSpPr txBox="1"/>
          <p:nvPr/>
        </p:nvSpPr>
        <p:spPr>
          <a:xfrm>
            <a:off x="-118872" y="155634"/>
            <a:ext cx="1138718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مبهر! إليكم الأجوبة الصحيحة.</a:t>
            </a:r>
            <a:endParaRPr b="1" i="0" sz="2000" u="none" cap="none" strike="noStrike">
              <a:solidFill>
                <a:srgbClr val="757070"/>
              </a:solidFill>
              <a:latin typeface="Calibri"/>
              <a:ea typeface="Calibri"/>
              <a:cs typeface="Calibri"/>
              <a:sym typeface="Calibri"/>
            </a:endParaRPr>
          </a:p>
        </p:txBody>
      </p:sp>
      <p:sp>
        <p:nvSpPr>
          <p:cNvPr id="934" name="Google Shape;934;p29"/>
          <p:cNvSpPr txBox="1"/>
          <p:nvPr/>
        </p:nvSpPr>
        <p:spPr>
          <a:xfrm>
            <a:off x="8295642" y="3080351"/>
            <a:ext cx="40947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المركز السينمائي المغربي</a:t>
            </a:r>
            <a:endParaRPr b="1" i="0" sz="2800" u="none" cap="none" strike="noStrike">
              <a:solidFill>
                <a:schemeClr val="dk1"/>
              </a:solidFill>
              <a:latin typeface="Calibri"/>
              <a:ea typeface="Calibri"/>
              <a:cs typeface="Calibri"/>
              <a:sym typeface="Calibri"/>
            </a:endParaRPr>
          </a:p>
        </p:txBody>
      </p:sp>
      <p:sp>
        <p:nvSpPr>
          <p:cNvPr id="935" name="Google Shape;935;p29"/>
          <p:cNvSpPr txBox="1"/>
          <p:nvPr/>
        </p:nvSpPr>
        <p:spPr>
          <a:xfrm>
            <a:off x="7407094" y="3572793"/>
            <a:ext cx="4094743"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rgbClr val="156082"/>
                </a:solidFill>
                <a:latin typeface="Calibri"/>
                <a:ea typeface="Calibri"/>
                <a:cs typeface="Calibri"/>
                <a:sym typeface="Calibri"/>
              </a:rPr>
              <a:t>الإخراج</a:t>
            </a:r>
            <a:endParaRPr b="1" i="0" sz="3200" u="none" cap="none" strike="noStrike">
              <a:solidFill>
                <a:srgbClr val="156082"/>
              </a:solidFill>
              <a:latin typeface="Calibri"/>
              <a:ea typeface="Calibri"/>
              <a:cs typeface="Calibri"/>
              <a:sym typeface="Calibri"/>
            </a:endParaRPr>
          </a:p>
        </p:txBody>
      </p:sp>
      <p:sp>
        <p:nvSpPr>
          <p:cNvPr id="936" name="Google Shape;936;p29"/>
          <p:cNvSpPr txBox="1"/>
          <p:nvPr/>
        </p:nvSpPr>
        <p:spPr>
          <a:xfrm>
            <a:off x="3896359" y="3469791"/>
            <a:ext cx="4094743"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ar-MA" sz="3600" u="none" cap="none" strike="noStrike">
                <a:solidFill>
                  <a:srgbClr val="037A9C"/>
                </a:solidFill>
                <a:latin typeface="Calibri"/>
                <a:ea typeface="Calibri"/>
                <a:cs typeface="Calibri"/>
                <a:sym typeface="Calibri"/>
              </a:rPr>
              <a:t>السيناريو</a:t>
            </a:r>
            <a:endParaRPr b="1" i="0" sz="3600" u="none" cap="none" strike="noStrike">
              <a:solidFill>
                <a:srgbClr val="037A9C"/>
              </a:solidFill>
              <a:latin typeface="Calibri"/>
              <a:ea typeface="Calibri"/>
              <a:cs typeface="Calibri"/>
              <a:sym typeface="Calibri"/>
            </a:endParaRPr>
          </a:p>
        </p:txBody>
      </p:sp>
      <p:sp>
        <p:nvSpPr>
          <p:cNvPr id="937" name="Google Shape;937;p29"/>
          <p:cNvSpPr txBox="1"/>
          <p:nvPr/>
        </p:nvSpPr>
        <p:spPr>
          <a:xfrm>
            <a:off x="3638065" y="4116122"/>
            <a:ext cx="40947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المشاهدين</a:t>
            </a:r>
            <a:endParaRPr b="1" i="0" sz="2800" u="none" cap="none" strike="noStrike">
              <a:solidFill>
                <a:schemeClr val="dk1"/>
              </a:solidFill>
              <a:latin typeface="Calibri"/>
              <a:ea typeface="Calibri"/>
              <a:cs typeface="Calibri"/>
              <a:sym typeface="Calibri"/>
            </a:endParaRPr>
          </a:p>
        </p:txBody>
      </p:sp>
      <p:sp>
        <p:nvSpPr>
          <p:cNvPr id="938" name="Google Shape;938;p29"/>
          <p:cNvSpPr txBox="1"/>
          <p:nvPr/>
        </p:nvSpPr>
        <p:spPr>
          <a:xfrm>
            <a:off x="7732808" y="4178822"/>
            <a:ext cx="40947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الأفلام الهندية</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grpSp>
        <p:nvGrpSpPr>
          <p:cNvPr id="943" name="Google Shape;943;p30"/>
          <p:cNvGrpSpPr/>
          <p:nvPr/>
        </p:nvGrpSpPr>
        <p:grpSpPr>
          <a:xfrm>
            <a:off x="5130955" y="1706886"/>
            <a:ext cx="6054377" cy="3711725"/>
            <a:chOff x="1715066" y="1103461"/>
            <a:chExt cx="5717724" cy="3124203"/>
          </a:xfrm>
        </p:grpSpPr>
        <p:sp>
          <p:nvSpPr>
            <p:cNvPr id="944" name="Google Shape;944;p3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45" name="Google Shape;945;p3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46" name="Google Shape;946;p30"/>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chemeClr val="accent2"/>
                </a:solidFill>
                <a:latin typeface="Calibri"/>
                <a:ea typeface="Calibri"/>
                <a:cs typeface="Calibri"/>
                <a:sym typeface="Calibri"/>
              </a:rPr>
              <a:t>أستمع وأفهم</a:t>
            </a:r>
            <a:endParaRPr b="1" i="0" sz="4800" u="none" cap="none" strike="noStrike">
              <a:solidFill>
                <a:srgbClr val="44546A"/>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التسميع 1</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8 دقائق</a:t>
            </a:r>
            <a:endParaRPr b="1" i="0" sz="4800" u="none" cap="none" strike="noStrike">
              <a:solidFill>
                <a:schemeClr val="accent2"/>
              </a:solidFill>
              <a:latin typeface="Calibri"/>
              <a:ea typeface="Calibri"/>
              <a:cs typeface="Calibri"/>
              <a:sym typeface="Calibri"/>
            </a:endParaRPr>
          </a:p>
        </p:txBody>
      </p:sp>
      <p:pic>
        <p:nvPicPr>
          <p:cNvPr id="947" name="Google Shape;947;p30"/>
          <p:cNvPicPr preferRelativeResize="0"/>
          <p:nvPr/>
        </p:nvPicPr>
        <p:blipFill rotWithShape="1">
          <a:blip r:embed="rId3">
            <a:alphaModFix/>
          </a:blip>
          <a:srcRect b="0" l="0" r="0" t="0"/>
          <a:stretch/>
        </p:blipFill>
        <p:spPr>
          <a:xfrm>
            <a:off x="1538033" y="2080329"/>
            <a:ext cx="2697339" cy="2697339"/>
          </a:xfrm>
          <a:prstGeom prst="rect">
            <a:avLst/>
          </a:prstGeom>
          <a:noFill/>
          <a:ln>
            <a:noFill/>
          </a:ln>
        </p:spPr>
      </p:pic>
      <p:sp>
        <p:nvSpPr>
          <p:cNvPr id="948" name="Google Shape;948;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3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54" name="Google Shape;954;p31"/>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55" name="Google Shape;955;p31"/>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956" name="Google Shape;956;p3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57" name="Google Shape;957;p31"/>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958" name="Google Shape;958;p31"/>
          <p:cNvSpPr txBox="1"/>
          <p:nvPr/>
        </p:nvSpPr>
        <p:spPr>
          <a:xfrm>
            <a:off x="1180063" y="574169"/>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الانتباه والإصغاء الجيد</a:t>
            </a:r>
            <a:endParaRPr b="0" i="0" sz="1400" u="none" cap="none" strike="noStrike">
              <a:solidFill>
                <a:srgbClr val="000000"/>
              </a:solidFill>
              <a:latin typeface="Calibri"/>
              <a:ea typeface="Calibri"/>
              <a:cs typeface="Calibri"/>
              <a:sym typeface="Calibri"/>
            </a:endParaRPr>
          </a:p>
        </p:txBody>
      </p:sp>
      <p:sp>
        <p:nvSpPr>
          <p:cNvPr id="959" name="Google Shape;959;p31"/>
          <p:cNvSpPr txBox="1"/>
          <p:nvPr/>
        </p:nvSpPr>
        <p:spPr>
          <a:xfrm>
            <a:off x="832334" y="102308"/>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سأسمعكم النص التسميع الأول، انتبهوا سوف نبدأ، أنصتوا جيدا، ودوّنوا رؤوس أقلام في دفتر البحث </a:t>
            </a:r>
            <a:endParaRPr b="0" i="0" sz="1800" u="none" cap="none" strike="noStrike">
              <a:solidFill>
                <a:schemeClr val="dk1"/>
              </a:solidFill>
              <a:latin typeface="Calibri"/>
              <a:ea typeface="Calibri"/>
              <a:cs typeface="Calibri"/>
              <a:sym typeface="Calibri"/>
            </a:endParaRPr>
          </a:p>
        </p:txBody>
      </p:sp>
      <p:pic>
        <p:nvPicPr>
          <p:cNvPr descr="كيف أعرف أن طفلي لا يسمع؟ 10 أعراض تنذر بالإصابة بضعف السمع" id="960" name="Google Shape;960;p31"/>
          <p:cNvPicPr preferRelativeResize="0"/>
          <p:nvPr/>
        </p:nvPicPr>
        <p:blipFill rotWithShape="1">
          <a:blip r:embed="rId5">
            <a:alphaModFix/>
          </a:blip>
          <a:srcRect b="0" l="0" r="0" t="0"/>
          <a:stretch/>
        </p:blipFill>
        <p:spPr>
          <a:xfrm>
            <a:off x="2438400" y="1338263"/>
            <a:ext cx="7315200" cy="41814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3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66" name="Google Shape;966;p32"/>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967" name="Google Shape;967;p32"/>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68" name="Google Shape;968;p32"/>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969" name="Google Shape;969;p32"/>
          <p:cNvSpPr txBox="1"/>
          <p:nvPr/>
        </p:nvSpPr>
        <p:spPr>
          <a:xfrm>
            <a:off x="138225" y="43202"/>
            <a:ext cx="11185943"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قبل أن نستمع إلى نص</a:t>
            </a:r>
            <a:r>
              <a:rPr b="1" i="0" lang="ar-MA" sz="2000" u="none" cap="none" strike="noStrike">
                <a:solidFill>
                  <a:srgbClr val="7F7F7F"/>
                </a:solidFill>
                <a:latin typeface="Calibri"/>
                <a:ea typeface="Calibri"/>
                <a:cs typeface="Calibri"/>
                <a:sym typeface="Calibri"/>
              </a:rPr>
              <a:t> بعنوان </a:t>
            </a:r>
            <a:r>
              <a:rPr b="1" i="0" lang="ar-MA" sz="2000" u="none" cap="none" strike="noStrike">
                <a:solidFill>
                  <a:srgbClr val="FF0000"/>
                </a:solidFill>
                <a:latin typeface="Calibri"/>
                <a:ea typeface="Calibri"/>
                <a:cs typeface="Calibri"/>
                <a:sym typeface="Calibri"/>
              </a:rPr>
              <a:t>كيف عشقت السينما؟</a:t>
            </a:r>
            <a:r>
              <a:rPr b="1" i="0" lang="ar-MA" sz="2000" u="none" cap="none" strike="noStrike">
                <a:solidFill>
                  <a:srgbClr val="757070"/>
                </a:solidFill>
                <a:latin typeface="Calibri"/>
                <a:ea typeface="Calibri"/>
                <a:cs typeface="Calibri"/>
                <a:sym typeface="Calibri"/>
              </a:rPr>
              <a:t>، نتذكر أبرز قواعد الاستماع الجيد. </a:t>
            </a:r>
            <a:endParaRPr b="0" i="0" sz="1800" u="none" cap="none" strike="noStrike">
              <a:solidFill>
                <a:schemeClr val="dk1"/>
              </a:solidFill>
              <a:latin typeface="Calibri"/>
              <a:ea typeface="Calibri"/>
              <a:cs typeface="Calibri"/>
              <a:sym typeface="Calibri"/>
            </a:endParaRPr>
          </a:p>
        </p:txBody>
      </p:sp>
      <p:sp>
        <p:nvSpPr>
          <p:cNvPr id="970" name="Google Shape;970;p32"/>
          <p:cNvSpPr txBox="1"/>
          <p:nvPr/>
        </p:nvSpPr>
        <p:spPr>
          <a:xfrm>
            <a:off x="7090547" y="363290"/>
            <a:ext cx="4233621"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يشرح المدرس (ة) للتلاميذ  ضوابط الاستماع الجيد</a:t>
            </a:r>
            <a:endParaRPr b="0" i="0" sz="1400" u="none" cap="none" strike="noStrike">
              <a:solidFill>
                <a:srgbClr val="000000"/>
              </a:solidFill>
              <a:latin typeface="Arial"/>
              <a:ea typeface="Arial"/>
              <a:cs typeface="Arial"/>
              <a:sym typeface="Arial"/>
            </a:endParaRPr>
          </a:p>
        </p:txBody>
      </p:sp>
      <p:sp>
        <p:nvSpPr>
          <p:cNvPr id="971" name="Google Shape;971;p32"/>
          <p:cNvSpPr/>
          <p:nvPr/>
        </p:nvSpPr>
        <p:spPr>
          <a:xfrm>
            <a:off x="2709863" y="1557338"/>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ألتزمُ الصمت؛</a:t>
            </a:r>
            <a:endParaRPr b="1" i="0" sz="2800" u="none" cap="none" strike="noStrike">
              <a:solidFill>
                <a:schemeClr val="dk1"/>
              </a:solidFill>
              <a:latin typeface="Calibri"/>
              <a:ea typeface="Calibri"/>
              <a:cs typeface="Calibri"/>
              <a:sym typeface="Calibri"/>
            </a:endParaRPr>
          </a:p>
        </p:txBody>
      </p:sp>
      <p:sp>
        <p:nvSpPr>
          <p:cNvPr id="972" name="Google Shape;972;p32"/>
          <p:cNvSpPr/>
          <p:nvPr/>
        </p:nvSpPr>
        <p:spPr>
          <a:xfrm>
            <a:off x="2709863" y="2808288"/>
            <a:ext cx="6945312" cy="871537"/>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أَنتبهُ وأَستمعُ بتركيز؛</a:t>
            </a:r>
            <a:endParaRPr b="0" i="0" sz="1800" u="none" cap="none" strike="noStrike">
              <a:solidFill>
                <a:schemeClr val="dk1"/>
              </a:solidFill>
              <a:latin typeface="Calibri"/>
              <a:ea typeface="Calibri"/>
              <a:cs typeface="Calibri"/>
              <a:sym typeface="Calibri"/>
            </a:endParaRPr>
          </a:p>
        </p:txBody>
      </p:sp>
      <p:sp>
        <p:nvSpPr>
          <p:cNvPr id="973" name="Google Shape;973;p32"/>
          <p:cNvSpPr/>
          <p:nvPr/>
        </p:nvSpPr>
        <p:spPr>
          <a:xfrm>
            <a:off x="2709863" y="4060825"/>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أفهم الأسئلة وأوجه استماعي للنص للإجابة عنها.</a:t>
            </a:r>
            <a:endParaRPr b="0" i="0" sz="1800" u="none" cap="none" strike="noStrike">
              <a:solidFill>
                <a:schemeClr val="dk1"/>
              </a:solidFill>
              <a:latin typeface="Calibri"/>
              <a:ea typeface="Calibri"/>
              <a:cs typeface="Calibri"/>
              <a:sym typeface="Calibri"/>
            </a:endParaRPr>
          </a:p>
        </p:txBody>
      </p:sp>
      <p:sp>
        <p:nvSpPr>
          <p:cNvPr id="974" name="Google Shape;974;p32"/>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1</a:t>
            </a:r>
            <a:endParaRPr b="0" i="0" sz="1800" u="none" cap="none" strike="noStrike">
              <a:solidFill>
                <a:schemeClr val="dk1"/>
              </a:solidFill>
              <a:latin typeface="Calibri"/>
              <a:ea typeface="Calibri"/>
              <a:cs typeface="Calibri"/>
              <a:sym typeface="Calibri"/>
            </a:endParaRPr>
          </a:p>
        </p:txBody>
      </p:sp>
      <p:sp>
        <p:nvSpPr>
          <p:cNvPr id="975" name="Google Shape;975;p32"/>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2</a:t>
            </a:r>
            <a:endParaRPr b="0" i="0" sz="1800" u="none" cap="none" strike="noStrike">
              <a:solidFill>
                <a:schemeClr val="dk1"/>
              </a:solidFill>
              <a:latin typeface="Calibri"/>
              <a:ea typeface="Calibri"/>
              <a:cs typeface="Calibri"/>
              <a:sym typeface="Calibri"/>
            </a:endParaRPr>
          </a:p>
        </p:txBody>
      </p:sp>
      <p:sp>
        <p:nvSpPr>
          <p:cNvPr id="976" name="Google Shape;976;p32"/>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3</a:t>
            </a:r>
            <a:endParaRPr b="0" i="0" sz="1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71"/>
                                        </p:tgtEl>
                                        <p:attrNameLst>
                                          <p:attrName>style.visibility</p:attrName>
                                        </p:attrNameLst>
                                      </p:cBhvr>
                                      <p:to>
                                        <p:strVal val="visible"/>
                                      </p:to>
                                    </p:set>
                                    <p:anim calcmode="lin" valueType="num">
                                      <p:cBhvr additive="base">
                                        <p:cTn dur="500"/>
                                        <p:tgtEl>
                                          <p:spTgt spid="971"/>
                                        </p:tgtEl>
                                        <p:attrNameLst>
                                          <p:attrName>ppt_w</p:attrName>
                                        </p:attrNameLst>
                                      </p:cBhvr>
                                      <p:tavLst>
                                        <p:tav fmla="" tm="0">
                                          <p:val>
                                            <p:strVal val="0"/>
                                          </p:val>
                                        </p:tav>
                                        <p:tav fmla="" tm="100000">
                                          <p:val>
                                            <p:strVal val="#ppt_w"/>
                                          </p:val>
                                        </p:tav>
                                      </p:tavLst>
                                    </p:anim>
                                    <p:anim calcmode="lin" valueType="num">
                                      <p:cBhvr additive="base">
                                        <p:cTn dur="500"/>
                                        <p:tgtEl>
                                          <p:spTgt spid="97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2"/>
                                        </p:tgtEl>
                                        <p:attrNameLst>
                                          <p:attrName>style.visibility</p:attrName>
                                        </p:attrNameLst>
                                      </p:cBhvr>
                                      <p:to>
                                        <p:strVal val="visible"/>
                                      </p:to>
                                    </p:set>
                                    <p:animEffect filter="fade" transition="in">
                                      <p:cBhvr>
                                        <p:cTn dur="2000"/>
                                        <p:tgtEl>
                                          <p:spTgt spid="9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73"/>
                                        </p:tgtEl>
                                        <p:attrNameLst>
                                          <p:attrName>style.visibility</p:attrName>
                                        </p:attrNameLst>
                                      </p:cBhvr>
                                      <p:to>
                                        <p:strVal val="visible"/>
                                      </p:to>
                                    </p:set>
                                    <p:anim calcmode="lin" valueType="num">
                                      <p:cBhvr additive="base">
                                        <p:cTn dur="500"/>
                                        <p:tgtEl>
                                          <p:spTgt spid="973"/>
                                        </p:tgtEl>
                                        <p:attrNameLst>
                                          <p:attrName>ppt_w</p:attrName>
                                        </p:attrNameLst>
                                      </p:cBhvr>
                                      <p:tavLst>
                                        <p:tav fmla="" tm="0">
                                          <p:val>
                                            <p:strVal val="0"/>
                                          </p:val>
                                        </p:tav>
                                        <p:tav fmla="" tm="100000">
                                          <p:val>
                                            <p:strVal val="#ppt_w"/>
                                          </p:val>
                                        </p:tav>
                                      </p:tavLst>
                                    </p:anim>
                                    <p:anim calcmode="lin" valueType="num">
                                      <p:cBhvr additive="base">
                                        <p:cTn dur="500"/>
                                        <p:tgtEl>
                                          <p:spTgt spid="97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33"/>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82" name="Google Shape;982;p33"/>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83" name="Google Shape;983;p3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984" name="Google Shape;984;p33"/>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85" name="Google Shape;985;p33"/>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986" name="Google Shape;986;p33"/>
          <p:cNvSpPr txBox="1"/>
          <p:nvPr/>
        </p:nvSpPr>
        <p:spPr>
          <a:xfrm>
            <a:off x="154219" y="88934"/>
            <a:ext cx="11185943"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الآن، سأسمعكم نصا </a:t>
            </a:r>
            <a:r>
              <a:rPr b="1" i="0" lang="ar-MA" sz="2000" u="none" cap="none" strike="noStrike">
                <a:solidFill>
                  <a:srgbClr val="FF0000"/>
                </a:solidFill>
                <a:latin typeface="Calibri"/>
                <a:ea typeface="Calibri"/>
                <a:cs typeface="Calibri"/>
                <a:sym typeface="Calibri"/>
              </a:rPr>
              <a:t>سرديا</a:t>
            </a:r>
            <a:r>
              <a:rPr b="1" i="0" lang="ar-MA" sz="2000" u="none" cap="none" strike="noStrike">
                <a:solidFill>
                  <a:srgbClr val="757070"/>
                </a:solidFill>
                <a:latin typeface="Calibri"/>
                <a:ea typeface="Calibri"/>
                <a:cs typeface="Calibri"/>
                <a:sym typeface="Calibri"/>
              </a:rPr>
              <a:t> بعنوان: كيف عشقت السينما؟، حاولوا أن تحددوا  عناصر الوضعية التواصلية. </a:t>
            </a:r>
            <a:endParaRPr b="0" i="0" sz="1800" u="none" cap="none" strike="noStrike">
              <a:solidFill>
                <a:schemeClr val="dk1"/>
              </a:solidFill>
              <a:latin typeface="Calibri"/>
              <a:ea typeface="Calibri"/>
              <a:cs typeface="Calibri"/>
              <a:sym typeface="Calibri"/>
            </a:endParaRPr>
          </a:p>
        </p:txBody>
      </p:sp>
      <p:sp>
        <p:nvSpPr>
          <p:cNvPr id="987" name="Google Shape;987;p33"/>
          <p:cNvSpPr txBox="1"/>
          <p:nvPr/>
        </p:nvSpPr>
        <p:spPr>
          <a:xfrm>
            <a:off x="1631899" y="335765"/>
            <a:ext cx="9904412" cy="469900"/>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يطلب  المدرس)ة(من المتعلمين  الاستماع بانتباه وتركيز، محاولين اكتشاف عناصر الوضعية التواصلية للنص المسموع: من؟ لمن؟ أين؟ ماذا؟ </a:t>
            </a:r>
            <a:endParaRPr b="0" i="0" sz="1400" u="none" cap="none" strike="noStrike">
              <a:solidFill>
                <a:srgbClr val="000000"/>
              </a:solidFill>
              <a:latin typeface="Arial"/>
              <a:ea typeface="Arial"/>
              <a:cs typeface="Arial"/>
              <a:sym typeface="Arial"/>
            </a:endParaRPr>
          </a:p>
        </p:txBody>
      </p:sp>
      <p:sp>
        <p:nvSpPr>
          <p:cNvPr id="988" name="Google Shape;988;p33"/>
          <p:cNvSpPr/>
          <p:nvPr/>
        </p:nvSpPr>
        <p:spPr>
          <a:xfrm>
            <a:off x="1511412" y="1074611"/>
            <a:ext cx="8740724"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أصغي بانتباه وتركيز</a:t>
            </a:r>
            <a:endParaRPr b="1" i="0" sz="2800" u="none" cap="none" strike="noStrike">
              <a:solidFill>
                <a:schemeClr val="dk1"/>
              </a:solidFill>
              <a:latin typeface="Calibri"/>
              <a:ea typeface="Calibri"/>
              <a:cs typeface="Calibri"/>
              <a:sym typeface="Calibri"/>
            </a:endParaRPr>
          </a:p>
        </p:txBody>
      </p:sp>
      <p:pic>
        <p:nvPicPr>
          <p:cNvPr id="989" name="Google Shape;989;p33"/>
          <p:cNvPicPr preferRelativeResize="0"/>
          <p:nvPr/>
        </p:nvPicPr>
        <p:blipFill rotWithShape="1">
          <a:blip r:embed="rId5">
            <a:alphaModFix/>
          </a:blip>
          <a:srcRect b="0" l="0" r="0" t="0"/>
          <a:stretch/>
        </p:blipFill>
        <p:spPr>
          <a:xfrm>
            <a:off x="0" y="2304221"/>
            <a:ext cx="12132593" cy="3581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8"/>
                                        </p:tgtEl>
                                        <p:attrNameLst>
                                          <p:attrName>style.visibility</p:attrName>
                                        </p:attrNameLst>
                                      </p:cBhvr>
                                      <p:to>
                                        <p:strVal val="visible"/>
                                      </p:to>
                                    </p:set>
                                    <p:animEffect filter="fade" transition="in">
                                      <p:cBhvr>
                                        <p:cTn dur="1000"/>
                                        <p:tgtEl>
                                          <p:spTgt spid="9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pic>
        <p:nvPicPr>
          <p:cNvPr id="994" name="Google Shape;994;p34"/>
          <p:cNvPicPr preferRelativeResize="0"/>
          <p:nvPr/>
        </p:nvPicPr>
        <p:blipFill rotWithShape="1">
          <a:blip r:embed="rId3">
            <a:alphaModFix/>
          </a:blip>
          <a:srcRect b="18039" l="0" r="0" t="6452"/>
          <a:stretch/>
        </p:blipFill>
        <p:spPr>
          <a:xfrm>
            <a:off x="1377070" y="1599470"/>
            <a:ext cx="9641050" cy="5178287"/>
          </a:xfrm>
          <a:prstGeom prst="rect">
            <a:avLst/>
          </a:prstGeom>
          <a:noFill/>
          <a:ln>
            <a:noFill/>
          </a:ln>
        </p:spPr>
      </p:pic>
      <p:sp>
        <p:nvSpPr>
          <p:cNvPr id="995" name="Google Shape;995;p34"/>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96" name="Google Shape;996;p34"/>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997" name="Google Shape;997;p3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descr="Image générée" id="998" name="Google Shape;998;p34"/>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999" name="Google Shape;999;p34"/>
          <p:cNvSpPr/>
          <p:nvPr/>
        </p:nvSpPr>
        <p:spPr>
          <a:xfrm>
            <a:off x="1725637" y="891711"/>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00" name="Google Shape;1000;p34"/>
          <p:cNvSpPr txBox="1"/>
          <p:nvPr/>
        </p:nvSpPr>
        <p:spPr>
          <a:xfrm>
            <a:off x="1709181" y="333993"/>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جماعة القسم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1001" name="Google Shape;1001;p34"/>
          <p:cNvSpPr txBox="1"/>
          <p:nvPr/>
        </p:nvSpPr>
        <p:spPr>
          <a:xfrm>
            <a:off x="2362324" y="80242"/>
            <a:ext cx="8977838" cy="400069"/>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لنحدّد من يتكلم.</a:t>
            </a:r>
            <a:endParaRPr b="0" i="0" sz="1800" u="none" cap="none" strike="noStrike">
              <a:solidFill>
                <a:schemeClr val="dk1"/>
              </a:solidFill>
              <a:latin typeface="Calibri"/>
              <a:ea typeface="Calibri"/>
              <a:cs typeface="Calibri"/>
              <a:sym typeface="Calibri"/>
            </a:endParaRPr>
          </a:p>
        </p:txBody>
      </p:sp>
      <p:pic>
        <p:nvPicPr>
          <p:cNvPr descr="Lever la main - Icônes mains et gestes gratuites" id="1002" name="Google Shape;1002;p34"/>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
        <p:nvSpPr>
          <p:cNvPr id="1003" name="Google Shape;1003;p34"/>
          <p:cNvSpPr/>
          <p:nvPr/>
        </p:nvSpPr>
        <p:spPr>
          <a:xfrm>
            <a:off x="3041374" y="2454965"/>
            <a:ext cx="6013174" cy="277301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600"/>
              <a:buFont typeface="Arial"/>
              <a:buNone/>
            </a:pPr>
            <a:r>
              <a:rPr b="1" i="0" lang="ar-MA" sz="9600" u="none" cap="none" strike="noStrike">
                <a:solidFill>
                  <a:schemeClr val="lt1"/>
                </a:solidFill>
                <a:latin typeface="Calibri"/>
                <a:ea typeface="Calibri"/>
                <a:cs typeface="Calibri"/>
                <a:sym typeface="Calibri"/>
              </a:rPr>
              <a:t>من يتحدث؟</a:t>
            </a:r>
            <a:endParaRPr b="1" i="0" sz="96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9">
                                            <p:txEl>
                                              <p:pRg end="0" st="0"/>
                                            </p:txEl>
                                          </p:spTgt>
                                        </p:tgtEl>
                                        <p:attrNameLst>
                                          <p:attrName>style.visibility</p:attrName>
                                        </p:attrNameLst>
                                      </p:cBhvr>
                                      <p:to>
                                        <p:strVal val="visible"/>
                                      </p:to>
                                    </p:set>
                                    <p:animEffect filter="fade" transition="in">
                                      <p:cBhvr>
                                        <p:cTn dur="1000"/>
                                        <p:tgtEl>
                                          <p:spTgt spid="99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35"/>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09" name="Google Shape;1009;p35"/>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10" name="Google Shape;1010;p3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1011" name="Google Shape;1011;p35"/>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1012" name="Google Shape;1012;p35"/>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1013" name="Google Shape;1013;p35"/>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pic>
        <p:nvPicPr>
          <p:cNvPr id="1014" name="Google Shape;1014;p35"/>
          <p:cNvPicPr preferRelativeResize="0"/>
          <p:nvPr/>
        </p:nvPicPr>
        <p:blipFill rotWithShape="1">
          <a:blip r:embed="rId5">
            <a:alphaModFix/>
          </a:blip>
          <a:srcRect b="58786" l="66573" r="0" t="4100"/>
          <a:stretch/>
        </p:blipFill>
        <p:spPr>
          <a:xfrm>
            <a:off x="3203810" y="1943859"/>
            <a:ext cx="5987597" cy="2412000"/>
          </a:xfrm>
          <a:prstGeom prst="rect">
            <a:avLst/>
          </a:prstGeom>
          <a:noFill/>
          <a:ln>
            <a:noFill/>
          </a:ln>
        </p:spPr>
      </p:pic>
      <p:sp>
        <p:nvSpPr>
          <p:cNvPr id="1015" name="Google Shape;1015;p35"/>
          <p:cNvSpPr txBox="1"/>
          <p:nvPr/>
        </p:nvSpPr>
        <p:spPr>
          <a:xfrm>
            <a:off x="1709181" y="333993"/>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يستفسر المدرس المتعلمين عن سيرورة توصل المتعلمين إلى الجواب الصحيح، ثم ينوه بعملهم.</a:t>
            </a:r>
            <a:endParaRPr b="0" i="0" sz="1400" u="none" cap="none" strike="noStrike">
              <a:solidFill>
                <a:schemeClr val="dk1"/>
              </a:solidFill>
              <a:latin typeface="Calibri"/>
              <a:ea typeface="Calibri"/>
              <a:cs typeface="Calibri"/>
              <a:sym typeface="Calibri"/>
            </a:endParaRPr>
          </a:p>
        </p:txBody>
      </p:sp>
      <p:sp>
        <p:nvSpPr>
          <p:cNvPr id="1016" name="Google Shape;1016;p35"/>
          <p:cNvSpPr txBox="1"/>
          <p:nvPr/>
        </p:nvSpPr>
        <p:spPr>
          <a:xfrm>
            <a:off x="2362324" y="80242"/>
            <a:ext cx="8977838" cy="400069"/>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لنحدّد من يتكلم.</a:t>
            </a:r>
            <a:endParaRPr b="0" i="0" sz="1800" u="none" cap="none" strike="noStrike">
              <a:solidFill>
                <a:schemeClr val="dk1"/>
              </a:solidFill>
              <a:latin typeface="Calibri"/>
              <a:ea typeface="Calibri"/>
              <a:cs typeface="Calibri"/>
              <a:sym typeface="Calibri"/>
            </a:endParaRPr>
          </a:p>
        </p:txBody>
      </p:sp>
      <p:sp>
        <p:nvSpPr>
          <p:cNvPr id="1017" name="Google Shape;1017;p35"/>
          <p:cNvSpPr txBox="1"/>
          <p:nvPr/>
        </p:nvSpPr>
        <p:spPr>
          <a:xfrm>
            <a:off x="2910349" y="2811561"/>
            <a:ext cx="6326928" cy="1758045"/>
          </a:xfrm>
          <a:prstGeom prst="rect">
            <a:avLst/>
          </a:prstGeom>
          <a:noFill/>
          <a:ln>
            <a:noFill/>
          </a:ln>
        </p:spPr>
        <p:txBody>
          <a:bodyPr anchorCtr="0" anchor="t" bIns="45700" lIns="91425" spcFirstLastPara="1" rIns="91425" wrap="square" tIns="45700">
            <a:spAutoFit/>
          </a:bodyPr>
          <a:lstStyle/>
          <a:p>
            <a:pPr indent="0" lvl="0" marL="0" marR="0" rtl="0" algn="r">
              <a:lnSpc>
                <a:spcPct val="74107"/>
              </a:lnSpc>
              <a:spcBef>
                <a:spcPts val="0"/>
              </a:spcBef>
              <a:spcAft>
                <a:spcPts val="0"/>
              </a:spcAft>
              <a:buClr>
                <a:srgbClr val="000000"/>
              </a:buClr>
              <a:buSzPts val="4800"/>
              <a:buFont typeface="Arial"/>
              <a:buNone/>
            </a:pPr>
            <a:r>
              <a:rPr b="1" i="0" lang="ar-MA" sz="4800" u="none" cap="none" strike="noStrike">
                <a:solidFill>
                  <a:schemeClr val="dk1"/>
                </a:solidFill>
                <a:latin typeface="Calibri"/>
                <a:ea typeface="Calibri"/>
                <a:cs typeface="Calibri"/>
                <a:sym typeface="Calibri"/>
              </a:rPr>
              <a:t>علي حسن هو الذي يتحدث في النص، وهو مقدم برنامج سينمائي.</a:t>
            </a:r>
            <a:endParaRPr b="0" i="0" sz="40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3">
                                            <p:txEl>
                                              <p:pRg end="0" st="0"/>
                                            </p:txEl>
                                          </p:spTgt>
                                        </p:tgtEl>
                                        <p:attrNameLst>
                                          <p:attrName>style.visibility</p:attrName>
                                        </p:attrNameLst>
                                      </p:cBhvr>
                                      <p:to>
                                        <p:strVal val="visible"/>
                                      </p:to>
                                    </p:set>
                                    <p:animEffect filter="fade" transition="in">
                                      <p:cBhvr>
                                        <p:cTn dur="1000"/>
                                        <p:tgtEl>
                                          <p:spTgt spid="101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36"/>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23" name="Google Shape;1023;p36"/>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24" name="Google Shape;1024;p3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descr="Image générée" id="1025" name="Google Shape;1025;p36"/>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1026" name="Google Shape;1026;p36"/>
          <p:cNvSpPr/>
          <p:nvPr/>
        </p:nvSpPr>
        <p:spPr>
          <a:xfrm>
            <a:off x="1763355" y="916136"/>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27" name="Google Shape;1027;p36"/>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جماعة القسم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1028" name="Google Shape;1028;p36"/>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لمن يتوجه بالخطاب.</a:t>
            </a:r>
            <a:endParaRPr b="0" i="0" sz="1800" u="none" cap="none" strike="noStrike">
              <a:solidFill>
                <a:schemeClr val="dk1"/>
              </a:solidFill>
              <a:latin typeface="Calibri"/>
              <a:ea typeface="Calibri"/>
              <a:cs typeface="Calibri"/>
              <a:sym typeface="Calibri"/>
            </a:endParaRPr>
          </a:p>
        </p:txBody>
      </p:sp>
      <p:pic>
        <p:nvPicPr>
          <p:cNvPr descr="Lever la main - Icônes mains et gestes gratuites" id="1029" name="Google Shape;1029;p36"/>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id="1030" name="Google Shape;1030;p36"/>
          <p:cNvPicPr preferRelativeResize="0"/>
          <p:nvPr/>
        </p:nvPicPr>
        <p:blipFill rotWithShape="1">
          <a:blip r:embed="rId5">
            <a:alphaModFix/>
          </a:blip>
          <a:srcRect b="18039" l="0" r="0" t="6452"/>
          <a:stretch/>
        </p:blipFill>
        <p:spPr>
          <a:xfrm>
            <a:off x="54427" y="1559964"/>
            <a:ext cx="12078166" cy="5298036"/>
          </a:xfrm>
          <a:prstGeom prst="rect">
            <a:avLst/>
          </a:prstGeom>
          <a:noFill/>
          <a:ln>
            <a:noFill/>
          </a:ln>
        </p:spPr>
      </p:pic>
      <p:sp>
        <p:nvSpPr>
          <p:cNvPr id="1031" name="Google Shape;1031;p36"/>
          <p:cNvSpPr/>
          <p:nvPr/>
        </p:nvSpPr>
        <p:spPr>
          <a:xfrm>
            <a:off x="1181173" y="2293601"/>
            <a:ext cx="9322905" cy="277301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600"/>
              <a:buFont typeface="Arial"/>
              <a:buNone/>
            </a:pPr>
            <a:r>
              <a:rPr b="1" i="0" lang="ar-MA" sz="9600" u="none" cap="none" strike="noStrike">
                <a:solidFill>
                  <a:schemeClr val="lt1"/>
                </a:solidFill>
                <a:latin typeface="Calibri"/>
                <a:ea typeface="Calibri"/>
                <a:cs typeface="Calibri"/>
                <a:sym typeface="Calibri"/>
              </a:rPr>
              <a:t>لمن يتوجه بخطابه؟</a:t>
            </a:r>
            <a:endParaRPr b="1" i="0" sz="96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6">
                                            <p:txEl>
                                              <p:pRg end="0" st="0"/>
                                            </p:txEl>
                                          </p:spTgt>
                                        </p:tgtEl>
                                        <p:attrNameLst>
                                          <p:attrName>style.visibility</p:attrName>
                                        </p:attrNameLst>
                                      </p:cBhvr>
                                      <p:to>
                                        <p:strVal val="visible"/>
                                      </p:to>
                                    </p:set>
                                    <p:animEffect filter="fade" transition="in">
                                      <p:cBhvr>
                                        <p:cTn dur="1000"/>
                                        <p:tgtEl>
                                          <p:spTgt spid="102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pic>
        <p:nvPicPr>
          <p:cNvPr id="1036" name="Google Shape;1036;p37"/>
          <p:cNvPicPr preferRelativeResize="0"/>
          <p:nvPr/>
        </p:nvPicPr>
        <p:blipFill rotWithShape="1">
          <a:blip r:embed="rId3">
            <a:alphaModFix/>
          </a:blip>
          <a:srcRect b="23080" l="7756" r="62726" t="33904"/>
          <a:stretch/>
        </p:blipFill>
        <p:spPr>
          <a:xfrm>
            <a:off x="2487953" y="2337798"/>
            <a:ext cx="6694975" cy="2880000"/>
          </a:xfrm>
          <a:prstGeom prst="rect">
            <a:avLst/>
          </a:prstGeom>
          <a:noFill/>
          <a:ln>
            <a:noFill/>
          </a:ln>
        </p:spPr>
      </p:pic>
      <p:sp>
        <p:nvSpPr>
          <p:cNvPr id="1037" name="Google Shape;1037;p37"/>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38" name="Google Shape;1038;p37"/>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39" name="Google Shape;1039;p3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1040" name="Google Shape;1040;p37"/>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pic>
        <p:nvPicPr>
          <p:cNvPr descr="Image générée" id="1041" name="Google Shape;1041;p37"/>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
        <p:nvSpPr>
          <p:cNvPr id="1042" name="Google Shape;1042;p37"/>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43" name="Google Shape;1043;p37"/>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يستفسر المدرس المتعلمين عن سيرورة توصل المتعلمين إلى الجواب الصحيح، ثم ينوه بعملهم.</a:t>
            </a:r>
            <a:endParaRPr b="0" i="0" sz="1400" u="none" cap="none" strike="noStrike">
              <a:solidFill>
                <a:schemeClr val="dk1"/>
              </a:solidFill>
              <a:latin typeface="Calibri"/>
              <a:ea typeface="Calibri"/>
              <a:cs typeface="Calibri"/>
              <a:sym typeface="Calibri"/>
            </a:endParaRPr>
          </a:p>
        </p:txBody>
      </p:sp>
      <p:sp>
        <p:nvSpPr>
          <p:cNvPr id="1044" name="Google Shape;1044;p37"/>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لمن يتوجه بالخطاب</a:t>
            </a:r>
            <a:endParaRPr b="0" i="0" sz="1800" u="none" cap="none" strike="noStrike">
              <a:solidFill>
                <a:schemeClr val="dk1"/>
              </a:solidFill>
              <a:latin typeface="Calibri"/>
              <a:ea typeface="Calibri"/>
              <a:cs typeface="Calibri"/>
              <a:sym typeface="Calibri"/>
            </a:endParaRPr>
          </a:p>
        </p:txBody>
      </p:sp>
      <p:sp>
        <p:nvSpPr>
          <p:cNvPr id="1045" name="Google Shape;1045;p37"/>
          <p:cNvSpPr/>
          <p:nvPr/>
        </p:nvSpPr>
        <p:spPr>
          <a:xfrm>
            <a:off x="2601472" y="2793825"/>
            <a:ext cx="6467938" cy="2107096"/>
          </a:xfrm>
          <a:prstGeom prst="rect">
            <a:avLst/>
          </a:prstGeom>
          <a:noFill/>
          <a:ln>
            <a:noFill/>
          </a:ln>
        </p:spPr>
        <p:txBody>
          <a:bodyPr anchorCtr="0" anchor="ctr" bIns="45700" lIns="91425" spcFirstLastPara="1" rIns="91425" wrap="square" tIns="45700">
            <a:noAutofit/>
          </a:bodyPr>
          <a:lstStyle/>
          <a:p>
            <a:pPr indent="0" lvl="0" marL="0" marR="0" rtl="0" algn="ctr">
              <a:lnSpc>
                <a:spcPct val="74107"/>
              </a:lnSpc>
              <a:spcBef>
                <a:spcPts val="0"/>
              </a:spcBef>
              <a:spcAft>
                <a:spcPts val="0"/>
              </a:spcAft>
              <a:buClr>
                <a:srgbClr val="000000"/>
              </a:buClr>
              <a:buSzPts val="4800"/>
              <a:buFont typeface="Arial"/>
              <a:buNone/>
            </a:pPr>
            <a:r>
              <a:rPr b="1" i="0" lang="ar-MA" sz="4800" u="none" cap="none" strike="noStrike">
                <a:solidFill>
                  <a:schemeClr val="dk1"/>
                </a:solidFill>
                <a:latin typeface="Calibri"/>
                <a:ea typeface="Calibri"/>
                <a:cs typeface="Calibri"/>
                <a:sym typeface="Calibri"/>
              </a:rPr>
              <a:t>يوجه علي حسن خطابه </a:t>
            </a:r>
            <a:r>
              <a:rPr b="1" lang="ar-MA" sz="4800">
                <a:solidFill>
                  <a:schemeClr val="dk1"/>
                </a:solidFill>
                <a:latin typeface="Calibri"/>
                <a:ea typeface="Calibri"/>
                <a:cs typeface="Calibri"/>
                <a:sym typeface="Calibri"/>
              </a:rPr>
              <a:t>إلى مستمعي إذاعة ميدي 1</a:t>
            </a:r>
            <a:endParaRPr b="0" i="0" sz="40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2">
                                            <p:txEl>
                                              <p:pRg end="0" st="0"/>
                                            </p:txEl>
                                          </p:spTgt>
                                        </p:tgtEl>
                                        <p:attrNameLst>
                                          <p:attrName>style.visibility</p:attrName>
                                        </p:attrNameLst>
                                      </p:cBhvr>
                                      <p:to>
                                        <p:strVal val="visible"/>
                                      </p:to>
                                    </p:set>
                                    <p:animEffect filter="fade" transition="in">
                                      <p:cBhvr>
                                        <p:cTn dur="1000"/>
                                        <p:tgtEl>
                                          <p:spTgt spid="104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38"/>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51" name="Google Shape;1051;p38"/>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52" name="Google Shape;1052;p3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descr="Image générée" id="1053" name="Google Shape;1053;p38"/>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1054" name="Google Shape;1054;p38"/>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55" name="Google Shape;1055;p38"/>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جماعة القسم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1056" name="Google Shape;1056;p38"/>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عمّ يتحدث.</a:t>
            </a:r>
            <a:endParaRPr b="0" i="0" sz="1800" u="none" cap="none" strike="noStrike">
              <a:solidFill>
                <a:schemeClr val="dk1"/>
              </a:solidFill>
              <a:latin typeface="Calibri"/>
              <a:ea typeface="Calibri"/>
              <a:cs typeface="Calibri"/>
              <a:sym typeface="Calibri"/>
            </a:endParaRPr>
          </a:p>
        </p:txBody>
      </p:sp>
      <p:pic>
        <p:nvPicPr>
          <p:cNvPr descr="Lever la main - Icônes mains et gestes gratuites" id="1057" name="Google Shape;1057;p38"/>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id="1058" name="Google Shape;1058;p38"/>
          <p:cNvPicPr preferRelativeResize="0"/>
          <p:nvPr/>
        </p:nvPicPr>
        <p:blipFill rotWithShape="1">
          <a:blip r:embed="rId5">
            <a:alphaModFix/>
          </a:blip>
          <a:srcRect b="18039" l="0" r="0" t="6452"/>
          <a:stretch/>
        </p:blipFill>
        <p:spPr>
          <a:xfrm>
            <a:off x="54427" y="1559964"/>
            <a:ext cx="12078166" cy="5298036"/>
          </a:xfrm>
          <a:prstGeom prst="rect">
            <a:avLst/>
          </a:prstGeom>
          <a:noFill/>
          <a:ln>
            <a:noFill/>
          </a:ln>
        </p:spPr>
      </p:pic>
      <p:sp>
        <p:nvSpPr>
          <p:cNvPr id="1059" name="Google Shape;1059;p38"/>
          <p:cNvSpPr/>
          <p:nvPr/>
        </p:nvSpPr>
        <p:spPr>
          <a:xfrm>
            <a:off x="1181173" y="2293601"/>
            <a:ext cx="9322905" cy="277301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600"/>
              <a:buFont typeface="Arial"/>
              <a:buNone/>
            </a:pPr>
            <a:r>
              <a:rPr b="1" i="0" lang="ar-MA" sz="9600" u="none" cap="none" strike="noStrike">
                <a:solidFill>
                  <a:schemeClr val="lt1"/>
                </a:solidFill>
                <a:latin typeface="Calibri"/>
                <a:ea typeface="Calibri"/>
                <a:cs typeface="Calibri"/>
                <a:sym typeface="Calibri"/>
              </a:rPr>
              <a:t>عمّ يتحدث؟</a:t>
            </a:r>
            <a:endParaRPr b="1" i="0" sz="96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xEl>
                                              <p:pRg end="0" st="0"/>
                                            </p:txEl>
                                          </p:spTgt>
                                        </p:tgtEl>
                                        <p:attrNameLst>
                                          <p:attrName>style.visibility</p:attrName>
                                        </p:attrNameLst>
                                      </p:cBhvr>
                                      <p:to>
                                        <p:strVal val="visible"/>
                                      </p:to>
                                    </p:set>
                                    <p:animEffect filter="fade" transition="in">
                                      <p:cBhvr>
                                        <p:cTn dur="1000"/>
                                        <p:tgtEl>
                                          <p:spTgt spid="105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id="1064" name="Google Shape;1064;p39"/>
          <p:cNvPicPr preferRelativeResize="0"/>
          <p:nvPr/>
        </p:nvPicPr>
        <p:blipFill rotWithShape="1">
          <a:blip r:embed="rId3">
            <a:alphaModFix/>
          </a:blip>
          <a:srcRect b="2877" l="65892" r="0" t="56543"/>
          <a:stretch/>
        </p:blipFill>
        <p:spPr>
          <a:xfrm>
            <a:off x="2462400" y="2693842"/>
            <a:ext cx="7596000" cy="3138538"/>
          </a:xfrm>
          <a:prstGeom prst="rect">
            <a:avLst/>
          </a:prstGeom>
          <a:noFill/>
          <a:ln>
            <a:noFill/>
          </a:ln>
        </p:spPr>
      </p:pic>
      <p:sp>
        <p:nvSpPr>
          <p:cNvPr id="1065" name="Google Shape;1065;p39"/>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66" name="Google Shape;1066;p39"/>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67" name="Google Shape;1067;p3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1068" name="Google Shape;1068;p39"/>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pic>
        <p:nvPicPr>
          <p:cNvPr descr="Image générée" id="1069" name="Google Shape;1069;p39"/>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
        <p:nvSpPr>
          <p:cNvPr id="1070" name="Google Shape;1070;p39"/>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71" name="Google Shape;1071;p39"/>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يستفسر المدرس المتعلمين عن سيرورة توصل المتعلمين إلى الجواب الصحيح، ثم ينوه بعملهم.</a:t>
            </a:r>
            <a:endParaRPr b="0" i="0" sz="1400" u="none" cap="none" strike="noStrike">
              <a:solidFill>
                <a:schemeClr val="dk1"/>
              </a:solidFill>
              <a:latin typeface="Calibri"/>
              <a:ea typeface="Calibri"/>
              <a:cs typeface="Calibri"/>
              <a:sym typeface="Calibri"/>
            </a:endParaRPr>
          </a:p>
        </p:txBody>
      </p:sp>
      <p:sp>
        <p:nvSpPr>
          <p:cNvPr id="1072" name="Google Shape;1072;p39"/>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عمّ يتحدث.</a:t>
            </a:r>
            <a:endParaRPr b="0" i="0" sz="1800" u="none" cap="none" strike="noStrike">
              <a:solidFill>
                <a:schemeClr val="dk1"/>
              </a:solidFill>
              <a:latin typeface="Calibri"/>
              <a:ea typeface="Calibri"/>
              <a:cs typeface="Calibri"/>
              <a:sym typeface="Calibri"/>
            </a:endParaRPr>
          </a:p>
        </p:txBody>
      </p:sp>
      <p:sp>
        <p:nvSpPr>
          <p:cNvPr id="1073" name="Google Shape;1073;p39"/>
          <p:cNvSpPr/>
          <p:nvPr/>
        </p:nvSpPr>
        <p:spPr>
          <a:xfrm>
            <a:off x="2335716" y="3488372"/>
            <a:ext cx="7596000" cy="2107096"/>
          </a:xfrm>
          <a:prstGeom prst="rect">
            <a:avLst/>
          </a:prstGeom>
          <a:noFill/>
          <a:ln>
            <a:noFill/>
          </a:ln>
        </p:spPr>
        <p:txBody>
          <a:bodyPr anchorCtr="0" anchor="ctr" bIns="45700" lIns="91425" spcFirstLastPara="1" rIns="91425" wrap="square" tIns="45700">
            <a:noAutofit/>
          </a:bodyPr>
          <a:lstStyle/>
          <a:p>
            <a:pPr indent="0" lvl="0" marL="0" marR="0" rtl="1" algn="just">
              <a:lnSpc>
                <a:spcPct val="74107"/>
              </a:lnSpc>
              <a:spcBef>
                <a:spcPts val="0"/>
              </a:spcBef>
              <a:spcAft>
                <a:spcPts val="0"/>
              </a:spcAft>
              <a:buClr>
                <a:srgbClr val="000000"/>
              </a:buClr>
              <a:buSzPts val="4800"/>
              <a:buFont typeface="Arial"/>
              <a:buNone/>
            </a:pPr>
            <a:r>
              <a:rPr b="1" i="0" lang="ar-MA" sz="4800" u="none" cap="none" strike="noStrike">
                <a:solidFill>
                  <a:schemeClr val="dk1"/>
                </a:solidFill>
                <a:latin typeface="Calibri"/>
                <a:ea typeface="Calibri"/>
                <a:cs typeface="Calibri"/>
                <a:sym typeface="Calibri"/>
              </a:rPr>
              <a:t>يتحدث علي حسن عن شغفه بالسينما وتجربته في تقديم برنامج سينمائي بعنوان</a:t>
            </a:r>
            <a:r>
              <a:rPr b="0" i="0" lang="ar-MA" sz="1400" u="none" cap="none" strike="noStrike">
                <a:solidFill>
                  <a:srgbClr val="000000"/>
                </a:solidFill>
                <a:latin typeface="Arial"/>
                <a:ea typeface="Arial"/>
                <a:cs typeface="Arial"/>
                <a:sym typeface="Arial"/>
              </a:rPr>
              <a:t> </a:t>
            </a:r>
            <a:r>
              <a:rPr b="1" i="0" lang="ar-MA" sz="4800" u="none" cap="none" strike="noStrike">
                <a:solidFill>
                  <a:schemeClr val="dk1"/>
                </a:solidFill>
                <a:latin typeface="Calibri"/>
                <a:ea typeface="Calibri"/>
                <a:cs typeface="Calibri"/>
                <a:sym typeface="Calibri"/>
              </a:rPr>
              <a:t>«سينما الخميس»</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0">
                                            <p:txEl>
                                              <p:pRg end="0" st="0"/>
                                            </p:txEl>
                                          </p:spTgt>
                                        </p:tgtEl>
                                        <p:attrNameLst>
                                          <p:attrName>style.visibility</p:attrName>
                                        </p:attrNameLst>
                                      </p:cBhvr>
                                      <p:to>
                                        <p:strVal val="visible"/>
                                      </p:to>
                                    </p:set>
                                    <p:animEffect filter="fade" transition="in">
                                      <p:cBhvr>
                                        <p:cTn dur="1000"/>
                                        <p:tgtEl>
                                          <p:spTgt spid="107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pic>
        <p:nvPicPr>
          <p:cNvPr id="1078" name="Google Shape;1078;p40"/>
          <p:cNvPicPr preferRelativeResize="0"/>
          <p:nvPr/>
        </p:nvPicPr>
        <p:blipFill rotWithShape="1">
          <a:blip r:embed="rId3">
            <a:alphaModFix/>
          </a:blip>
          <a:srcRect b="0" l="0" r="0" t="0"/>
          <a:stretch/>
        </p:blipFill>
        <p:spPr>
          <a:xfrm>
            <a:off x="27213" y="2365128"/>
            <a:ext cx="12132593" cy="3581400"/>
          </a:xfrm>
          <a:prstGeom prst="rect">
            <a:avLst/>
          </a:prstGeom>
          <a:noFill/>
          <a:ln>
            <a:noFill/>
          </a:ln>
        </p:spPr>
      </p:pic>
      <p:sp>
        <p:nvSpPr>
          <p:cNvPr id="1079" name="Google Shape;1079;p40"/>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80" name="Google Shape;1080;p40"/>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81" name="Google Shape;1081;p4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1082" name="Google Shape;1082;p40"/>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pic>
        <p:nvPicPr>
          <p:cNvPr descr="Image générée" id="1083" name="Google Shape;1083;p40"/>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
        <p:nvSpPr>
          <p:cNvPr id="1084" name="Google Shape;1084;p40"/>
          <p:cNvSpPr txBox="1"/>
          <p:nvPr/>
        </p:nvSpPr>
        <p:spPr>
          <a:xfrm>
            <a:off x="154219" y="88934"/>
            <a:ext cx="11185943"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أحسنتم. إليكم عناصر الوضعية التواصلية.</a:t>
            </a:r>
            <a:endParaRPr b="0" i="0" sz="1800" u="none" cap="none" strike="noStrike">
              <a:solidFill>
                <a:schemeClr val="dk1"/>
              </a:solidFill>
              <a:latin typeface="Calibri"/>
              <a:ea typeface="Calibri"/>
              <a:cs typeface="Calibri"/>
              <a:sym typeface="Calibri"/>
            </a:endParaRPr>
          </a:p>
        </p:txBody>
      </p:sp>
      <p:sp>
        <p:nvSpPr>
          <p:cNvPr id="1085" name="Google Shape;1085;p40"/>
          <p:cNvSpPr txBox="1"/>
          <p:nvPr/>
        </p:nvSpPr>
        <p:spPr>
          <a:xfrm>
            <a:off x="1631899" y="335765"/>
            <a:ext cx="9904412" cy="469900"/>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 يطلب المدرس من المتعلمين توثيق الأجوبة الصحيحة في  كراساتهم</a:t>
            </a:r>
            <a:endParaRPr b="0" i="0" sz="1400" u="none" cap="none" strike="noStrike">
              <a:solidFill>
                <a:schemeClr val="dk1"/>
              </a:solidFill>
              <a:latin typeface="Calibri"/>
              <a:ea typeface="Calibri"/>
              <a:cs typeface="Calibri"/>
              <a:sym typeface="Calibri"/>
            </a:endParaRPr>
          </a:p>
        </p:txBody>
      </p:sp>
      <p:sp>
        <p:nvSpPr>
          <p:cNvPr id="1086" name="Google Shape;1086;p40"/>
          <p:cNvSpPr txBox="1"/>
          <p:nvPr/>
        </p:nvSpPr>
        <p:spPr>
          <a:xfrm>
            <a:off x="7673009" y="2724174"/>
            <a:ext cx="3667153" cy="1202830"/>
          </a:xfrm>
          <a:prstGeom prst="rect">
            <a:avLst/>
          </a:prstGeom>
          <a:noFill/>
          <a:ln>
            <a:noFill/>
          </a:ln>
        </p:spPr>
        <p:txBody>
          <a:bodyPr anchorCtr="0" anchor="t" bIns="45700" lIns="91425" spcFirstLastPara="1" rIns="91425" wrap="square" tIns="45700">
            <a:spAutoFit/>
          </a:bodyPr>
          <a:lstStyle/>
          <a:p>
            <a:pPr indent="0" lvl="0" marL="0" marR="0" rtl="1" algn="just">
              <a:lnSpc>
                <a:spcPct val="74107"/>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علي حسن هو الذي يتحدّث في النص، وهو مقدم برنامج سينمائي</a:t>
            </a:r>
            <a:endParaRPr b="0" i="0" sz="2400" u="none" cap="none" strike="noStrike">
              <a:solidFill>
                <a:schemeClr val="dk1"/>
              </a:solidFill>
              <a:latin typeface="Calibri"/>
              <a:ea typeface="Calibri"/>
              <a:cs typeface="Calibri"/>
              <a:sym typeface="Calibri"/>
            </a:endParaRPr>
          </a:p>
        </p:txBody>
      </p:sp>
      <p:sp>
        <p:nvSpPr>
          <p:cNvPr id="1087" name="Google Shape;1087;p40"/>
          <p:cNvSpPr/>
          <p:nvPr/>
        </p:nvSpPr>
        <p:spPr>
          <a:xfrm>
            <a:off x="7603435" y="4351003"/>
            <a:ext cx="3554896" cy="2107096"/>
          </a:xfrm>
          <a:prstGeom prst="rect">
            <a:avLst/>
          </a:prstGeom>
          <a:noFill/>
          <a:ln>
            <a:noFill/>
          </a:ln>
        </p:spPr>
        <p:txBody>
          <a:bodyPr anchorCtr="0" anchor="ctr" bIns="45700" lIns="91425" spcFirstLastPara="1" rIns="91425" wrap="square" tIns="45700">
            <a:noAutofit/>
          </a:bodyPr>
          <a:lstStyle/>
          <a:p>
            <a:pPr indent="0" lvl="0" marL="0" marR="0" rtl="1" algn="just">
              <a:lnSpc>
                <a:spcPct val="74107"/>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يتحدث علي حسن عن شغفه بالسينما وتجربته في تقديم برنامج سينمائي </a:t>
            </a:r>
            <a:endParaRPr b="0" i="0" sz="1400" u="none" cap="none" strike="noStrike">
              <a:solidFill>
                <a:srgbClr val="000000"/>
              </a:solidFill>
              <a:latin typeface="Arial"/>
              <a:ea typeface="Arial"/>
              <a:cs typeface="Arial"/>
              <a:sym typeface="Arial"/>
            </a:endParaRPr>
          </a:p>
          <a:p>
            <a:pPr indent="0" lvl="0" marL="0" marR="0" rtl="0" algn="r">
              <a:lnSpc>
                <a:spcPct val="74107"/>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«سينما الخميس»</a:t>
            </a:r>
            <a:endParaRPr b="0" i="0" sz="1400" u="none" cap="none" strike="noStrike">
              <a:solidFill>
                <a:srgbClr val="000000"/>
              </a:solidFill>
              <a:latin typeface="Arial"/>
              <a:ea typeface="Arial"/>
              <a:cs typeface="Arial"/>
              <a:sym typeface="Arial"/>
            </a:endParaRPr>
          </a:p>
        </p:txBody>
      </p:sp>
      <p:sp>
        <p:nvSpPr>
          <p:cNvPr id="1088" name="Google Shape;1088;p40"/>
          <p:cNvSpPr/>
          <p:nvPr/>
        </p:nvSpPr>
        <p:spPr>
          <a:xfrm>
            <a:off x="585834" y="3718128"/>
            <a:ext cx="4054492" cy="1567154"/>
          </a:xfrm>
          <a:prstGeom prst="rect">
            <a:avLst/>
          </a:prstGeom>
          <a:noFill/>
          <a:ln>
            <a:noFill/>
          </a:ln>
        </p:spPr>
        <p:txBody>
          <a:bodyPr anchorCtr="0" anchor="ctr" bIns="45700" lIns="91425" spcFirstLastPara="1" rIns="91425" wrap="square" tIns="45700">
            <a:noAutofit/>
          </a:bodyPr>
          <a:lstStyle/>
          <a:p>
            <a:pPr indent="0" lvl="0" marL="0" marR="0" rtl="0" algn="ct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يوجه علي حسن خطابه لمستمعي الإذاعة الوطنية</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grpSp>
        <p:nvGrpSpPr>
          <p:cNvPr id="1093" name="Google Shape;1093;p41"/>
          <p:cNvGrpSpPr/>
          <p:nvPr/>
        </p:nvGrpSpPr>
        <p:grpSpPr>
          <a:xfrm>
            <a:off x="4655833" y="1706886"/>
            <a:ext cx="6523251" cy="3711725"/>
            <a:chOff x="1715066" y="1103461"/>
            <a:chExt cx="5717724" cy="3124203"/>
          </a:xfrm>
        </p:grpSpPr>
        <p:sp>
          <p:nvSpPr>
            <p:cNvPr id="1094" name="Google Shape;1094;p4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sp>
          <p:nvSpPr>
            <p:cNvPr id="1095" name="Google Shape;1095;p4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grpSp>
      <p:sp>
        <p:nvSpPr>
          <p:cNvPr id="1096" name="Google Shape;1096;p41"/>
          <p:cNvSpPr txBox="1"/>
          <p:nvPr/>
        </p:nvSpPr>
        <p:spPr>
          <a:xfrm>
            <a:off x="5231567" y="2008346"/>
            <a:ext cx="5400765" cy="294452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chemeClr val="accent4"/>
                </a:solidFill>
                <a:latin typeface="Calibri"/>
                <a:ea typeface="Calibri"/>
                <a:cs typeface="Calibri"/>
                <a:sym typeface="Calibri"/>
              </a:rPr>
              <a:t>أستمع وأفهم </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التسميع الثاني</a:t>
            </a:r>
            <a:endParaRPr b="0" i="0" sz="1400" u="none" cap="none" strike="noStrike">
              <a:solidFill>
                <a:srgbClr val="000000"/>
              </a:solidFill>
              <a:latin typeface="Arial"/>
              <a:ea typeface="Arial"/>
              <a:cs typeface="Arial"/>
              <a:sym typeface="Arial"/>
            </a:endParaRPr>
          </a:p>
          <a:p>
            <a:pPr indent="0" lvl="0" marL="0" marR="0" rtl="0" algn="ctr">
              <a:lnSpc>
                <a:spcPct val="131218"/>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1097" name="Google Shape;1097;p41"/>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
        <p:nvSpPr>
          <p:cNvPr id="1098" name="Google Shape;1098;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4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04" name="Google Shape;1104;p42"/>
          <p:cNvSpPr/>
          <p:nvPr/>
        </p:nvSpPr>
        <p:spPr>
          <a:xfrm>
            <a:off x="0" y="0"/>
            <a:ext cx="12192000" cy="6858000"/>
          </a:xfrm>
          <a:prstGeom prst="rect">
            <a:avLst/>
          </a:prstGeom>
          <a:noFill/>
          <a:ln cap="flat" cmpd="sng" w="762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05" name="Google Shape;1105;p4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1106" name="Google Shape;1106;p42"/>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1107" name="Google Shape;1107;p42"/>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1108" name="Google Shape;1108;p42"/>
          <p:cNvSpPr txBox="1"/>
          <p:nvPr/>
        </p:nvSpPr>
        <p:spPr>
          <a:xfrm>
            <a:off x="1180063" y="574169"/>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الانتباه والإصغاء الجيد</a:t>
            </a:r>
            <a:endParaRPr b="0" i="0" sz="1400" u="none" cap="none" strike="noStrike">
              <a:solidFill>
                <a:srgbClr val="000000"/>
              </a:solidFill>
              <a:latin typeface="Calibri"/>
              <a:ea typeface="Calibri"/>
              <a:cs typeface="Calibri"/>
              <a:sym typeface="Calibri"/>
            </a:endParaRPr>
          </a:p>
        </p:txBody>
      </p:sp>
      <p:sp>
        <p:nvSpPr>
          <p:cNvPr id="1109" name="Google Shape;1109;p42"/>
          <p:cNvSpPr txBox="1"/>
          <p:nvPr/>
        </p:nvSpPr>
        <p:spPr>
          <a:xfrm>
            <a:off x="802595" y="157540"/>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سأسمعكم النص مرة ثانية، انتبهوا سوف نبدأ، أنصتوا جيدا. نشتغل في الصفحة 19-20 ، نشاط أستمع وأفهم.</a:t>
            </a:r>
            <a:endParaRPr b="0" i="0" sz="1800" u="none" cap="none" strike="noStrike">
              <a:solidFill>
                <a:schemeClr val="dk1"/>
              </a:solidFill>
              <a:latin typeface="Calibri"/>
              <a:ea typeface="Calibri"/>
              <a:cs typeface="Calibri"/>
              <a:sym typeface="Calibri"/>
            </a:endParaRPr>
          </a:p>
        </p:txBody>
      </p:sp>
      <p:pic>
        <p:nvPicPr>
          <p:cNvPr descr="كيف أعرف أن طفلي لا يسمع؟ 10 أعراض تنذر بالإصابة بضعف السمع" id="1110" name="Google Shape;1110;p42"/>
          <p:cNvPicPr preferRelativeResize="0"/>
          <p:nvPr/>
        </p:nvPicPr>
        <p:blipFill rotWithShape="1">
          <a:blip r:embed="rId5">
            <a:alphaModFix/>
          </a:blip>
          <a:srcRect b="0" l="0" r="0" t="0"/>
          <a:stretch/>
        </p:blipFill>
        <p:spPr>
          <a:xfrm>
            <a:off x="2438400" y="1338263"/>
            <a:ext cx="7315200" cy="4181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pic>
        <p:nvPicPr>
          <p:cNvPr descr="Image générée" id="1116" name="Google Shape;1116;p4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17" name="Google Shape;1117;p43"/>
          <p:cNvSpPr txBox="1"/>
          <p:nvPr>
            <p:ph idx="4294967295" type="body"/>
          </p:nvPr>
        </p:nvSpPr>
        <p:spPr>
          <a:xfrm>
            <a:off x="257742" y="342341"/>
            <a:ext cx="1178101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MA" sz="1400">
                <a:solidFill>
                  <a:srgbClr val="7F7F7F"/>
                </a:solidFill>
                <a:latin typeface="Calibri"/>
                <a:ea typeface="Calibri"/>
                <a:cs typeface="Calibri"/>
                <a:sym typeface="Calibri"/>
              </a:rPr>
              <a:t>يقرأ المدرس الأسئلة ويطلب من  متعلمين إعادة قراءتها. ويسألهم عن الأسئلة التي تحتاج إلى الشرح قبل بدء الإجابة</a:t>
            </a:r>
            <a:r>
              <a:rPr lang="ar-MA" sz="1050">
                <a:solidFill>
                  <a:srgbClr val="AEABAB"/>
                </a:solidFill>
                <a:latin typeface="Calibri"/>
                <a:ea typeface="Calibri"/>
                <a:cs typeface="Calibri"/>
                <a:sym typeface="Calibri"/>
              </a:rPr>
              <a:t>.</a:t>
            </a:r>
            <a:r>
              <a:rPr i="1" lang="ar-MA" sz="1400">
                <a:solidFill>
                  <a:srgbClr val="7F7F7F"/>
                </a:solidFill>
                <a:latin typeface="Calibri"/>
                <a:ea typeface="Calibri"/>
                <a:cs typeface="Calibri"/>
                <a:sym typeface="Calibri"/>
              </a:rPr>
              <a:t> ثم  يوجههم إلى الاشتغال في ثنائيات للجواب عن  السؤالين، حيث يتناقش كل ثنائي حول إجابة كل منها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endParaRPr i="1" sz="1400">
              <a:solidFill>
                <a:srgbClr val="7F7F7F"/>
              </a:solidFill>
              <a:latin typeface="Calibri"/>
              <a:ea typeface="Calibri"/>
              <a:cs typeface="Calibri"/>
              <a:sym typeface="Calibri"/>
            </a:endParaRPr>
          </a:p>
        </p:txBody>
      </p:sp>
      <p:sp>
        <p:nvSpPr>
          <p:cNvPr id="1118" name="Google Shape;1118;p43"/>
          <p:cNvSpPr txBox="1"/>
          <p:nvPr>
            <p:ph idx="4294967295" type="title"/>
          </p:nvPr>
        </p:nvSpPr>
        <p:spPr>
          <a:xfrm>
            <a:off x="872714" y="125161"/>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solidFill>
                  <a:srgbClr val="757070"/>
                </a:solidFill>
                <a:highlight>
                  <a:srgbClr val="FFFF00"/>
                </a:highlight>
                <a:latin typeface="Calibri"/>
                <a:ea typeface="Calibri"/>
                <a:cs typeface="Calibri"/>
                <a:sym typeface="Calibri"/>
              </a:rPr>
              <a:t>الممارسة الموجهة الثنائية: </a:t>
            </a:r>
            <a:r>
              <a:rPr b="1" lang="ar-MA" sz="2000">
                <a:solidFill>
                  <a:srgbClr val="757070"/>
                </a:solidFill>
                <a:latin typeface="Calibri"/>
                <a:ea typeface="Calibri"/>
                <a:cs typeface="Calibri"/>
                <a:sym typeface="Calibri"/>
              </a:rPr>
              <a:t>أمامكم الأسئلة التي ينبغي عليكم الإجابة عنها  ثنائيا.</a:t>
            </a:r>
            <a:endParaRPr b="1" sz="2000">
              <a:solidFill>
                <a:srgbClr val="757070"/>
              </a:solidFill>
              <a:latin typeface="Calibri"/>
              <a:ea typeface="Calibri"/>
              <a:cs typeface="Calibri"/>
              <a:sym typeface="Calibri"/>
            </a:endParaRPr>
          </a:p>
        </p:txBody>
      </p:sp>
      <p:pic>
        <p:nvPicPr>
          <p:cNvPr descr="Image générée" id="1119" name="Google Shape;1119;p43"/>
          <p:cNvPicPr preferRelativeResize="0"/>
          <p:nvPr/>
        </p:nvPicPr>
        <p:blipFill rotWithShape="1">
          <a:blip r:embed="rId4">
            <a:alphaModFix/>
          </a:blip>
          <a:srcRect b="41629" l="3381" r="70997" t="42118"/>
          <a:stretch/>
        </p:blipFill>
        <p:spPr>
          <a:xfrm>
            <a:off x="-70396" y="-23483"/>
            <a:ext cx="761996" cy="725006"/>
          </a:xfrm>
          <a:prstGeom prst="rect">
            <a:avLst/>
          </a:prstGeom>
          <a:noFill/>
          <a:ln>
            <a:noFill/>
          </a:ln>
        </p:spPr>
      </p:pic>
      <p:sp>
        <p:nvSpPr>
          <p:cNvPr id="1120" name="Google Shape;1120;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121" name="Google Shape;1121;p43"/>
          <p:cNvPicPr preferRelativeResize="0"/>
          <p:nvPr/>
        </p:nvPicPr>
        <p:blipFill rotWithShape="1">
          <a:blip r:embed="rId5">
            <a:alphaModFix/>
          </a:blip>
          <a:srcRect b="0" l="0" r="0" t="0"/>
          <a:stretch/>
        </p:blipFill>
        <p:spPr>
          <a:xfrm>
            <a:off x="149091" y="30416"/>
            <a:ext cx="730250" cy="576000"/>
          </a:xfrm>
          <a:prstGeom prst="rect">
            <a:avLst/>
          </a:prstGeom>
          <a:noFill/>
          <a:ln>
            <a:noFill/>
          </a:ln>
        </p:spPr>
      </p:pic>
      <p:pic>
        <p:nvPicPr>
          <p:cNvPr id="1122" name="Google Shape;1122;p43"/>
          <p:cNvPicPr preferRelativeResize="0"/>
          <p:nvPr/>
        </p:nvPicPr>
        <p:blipFill rotWithShape="1">
          <a:blip r:embed="rId6">
            <a:alphaModFix/>
          </a:blip>
          <a:srcRect b="0" l="0" r="0" t="0"/>
          <a:stretch/>
        </p:blipFill>
        <p:spPr>
          <a:xfrm>
            <a:off x="2895" y="1210403"/>
            <a:ext cx="12186210" cy="2695671"/>
          </a:xfrm>
          <a:prstGeom prst="rect">
            <a:avLst/>
          </a:prstGeom>
          <a:noFill/>
          <a:ln cap="flat" cmpd="sng" w="38100">
            <a:solidFill>
              <a:srgbClr val="00B0F0"/>
            </a:solidFill>
            <a:prstDash val="solid"/>
            <a:round/>
            <a:headEnd len="sm" w="sm" type="none"/>
            <a:tailEnd len="sm" w="sm" type="none"/>
          </a:ln>
        </p:spPr>
      </p:pic>
      <p:pic>
        <p:nvPicPr>
          <p:cNvPr id="1123" name="Google Shape;1123;p43"/>
          <p:cNvPicPr preferRelativeResize="0"/>
          <p:nvPr/>
        </p:nvPicPr>
        <p:blipFill rotWithShape="1">
          <a:blip r:embed="rId7">
            <a:alphaModFix/>
          </a:blip>
          <a:srcRect b="0" l="0" r="0" t="0"/>
          <a:stretch/>
        </p:blipFill>
        <p:spPr>
          <a:xfrm>
            <a:off x="24028" y="4244007"/>
            <a:ext cx="12116738" cy="2592000"/>
          </a:xfrm>
          <a:prstGeom prst="rect">
            <a:avLst/>
          </a:prstGeom>
          <a:noFill/>
          <a:ln cap="flat" cmpd="sng" w="57150">
            <a:solidFill>
              <a:srgbClr val="00B0F0"/>
            </a:solidFill>
            <a:prstDash val="solid"/>
            <a:round/>
            <a:headEnd len="sm" w="sm" type="none"/>
            <a:tailEnd len="sm" w="sm" type="none"/>
          </a:ln>
        </p:spPr>
      </p:pic>
      <p:sp>
        <p:nvSpPr>
          <p:cNvPr id="1124" name="Google Shape;1124;p43"/>
          <p:cNvSpPr/>
          <p:nvPr/>
        </p:nvSpPr>
        <p:spPr>
          <a:xfrm>
            <a:off x="-2894" y="3929558"/>
            <a:ext cx="12191999" cy="292456"/>
          </a:xfrm>
          <a:prstGeom prst="rect">
            <a:avLst/>
          </a:prstGeom>
          <a:solidFill>
            <a:schemeClr val="lt1"/>
          </a:solidFill>
          <a:ln cap="flat" cmpd="sng" w="127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2- أحدد الحدث المناسب لكل مرحلة زمنية</a:t>
            </a:r>
            <a:endParaRPr b="1" i="0" sz="2000" u="none" cap="none" strike="noStrike">
              <a:solidFill>
                <a:schemeClr val="dk1"/>
              </a:solidFill>
              <a:latin typeface="Calibri"/>
              <a:ea typeface="Calibri"/>
              <a:cs typeface="Calibri"/>
              <a:sym typeface="Calibri"/>
            </a:endParaRPr>
          </a:p>
        </p:txBody>
      </p:sp>
      <p:sp>
        <p:nvSpPr>
          <p:cNvPr id="1125" name="Google Shape;1125;p43"/>
          <p:cNvSpPr/>
          <p:nvPr/>
        </p:nvSpPr>
        <p:spPr>
          <a:xfrm>
            <a:off x="-9522" y="881564"/>
            <a:ext cx="12191999" cy="292456"/>
          </a:xfrm>
          <a:prstGeom prst="rect">
            <a:avLst/>
          </a:prstGeom>
          <a:solidFill>
            <a:schemeClr val="lt1"/>
          </a:solidFill>
          <a:ln cap="flat" cmpd="sng" w="127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1- أجيب عن الأسئلة الآتية:</a:t>
            </a:r>
            <a:endParaRPr b="1" i="0" sz="20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pic>
        <p:nvPicPr>
          <p:cNvPr id="1131" name="Google Shape;1131;p44"/>
          <p:cNvPicPr preferRelativeResize="0"/>
          <p:nvPr/>
        </p:nvPicPr>
        <p:blipFill rotWithShape="1">
          <a:blip r:embed="rId3">
            <a:alphaModFix/>
          </a:blip>
          <a:srcRect b="18964" l="2183" r="4994" t="6452"/>
          <a:stretch/>
        </p:blipFill>
        <p:spPr>
          <a:xfrm>
            <a:off x="51235" y="870034"/>
            <a:ext cx="12089530" cy="5949638"/>
          </a:xfrm>
          <a:prstGeom prst="rect">
            <a:avLst/>
          </a:prstGeom>
          <a:noFill/>
          <a:ln>
            <a:noFill/>
          </a:ln>
        </p:spPr>
      </p:pic>
      <p:pic>
        <p:nvPicPr>
          <p:cNvPr descr="Image générée" id="1132" name="Google Shape;1132;p44"/>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33" name="Google Shape;1133;p44"/>
          <p:cNvSpPr txBox="1"/>
          <p:nvPr>
            <p:ph idx="4294967295" type="body"/>
          </p:nvPr>
        </p:nvSpPr>
        <p:spPr>
          <a:xfrm>
            <a:off x="364657" y="447641"/>
            <a:ext cx="11035883" cy="330815"/>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rgbClr val="AEABAB"/>
              </a:buClr>
              <a:buSzPts val="1400"/>
              <a:buNone/>
            </a:pPr>
            <a:r>
              <a:rPr i="1" lang="ar-MA" sz="1400">
                <a:solidFill>
                  <a:srgbClr val="AEABAB"/>
                </a:solidFill>
                <a:latin typeface="Calibri"/>
                <a:ea typeface="Calibri"/>
                <a:cs typeface="Calibri"/>
                <a:sym typeface="Calibri"/>
              </a:rPr>
              <a:t>- 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400">
              <a:latin typeface="Calibri"/>
              <a:ea typeface="Calibri"/>
              <a:cs typeface="Calibri"/>
              <a:sym typeface="Calibri"/>
            </a:endParaRPr>
          </a:p>
        </p:txBody>
      </p:sp>
      <p:sp>
        <p:nvSpPr>
          <p:cNvPr id="1134" name="Google Shape;1134;p44"/>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solidFill>
                  <a:srgbClr val="757070"/>
                </a:solidFill>
                <a:latin typeface="Calibri"/>
                <a:ea typeface="Calibri"/>
                <a:cs typeface="Calibri"/>
                <a:sym typeface="Calibri"/>
              </a:rPr>
              <a:t>لنستمع إلى إجاباتكم.</a:t>
            </a:r>
            <a:endParaRPr b="1" sz="2000">
              <a:solidFill>
                <a:srgbClr val="757070"/>
              </a:solidFill>
              <a:latin typeface="Calibri"/>
              <a:ea typeface="Calibri"/>
              <a:cs typeface="Calibri"/>
              <a:sym typeface="Calibri"/>
            </a:endParaRPr>
          </a:p>
        </p:txBody>
      </p:sp>
      <p:pic>
        <p:nvPicPr>
          <p:cNvPr descr="Lever la main - Icônes mains et gestes gratuites" id="1135" name="Google Shape;1135;p44"/>
          <p:cNvPicPr preferRelativeResize="0"/>
          <p:nvPr/>
        </p:nvPicPr>
        <p:blipFill rotWithShape="1">
          <a:blip r:embed="rId5">
            <a:alphaModFix/>
          </a:blip>
          <a:srcRect b="0" l="0" r="0" t="0"/>
          <a:stretch/>
        </p:blipFill>
        <p:spPr>
          <a:xfrm>
            <a:off x="-5789" y="38328"/>
            <a:ext cx="702642" cy="702642"/>
          </a:xfrm>
          <a:prstGeom prst="rect">
            <a:avLst/>
          </a:prstGeom>
          <a:noFill/>
          <a:ln>
            <a:noFill/>
          </a:ln>
        </p:spPr>
      </p:pic>
      <p:sp>
        <p:nvSpPr>
          <p:cNvPr id="1136" name="Google Shape;1136;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137" name="Google Shape;1137;p44"/>
          <p:cNvPicPr preferRelativeResize="0"/>
          <p:nvPr/>
        </p:nvPicPr>
        <p:blipFill rotWithShape="1">
          <a:blip r:embed="rId6">
            <a:alphaModFix/>
          </a:blip>
          <a:srcRect b="0" l="23955" r="0" t="0"/>
          <a:stretch/>
        </p:blipFill>
        <p:spPr>
          <a:xfrm>
            <a:off x="932201" y="1149182"/>
            <a:ext cx="10233173" cy="2695671"/>
          </a:xfrm>
          <a:prstGeom prst="rect">
            <a:avLst/>
          </a:prstGeom>
          <a:noFill/>
          <a:ln cap="flat" cmpd="sng" w="38100">
            <a:solidFill>
              <a:srgbClr val="00B0F0"/>
            </a:solidFill>
            <a:prstDash val="solid"/>
            <a:round/>
            <a:headEnd len="sm" w="sm" type="none"/>
            <a:tailEnd len="sm" w="sm" type="none"/>
          </a:ln>
        </p:spPr>
      </p:pic>
      <p:pic>
        <p:nvPicPr>
          <p:cNvPr id="1138" name="Google Shape;1138;p44"/>
          <p:cNvPicPr preferRelativeResize="0"/>
          <p:nvPr/>
        </p:nvPicPr>
        <p:blipFill rotWithShape="1">
          <a:blip r:embed="rId7">
            <a:alphaModFix/>
          </a:blip>
          <a:srcRect b="0" l="0" r="0" t="0"/>
          <a:stretch/>
        </p:blipFill>
        <p:spPr>
          <a:xfrm>
            <a:off x="932201" y="3936431"/>
            <a:ext cx="10233173" cy="2473928"/>
          </a:xfrm>
          <a:prstGeom prst="rect">
            <a:avLst/>
          </a:prstGeom>
          <a:noFill/>
          <a:ln cap="flat" cmpd="sng" w="57150">
            <a:solidFill>
              <a:srgbClr val="00B0F0"/>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pic>
        <p:nvPicPr>
          <p:cNvPr id="1144" name="Google Shape;1144;p45"/>
          <p:cNvPicPr preferRelativeResize="0"/>
          <p:nvPr/>
        </p:nvPicPr>
        <p:blipFill rotWithShape="1">
          <a:blip r:embed="rId3">
            <a:alphaModFix/>
          </a:blip>
          <a:srcRect b="0" l="0" r="0" t="0"/>
          <a:stretch/>
        </p:blipFill>
        <p:spPr>
          <a:xfrm>
            <a:off x="2895" y="890241"/>
            <a:ext cx="12186210" cy="2695671"/>
          </a:xfrm>
          <a:prstGeom prst="rect">
            <a:avLst/>
          </a:prstGeom>
          <a:noFill/>
          <a:ln cap="flat" cmpd="sng" w="38100">
            <a:solidFill>
              <a:srgbClr val="00B0F0"/>
            </a:solidFill>
            <a:prstDash val="solid"/>
            <a:round/>
            <a:headEnd len="sm" w="sm" type="none"/>
            <a:tailEnd len="sm" w="sm" type="none"/>
          </a:ln>
        </p:spPr>
      </p:pic>
      <p:pic>
        <p:nvPicPr>
          <p:cNvPr descr="Image générée" id="1145" name="Google Shape;1145;p45"/>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46" name="Google Shape;1146;p45"/>
          <p:cNvSpPr txBox="1"/>
          <p:nvPr>
            <p:ph idx="4294967295" type="body"/>
          </p:nvPr>
        </p:nvSpPr>
        <p:spPr>
          <a:xfrm>
            <a:off x="1114870" y="384343"/>
            <a:ext cx="10039140" cy="29244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rgbClr val="AEABAB"/>
              </a:buClr>
              <a:buSzPts val="1400"/>
              <a:buChar char="•"/>
            </a:pPr>
            <a:r>
              <a:rPr lang="ar-MA" sz="1400">
                <a:solidFill>
                  <a:srgbClr val="AEABAB"/>
                </a:solidFill>
                <a:latin typeface="Calibri"/>
                <a:ea typeface="Calibri"/>
                <a:cs typeface="Calibri"/>
                <a:sym typeface="Calibri"/>
              </a:rPr>
              <a:t>- يطلب المدرس من المتعلمين توثيق الأجوبة الصحيحة في  كراساتهم</a:t>
            </a:r>
            <a:endParaRPr sz="1400">
              <a:latin typeface="Calibri"/>
              <a:ea typeface="Calibri"/>
              <a:cs typeface="Calibri"/>
              <a:sym typeface="Calibri"/>
            </a:endParaRPr>
          </a:p>
        </p:txBody>
      </p:sp>
      <p:sp>
        <p:nvSpPr>
          <p:cNvPr id="1147" name="Google Shape;1147;p45"/>
          <p:cNvSpPr txBox="1"/>
          <p:nvPr>
            <p:ph idx="4294967295" type="title"/>
          </p:nvPr>
        </p:nvSpPr>
        <p:spPr>
          <a:xfrm>
            <a:off x="968318" y="128506"/>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ممتاز. إليكم الإجابات الصحيحة.</a:t>
            </a:r>
            <a:endParaRPr b="1" sz="2000">
              <a:solidFill>
                <a:srgbClr val="7F7F7F"/>
              </a:solidFill>
              <a:latin typeface="Calibri"/>
              <a:ea typeface="Calibri"/>
              <a:cs typeface="Calibri"/>
              <a:sym typeface="Calibri"/>
            </a:endParaRPr>
          </a:p>
        </p:txBody>
      </p:sp>
      <p:pic>
        <p:nvPicPr>
          <p:cNvPr id="1148" name="Google Shape;1148;p45"/>
          <p:cNvPicPr preferRelativeResize="0"/>
          <p:nvPr/>
        </p:nvPicPr>
        <p:blipFill rotWithShape="1">
          <a:blip r:embed="rId5">
            <a:alphaModFix/>
          </a:blip>
          <a:srcRect b="0" l="0" r="0" t="0"/>
          <a:stretch/>
        </p:blipFill>
        <p:spPr>
          <a:xfrm>
            <a:off x="84820" y="83818"/>
            <a:ext cx="730250" cy="730250"/>
          </a:xfrm>
          <a:prstGeom prst="rect">
            <a:avLst/>
          </a:prstGeom>
          <a:noFill/>
          <a:ln>
            <a:noFill/>
          </a:ln>
        </p:spPr>
      </p:pic>
      <p:sp>
        <p:nvSpPr>
          <p:cNvPr id="1149" name="Google Shape;1149;p4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150" name="Google Shape;1150;p45"/>
          <p:cNvSpPr/>
          <p:nvPr/>
        </p:nvSpPr>
        <p:spPr>
          <a:xfrm>
            <a:off x="3190462" y="1815875"/>
            <a:ext cx="8689264"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البرنامج السينمائي الذي أعده السارد هو "سينما الخميس".</a:t>
            </a:r>
            <a:endParaRPr b="1" i="0" sz="2800" u="none" cap="none" strike="noStrike">
              <a:solidFill>
                <a:schemeClr val="dk1"/>
              </a:solidFill>
              <a:latin typeface="Calibri"/>
              <a:ea typeface="Calibri"/>
              <a:cs typeface="Calibri"/>
              <a:sym typeface="Calibri"/>
            </a:endParaRPr>
          </a:p>
        </p:txBody>
      </p:sp>
      <p:sp>
        <p:nvSpPr>
          <p:cNvPr id="1151" name="Google Shape;1151;p45"/>
          <p:cNvSpPr/>
          <p:nvPr/>
        </p:nvSpPr>
        <p:spPr>
          <a:xfrm>
            <a:off x="-129026" y="1098728"/>
            <a:ext cx="12008751" cy="496956"/>
          </a:xfrm>
          <a:prstGeom prst="rect">
            <a:avLst/>
          </a:prstGeom>
          <a:noFill/>
          <a:ln>
            <a:noFill/>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2400"/>
              <a:buFont typeface="Arial"/>
              <a:buNone/>
            </a:pPr>
            <a:r>
              <a:rPr b="1" i="0" lang="ar-MA" sz="2400" u="none" cap="none" strike="noStrike">
                <a:solidFill>
                  <a:srgbClr val="156082"/>
                </a:solidFill>
                <a:latin typeface="Calibri"/>
                <a:ea typeface="Calibri"/>
                <a:cs typeface="Calibri"/>
                <a:sym typeface="Calibri"/>
              </a:rPr>
              <a:t>تعرف السارد على السينما في السنة الثامنة من عمره. </a:t>
            </a:r>
            <a:endParaRPr b="1" i="0" sz="3600" u="none" cap="none" strike="noStrike">
              <a:solidFill>
                <a:srgbClr val="156082"/>
              </a:solidFill>
              <a:latin typeface="Calibri"/>
              <a:ea typeface="Calibri"/>
              <a:cs typeface="Calibri"/>
              <a:sym typeface="Calibri"/>
            </a:endParaRPr>
          </a:p>
        </p:txBody>
      </p:sp>
      <p:sp>
        <p:nvSpPr>
          <p:cNvPr id="1152" name="Google Shape;1152;p45"/>
          <p:cNvSpPr/>
          <p:nvPr/>
        </p:nvSpPr>
        <p:spPr>
          <a:xfrm>
            <a:off x="815070" y="3114790"/>
            <a:ext cx="10753573" cy="496956"/>
          </a:xfrm>
          <a:prstGeom prst="rect">
            <a:avLst/>
          </a:prstGeom>
          <a:noFill/>
          <a:ln>
            <a:noFill/>
          </a:ln>
        </p:spPr>
        <p:txBody>
          <a:bodyPr anchorCtr="0" anchor="ctr" bIns="45700" lIns="91425" spcFirstLastPara="1" rIns="91425" wrap="square" tIns="45700">
            <a:noAutofit/>
          </a:bodyPr>
          <a:lstStyle/>
          <a:p>
            <a:pPr indent="0" lvl="0" marL="0" marR="0" rtl="1" algn="r">
              <a:lnSpc>
                <a:spcPct val="107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اسم أول فيلم قدمه السارد للمشاهدين هو " كنز السيرا ماردي"</a:t>
            </a:r>
            <a:endParaRPr b="0" i="0" sz="1800" u="none" cap="none" strike="noStrike">
              <a:solidFill>
                <a:schemeClr val="dk1"/>
              </a:solidFill>
              <a:latin typeface="Calibri"/>
              <a:ea typeface="Calibri"/>
              <a:cs typeface="Calibri"/>
              <a:sym typeface="Calibri"/>
            </a:endParaRPr>
          </a:p>
        </p:txBody>
      </p:sp>
      <p:sp>
        <p:nvSpPr>
          <p:cNvPr id="1153" name="Google Shape;1153;p45"/>
          <p:cNvSpPr/>
          <p:nvPr/>
        </p:nvSpPr>
        <p:spPr>
          <a:xfrm>
            <a:off x="568246" y="2533645"/>
            <a:ext cx="10973529" cy="496956"/>
          </a:xfrm>
          <a:prstGeom prst="rect">
            <a:avLst/>
          </a:prstGeom>
          <a:noFill/>
          <a:ln>
            <a:noFill/>
          </a:ln>
        </p:spPr>
        <p:txBody>
          <a:bodyPr anchorCtr="0" anchor="ctr" bIns="45700" lIns="91425" spcFirstLastPara="1" rIns="91425" wrap="square" tIns="45700">
            <a:noAutofit/>
          </a:bodyPr>
          <a:lstStyle/>
          <a:p>
            <a:pPr indent="0" lvl="0" marL="0" marR="0" rtl="1" algn="r">
              <a:lnSpc>
                <a:spcPct val="107000"/>
              </a:lnSpc>
              <a:spcBef>
                <a:spcPts val="0"/>
              </a:spcBef>
              <a:spcAft>
                <a:spcPts val="0"/>
              </a:spcAft>
              <a:buClr>
                <a:srgbClr val="000000"/>
              </a:buClr>
              <a:buSzPts val="2800"/>
              <a:buFont typeface="Arial"/>
              <a:buNone/>
            </a:pPr>
            <a:r>
              <a:rPr b="1" i="0" lang="ar-MA" sz="2800" u="none" cap="none" strike="noStrike">
                <a:solidFill>
                  <a:srgbClr val="037A9C"/>
                </a:solidFill>
                <a:latin typeface="Calibri"/>
                <a:ea typeface="Calibri"/>
                <a:cs typeface="Calibri"/>
                <a:sym typeface="Calibri"/>
              </a:rPr>
              <a:t>اقتنى السارد آلة عرض سينمائية لأن الصالات السينمائية لم تَعُد تُشبع رغبته.</a:t>
            </a:r>
            <a:endParaRPr b="0" i="0" sz="1400" u="none" cap="none" strike="noStrike">
              <a:solidFill>
                <a:srgbClr val="000000"/>
              </a:solidFill>
              <a:latin typeface="Arial"/>
              <a:ea typeface="Arial"/>
              <a:cs typeface="Arial"/>
              <a:sym typeface="Arial"/>
            </a:endParaRPr>
          </a:p>
        </p:txBody>
      </p:sp>
      <p:graphicFrame>
        <p:nvGraphicFramePr>
          <p:cNvPr id="1154" name="Google Shape;1154;p45"/>
          <p:cNvGraphicFramePr/>
          <p:nvPr/>
        </p:nvGraphicFramePr>
        <p:xfrm>
          <a:off x="-5789" y="3604587"/>
          <a:ext cx="3000000" cy="3000000"/>
        </p:xfrm>
        <a:graphic>
          <a:graphicData uri="http://schemas.openxmlformats.org/drawingml/2006/table">
            <a:tbl>
              <a:tblPr bandRow="1" firstCol="1" firstRow="1">
                <a:noFill/>
                <a:tableStyleId>{26237641-5CF4-4605-8D91-8B0DB5CE8A52}</a:tableStyleId>
              </a:tblPr>
              <a:tblGrid>
                <a:gridCol w="6060800"/>
                <a:gridCol w="6060800"/>
              </a:tblGrid>
              <a:tr h="445975">
                <a:tc>
                  <a:txBody>
                    <a:bodyPr/>
                    <a:lstStyle/>
                    <a:p>
                      <a:pPr indent="0" lvl="0" marL="0" marR="0" rtl="1" algn="ctr">
                        <a:lnSpc>
                          <a:spcPct val="107000"/>
                        </a:lnSpc>
                        <a:spcBef>
                          <a:spcPts val="0"/>
                        </a:spcBef>
                        <a:spcAft>
                          <a:spcPts val="0"/>
                        </a:spcAft>
                        <a:buClr>
                          <a:srgbClr val="000000"/>
                        </a:buClr>
                        <a:buSzPts val="2800"/>
                        <a:buFont typeface="Arial"/>
                        <a:buNone/>
                      </a:pPr>
                      <a:r>
                        <a:rPr lang="ar-MA" sz="2800" u="none" cap="none" strike="noStrike"/>
                        <a:t>الحدث</a:t>
                      </a:r>
                      <a:endParaRPr sz="2800" u="none" cap="none" strike="noStrike">
                        <a:latin typeface="Calibri"/>
                        <a:ea typeface="Calibri"/>
                        <a:cs typeface="Calibri"/>
                        <a:sym typeface="Calibri"/>
                      </a:endParaRPr>
                    </a:p>
                  </a:txBody>
                  <a:tcPr marT="9525" marB="9525" marR="9525" marL="9525" anchor="ctr">
                    <a:solidFill>
                      <a:srgbClr val="FEE599"/>
                    </a:solidFill>
                  </a:tcPr>
                </a:tc>
                <a:tc>
                  <a:txBody>
                    <a:bodyPr/>
                    <a:lstStyle/>
                    <a:p>
                      <a:pPr indent="0" lvl="0" marL="0" marR="0" rtl="1" algn="ctr">
                        <a:lnSpc>
                          <a:spcPct val="107000"/>
                        </a:lnSpc>
                        <a:spcBef>
                          <a:spcPts val="0"/>
                        </a:spcBef>
                        <a:spcAft>
                          <a:spcPts val="0"/>
                        </a:spcAft>
                        <a:buClr>
                          <a:srgbClr val="000000"/>
                        </a:buClr>
                        <a:buSzPts val="2800"/>
                        <a:buFont typeface="Arial"/>
                        <a:buNone/>
                      </a:pPr>
                      <a:r>
                        <a:rPr lang="ar-MA" sz="2800" u="none" cap="none" strike="noStrike"/>
                        <a:t> المرحلة</a:t>
                      </a:r>
                      <a:endParaRPr sz="2800" u="none" cap="none" strike="noStrike">
                        <a:latin typeface="Calibri"/>
                        <a:ea typeface="Calibri"/>
                        <a:cs typeface="Calibri"/>
                        <a:sym typeface="Calibri"/>
                      </a:endParaRPr>
                    </a:p>
                  </a:txBody>
                  <a:tcPr marT="9525" marB="9525" marR="9525" marL="9525" anchor="ctr">
                    <a:solidFill>
                      <a:srgbClr val="FEE599"/>
                    </a:solidFill>
                  </a:tcPr>
                </a:tc>
              </a:tr>
              <a:tr h="445975">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تعرّف السارد على السينما في الداخلية</a:t>
                      </a:r>
                      <a:endParaRPr sz="2800" u="none" cap="none" strike="noStrike">
                        <a:latin typeface="Calibri"/>
                        <a:ea typeface="Calibri"/>
                        <a:cs typeface="Calibri"/>
                        <a:sym typeface="Calibri"/>
                      </a:endParaRPr>
                    </a:p>
                  </a:txBody>
                  <a:tcPr marT="9525" marB="9525" marR="9525" marL="9525" anchor="ctr"/>
                </a:tc>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في سن 8 سنوات</a:t>
                      </a:r>
                      <a:endParaRPr sz="2800" u="none" cap="none" strike="noStrike">
                        <a:latin typeface="Calibri"/>
                        <a:ea typeface="Calibri"/>
                        <a:cs typeface="Calibri"/>
                        <a:sym typeface="Calibri"/>
                      </a:endParaRPr>
                    </a:p>
                  </a:txBody>
                  <a:tcPr marT="9525" marB="9525" marR="9525" marL="9525" anchor="ctr"/>
                </a:tc>
              </a:tr>
              <a:tr h="445975">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زاد شغف السارد بالأفلام</a:t>
                      </a:r>
                      <a:endParaRPr sz="2800" u="none" cap="none" strike="noStrike">
                        <a:latin typeface="Calibri"/>
                        <a:ea typeface="Calibri"/>
                        <a:cs typeface="Calibri"/>
                        <a:sym typeface="Calibri"/>
                      </a:endParaRPr>
                    </a:p>
                  </a:txBody>
                  <a:tcPr marT="9525" marB="9525" marR="9525" marL="9525" anchor="ctr"/>
                </a:tc>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بعد سنوات الطفولة</a:t>
                      </a:r>
                      <a:endParaRPr sz="2800" u="none" cap="none" strike="noStrike">
                        <a:latin typeface="Calibri"/>
                        <a:ea typeface="Calibri"/>
                        <a:cs typeface="Calibri"/>
                        <a:sym typeface="Calibri"/>
                      </a:endParaRPr>
                    </a:p>
                  </a:txBody>
                  <a:tcPr marT="9525" marB="9525" marR="9525" marL="9525" anchor="ctr"/>
                </a:tc>
              </a:tr>
              <a:tr h="445975">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اقتنى السارد آلة عرض سينمائية</a:t>
                      </a:r>
                      <a:endParaRPr sz="2800" u="none" cap="none" strike="noStrike">
                        <a:latin typeface="Calibri"/>
                        <a:ea typeface="Calibri"/>
                        <a:cs typeface="Calibri"/>
                        <a:sym typeface="Calibri"/>
                      </a:endParaRPr>
                    </a:p>
                  </a:txBody>
                  <a:tcPr marT="9525" marB="9525" marR="9525" marL="9525" anchor="ctr"/>
                </a:tc>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سنة 1970</a:t>
                      </a:r>
                      <a:endParaRPr sz="2800" u="none" cap="none" strike="noStrike">
                        <a:latin typeface="Calibri"/>
                        <a:ea typeface="Calibri"/>
                        <a:cs typeface="Calibri"/>
                        <a:sym typeface="Calibri"/>
                      </a:endParaRPr>
                    </a:p>
                  </a:txBody>
                  <a:tcPr marT="9525" marB="9525" marR="9525" marL="9525" anchor="ctr"/>
                </a:tc>
              </a:tr>
              <a:tr h="445975">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أعدَّ برنامج سينما الخميس</a:t>
                      </a:r>
                      <a:endParaRPr sz="2800" u="none" cap="none" strike="noStrike">
                        <a:latin typeface="Calibri"/>
                        <a:ea typeface="Calibri"/>
                        <a:cs typeface="Calibri"/>
                        <a:sym typeface="Calibri"/>
                      </a:endParaRPr>
                    </a:p>
                  </a:txBody>
                  <a:tcPr marT="9525" marB="9525" marR="9525" marL="9525" anchor="ctr"/>
                </a:tc>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خلال العقود الثلاثة الأخيرة</a:t>
                      </a:r>
                      <a:endParaRPr sz="2800" u="none" cap="none" strike="noStrike">
                        <a:latin typeface="Calibri"/>
                        <a:ea typeface="Calibri"/>
                        <a:cs typeface="Calibri"/>
                        <a:sym typeface="Calibri"/>
                      </a:endParaRPr>
                    </a:p>
                  </a:txBody>
                  <a:tcPr marT="9525" marB="9525" marR="9525" marL="9525" anchor="ctr"/>
                </a:tc>
              </a:tr>
              <a:tr h="445975">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 تلقى عتاب أحد المشاهدين حول لون الفيلم</a:t>
                      </a:r>
                      <a:endParaRPr sz="2800" u="none" cap="none" strike="noStrike">
                        <a:latin typeface="Calibri"/>
                        <a:ea typeface="Calibri"/>
                        <a:cs typeface="Calibri"/>
                        <a:sym typeface="Calibri"/>
                      </a:endParaRPr>
                    </a:p>
                  </a:txBody>
                  <a:tcPr marT="9525" marB="9525" marR="9525" marL="9525" anchor="ctr"/>
                </a:tc>
                <a:tc>
                  <a:txBody>
                    <a:bodyPr/>
                    <a:lstStyle/>
                    <a:p>
                      <a:pPr indent="0" lvl="0" marL="0" marR="0" rtl="1" algn="r">
                        <a:lnSpc>
                          <a:spcPct val="107000"/>
                        </a:lnSpc>
                        <a:spcBef>
                          <a:spcPts val="0"/>
                        </a:spcBef>
                        <a:spcAft>
                          <a:spcPts val="0"/>
                        </a:spcAft>
                        <a:buClr>
                          <a:srgbClr val="000000"/>
                        </a:buClr>
                        <a:buSzPts val="2800"/>
                        <a:buFont typeface="Arial"/>
                        <a:buNone/>
                      </a:pPr>
                      <a:r>
                        <a:rPr lang="ar-MA" sz="2800" u="none" cap="none" strike="noStrike"/>
                        <a:t>اليوم التالي للعرض</a:t>
                      </a:r>
                      <a:endParaRPr sz="2800" u="none" cap="none" strike="noStrike">
                        <a:latin typeface="Calibri"/>
                        <a:ea typeface="Calibri"/>
                        <a:cs typeface="Calibri"/>
                        <a:sym typeface="Calibri"/>
                      </a:endParaRPr>
                    </a:p>
                  </a:txBody>
                  <a:tcPr marT="9525" marB="9525" marR="9525" marL="9525" anchor="ct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pic>
        <p:nvPicPr>
          <p:cNvPr id="1160" name="Google Shape;1160;p46"/>
          <p:cNvPicPr preferRelativeResize="0"/>
          <p:nvPr/>
        </p:nvPicPr>
        <p:blipFill rotWithShape="1">
          <a:blip r:embed="rId3">
            <a:alphaModFix/>
          </a:blip>
          <a:srcRect b="18964" l="2183" r="4994" t="6452"/>
          <a:stretch/>
        </p:blipFill>
        <p:spPr>
          <a:xfrm>
            <a:off x="51235" y="870034"/>
            <a:ext cx="12089530" cy="5949638"/>
          </a:xfrm>
          <a:prstGeom prst="rect">
            <a:avLst/>
          </a:prstGeom>
          <a:noFill/>
          <a:ln>
            <a:noFill/>
          </a:ln>
        </p:spPr>
      </p:pic>
      <p:pic>
        <p:nvPicPr>
          <p:cNvPr descr="Image générée" id="1161" name="Google Shape;1161;p46"/>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62" name="Google Shape;1162;p46"/>
          <p:cNvSpPr txBox="1"/>
          <p:nvPr>
            <p:ph idx="4294967295" type="body"/>
          </p:nvPr>
        </p:nvSpPr>
        <p:spPr>
          <a:xfrm>
            <a:off x="2895" y="476506"/>
            <a:ext cx="12082419" cy="28580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MA" sz="1400">
                <a:solidFill>
                  <a:srgbClr val="AEABAB"/>
                </a:solidFill>
                <a:latin typeface="Calibri"/>
                <a:ea typeface="Calibri"/>
                <a:cs typeface="Calibri"/>
                <a:sym typeface="Calibri"/>
              </a:rPr>
              <a:t>يوجه المدرس المتعلمين إلى الاشتغال بطريقة  فردية في الإجابة عن السؤال، ويحرص على مراقبة تقدم الإنجاز، ويقدم التغذية الراجعة عند الحاجة. بعدها يستمع إلى إجابة متعلمين مع مطالبتهم بسيرورة التوصل إلى الجواب.</a:t>
            </a:r>
            <a:endParaRPr i="1" sz="1400">
              <a:latin typeface="Calibri"/>
              <a:ea typeface="Calibri"/>
              <a:cs typeface="Calibri"/>
              <a:sym typeface="Calibri"/>
            </a:endParaRPr>
          </a:p>
        </p:txBody>
      </p:sp>
      <p:sp>
        <p:nvSpPr>
          <p:cNvPr id="1163" name="Google Shape;1163;p46"/>
          <p:cNvSpPr txBox="1"/>
          <p:nvPr>
            <p:ph idx="4294967295" type="title"/>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222"/>
              <a:buFont typeface="Calibri"/>
              <a:buNone/>
            </a:pPr>
            <a:r>
              <a:rPr b="1" lang="ar-MA" sz="2000">
                <a:solidFill>
                  <a:srgbClr val="7F7F7F"/>
                </a:solidFill>
                <a:highlight>
                  <a:srgbClr val="FFFF00"/>
                </a:highlight>
                <a:latin typeface="Calibri"/>
                <a:ea typeface="Calibri"/>
                <a:cs typeface="Calibri"/>
                <a:sym typeface="Calibri"/>
              </a:rPr>
              <a:t>الممارسة المستقلة: </a:t>
            </a:r>
            <a:r>
              <a:rPr b="1" lang="ar-MA" sz="2000">
                <a:solidFill>
                  <a:srgbClr val="7F7F7F"/>
                </a:solidFill>
                <a:latin typeface="Calibri"/>
                <a:ea typeface="Calibri"/>
                <a:cs typeface="Calibri"/>
                <a:sym typeface="Calibri"/>
              </a:rPr>
              <a:t>ننتقل الآن، إلى الجواب عن السؤال الآتي فرديا. </a:t>
            </a:r>
            <a:endParaRPr b="1" sz="2000">
              <a:solidFill>
                <a:srgbClr val="7F7F7F"/>
              </a:solidFill>
              <a:latin typeface="Calibri"/>
              <a:ea typeface="Calibri"/>
              <a:cs typeface="Calibri"/>
              <a:sym typeface="Calibri"/>
            </a:endParaRPr>
          </a:p>
        </p:txBody>
      </p:sp>
      <p:pic>
        <p:nvPicPr>
          <p:cNvPr descr="Image générée" id="1164" name="Google Shape;1164;p46"/>
          <p:cNvPicPr preferRelativeResize="0"/>
          <p:nvPr/>
        </p:nvPicPr>
        <p:blipFill rotWithShape="1">
          <a:blip r:embed="rId5">
            <a:alphaModFix/>
          </a:blip>
          <a:srcRect b="41629" l="3381" r="70997" t="42118"/>
          <a:stretch/>
        </p:blipFill>
        <p:spPr>
          <a:xfrm>
            <a:off x="-79380" y="-44737"/>
            <a:ext cx="730250" cy="694801"/>
          </a:xfrm>
          <a:prstGeom prst="rect">
            <a:avLst/>
          </a:prstGeom>
          <a:noFill/>
          <a:ln>
            <a:noFill/>
          </a:ln>
        </p:spPr>
      </p:pic>
      <p:sp>
        <p:nvSpPr>
          <p:cNvPr id="1165" name="Google Shape;1165;p46"/>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Lever la main - Icônes mains et gestes gratuites" id="1166" name="Google Shape;1166;p46"/>
          <p:cNvPicPr preferRelativeResize="0"/>
          <p:nvPr/>
        </p:nvPicPr>
        <p:blipFill rotWithShape="1">
          <a:blip r:embed="rId6">
            <a:alphaModFix/>
          </a:blip>
          <a:srcRect b="0" l="0" r="0" t="0"/>
          <a:stretch/>
        </p:blipFill>
        <p:spPr>
          <a:xfrm>
            <a:off x="453130" y="23682"/>
            <a:ext cx="702642" cy="452824"/>
          </a:xfrm>
          <a:prstGeom prst="rect">
            <a:avLst/>
          </a:prstGeom>
          <a:noFill/>
          <a:ln>
            <a:noFill/>
          </a:ln>
        </p:spPr>
      </p:pic>
      <p:pic>
        <p:nvPicPr>
          <p:cNvPr id="1167" name="Google Shape;1167;p46"/>
          <p:cNvPicPr preferRelativeResize="0"/>
          <p:nvPr/>
        </p:nvPicPr>
        <p:blipFill rotWithShape="1">
          <a:blip r:embed="rId7">
            <a:alphaModFix/>
          </a:blip>
          <a:srcRect b="0" l="0" r="0" t="0"/>
          <a:stretch/>
        </p:blipFill>
        <p:spPr>
          <a:xfrm>
            <a:off x="919210" y="1361351"/>
            <a:ext cx="10388048" cy="413529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pic>
        <p:nvPicPr>
          <p:cNvPr id="1173" name="Google Shape;1173;p47"/>
          <p:cNvPicPr preferRelativeResize="0"/>
          <p:nvPr/>
        </p:nvPicPr>
        <p:blipFill rotWithShape="1">
          <a:blip r:embed="rId3">
            <a:alphaModFix/>
          </a:blip>
          <a:srcRect b="0" l="0" r="0" t="0"/>
          <a:stretch/>
        </p:blipFill>
        <p:spPr>
          <a:xfrm>
            <a:off x="47052" y="1432351"/>
            <a:ext cx="12192000" cy="4135298"/>
          </a:xfrm>
          <a:prstGeom prst="rect">
            <a:avLst/>
          </a:prstGeom>
          <a:noFill/>
          <a:ln>
            <a:noFill/>
          </a:ln>
        </p:spPr>
      </p:pic>
      <p:pic>
        <p:nvPicPr>
          <p:cNvPr descr="Image générée" id="1174" name="Google Shape;1174;p47"/>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75" name="Google Shape;1175;p47"/>
          <p:cNvSpPr txBox="1"/>
          <p:nvPr>
            <p:ph idx="4294967295" type="body"/>
          </p:nvPr>
        </p:nvSpPr>
        <p:spPr>
          <a:xfrm>
            <a:off x="1647602" y="427230"/>
            <a:ext cx="9509303" cy="303037"/>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rgbClr val="AEABAB"/>
              </a:buClr>
              <a:buSzPts val="1400"/>
              <a:buChar char="•"/>
            </a:pPr>
            <a:r>
              <a:rPr lang="ar-MA" sz="1600">
                <a:solidFill>
                  <a:srgbClr val="AEABAB"/>
                </a:solidFill>
                <a:latin typeface="Calibri"/>
                <a:ea typeface="Calibri"/>
                <a:cs typeface="Calibri"/>
                <a:sym typeface="Calibri"/>
              </a:rPr>
              <a:t>- يطلب المدرس من المتعلمين توثيق الجواب الصحيح في  كراساتهم.</a:t>
            </a:r>
            <a:endParaRPr sz="1600">
              <a:latin typeface="Calibri"/>
              <a:ea typeface="Calibri"/>
              <a:cs typeface="Calibri"/>
              <a:sym typeface="Calibri"/>
            </a:endParaRPr>
          </a:p>
        </p:txBody>
      </p:sp>
      <p:sp>
        <p:nvSpPr>
          <p:cNvPr id="1176" name="Google Shape;1176;p47"/>
          <p:cNvSpPr txBox="1"/>
          <p:nvPr>
            <p:ph idx="4294967295" type="title"/>
          </p:nvPr>
        </p:nvSpPr>
        <p:spPr>
          <a:xfrm>
            <a:off x="1647602" y="139533"/>
            <a:ext cx="9710056" cy="303035"/>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MA" sz="1800">
                <a:solidFill>
                  <a:srgbClr val="7F7F7F"/>
                </a:solidFill>
              </a:rPr>
              <a:t>ما أروعكم! أمامكم الجواب الصحيح.</a:t>
            </a:r>
            <a:endParaRPr b="1" sz="1800">
              <a:solidFill>
                <a:srgbClr val="7F7F7F"/>
              </a:solidFill>
            </a:endParaRPr>
          </a:p>
        </p:txBody>
      </p:sp>
      <p:pic>
        <p:nvPicPr>
          <p:cNvPr id="1177" name="Google Shape;1177;p47"/>
          <p:cNvPicPr preferRelativeResize="0"/>
          <p:nvPr/>
        </p:nvPicPr>
        <p:blipFill rotWithShape="1">
          <a:blip r:embed="rId5">
            <a:alphaModFix/>
          </a:blip>
          <a:srcRect b="0" l="0" r="0" t="0"/>
          <a:stretch/>
        </p:blipFill>
        <p:spPr>
          <a:xfrm>
            <a:off x="-5789" y="9878"/>
            <a:ext cx="730250" cy="730250"/>
          </a:xfrm>
          <a:prstGeom prst="rect">
            <a:avLst/>
          </a:prstGeom>
          <a:noFill/>
          <a:ln>
            <a:noFill/>
          </a:ln>
        </p:spPr>
      </p:pic>
      <p:sp>
        <p:nvSpPr>
          <p:cNvPr id="1178" name="Google Shape;1178;p47"/>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179" name="Google Shape;1179;p47"/>
          <p:cNvSpPr/>
          <p:nvPr/>
        </p:nvSpPr>
        <p:spPr>
          <a:xfrm>
            <a:off x="10008036" y="3428999"/>
            <a:ext cx="2077278"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1180" name="Google Shape;1180;p47"/>
          <p:cNvSpPr/>
          <p:nvPr/>
        </p:nvSpPr>
        <p:spPr>
          <a:xfrm>
            <a:off x="7709870" y="2650745"/>
            <a:ext cx="2194374" cy="1669775"/>
          </a:xfrm>
          <a:prstGeom prst="rect">
            <a:avLst/>
          </a:prstGeom>
          <a:noFill/>
          <a:ln>
            <a:noFill/>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1181" name="Google Shape;1181;p47"/>
          <p:cNvSpPr/>
          <p:nvPr/>
        </p:nvSpPr>
        <p:spPr>
          <a:xfrm>
            <a:off x="5062184" y="3154075"/>
            <a:ext cx="2680138" cy="1669775"/>
          </a:xfrm>
          <a:prstGeom prst="rect">
            <a:avLst/>
          </a:prstGeom>
          <a:noFill/>
          <a:ln>
            <a:noFill/>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1182" name="Google Shape;1182;p47"/>
          <p:cNvSpPr/>
          <p:nvPr/>
        </p:nvSpPr>
        <p:spPr>
          <a:xfrm>
            <a:off x="2775350" y="3428998"/>
            <a:ext cx="2077278"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1183" name="Google Shape;1183;p47"/>
          <p:cNvSpPr/>
          <p:nvPr/>
        </p:nvSpPr>
        <p:spPr>
          <a:xfrm>
            <a:off x="409866" y="3237155"/>
            <a:ext cx="2077278"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endParaRPr b="1" i="0" sz="2800" u="none" cap="none" strike="noStrike">
              <a:solidFill>
                <a:schemeClr val="dk1"/>
              </a:solidFill>
              <a:latin typeface="Calibri"/>
              <a:ea typeface="Calibri"/>
              <a:cs typeface="Calibri"/>
              <a:sym typeface="Calibri"/>
            </a:endParaRPr>
          </a:p>
        </p:txBody>
      </p:sp>
      <p:sp>
        <p:nvSpPr>
          <p:cNvPr id="1184" name="Google Shape;1184;p47"/>
          <p:cNvSpPr txBox="1"/>
          <p:nvPr/>
        </p:nvSpPr>
        <p:spPr>
          <a:xfrm>
            <a:off x="6402253" y="2754300"/>
            <a:ext cx="390110"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ar-MA" sz="4000" u="none" cap="none" strike="noStrike">
                <a:solidFill>
                  <a:srgbClr val="92D050"/>
                </a:solidFill>
                <a:latin typeface="Calibri"/>
                <a:ea typeface="Calibri"/>
                <a:cs typeface="Calibri"/>
                <a:sym typeface="Calibri"/>
              </a:rPr>
              <a:t>√</a:t>
            </a:r>
            <a:endParaRPr b="1" i="0" sz="4000" u="none" cap="none" strike="noStrike">
              <a:solidFill>
                <a:srgbClr val="92D050"/>
              </a:solidFill>
              <a:latin typeface="Calibri"/>
              <a:ea typeface="Calibri"/>
              <a:cs typeface="Calibri"/>
              <a:sym typeface="Calibri"/>
            </a:endParaRPr>
          </a:p>
        </p:txBody>
      </p:sp>
      <p:sp>
        <p:nvSpPr>
          <p:cNvPr id="1185" name="Google Shape;1185;p47"/>
          <p:cNvSpPr txBox="1"/>
          <p:nvPr/>
        </p:nvSpPr>
        <p:spPr>
          <a:xfrm>
            <a:off x="214811" y="3894708"/>
            <a:ext cx="390110"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ar-MA" sz="4000" u="none" cap="none" strike="noStrike">
                <a:solidFill>
                  <a:srgbClr val="92D050"/>
                </a:solidFill>
                <a:latin typeface="Calibri"/>
                <a:ea typeface="Calibri"/>
                <a:cs typeface="Calibri"/>
                <a:sym typeface="Calibri"/>
              </a:rPr>
              <a:t>√</a:t>
            </a:r>
            <a:endParaRPr b="1" i="0" sz="4000" u="none" cap="none" strike="noStrike">
              <a:solidFill>
                <a:srgbClr val="92D050"/>
              </a:solidFill>
              <a:latin typeface="Calibri"/>
              <a:ea typeface="Calibri"/>
              <a:cs typeface="Calibri"/>
              <a:sym typeface="Calibri"/>
            </a:endParaRPr>
          </a:p>
        </p:txBody>
      </p:sp>
      <p:sp>
        <p:nvSpPr>
          <p:cNvPr id="1186" name="Google Shape;1186;p47"/>
          <p:cNvSpPr txBox="1"/>
          <p:nvPr/>
        </p:nvSpPr>
        <p:spPr>
          <a:xfrm>
            <a:off x="1767711" y="4940062"/>
            <a:ext cx="390110"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ar-MA" sz="4000" u="none" cap="none" strike="noStrike">
                <a:solidFill>
                  <a:srgbClr val="92D050"/>
                </a:solidFill>
                <a:latin typeface="Calibri"/>
                <a:ea typeface="Calibri"/>
                <a:cs typeface="Calibri"/>
                <a:sym typeface="Calibri"/>
              </a:rPr>
              <a:t>√</a:t>
            </a:r>
            <a:endParaRPr b="1" i="0" sz="4000" u="none" cap="none" strike="noStrike">
              <a:solidFill>
                <a:srgbClr val="92D050"/>
              </a:solidFill>
              <a:latin typeface="Calibri"/>
              <a:ea typeface="Calibri"/>
              <a:cs typeface="Calibri"/>
              <a:sym typeface="Calibri"/>
            </a:endParaRPr>
          </a:p>
        </p:txBody>
      </p:sp>
      <p:sp>
        <p:nvSpPr>
          <p:cNvPr id="1187" name="Google Shape;1187;p47"/>
          <p:cNvSpPr txBox="1"/>
          <p:nvPr/>
        </p:nvSpPr>
        <p:spPr>
          <a:xfrm>
            <a:off x="2772455" y="2754300"/>
            <a:ext cx="390110"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ar-MA" sz="4000" u="none" cap="none" strike="noStrike">
                <a:solidFill>
                  <a:srgbClr val="92D050"/>
                </a:solidFill>
                <a:latin typeface="Calibri"/>
                <a:ea typeface="Calibri"/>
                <a:cs typeface="Calibri"/>
                <a:sym typeface="Calibri"/>
              </a:rPr>
              <a:t>√</a:t>
            </a:r>
            <a:endParaRPr b="1" i="0" sz="4000" u="none" cap="none" strike="noStrike">
              <a:solidFill>
                <a:srgbClr val="92D05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grpSp>
        <p:nvGrpSpPr>
          <p:cNvPr id="1192" name="Google Shape;1192;p48"/>
          <p:cNvGrpSpPr/>
          <p:nvPr/>
        </p:nvGrpSpPr>
        <p:grpSpPr>
          <a:xfrm>
            <a:off x="4655833" y="1706886"/>
            <a:ext cx="6523251" cy="3711725"/>
            <a:chOff x="1715066" y="1103461"/>
            <a:chExt cx="5717724" cy="3124203"/>
          </a:xfrm>
        </p:grpSpPr>
        <p:sp>
          <p:nvSpPr>
            <p:cNvPr id="1193" name="Google Shape;1193;p4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sp>
          <p:nvSpPr>
            <p:cNvPr id="1194" name="Google Shape;1194;p4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grpSp>
      <p:sp>
        <p:nvSpPr>
          <p:cNvPr id="1195" name="Google Shape;1195;p48"/>
          <p:cNvSpPr txBox="1"/>
          <p:nvPr/>
        </p:nvSpPr>
        <p:spPr>
          <a:xfrm>
            <a:off x="5231567" y="2008346"/>
            <a:ext cx="5400765" cy="294452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chemeClr val="accent4"/>
                </a:solidFill>
                <a:latin typeface="Calibri"/>
                <a:ea typeface="Calibri"/>
                <a:cs typeface="Calibri"/>
                <a:sym typeface="Calibri"/>
              </a:rPr>
              <a:t>أستمع وأفهم </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التسميع الثالث</a:t>
            </a:r>
            <a:endParaRPr b="0" i="0" sz="1400" u="none" cap="none" strike="noStrike">
              <a:solidFill>
                <a:srgbClr val="000000"/>
              </a:solidFill>
              <a:latin typeface="Arial"/>
              <a:ea typeface="Arial"/>
              <a:cs typeface="Arial"/>
              <a:sym typeface="Arial"/>
            </a:endParaRPr>
          </a:p>
          <a:p>
            <a:pPr indent="0" lvl="0" marL="0" marR="0" rtl="0" algn="ctr">
              <a:lnSpc>
                <a:spcPct val="131218"/>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1196" name="Google Shape;1196;p48"/>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
        <p:nvSpPr>
          <p:cNvPr id="1197" name="Google Shape;1197;p4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4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203" name="Google Shape;1203;p49"/>
          <p:cNvSpPr/>
          <p:nvPr/>
        </p:nvSpPr>
        <p:spPr>
          <a:xfrm>
            <a:off x="0" y="0"/>
            <a:ext cx="12192000" cy="6858000"/>
          </a:xfrm>
          <a:prstGeom prst="rect">
            <a:avLst/>
          </a:prstGeom>
          <a:noFill/>
          <a:ln cap="flat" cmpd="sng" w="762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204" name="Google Shape;1204;p4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1205" name="Google Shape;1205;p49"/>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1206" name="Google Shape;1206;p49"/>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1207" name="Google Shape;1207;p49"/>
          <p:cNvSpPr txBox="1"/>
          <p:nvPr/>
        </p:nvSpPr>
        <p:spPr>
          <a:xfrm>
            <a:off x="1180063" y="574169"/>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الانتباه والإصغاء الجيد</a:t>
            </a:r>
            <a:endParaRPr b="0" i="0" sz="1400" u="none" cap="none" strike="noStrike">
              <a:solidFill>
                <a:srgbClr val="000000"/>
              </a:solidFill>
              <a:latin typeface="Calibri"/>
              <a:ea typeface="Calibri"/>
              <a:cs typeface="Calibri"/>
              <a:sym typeface="Calibri"/>
            </a:endParaRPr>
          </a:p>
        </p:txBody>
      </p:sp>
      <p:sp>
        <p:nvSpPr>
          <p:cNvPr id="1208" name="Google Shape;1208;p49"/>
          <p:cNvSpPr txBox="1"/>
          <p:nvPr/>
        </p:nvSpPr>
        <p:spPr>
          <a:xfrm>
            <a:off x="802595" y="157540"/>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سأسمعكم النص مرة ثالثة، انتبهوا سوف نبدأ، أنصتوا جيدا. نشتغل في الصفحة 20، نشاط أستمع وأفهم.</a:t>
            </a:r>
            <a:endParaRPr b="0" i="0" sz="1800" u="none" cap="none" strike="noStrike">
              <a:solidFill>
                <a:schemeClr val="dk1"/>
              </a:solidFill>
              <a:latin typeface="Calibri"/>
              <a:ea typeface="Calibri"/>
              <a:cs typeface="Calibri"/>
              <a:sym typeface="Calibri"/>
            </a:endParaRPr>
          </a:p>
        </p:txBody>
      </p:sp>
      <p:pic>
        <p:nvPicPr>
          <p:cNvPr descr="كيف أعرف أن طفلي لا يسمع؟ 10 أعراض تنذر بالإصابة بضعف السمع" id="1209" name="Google Shape;1209;p49"/>
          <p:cNvPicPr preferRelativeResize="0"/>
          <p:nvPr/>
        </p:nvPicPr>
        <p:blipFill rotWithShape="1">
          <a:blip r:embed="rId5">
            <a:alphaModFix/>
          </a:blip>
          <a:srcRect b="0" l="0" r="0" t="0"/>
          <a:stretch/>
        </p:blipFill>
        <p:spPr>
          <a:xfrm>
            <a:off x="2438400" y="1338263"/>
            <a:ext cx="7315200" cy="41814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pic>
        <p:nvPicPr>
          <p:cNvPr descr="Image générée" id="1214" name="Google Shape;1214;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15" name="Google Shape;1215;p50"/>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يشرح المدرس ضوابط الاستماع الجيد، ويقدم الأسئلة التي ينبغي للمتعلمين الإجابة عنها.</a:t>
            </a:r>
            <a:endParaRPr b="0" i="1" sz="1400" u="none" cap="none" strike="noStrike">
              <a:solidFill>
                <a:schemeClr val="dk1"/>
              </a:solidFill>
              <a:latin typeface="Calibri"/>
              <a:ea typeface="Calibri"/>
              <a:cs typeface="Calibri"/>
              <a:sym typeface="Calibri"/>
            </a:endParaRPr>
          </a:p>
        </p:txBody>
      </p:sp>
      <p:sp>
        <p:nvSpPr>
          <p:cNvPr id="1216" name="Google Shape;1216;p50"/>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سوف نستمع مرة ثالثة للنص. ونحاول الإجابة عن الأسئلة الآتية:</a:t>
            </a:r>
            <a:endParaRPr b="0" i="0" sz="1000" u="none" cap="none" strike="noStrike">
              <a:solidFill>
                <a:schemeClr val="dk1"/>
              </a:solidFill>
              <a:latin typeface="Calibri"/>
              <a:ea typeface="Calibri"/>
              <a:cs typeface="Calibri"/>
              <a:sym typeface="Calibri"/>
            </a:endParaRPr>
          </a:p>
        </p:txBody>
      </p:sp>
      <p:sp>
        <p:nvSpPr>
          <p:cNvPr id="1217" name="Google Shape;1217;p50"/>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18" name="Google Shape;1218;p50"/>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19" name="Google Shape;1219;p50"/>
          <p:cNvSpPr/>
          <p:nvPr/>
        </p:nvSpPr>
        <p:spPr>
          <a:xfrm>
            <a:off x="2408360" y="1386430"/>
            <a:ext cx="8458200" cy="871537"/>
          </a:xfrm>
          <a:prstGeom prst="roundRect">
            <a:avLst>
              <a:gd fmla="val 16667" name="adj"/>
            </a:avLst>
          </a:prstGeom>
          <a:solidFill>
            <a:srgbClr val="F7CAAC"/>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(عبارات ) تدل على حب علي حسن للسينما </a:t>
            </a:r>
            <a:endParaRPr b="1" i="0" sz="2800" u="none" cap="none" strike="noStrike">
              <a:solidFill>
                <a:schemeClr val="dk1"/>
              </a:solidFill>
              <a:latin typeface="Calibri"/>
              <a:ea typeface="Calibri"/>
              <a:cs typeface="Calibri"/>
              <a:sym typeface="Calibri"/>
            </a:endParaRPr>
          </a:p>
        </p:txBody>
      </p:sp>
      <p:sp>
        <p:nvSpPr>
          <p:cNvPr id="1220" name="Google Shape;1220;p50"/>
          <p:cNvSpPr/>
          <p:nvPr/>
        </p:nvSpPr>
        <p:spPr>
          <a:xfrm>
            <a:off x="2408360" y="3154939"/>
            <a:ext cx="8458200" cy="869950"/>
          </a:xfrm>
          <a:prstGeom prst="roundRect">
            <a:avLst>
              <a:gd fmla="val 16667" name="adj"/>
            </a:avLst>
          </a:prstGeom>
          <a:solidFill>
            <a:srgbClr val="00B0F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(مواقف ) تدل على حب علي حسن للسينما </a:t>
            </a:r>
            <a:endParaRPr b="1" i="0" sz="2800" u="none" cap="none" strike="noStrike">
              <a:solidFill>
                <a:schemeClr val="dk1"/>
              </a:solidFill>
              <a:latin typeface="Calibri"/>
              <a:ea typeface="Calibri"/>
              <a:cs typeface="Calibri"/>
              <a:sym typeface="Calibri"/>
            </a:endParaRPr>
          </a:p>
        </p:txBody>
      </p:sp>
      <p:sp>
        <p:nvSpPr>
          <p:cNvPr id="1221" name="Google Shape;1221;p50"/>
          <p:cNvSpPr/>
          <p:nvPr/>
        </p:nvSpPr>
        <p:spPr>
          <a:xfrm>
            <a:off x="2408360" y="4947296"/>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(أفعال ) تدل على حب علي حسن للسينما </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pic>
        <p:nvPicPr>
          <p:cNvPr descr="Image générée" id="1226" name="Google Shape;1226;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27" name="Google Shape;1227;p51"/>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يقدم المدرس السؤال ثم يعمد إلى الإجابة عن السؤال.</a:t>
            </a:r>
            <a:endParaRPr b="0" i="1" sz="1400" u="none" cap="none" strike="noStrike">
              <a:solidFill>
                <a:schemeClr val="dk1"/>
              </a:solidFill>
              <a:latin typeface="Calibri"/>
              <a:ea typeface="Calibri"/>
              <a:cs typeface="Calibri"/>
              <a:sym typeface="Calibri"/>
            </a:endParaRPr>
          </a:p>
        </p:txBody>
      </p:sp>
      <p:sp>
        <p:nvSpPr>
          <p:cNvPr id="1228" name="Google Shape;1228;p51"/>
          <p:cNvSpPr/>
          <p:nvPr/>
        </p:nvSpPr>
        <p:spPr>
          <a:xfrm>
            <a:off x="0" y="0"/>
            <a:ext cx="12192000" cy="6848122"/>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29" name="Google Shape;1229;p51"/>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30" name="Google Shape;1230;p51"/>
          <p:cNvSpPr txBox="1"/>
          <p:nvPr/>
        </p:nvSpPr>
        <p:spPr>
          <a:xfrm>
            <a:off x="1746485" y="118953"/>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اتذكير. سوف أريكم كيف نستخرج مؤشرات من النص المسموع</a:t>
            </a:r>
            <a:endParaRPr b="0" i="0" sz="1800" u="none" cap="none" strike="noStrike">
              <a:solidFill>
                <a:schemeClr val="dk1"/>
              </a:solidFill>
              <a:latin typeface="Calibri"/>
              <a:ea typeface="Calibri"/>
              <a:cs typeface="Calibri"/>
              <a:sym typeface="Calibri"/>
            </a:endParaRPr>
          </a:p>
        </p:txBody>
      </p:sp>
      <p:sp>
        <p:nvSpPr>
          <p:cNvPr id="1231" name="Google Shape;1231;p51"/>
          <p:cNvSpPr/>
          <p:nvPr/>
        </p:nvSpPr>
        <p:spPr>
          <a:xfrm>
            <a:off x="2286819" y="1406095"/>
            <a:ext cx="8458200" cy="3569028"/>
          </a:xfrm>
          <a:prstGeom prst="roundRect">
            <a:avLst>
              <a:gd fmla="val 16667" name="adj"/>
            </a:avLst>
          </a:prstGeom>
          <a:solidFill>
            <a:srgbClr val="F7CAAC"/>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20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ما هو المؤشر</a:t>
            </a:r>
            <a:r>
              <a:rPr b="1" i="0" lang="ar-MA" sz="2800" u="none" cap="none" strike="noStrike">
                <a:solidFill>
                  <a:schemeClr val="dk1"/>
                </a:solidFill>
                <a:latin typeface="Calibri"/>
                <a:ea typeface="Calibri"/>
                <a:cs typeface="Calibri"/>
                <a:sym typeface="Calibri"/>
              </a:rPr>
              <a:t>.</a:t>
            </a:r>
            <a:r>
              <a:rPr b="0" i="0" lang="ar-MA" sz="2800" u="none" cap="none" strike="noStrike">
                <a:solidFill>
                  <a:schemeClr val="dk1"/>
                </a:solidFill>
                <a:latin typeface="Calibri"/>
                <a:ea typeface="Calibri"/>
                <a:cs typeface="Calibri"/>
                <a:sym typeface="Calibri"/>
              </a:rPr>
              <a:t>كل ما </a:t>
            </a:r>
            <a:r>
              <a:rPr b="0" i="0" lang="ar-MA" sz="2400" u="none" cap="none" strike="noStrike">
                <a:solidFill>
                  <a:schemeClr val="dk1"/>
                </a:solidFill>
                <a:latin typeface="Calibri"/>
                <a:ea typeface="Calibri"/>
                <a:cs typeface="Calibri"/>
                <a:sym typeface="Calibri"/>
              </a:rPr>
              <a:t>يشير أويدلّ على شيء في النص، وتُستخدم المؤشرات النصية لتوجيه القارئ أثناء الفهم والقراءة مثلما تُستخدم الإشارات المرورية في الطريق لتوجيه السائق؛</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80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المؤشرات النصية قد تكون:  </a:t>
            </a:r>
            <a:r>
              <a:rPr b="0" i="0" lang="ar-MA" sz="2400" u="none" cap="none" strike="noStrike">
                <a:solidFill>
                  <a:schemeClr val="dk1"/>
                </a:solidFill>
                <a:latin typeface="Calibri"/>
                <a:ea typeface="Calibri"/>
                <a:cs typeface="Calibri"/>
                <a:sym typeface="Calibri"/>
              </a:rPr>
              <a:t>عبارات وتعابير أو أفعالا أو مواقف...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pic>
        <p:nvPicPr>
          <p:cNvPr descr="Image générée" id="1236" name="Google Shape;1236;p5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37" name="Google Shape;1237;p52"/>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يقدم المدرس السؤال ثم يعمد إلى الإجابة عنه ويشرح للمتعلمين سيرورة الإنجاز </a:t>
            </a:r>
            <a:endParaRPr b="0" i="1" sz="1400" u="none" cap="none" strike="noStrike">
              <a:solidFill>
                <a:schemeClr val="dk1"/>
              </a:solidFill>
              <a:latin typeface="Calibri"/>
              <a:ea typeface="Calibri"/>
              <a:cs typeface="Calibri"/>
              <a:sym typeface="Calibri"/>
            </a:endParaRPr>
          </a:p>
        </p:txBody>
      </p:sp>
      <p:sp>
        <p:nvSpPr>
          <p:cNvPr id="1238" name="Google Shape;1238;p52"/>
          <p:cNvSpPr/>
          <p:nvPr/>
        </p:nvSpPr>
        <p:spPr>
          <a:xfrm>
            <a:off x="0" y="0"/>
            <a:ext cx="12192000" cy="6848122"/>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39" name="Google Shape;1239;p52"/>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40" name="Google Shape;1240;p52"/>
          <p:cNvSpPr txBox="1"/>
          <p:nvPr/>
        </p:nvSpPr>
        <p:spPr>
          <a:xfrm>
            <a:off x="1746485" y="118953"/>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highlight>
                  <a:srgbClr val="FFFF00"/>
                </a:highlight>
                <a:latin typeface="Calibri"/>
                <a:ea typeface="Calibri"/>
                <a:cs typeface="Calibri"/>
                <a:sym typeface="Calibri"/>
              </a:rPr>
              <a:t>النمذجة: </a:t>
            </a:r>
            <a:r>
              <a:rPr b="1" i="0" lang="ar-MA" sz="2000" u="none" cap="none" strike="noStrike">
                <a:solidFill>
                  <a:srgbClr val="757070"/>
                </a:solidFill>
                <a:latin typeface="Calibri"/>
                <a:ea typeface="Calibri"/>
                <a:cs typeface="Calibri"/>
                <a:sym typeface="Calibri"/>
              </a:rPr>
              <a:t>انتبهوا. نستخرج مؤشرات من النص المسموع</a:t>
            </a:r>
            <a:endParaRPr b="0" i="0" sz="1800" u="none" cap="none" strike="noStrike">
              <a:solidFill>
                <a:schemeClr val="dk1"/>
              </a:solidFill>
              <a:latin typeface="Calibri"/>
              <a:ea typeface="Calibri"/>
              <a:cs typeface="Calibri"/>
              <a:sym typeface="Calibri"/>
            </a:endParaRPr>
          </a:p>
        </p:txBody>
      </p:sp>
      <p:sp>
        <p:nvSpPr>
          <p:cNvPr id="1241" name="Google Shape;1241;p52"/>
          <p:cNvSpPr/>
          <p:nvPr/>
        </p:nvSpPr>
        <p:spPr>
          <a:xfrm>
            <a:off x="2221147" y="2552606"/>
            <a:ext cx="8458200" cy="871537"/>
          </a:xfrm>
          <a:prstGeom prst="roundRect">
            <a:avLst>
              <a:gd fmla="val 16667" name="adj"/>
            </a:avLst>
          </a:prstGeom>
          <a:solidFill>
            <a:srgbClr val="F7CAAC"/>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(عبارات ) تدل على حب علي حسن للسينما </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53"/>
          <p:cNvSpPr/>
          <p:nvPr/>
        </p:nvSpPr>
        <p:spPr>
          <a:xfrm>
            <a:off x="913991" y="1922317"/>
            <a:ext cx="8458200" cy="871537"/>
          </a:xfrm>
          <a:prstGeom prst="roundRect">
            <a:avLst>
              <a:gd fmla="val 16667" name="adj"/>
            </a:avLst>
          </a:prstGeom>
          <a:solidFill>
            <a:srgbClr val="F7CAAC"/>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(عبارات ) تدل على حب علي حسن للسينما </a:t>
            </a:r>
            <a:endParaRPr b="1" i="0" sz="2800" u="none" cap="none" strike="noStrike">
              <a:solidFill>
                <a:schemeClr val="dk1"/>
              </a:solidFill>
              <a:latin typeface="Calibri"/>
              <a:ea typeface="Calibri"/>
              <a:cs typeface="Calibri"/>
              <a:sym typeface="Calibri"/>
            </a:endParaRPr>
          </a:p>
        </p:txBody>
      </p:sp>
      <p:pic>
        <p:nvPicPr>
          <p:cNvPr descr="Image générée" id="1247" name="Google Shape;1247;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48" name="Google Shape;1248;p53"/>
          <p:cNvSpPr/>
          <p:nvPr/>
        </p:nvSpPr>
        <p:spPr>
          <a:xfrm>
            <a:off x="0" y="0"/>
            <a:ext cx="12192000" cy="6848122"/>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49" name="Google Shape;1249;p53"/>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50" name="Google Shape;1250;p53"/>
          <p:cNvSpPr txBox="1"/>
          <p:nvPr/>
        </p:nvSpPr>
        <p:spPr>
          <a:xfrm>
            <a:off x="1946275" y="70586"/>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نستخرج مؤشرات من النص:</a:t>
            </a:r>
            <a:endParaRPr b="0" i="0" sz="1800" u="none" cap="none" strike="noStrike">
              <a:solidFill>
                <a:schemeClr val="dk1"/>
              </a:solidFill>
              <a:latin typeface="Calibri"/>
              <a:ea typeface="Calibri"/>
              <a:cs typeface="Calibri"/>
              <a:sym typeface="Calibri"/>
            </a:endParaRPr>
          </a:p>
        </p:txBody>
      </p:sp>
      <p:sp>
        <p:nvSpPr>
          <p:cNvPr id="1251" name="Google Shape;1251;p53"/>
          <p:cNvSpPr txBox="1"/>
          <p:nvPr/>
        </p:nvSpPr>
        <p:spPr>
          <a:xfrm>
            <a:off x="1192696" y="415723"/>
            <a:ext cx="10161104" cy="379039"/>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يؤكد المدرس على ضرورة التركيز على عبارة تدل على العزيمة والإصرار</a:t>
            </a:r>
            <a:endParaRPr b="0" i="0" sz="1400" u="none" cap="none" strike="noStrike">
              <a:solidFill>
                <a:schemeClr val="dk1"/>
              </a:solidFill>
              <a:latin typeface="Calibri"/>
              <a:ea typeface="Calibri"/>
              <a:cs typeface="Calibri"/>
              <a:sym typeface="Calibri"/>
            </a:endParaRPr>
          </a:p>
        </p:txBody>
      </p:sp>
      <p:cxnSp>
        <p:nvCxnSpPr>
          <p:cNvPr id="1252" name="Google Shape;1252;p53"/>
          <p:cNvCxnSpPr/>
          <p:nvPr/>
        </p:nvCxnSpPr>
        <p:spPr>
          <a:xfrm flipH="1">
            <a:off x="4818655" y="2498842"/>
            <a:ext cx="2190000" cy="198600"/>
          </a:xfrm>
          <a:prstGeom prst="bentConnector4">
            <a:avLst>
              <a:gd fmla="val -78987" name="adj1"/>
              <a:gd fmla="val 584633" name="adj2"/>
            </a:avLst>
          </a:prstGeom>
          <a:noFill/>
          <a:ln cap="flat" cmpd="sng" w="28575">
            <a:solidFill>
              <a:schemeClr val="dk1"/>
            </a:solidFill>
            <a:prstDash val="solid"/>
            <a:miter lim="800000"/>
            <a:headEnd len="sm" w="sm" type="none"/>
            <a:tailEnd len="med" w="med" type="triangle"/>
          </a:ln>
        </p:spPr>
      </p:cxnSp>
      <p:sp>
        <p:nvSpPr>
          <p:cNvPr id="1253" name="Google Shape;1253;p53"/>
          <p:cNvSpPr/>
          <p:nvPr/>
        </p:nvSpPr>
        <p:spPr>
          <a:xfrm>
            <a:off x="2196548" y="1922317"/>
            <a:ext cx="4164374" cy="685800"/>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pic>
        <p:nvPicPr>
          <p:cNvPr descr="Image générée" id="1258" name="Google Shape;1258;p5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59" name="Google Shape;1259;p54"/>
          <p:cNvSpPr/>
          <p:nvPr/>
        </p:nvSpPr>
        <p:spPr>
          <a:xfrm>
            <a:off x="0" y="0"/>
            <a:ext cx="12192000" cy="6848122"/>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60" name="Google Shape;1260;p54"/>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61" name="Google Shape;1261;p54"/>
          <p:cNvSpPr txBox="1"/>
          <p:nvPr/>
        </p:nvSpPr>
        <p:spPr>
          <a:xfrm>
            <a:off x="1778418" y="102840"/>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مثلا، من الممكن أن نتوقع مؤشرات مماثلة لما يأتي:</a:t>
            </a:r>
            <a:endParaRPr b="0" i="0" sz="1800" u="none" cap="none" strike="noStrike">
              <a:solidFill>
                <a:schemeClr val="dk1"/>
              </a:solidFill>
              <a:latin typeface="Calibri"/>
              <a:ea typeface="Calibri"/>
              <a:cs typeface="Calibri"/>
              <a:sym typeface="Calibri"/>
            </a:endParaRPr>
          </a:p>
        </p:txBody>
      </p:sp>
      <p:sp>
        <p:nvSpPr>
          <p:cNvPr id="1262" name="Google Shape;1262;p54"/>
          <p:cNvSpPr/>
          <p:nvPr/>
        </p:nvSpPr>
        <p:spPr>
          <a:xfrm>
            <a:off x="5596128" y="3778290"/>
            <a:ext cx="8458200"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حب علي حسن للسينما</a:t>
            </a:r>
            <a:endParaRPr b="0" i="0" sz="1800" u="none" cap="none" strike="noStrike">
              <a:solidFill>
                <a:schemeClr val="dk1"/>
              </a:solidFill>
              <a:latin typeface="Calibri"/>
              <a:ea typeface="Calibri"/>
              <a:cs typeface="Calibri"/>
              <a:sym typeface="Calibri"/>
            </a:endParaRPr>
          </a:p>
        </p:txBody>
      </p:sp>
      <p:sp>
        <p:nvSpPr>
          <p:cNvPr id="1263" name="Google Shape;1263;p54"/>
          <p:cNvSpPr txBox="1"/>
          <p:nvPr/>
        </p:nvSpPr>
        <p:spPr>
          <a:xfrm>
            <a:off x="1192696" y="523894"/>
            <a:ext cx="10161104" cy="281776"/>
          </a:xfrm>
          <a:prstGeom prst="rect">
            <a:avLst/>
          </a:prstGeom>
          <a:noFill/>
          <a:ln>
            <a:noFill/>
          </a:ln>
        </p:spPr>
        <p:txBody>
          <a:bodyPr anchorCtr="0" anchor="t"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يقدم المدرس الجواب بتوظيف الشبكة مع شرح كل عنصر في صلته بالجواب.</a:t>
            </a:r>
            <a:endParaRPr b="0" i="0" sz="1400" u="none" cap="none" strike="noStrike">
              <a:solidFill>
                <a:schemeClr val="dk1"/>
              </a:solidFill>
              <a:latin typeface="Calibri"/>
              <a:ea typeface="Calibri"/>
              <a:cs typeface="Calibri"/>
              <a:sym typeface="Calibri"/>
            </a:endParaRPr>
          </a:p>
        </p:txBody>
      </p:sp>
      <p:sp>
        <p:nvSpPr>
          <p:cNvPr id="1264" name="Google Shape;1264;p54"/>
          <p:cNvSpPr/>
          <p:nvPr/>
        </p:nvSpPr>
        <p:spPr>
          <a:xfrm>
            <a:off x="7936992" y="3737636"/>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1265" name="Google Shape;1265;p54"/>
          <p:cNvCxnSpPr>
            <a:stCxn id="1264" idx="2"/>
          </p:cNvCxnSpPr>
          <p:nvPr/>
        </p:nvCxnSpPr>
        <p:spPr>
          <a:xfrm rot="10800000">
            <a:off x="5943492" y="4143249"/>
            <a:ext cx="1993500" cy="0"/>
          </a:xfrm>
          <a:prstGeom prst="straightConnector1">
            <a:avLst/>
          </a:prstGeom>
          <a:noFill/>
          <a:ln cap="flat" cmpd="sng" w="28575">
            <a:solidFill>
              <a:schemeClr val="accent1"/>
            </a:solidFill>
            <a:prstDash val="solid"/>
            <a:miter lim="800000"/>
            <a:headEnd len="sm" w="sm" type="none"/>
            <a:tailEnd len="med" w="med" type="triangle"/>
          </a:ln>
        </p:spPr>
      </p:cxnSp>
      <p:sp>
        <p:nvSpPr>
          <p:cNvPr id="1266" name="Google Shape;1266;p54"/>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عبارات تدل على:</a:t>
            </a:r>
            <a:endParaRPr b="0" i="0" sz="2400" u="none" cap="none" strike="noStrike">
              <a:solidFill>
                <a:schemeClr val="dk1"/>
              </a:solidFill>
              <a:latin typeface="Calibri"/>
              <a:ea typeface="Calibri"/>
              <a:cs typeface="Calibri"/>
              <a:sym typeface="Calibri"/>
            </a:endParaRPr>
          </a:p>
        </p:txBody>
      </p:sp>
      <p:sp>
        <p:nvSpPr>
          <p:cNvPr id="1267" name="Google Shape;1267;p54"/>
          <p:cNvSpPr txBox="1"/>
          <p:nvPr/>
        </p:nvSpPr>
        <p:spPr>
          <a:xfrm>
            <a:off x="941030" y="4441450"/>
            <a:ext cx="4947049" cy="461665"/>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ازداد </a:t>
            </a:r>
            <a:r>
              <a:rPr b="1" i="0" lang="ar-MA" sz="2400" u="none" cap="none" strike="noStrike">
                <a:solidFill>
                  <a:schemeClr val="dk1"/>
                </a:solidFill>
                <a:latin typeface="Calibri"/>
                <a:ea typeface="Calibri"/>
                <a:cs typeface="Calibri"/>
                <a:sym typeface="Calibri"/>
              </a:rPr>
              <a:t>ولهه</a:t>
            </a:r>
            <a:r>
              <a:rPr b="0" i="0" lang="ar-MA" sz="2400" u="none" cap="none" strike="noStrike">
                <a:solidFill>
                  <a:schemeClr val="dk1"/>
                </a:solidFill>
                <a:latin typeface="Calibri"/>
                <a:ea typeface="Calibri"/>
                <a:cs typeface="Calibri"/>
                <a:sym typeface="Calibri"/>
              </a:rPr>
              <a:t> بالسينما بعد مرور السنوات</a:t>
            </a:r>
            <a:endParaRPr b="0" i="0" sz="2400" u="none" cap="none" strike="noStrike">
              <a:solidFill>
                <a:schemeClr val="dk1"/>
              </a:solidFill>
              <a:latin typeface="Calibri"/>
              <a:ea typeface="Calibri"/>
              <a:cs typeface="Calibri"/>
              <a:sym typeface="Calibri"/>
            </a:endParaRPr>
          </a:p>
        </p:txBody>
      </p:sp>
      <p:sp>
        <p:nvSpPr>
          <p:cNvPr id="1268" name="Google Shape;1268;p54"/>
          <p:cNvSpPr txBox="1"/>
          <p:nvPr/>
        </p:nvSpPr>
        <p:spPr>
          <a:xfrm>
            <a:off x="941030" y="3395548"/>
            <a:ext cx="4947049" cy="461665"/>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لم تعد تشبع نهمي للأفلام...</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pic>
        <p:nvPicPr>
          <p:cNvPr descr="Image générée" id="1273" name="Google Shape;1273;p5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74" name="Google Shape;1274;p55"/>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75" name="Google Shape;1275;p55"/>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76" name="Google Shape;1276;p55"/>
          <p:cNvSpPr txBox="1"/>
          <p:nvPr/>
        </p:nvSpPr>
        <p:spPr>
          <a:xfrm>
            <a:off x="1904557" y="129220"/>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highlight>
                  <a:srgbClr val="FFFF00"/>
                </a:highlight>
                <a:latin typeface="Calibri"/>
                <a:ea typeface="Calibri"/>
                <a:cs typeface="Calibri"/>
                <a:sym typeface="Calibri"/>
              </a:rPr>
              <a:t>الممارسة الموجهة الجماعية: </a:t>
            </a: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1800" u="none" cap="none" strike="noStrike">
              <a:solidFill>
                <a:schemeClr val="dk1"/>
              </a:solidFill>
              <a:latin typeface="Calibri"/>
              <a:ea typeface="Calibri"/>
              <a:cs typeface="Calibri"/>
              <a:sym typeface="Calibri"/>
            </a:endParaRPr>
          </a:p>
        </p:txBody>
      </p:sp>
      <p:sp>
        <p:nvSpPr>
          <p:cNvPr id="1277" name="Google Shape;1277;p55"/>
          <p:cNvSpPr txBox="1"/>
          <p:nvPr/>
        </p:nvSpPr>
        <p:spPr>
          <a:xfrm>
            <a:off x="537328" y="523893"/>
            <a:ext cx="112556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 </a:t>
            </a:r>
            <a:r>
              <a:rPr b="0" i="0" lang="ar-MA" sz="1400" u="none" cap="none" strike="noStrike">
                <a:solidFill>
                  <a:srgbClr val="AEABAB"/>
                </a:solidFill>
                <a:latin typeface="Calibri"/>
                <a:ea typeface="Calibri"/>
                <a:cs typeface="Calibri"/>
                <a:sym typeface="Calibri"/>
              </a:rPr>
              <a:t>يطرح المدرس السؤال على جماعة القسم ويحفزهم على الإنجاز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1278" name="Google Shape;1278;p55"/>
          <p:cNvSpPr/>
          <p:nvPr/>
        </p:nvSpPr>
        <p:spPr>
          <a:xfrm>
            <a:off x="2408360" y="3154939"/>
            <a:ext cx="8458200" cy="869950"/>
          </a:xfrm>
          <a:prstGeom prst="roundRect">
            <a:avLst>
              <a:gd fmla="val 16667" name="adj"/>
            </a:avLst>
          </a:prstGeom>
          <a:solidFill>
            <a:srgbClr val="00B0F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(مواقف ) تدل على حب علي حسن للسينما </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pic>
        <p:nvPicPr>
          <p:cNvPr id="1283" name="Google Shape;1283;p56"/>
          <p:cNvPicPr preferRelativeResize="0"/>
          <p:nvPr/>
        </p:nvPicPr>
        <p:blipFill rotWithShape="1">
          <a:blip r:embed="rId3">
            <a:alphaModFix/>
          </a:blip>
          <a:srcRect b="0" l="0" r="0" t="0"/>
          <a:stretch/>
        </p:blipFill>
        <p:spPr>
          <a:xfrm>
            <a:off x="212882" y="647626"/>
            <a:ext cx="12069038" cy="6228000"/>
          </a:xfrm>
          <a:prstGeom prst="rect">
            <a:avLst/>
          </a:prstGeom>
          <a:noFill/>
          <a:ln>
            <a:noFill/>
          </a:ln>
        </p:spPr>
      </p:pic>
      <p:pic>
        <p:nvPicPr>
          <p:cNvPr descr="Image générée" id="1284" name="Google Shape;1284;p56"/>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85" name="Google Shape;1285;p56"/>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86" name="Google Shape;1286;p56"/>
          <p:cNvSpPr txBox="1"/>
          <p:nvPr/>
        </p:nvSpPr>
        <p:spPr>
          <a:xfrm>
            <a:off x="1946275" y="154103"/>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1800" u="none" cap="none" strike="noStrike">
              <a:solidFill>
                <a:schemeClr val="dk1"/>
              </a:solidFill>
              <a:latin typeface="Calibri"/>
              <a:ea typeface="Calibri"/>
              <a:cs typeface="Calibri"/>
              <a:sym typeface="Calibri"/>
            </a:endParaRPr>
          </a:p>
        </p:txBody>
      </p:sp>
      <p:sp>
        <p:nvSpPr>
          <p:cNvPr id="1287" name="Google Shape;1287;p56"/>
          <p:cNvSpPr/>
          <p:nvPr/>
        </p:nvSpPr>
        <p:spPr>
          <a:xfrm>
            <a:off x="8607287" y="3737636"/>
            <a:ext cx="2554356"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حب علي للسينما</a:t>
            </a:r>
            <a:endParaRPr b="0" i="0" sz="1800" u="none" cap="none" strike="noStrike">
              <a:solidFill>
                <a:schemeClr val="dk1"/>
              </a:solidFill>
              <a:latin typeface="Calibri"/>
              <a:ea typeface="Calibri"/>
              <a:cs typeface="Calibri"/>
              <a:sym typeface="Calibri"/>
            </a:endParaRPr>
          </a:p>
        </p:txBody>
      </p:sp>
      <p:sp>
        <p:nvSpPr>
          <p:cNvPr id="1288" name="Google Shape;1288;p56"/>
          <p:cNvSpPr txBox="1"/>
          <p:nvPr/>
        </p:nvSpPr>
        <p:spPr>
          <a:xfrm>
            <a:off x="1272209" y="445553"/>
            <a:ext cx="10161104" cy="470617"/>
          </a:xfrm>
          <a:prstGeom prst="rect">
            <a:avLst/>
          </a:prstGeom>
          <a:noFill/>
          <a:ln>
            <a:noFill/>
          </a:ln>
        </p:spPr>
        <p:txBody>
          <a:bodyPr anchorCtr="0" anchor="t" bIns="45700" lIns="91425" spcFirstLastPara="1" rIns="91425" wrap="square" tIns="45700">
            <a:normAutofit fontScale="90000"/>
          </a:bodyPr>
          <a:lstStyle/>
          <a:p>
            <a:pPr indent="0" lvl="0" marL="0" marR="0" rtl="1" algn="r">
              <a:lnSpc>
                <a:spcPct val="90000"/>
              </a:lnSpc>
              <a:spcBef>
                <a:spcPts val="0"/>
              </a:spcBef>
              <a:spcAft>
                <a:spcPts val="0"/>
              </a:spcAft>
              <a:buClr>
                <a:schemeClr val="dk1"/>
              </a:buClr>
              <a:buSzPct val="100000"/>
              <a:buFont typeface="Calibri"/>
              <a:buNone/>
            </a:pPr>
            <a:r>
              <a:rPr b="0" i="1" lang="ar-MA" sz="1800" u="none" cap="none" strike="noStrike">
                <a:solidFill>
                  <a:schemeClr val="dk1"/>
                </a:solidFill>
                <a:latin typeface="Calibri"/>
                <a:ea typeface="Calibri"/>
                <a:cs typeface="Calibri"/>
                <a:sym typeface="Calibri"/>
              </a:rPr>
              <a:t> </a:t>
            </a:r>
            <a:r>
              <a:rPr b="0" i="0" lang="ar-MA" sz="1600" u="none" cap="none" strike="noStrike">
                <a:solidFill>
                  <a:srgbClr val="AEABAB"/>
                </a:solidFill>
                <a:latin typeface="Calibri"/>
                <a:ea typeface="Calibri"/>
                <a:cs typeface="Calibri"/>
                <a:sym typeface="Calibri"/>
              </a:rPr>
              <a:t>يطرح المدرس السؤال على جماعة القسم ويحفزهم على الإنجاز  ثم يختار متعلما يقدم الإجابة ويطلب منه شرح سيرورة الإنجاز أمام زملائه ويبدون رأيهم في جوابه.</a:t>
            </a:r>
            <a:endParaRPr b="0" i="0" sz="4400" u="none" cap="none" strike="noStrike">
              <a:solidFill>
                <a:srgbClr val="AEABAB"/>
              </a:solidFill>
              <a:latin typeface="Calibri"/>
              <a:ea typeface="Calibri"/>
              <a:cs typeface="Calibri"/>
              <a:sym typeface="Calibri"/>
            </a:endParaRPr>
          </a:p>
        </p:txBody>
      </p:sp>
      <p:sp>
        <p:nvSpPr>
          <p:cNvPr id="1289" name="Google Shape;1289;p56"/>
          <p:cNvSpPr/>
          <p:nvPr/>
        </p:nvSpPr>
        <p:spPr>
          <a:xfrm>
            <a:off x="7936992" y="3737636"/>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0" name="Google Shape;1290;p56"/>
          <p:cNvSpPr/>
          <p:nvPr/>
        </p:nvSpPr>
        <p:spPr>
          <a:xfrm>
            <a:off x="804672" y="3845144"/>
            <a:ext cx="5138928" cy="745023"/>
          </a:xfrm>
          <a:prstGeom prst="roundRect">
            <a:avLst>
              <a:gd fmla="val 16667" name="adj"/>
            </a:avLst>
          </a:prstGeom>
          <a:solidFill>
            <a:srgbClr val="00B0F0"/>
          </a:solidFill>
          <a:ln cap="flat" cmpd="sng" w="12700">
            <a:solidFill>
              <a:srgbClr val="B3C6E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1" name="Google Shape;1291;p56"/>
          <p:cNvSpPr txBox="1"/>
          <p:nvPr/>
        </p:nvSpPr>
        <p:spPr>
          <a:xfrm>
            <a:off x="8362188" y="3141905"/>
            <a:ext cx="241319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مواقف تدل على :</a:t>
            </a:r>
            <a:endParaRPr b="0" i="0" sz="2400" u="none" cap="none" strike="noStrike">
              <a:solidFill>
                <a:schemeClr val="dk1"/>
              </a:solidFill>
              <a:latin typeface="Calibri"/>
              <a:ea typeface="Calibri"/>
              <a:cs typeface="Calibri"/>
              <a:sym typeface="Calibri"/>
            </a:endParaRPr>
          </a:p>
        </p:txBody>
      </p:sp>
      <p:pic>
        <p:nvPicPr>
          <p:cNvPr descr="Lever la main - Icônes mains et gestes gratuites" id="1292" name="Google Shape;1292;p56"/>
          <p:cNvPicPr preferRelativeResize="0"/>
          <p:nvPr/>
        </p:nvPicPr>
        <p:blipFill rotWithShape="1">
          <a:blip r:embed="rId5">
            <a:alphaModFix/>
          </a:blip>
          <a:srcRect b="0" l="0" r="0" t="0"/>
          <a:stretch/>
        </p:blipFill>
        <p:spPr>
          <a:xfrm>
            <a:off x="29521" y="103774"/>
            <a:ext cx="735012" cy="733425"/>
          </a:xfrm>
          <a:prstGeom prst="rect">
            <a:avLst/>
          </a:prstGeom>
          <a:noFill/>
          <a:ln>
            <a:noFill/>
          </a:ln>
        </p:spPr>
      </p:pic>
      <p:cxnSp>
        <p:nvCxnSpPr>
          <p:cNvPr id="1293" name="Google Shape;1293;p56"/>
          <p:cNvCxnSpPr/>
          <p:nvPr/>
        </p:nvCxnSpPr>
        <p:spPr>
          <a:xfrm flipH="1">
            <a:off x="5943600" y="4143249"/>
            <a:ext cx="1993392" cy="1"/>
          </a:xfrm>
          <a:prstGeom prst="straightConnector1">
            <a:avLst/>
          </a:prstGeom>
          <a:noFill/>
          <a:ln cap="flat" cmpd="sng" w="28575">
            <a:solidFill>
              <a:schemeClr val="accent1"/>
            </a:solidFill>
            <a:prstDash val="solid"/>
            <a:miter lim="800000"/>
            <a:headEnd len="sm" w="sm" type="none"/>
            <a:tailEnd len="med" w="med" type="triangle"/>
          </a:ln>
        </p:spPr>
      </p:cxn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pic>
        <p:nvPicPr>
          <p:cNvPr descr="Image générée" id="1298" name="Google Shape;1298;p5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99" name="Google Shape;1299;p57"/>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00" name="Google Shape;1300;p57"/>
          <p:cNvSpPr txBox="1"/>
          <p:nvPr/>
        </p:nvSpPr>
        <p:spPr>
          <a:xfrm>
            <a:off x="1778418" y="140269"/>
            <a:ext cx="9407525" cy="640175"/>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2000" u="none" cap="none" strike="noStrike">
              <a:solidFill>
                <a:schemeClr val="dk1"/>
              </a:solidFill>
              <a:latin typeface="Calibri"/>
              <a:ea typeface="Calibri"/>
              <a:cs typeface="Calibri"/>
              <a:sym typeface="Calibri"/>
            </a:endParaRPr>
          </a:p>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pic>
        <p:nvPicPr>
          <p:cNvPr id="1301" name="Google Shape;1301;p57"/>
          <p:cNvPicPr preferRelativeResize="0"/>
          <p:nvPr/>
        </p:nvPicPr>
        <p:blipFill rotWithShape="1">
          <a:blip r:embed="rId4">
            <a:alphaModFix/>
          </a:blip>
          <a:srcRect b="0" l="0" r="0" t="0"/>
          <a:stretch/>
        </p:blipFill>
        <p:spPr>
          <a:xfrm>
            <a:off x="376775" y="61243"/>
            <a:ext cx="730250" cy="730250"/>
          </a:xfrm>
          <a:prstGeom prst="rect">
            <a:avLst/>
          </a:prstGeom>
          <a:noFill/>
          <a:ln>
            <a:noFill/>
          </a:ln>
        </p:spPr>
      </p:pic>
      <p:sp>
        <p:nvSpPr>
          <p:cNvPr id="1302" name="Google Shape;1302;p57"/>
          <p:cNvSpPr txBox="1"/>
          <p:nvPr/>
        </p:nvSpPr>
        <p:spPr>
          <a:xfrm>
            <a:off x="1192696" y="421703"/>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ينوه المدرس بجهود المتعلمين ويدعوهم إلى تذكر عناصر الشبكة.</a:t>
            </a:r>
            <a:endParaRPr b="0" i="0" sz="1400" u="none" cap="none" strike="noStrike">
              <a:solidFill>
                <a:srgbClr val="AEABAB"/>
              </a:solidFill>
              <a:latin typeface="Calibri"/>
              <a:ea typeface="Calibri"/>
              <a:cs typeface="Calibri"/>
              <a:sym typeface="Calibri"/>
            </a:endParaRPr>
          </a:p>
        </p:txBody>
      </p:sp>
      <p:sp>
        <p:nvSpPr>
          <p:cNvPr id="1303" name="Google Shape;1303;p57"/>
          <p:cNvSpPr/>
          <p:nvPr/>
        </p:nvSpPr>
        <p:spPr>
          <a:xfrm>
            <a:off x="7936992" y="3704535"/>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1304" name="Google Shape;1304;p57"/>
          <p:cNvCxnSpPr/>
          <p:nvPr/>
        </p:nvCxnSpPr>
        <p:spPr>
          <a:xfrm flipH="1">
            <a:off x="5943600" y="4113432"/>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305" name="Google Shape;1305;p57"/>
          <p:cNvSpPr txBox="1"/>
          <p:nvPr/>
        </p:nvSpPr>
        <p:spPr>
          <a:xfrm>
            <a:off x="573787" y="3622035"/>
            <a:ext cx="5522213" cy="523220"/>
          </a:xfrm>
          <a:prstGeom prst="rect">
            <a:avLst/>
          </a:prstGeom>
          <a:solidFill>
            <a:srgbClr val="00B050"/>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 يمل يوما </a:t>
            </a:r>
            <a:r>
              <a:rPr b="0" i="0" lang="ar-MA" sz="2800" u="none" cap="none" strike="noStrike">
                <a:solidFill>
                  <a:schemeClr val="dk1"/>
                </a:solidFill>
                <a:latin typeface="Calibri"/>
                <a:ea typeface="Calibri"/>
                <a:cs typeface="Calibri"/>
                <a:sym typeface="Calibri"/>
              </a:rPr>
              <a:t>من التنقيب عن أجود الأفلام</a:t>
            </a:r>
            <a:endParaRPr b="0" i="0" sz="2800" u="none" cap="none" strike="noStrike">
              <a:solidFill>
                <a:schemeClr val="dk1"/>
              </a:solidFill>
              <a:latin typeface="Calibri"/>
              <a:ea typeface="Calibri"/>
              <a:cs typeface="Calibri"/>
              <a:sym typeface="Calibri"/>
            </a:endParaRPr>
          </a:p>
        </p:txBody>
      </p:sp>
      <p:sp>
        <p:nvSpPr>
          <p:cNvPr id="1306" name="Google Shape;1306;p57"/>
          <p:cNvSpPr/>
          <p:nvPr/>
        </p:nvSpPr>
        <p:spPr>
          <a:xfrm>
            <a:off x="7936992" y="3737636"/>
            <a:ext cx="3224651"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حب علي حسن للسينما</a:t>
            </a:r>
            <a:endParaRPr b="0" i="0" sz="1800" u="none" cap="none" strike="noStrike">
              <a:solidFill>
                <a:schemeClr val="dk1"/>
              </a:solidFill>
              <a:latin typeface="Calibri"/>
              <a:ea typeface="Calibri"/>
              <a:cs typeface="Calibri"/>
              <a:sym typeface="Calibri"/>
            </a:endParaRPr>
          </a:p>
        </p:txBody>
      </p:sp>
      <p:sp>
        <p:nvSpPr>
          <p:cNvPr id="1307" name="Google Shape;1307;p57"/>
          <p:cNvSpPr txBox="1"/>
          <p:nvPr/>
        </p:nvSpPr>
        <p:spPr>
          <a:xfrm>
            <a:off x="8362188" y="3141905"/>
            <a:ext cx="241319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مواقف تدل على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pic>
        <p:nvPicPr>
          <p:cNvPr descr="Image générée" id="1312" name="Google Shape;1312;p5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13" name="Google Shape;1313;p58"/>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14" name="Google Shape;1314;p58"/>
          <p:cNvSpPr txBox="1"/>
          <p:nvPr/>
        </p:nvSpPr>
        <p:spPr>
          <a:xfrm>
            <a:off x="1793993" y="54634"/>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highlight>
                  <a:srgbClr val="FFFF00"/>
                </a:highlight>
                <a:latin typeface="Calibri"/>
                <a:ea typeface="Calibri"/>
                <a:cs typeface="Calibri"/>
                <a:sym typeface="Calibri"/>
              </a:rPr>
              <a:t>الممارسة المستقلة: </a:t>
            </a:r>
            <a:r>
              <a:rPr b="1" i="0" lang="ar-MA" sz="2000" u="none" cap="none" strike="noStrike">
                <a:solidFill>
                  <a:srgbClr val="757070"/>
                </a:solidFill>
                <a:latin typeface="Calibri"/>
                <a:ea typeface="Calibri"/>
                <a:cs typeface="Calibri"/>
                <a:sym typeface="Calibri"/>
              </a:rPr>
              <a:t>حاولوا الإجابة عن هذا السؤال  بشكل فردي باستعمال الشبكة نفسها.</a:t>
            </a:r>
            <a:endParaRPr b="0" i="0" sz="1800" u="none" cap="none" strike="noStrike">
              <a:solidFill>
                <a:schemeClr val="dk1"/>
              </a:solidFill>
              <a:latin typeface="Calibri"/>
              <a:ea typeface="Calibri"/>
              <a:cs typeface="Calibri"/>
              <a:sym typeface="Calibri"/>
            </a:endParaRPr>
          </a:p>
        </p:txBody>
      </p:sp>
      <p:sp>
        <p:nvSpPr>
          <p:cNvPr id="1315" name="Google Shape;1315;p58"/>
          <p:cNvSpPr txBox="1"/>
          <p:nvPr/>
        </p:nvSpPr>
        <p:spPr>
          <a:xfrm>
            <a:off x="0" y="314248"/>
            <a:ext cx="11576116" cy="4706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 </a:t>
            </a:r>
            <a:r>
              <a:rPr b="0" i="0" lang="ar-MA" sz="1400" u="none" cap="none" strike="noStrike">
                <a:solidFill>
                  <a:srgbClr val="AEABAB"/>
                </a:solidFill>
                <a:latin typeface="Calibri"/>
                <a:ea typeface="Calibri"/>
                <a:cs typeface="Calibri"/>
                <a:sym typeface="Calibri"/>
              </a:rPr>
              <a:t>يدعو المدرس المتعلمين إلى الإجابة عن السؤال بشكل </a:t>
            </a:r>
            <a:r>
              <a:rPr b="0" i="0" lang="ar-MA" sz="1400" u="none" cap="none" strike="noStrike">
                <a:solidFill>
                  <a:srgbClr val="AEABAB"/>
                </a:solidFill>
                <a:highlight>
                  <a:srgbClr val="FFFF00"/>
                </a:highlight>
                <a:latin typeface="Calibri"/>
                <a:ea typeface="Calibri"/>
                <a:cs typeface="Calibri"/>
                <a:sym typeface="Calibri"/>
              </a:rPr>
              <a:t>مستقل</a:t>
            </a:r>
            <a:r>
              <a:rPr b="0" i="0" lang="ar-MA" sz="1400" u="none" cap="none" strike="noStrike">
                <a:solidFill>
                  <a:srgbClr val="AEABAB"/>
                </a:solidFill>
                <a:latin typeface="Calibri"/>
                <a:ea typeface="Calibri"/>
                <a:cs typeface="Calibri"/>
                <a:sym typeface="Calibri"/>
              </a:rPr>
              <a:t> ، ويتنقل بين الصفوف لتقديم الدعم المناسب وتشجيع المتفوقين عبر التنويه بعملهم ويطلب منهم شرح سيرورة التوصل إلى الجواب الصحيح.</a:t>
            </a:r>
            <a:endParaRPr b="0" i="0" sz="1400" u="none" cap="none" strike="noStrike">
              <a:solidFill>
                <a:schemeClr val="dk1"/>
              </a:solidFill>
              <a:latin typeface="Calibri"/>
              <a:ea typeface="Calibri"/>
              <a:cs typeface="Calibri"/>
              <a:sym typeface="Calibri"/>
            </a:endParaRPr>
          </a:p>
        </p:txBody>
      </p:sp>
      <p:pic>
        <p:nvPicPr>
          <p:cNvPr descr="Image générée" id="1316" name="Google Shape;1316;p58"/>
          <p:cNvPicPr preferRelativeResize="0"/>
          <p:nvPr/>
        </p:nvPicPr>
        <p:blipFill rotWithShape="1">
          <a:blip r:embed="rId4">
            <a:alphaModFix/>
          </a:blip>
          <a:srcRect b="41629" l="3381" r="70997" t="42118"/>
          <a:stretch/>
        </p:blipFill>
        <p:spPr>
          <a:xfrm>
            <a:off x="-79380" y="-44737"/>
            <a:ext cx="730250" cy="694801"/>
          </a:xfrm>
          <a:prstGeom prst="rect">
            <a:avLst/>
          </a:prstGeom>
          <a:noFill/>
          <a:ln>
            <a:noFill/>
          </a:ln>
        </p:spPr>
      </p:pic>
      <p:sp>
        <p:nvSpPr>
          <p:cNvPr id="1317" name="Google Shape;1317;p58"/>
          <p:cNvSpPr/>
          <p:nvPr/>
        </p:nvSpPr>
        <p:spPr>
          <a:xfrm>
            <a:off x="2040612" y="2820322"/>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أذكر مؤشرات  (أفعال ) تدل على حب علي حسن للسينما </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pic>
        <p:nvPicPr>
          <p:cNvPr id="1322" name="Google Shape;1322;p59"/>
          <p:cNvPicPr preferRelativeResize="0"/>
          <p:nvPr/>
        </p:nvPicPr>
        <p:blipFill rotWithShape="1">
          <a:blip r:embed="rId3">
            <a:alphaModFix/>
          </a:blip>
          <a:srcRect b="0" l="0" r="0" t="0"/>
          <a:stretch/>
        </p:blipFill>
        <p:spPr>
          <a:xfrm>
            <a:off x="212882" y="647626"/>
            <a:ext cx="12069038" cy="6228000"/>
          </a:xfrm>
          <a:prstGeom prst="rect">
            <a:avLst/>
          </a:prstGeom>
          <a:noFill/>
          <a:ln>
            <a:noFill/>
          </a:ln>
        </p:spPr>
      </p:pic>
      <p:pic>
        <p:nvPicPr>
          <p:cNvPr descr="Image générée" id="1323" name="Google Shape;1323;p59"/>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324" name="Google Shape;1324;p59"/>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25" name="Google Shape;1325;p59"/>
          <p:cNvSpPr/>
          <p:nvPr/>
        </p:nvSpPr>
        <p:spPr>
          <a:xfrm>
            <a:off x="7936992" y="3778290"/>
            <a:ext cx="3224651"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accent1"/>
                </a:solidFill>
                <a:latin typeface="Calibri"/>
                <a:ea typeface="Calibri"/>
                <a:cs typeface="Calibri"/>
                <a:sym typeface="Calibri"/>
              </a:rPr>
              <a:t>حب علي حسن للسينما</a:t>
            </a:r>
            <a:endParaRPr b="0" i="0" sz="2000" u="none" cap="none" strike="noStrike">
              <a:solidFill>
                <a:schemeClr val="accent1"/>
              </a:solidFill>
              <a:latin typeface="Calibri"/>
              <a:ea typeface="Calibri"/>
              <a:cs typeface="Calibri"/>
              <a:sym typeface="Calibri"/>
            </a:endParaRPr>
          </a:p>
          <a:p>
            <a:pPr indent="0" lvl="0" marL="0" marR="0" rtl="1" algn="r">
              <a:lnSpc>
                <a:spcPct val="74107"/>
              </a:lnSpc>
              <a:spcBef>
                <a:spcPts val="0"/>
              </a:spcBef>
              <a:spcAft>
                <a:spcPts val="0"/>
              </a:spcAft>
              <a:buClr>
                <a:schemeClr val="dk1"/>
              </a:buClr>
              <a:buSzPts val="2800"/>
              <a:buFont typeface="Arial"/>
              <a:buNone/>
            </a:pPr>
            <a:r>
              <a:t/>
            </a:r>
            <a:endParaRPr b="0" i="0" sz="1800" u="none" cap="none" strike="noStrike">
              <a:solidFill>
                <a:schemeClr val="dk1"/>
              </a:solidFill>
              <a:latin typeface="Calibri"/>
              <a:ea typeface="Calibri"/>
              <a:cs typeface="Calibri"/>
              <a:sym typeface="Calibri"/>
            </a:endParaRPr>
          </a:p>
        </p:txBody>
      </p:sp>
      <p:sp>
        <p:nvSpPr>
          <p:cNvPr id="1326" name="Google Shape;1326;p59"/>
          <p:cNvSpPr/>
          <p:nvPr/>
        </p:nvSpPr>
        <p:spPr>
          <a:xfrm>
            <a:off x="7936992" y="3737636"/>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7" name="Google Shape;1327;p59"/>
          <p:cNvSpPr/>
          <p:nvPr/>
        </p:nvSpPr>
        <p:spPr>
          <a:xfrm>
            <a:off x="804672" y="3845144"/>
            <a:ext cx="5138928" cy="745023"/>
          </a:xfrm>
          <a:prstGeom prst="roundRect">
            <a:avLst>
              <a:gd fmla="val 16667" name="adj"/>
            </a:avLst>
          </a:prstGeom>
          <a:solidFill>
            <a:srgbClr val="00B050"/>
          </a:solidFill>
          <a:ln cap="flat" cmpd="sng" w="12700">
            <a:solidFill>
              <a:srgbClr val="B3C6E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8" name="Google Shape;1328;p59"/>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أفعال تدل على:</a:t>
            </a:r>
            <a:endParaRPr b="0" i="0" sz="2400" u="none" cap="none" strike="noStrike">
              <a:solidFill>
                <a:schemeClr val="dk1"/>
              </a:solidFill>
              <a:latin typeface="Calibri"/>
              <a:ea typeface="Calibri"/>
              <a:cs typeface="Calibri"/>
              <a:sym typeface="Calibri"/>
            </a:endParaRPr>
          </a:p>
        </p:txBody>
      </p:sp>
      <p:cxnSp>
        <p:nvCxnSpPr>
          <p:cNvPr id="1329" name="Google Shape;1329;p59"/>
          <p:cNvCxnSpPr/>
          <p:nvPr/>
        </p:nvCxnSpPr>
        <p:spPr>
          <a:xfrm flipH="1">
            <a:off x="5943600" y="4143249"/>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330" name="Google Shape;1330;p59"/>
          <p:cNvSpPr txBox="1"/>
          <p:nvPr/>
        </p:nvSpPr>
        <p:spPr>
          <a:xfrm>
            <a:off x="1754118" y="90721"/>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استخرجوا أفعالا دالة على حب علي حسن للسينما :</a:t>
            </a:r>
            <a:endParaRPr b="0" i="0" sz="1800" u="none" cap="none" strike="noStrike">
              <a:solidFill>
                <a:schemeClr val="dk1"/>
              </a:solidFill>
              <a:latin typeface="Calibri"/>
              <a:ea typeface="Calibri"/>
              <a:cs typeface="Calibri"/>
              <a:sym typeface="Calibri"/>
            </a:endParaRPr>
          </a:p>
        </p:txBody>
      </p:sp>
      <p:sp>
        <p:nvSpPr>
          <p:cNvPr id="1331" name="Google Shape;1331;p59"/>
          <p:cNvSpPr txBox="1"/>
          <p:nvPr/>
        </p:nvSpPr>
        <p:spPr>
          <a:xfrm>
            <a:off x="1168396" y="37215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يذكر المدرس بشبكة المؤشرات وعناصرها ثم يستمر في التنقل بين الصفوف وتقديم المزيد من الشروحات للمتعلمين الذين يجدون صعوبة في التوصل إلى الإجابة الصحيحة.</a:t>
            </a:r>
            <a:endParaRPr b="0" i="0" sz="1400" u="none" cap="none" strike="noStrike">
              <a:solidFill>
                <a:srgbClr val="AEABAB"/>
              </a:solidFill>
              <a:latin typeface="Calibri"/>
              <a:ea typeface="Calibri"/>
              <a:cs typeface="Calibri"/>
              <a:sym typeface="Calibri"/>
            </a:endParaRPr>
          </a:p>
        </p:txBody>
      </p:sp>
      <p:pic>
        <p:nvPicPr>
          <p:cNvPr descr="Image générée" id="1332" name="Google Shape;1332;p59"/>
          <p:cNvPicPr preferRelativeResize="0"/>
          <p:nvPr/>
        </p:nvPicPr>
        <p:blipFill rotWithShape="1">
          <a:blip r:embed="rId5">
            <a:alphaModFix/>
          </a:blip>
          <a:srcRect b="41629" l="3381" r="70997" t="42118"/>
          <a:stretch/>
        </p:blipFill>
        <p:spPr>
          <a:xfrm>
            <a:off x="-79380" y="-44737"/>
            <a:ext cx="730250" cy="69480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pic>
        <p:nvPicPr>
          <p:cNvPr descr="Image générée" id="1337" name="Google Shape;1337;p6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38" name="Google Shape;1338;p60"/>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9" name="Google Shape;1339;p60"/>
          <p:cNvSpPr/>
          <p:nvPr/>
        </p:nvSpPr>
        <p:spPr>
          <a:xfrm>
            <a:off x="5596128" y="3778290"/>
            <a:ext cx="8458200"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2800"/>
              <a:buFont typeface="Arial"/>
              <a:buNone/>
            </a:pPr>
            <a:r>
              <a:rPr b="1" i="0" lang="ar-MA" sz="2800" u="none" cap="none" strike="noStrike">
                <a:solidFill>
                  <a:schemeClr val="accent1"/>
                </a:solidFill>
                <a:latin typeface="Calibri"/>
                <a:ea typeface="Calibri"/>
                <a:cs typeface="Calibri"/>
                <a:sym typeface="Calibri"/>
              </a:rPr>
              <a:t>حب علي حسن للسينما</a:t>
            </a:r>
            <a:endParaRPr b="0" i="0" sz="2000" u="none" cap="none" strike="noStrike">
              <a:solidFill>
                <a:schemeClr val="accent1"/>
              </a:solidFill>
              <a:latin typeface="Calibri"/>
              <a:ea typeface="Calibri"/>
              <a:cs typeface="Calibri"/>
              <a:sym typeface="Calibri"/>
            </a:endParaRPr>
          </a:p>
        </p:txBody>
      </p:sp>
      <p:pic>
        <p:nvPicPr>
          <p:cNvPr id="1340" name="Google Shape;1340;p60"/>
          <p:cNvPicPr preferRelativeResize="0"/>
          <p:nvPr/>
        </p:nvPicPr>
        <p:blipFill rotWithShape="1">
          <a:blip r:embed="rId4">
            <a:alphaModFix/>
          </a:blip>
          <a:srcRect b="0" l="0" r="0" t="0"/>
          <a:stretch/>
        </p:blipFill>
        <p:spPr>
          <a:xfrm>
            <a:off x="376775" y="61243"/>
            <a:ext cx="730250" cy="730250"/>
          </a:xfrm>
          <a:prstGeom prst="rect">
            <a:avLst/>
          </a:prstGeom>
          <a:noFill/>
          <a:ln>
            <a:noFill/>
          </a:ln>
        </p:spPr>
      </p:pic>
      <p:sp>
        <p:nvSpPr>
          <p:cNvPr id="1341" name="Google Shape;1341;p60"/>
          <p:cNvSpPr/>
          <p:nvPr/>
        </p:nvSpPr>
        <p:spPr>
          <a:xfrm>
            <a:off x="7936992" y="3704535"/>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2" name="Google Shape;1342;p60"/>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أفعال تدل على:</a:t>
            </a:r>
            <a:endParaRPr b="0" i="0" sz="2400" u="none" cap="none" strike="noStrike">
              <a:solidFill>
                <a:schemeClr val="dk1"/>
              </a:solidFill>
              <a:latin typeface="Calibri"/>
              <a:ea typeface="Calibri"/>
              <a:cs typeface="Calibri"/>
              <a:sym typeface="Calibri"/>
            </a:endParaRPr>
          </a:p>
        </p:txBody>
      </p:sp>
      <p:cxnSp>
        <p:nvCxnSpPr>
          <p:cNvPr id="1343" name="Google Shape;1343;p60"/>
          <p:cNvCxnSpPr/>
          <p:nvPr/>
        </p:nvCxnSpPr>
        <p:spPr>
          <a:xfrm flipH="1">
            <a:off x="5943600" y="4113432"/>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344" name="Google Shape;1344;p60"/>
          <p:cNvSpPr txBox="1"/>
          <p:nvPr/>
        </p:nvSpPr>
        <p:spPr>
          <a:xfrm>
            <a:off x="1778417" y="4367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الأفعال الدالة على حب علي حسن للسينما هي:</a:t>
            </a:r>
            <a:endParaRPr b="0" i="0" sz="1800" u="none" cap="none" strike="noStrike">
              <a:solidFill>
                <a:schemeClr val="dk1"/>
              </a:solidFill>
              <a:latin typeface="Calibri"/>
              <a:ea typeface="Calibri"/>
              <a:cs typeface="Calibri"/>
              <a:sym typeface="Calibri"/>
            </a:endParaRPr>
          </a:p>
        </p:txBody>
      </p:sp>
      <p:sp>
        <p:nvSpPr>
          <p:cNvPr id="1345" name="Google Shape;1345;p60"/>
          <p:cNvSpPr txBox="1"/>
          <p:nvPr/>
        </p:nvSpPr>
        <p:spPr>
          <a:xfrm>
            <a:off x="1192695" y="325114"/>
            <a:ext cx="10161104" cy="33924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يختار المدرس نموذجين لتقديم إجاباتهم مع المطالبة بشرح سيرورة التوصل إلى إجاباتهم. تم يطلب من المتعلمين تدوين إجاباتهم في الكراسة.</a:t>
            </a:r>
            <a:endParaRPr b="0" i="0" sz="1400" u="none" cap="none" strike="noStrike">
              <a:solidFill>
                <a:srgbClr val="AEABAB"/>
              </a:solidFill>
              <a:latin typeface="Calibri"/>
              <a:ea typeface="Calibri"/>
              <a:cs typeface="Calibri"/>
              <a:sym typeface="Calibri"/>
            </a:endParaRPr>
          </a:p>
        </p:txBody>
      </p:sp>
      <p:sp>
        <p:nvSpPr>
          <p:cNvPr id="1346" name="Google Shape;1346;p60"/>
          <p:cNvSpPr txBox="1"/>
          <p:nvPr/>
        </p:nvSpPr>
        <p:spPr>
          <a:xfrm>
            <a:off x="822814" y="3167170"/>
            <a:ext cx="4947050" cy="954067"/>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a:t>
            </a:r>
            <a:r>
              <a:rPr b="0" i="0" lang="ar-MA" sz="2800" u="none" cap="none" strike="noStrike">
                <a:solidFill>
                  <a:schemeClr val="dk1"/>
                </a:solidFill>
                <a:latin typeface="Calibri"/>
                <a:ea typeface="Calibri"/>
                <a:cs typeface="Calibri"/>
                <a:sym typeface="Calibri"/>
              </a:rPr>
              <a:t>تعرف على السينما وعمره لا يتجاوز ثماني سنوات</a:t>
            </a:r>
            <a:endParaRPr b="1" i="0" sz="2800" u="none" cap="none" strike="noStrike">
              <a:solidFill>
                <a:schemeClr val="dk1"/>
              </a:solidFill>
              <a:latin typeface="Calibri"/>
              <a:ea typeface="Calibri"/>
              <a:cs typeface="Calibri"/>
              <a:sym typeface="Calibri"/>
            </a:endParaRPr>
          </a:p>
        </p:txBody>
      </p:sp>
      <p:sp>
        <p:nvSpPr>
          <p:cNvPr id="1347" name="Google Shape;1347;p60"/>
          <p:cNvSpPr txBox="1"/>
          <p:nvPr/>
        </p:nvSpPr>
        <p:spPr>
          <a:xfrm>
            <a:off x="822814" y="4573881"/>
            <a:ext cx="4947050" cy="954107"/>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a:t>
            </a:r>
            <a:r>
              <a:rPr b="0" i="0" lang="ar-MA" sz="2800" u="none" cap="none" strike="noStrike">
                <a:solidFill>
                  <a:schemeClr val="dk1"/>
                </a:solidFill>
                <a:latin typeface="Calibri"/>
                <a:ea typeface="Calibri"/>
                <a:cs typeface="Calibri"/>
                <a:sym typeface="Calibri"/>
              </a:rPr>
              <a:t>اقتنى آلة عرض سينمائية </a:t>
            </a:r>
            <a:r>
              <a:rPr b="1" i="0" lang="ar-MA" sz="2800" u="none" cap="none" strike="noStrike">
                <a:solidFill>
                  <a:schemeClr val="dk1"/>
                </a:solidFill>
                <a:latin typeface="Calibri"/>
                <a:ea typeface="Calibri"/>
                <a:cs typeface="Calibri"/>
                <a:sym typeface="Calibri"/>
              </a:rPr>
              <a:t>وصار يشاهد الأفلام في بيته</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1" name="Shape 1351"/>
        <p:cNvGrpSpPr/>
        <p:nvPr/>
      </p:nvGrpSpPr>
      <p:grpSpPr>
        <a:xfrm>
          <a:off x="0" y="0"/>
          <a:ext cx="0" cy="0"/>
          <a:chOff x="0" y="0"/>
          <a:chExt cx="0" cy="0"/>
        </a:xfrm>
      </p:grpSpPr>
      <p:grpSp>
        <p:nvGrpSpPr>
          <p:cNvPr id="1352" name="Google Shape;1352;p61"/>
          <p:cNvGrpSpPr/>
          <p:nvPr/>
        </p:nvGrpSpPr>
        <p:grpSpPr>
          <a:xfrm>
            <a:off x="5184298" y="1700253"/>
            <a:ext cx="5653203" cy="3331407"/>
            <a:chOff x="1715066" y="1103461"/>
            <a:chExt cx="5717724" cy="3124203"/>
          </a:xfrm>
        </p:grpSpPr>
        <p:sp>
          <p:nvSpPr>
            <p:cNvPr id="1353" name="Google Shape;1353;p6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sp>
          <p:nvSpPr>
            <p:cNvPr id="1354" name="Google Shape;1354;p6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grpSp>
      <p:sp>
        <p:nvSpPr>
          <p:cNvPr id="1355" name="Google Shape;1355;p61"/>
          <p:cNvSpPr txBox="1"/>
          <p:nvPr/>
        </p:nvSpPr>
        <p:spPr>
          <a:xfrm>
            <a:off x="5387947" y="2760018"/>
            <a:ext cx="5400765"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rgbClr val="44546A"/>
                </a:solidFill>
                <a:latin typeface="Calibri"/>
                <a:ea typeface="Calibri"/>
                <a:cs typeface="Calibri"/>
                <a:sym typeface="Calibri"/>
              </a:rPr>
              <a:t>أستثمر</a:t>
            </a:r>
            <a:endParaRPr b="0" i="0" sz="1400" u="none" cap="none" strike="noStrike">
              <a:solidFill>
                <a:srgbClr val="000000"/>
              </a:solidFill>
              <a:latin typeface="Arial"/>
              <a:ea typeface="Arial"/>
              <a:cs typeface="Arial"/>
              <a:sym typeface="Arial"/>
            </a:endParaRPr>
          </a:p>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rgbClr val="44546A"/>
                </a:solidFill>
                <a:latin typeface="Calibri"/>
                <a:ea typeface="Calibri"/>
                <a:cs typeface="Calibri"/>
                <a:sym typeface="Calibri"/>
              </a:rPr>
              <a:t>4 دقائق</a:t>
            </a:r>
            <a:endParaRPr b="0" i="0" sz="1400" u="none" cap="none" strike="noStrike">
              <a:solidFill>
                <a:srgbClr val="000000"/>
              </a:solidFill>
              <a:latin typeface="Arial"/>
              <a:ea typeface="Arial"/>
              <a:cs typeface="Arial"/>
              <a:sym typeface="Arial"/>
            </a:endParaRPr>
          </a:p>
        </p:txBody>
      </p:sp>
      <p:pic>
        <p:nvPicPr>
          <p:cNvPr id="1356" name="Google Shape;1356;p61"/>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357" name="Google Shape;1357;p6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pic>
        <p:nvPicPr>
          <p:cNvPr descr="Image générée" id="1362" name="Google Shape;1362;p6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363" name="Google Shape;1363;p62"/>
          <p:cNvPicPr preferRelativeResize="0"/>
          <p:nvPr/>
        </p:nvPicPr>
        <p:blipFill rotWithShape="1">
          <a:blip r:embed="rId4">
            <a:alphaModFix/>
          </a:blip>
          <a:srcRect b="0" l="0" r="0" t="0"/>
          <a:stretch/>
        </p:blipFill>
        <p:spPr>
          <a:xfrm>
            <a:off x="799630" y="43264"/>
            <a:ext cx="731837" cy="731837"/>
          </a:xfrm>
          <a:prstGeom prst="rect">
            <a:avLst/>
          </a:prstGeom>
          <a:noFill/>
          <a:ln>
            <a:noFill/>
          </a:ln>
        </p:spPr>
      </p:pic>
      <p:sp>
        <p:nvSpPr>
          <p:cNvPr id="1364" name="Google Shape;1364;p62"/>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65" name="Google Shape;1365;p62"/>
          <p:cNvPicPr preferRelativeResize="0"/>
          <p:nvPr/>
        </p:nvPicPr>
        <p:blipFill rotWithShape="1">
          <a:blip r:embed="rId5">
            <a:alphaModFix/>
          </a:blip>
          <a:srcRect b="4644" l="4008" r="68628" t="77363"/>
          <a:stretch/>
        </p:blipFill>
        <p:spPr>
          <a:xfrm>
            <a:off x="-9940" y="-46981"/>
            <a:ext cx="1044783" cy="787109"/>
          </a:xfrm>
          <a:prstGeom prst="rect">
            <a:avLst/>
          </a:prstGeom>
          <a:noFill/>
          <a:ln>
            <a:noFill/>
          </a:ln>
        </p:spPr>
      </p:pic>
      <p:sp>
        <p:nvSpPr>
          <p:cNvPr id="1366" name="Google Shape;1366;p62"/>
          <p:cNvSpPr txBox="1"/>
          <p:nvPr/>
        </p:nvSpPr>
        <p:spPr>
          <a:xfrm>
            <a:off x="4800599" y="365980"/>
            <a:ext cx="6553201" cy="375552"/>
          </a:xfrm>
          <a:prstGeom prst="rect">
            <a:avLst/>
          </a:prstGeom>
          <a:noFill/>
          <a:ln>
            <a:noFill/>
          </a:ln>
        </p:spPr>
        <p:txBody>
          <a:bodyPr anchorCtr="0" anchor="b"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يمنح المدرس 30 ثانية للتفكير، ثم يختار 5 متعلمين لتقديم إجاباتهم، ويستفسر 4 عن رأيه في إجابات زملائهم.</a:t>
            </a:r>
            <a:endParaRPr b="0" i="1" sz="1400" u="none" cap="none" strike="noStrike">
              <a:solidFill>
                <a:srgbClr val="757070"/>
              </a:solidFill>
              <a:latin typeface="Calibri"/>
              <a:ea typeface="Calibri"/>
              <a:cs typeface="Calibri"/>
              <a:sym typeface="Calibri"/>
            </a:endParaRPr>
          </a:p>
        </p:txBody>
      </p:sp>
      <p:sp>
        <p:nvSpPr>
          <p:cNvPr id="1367" name="Google Shape;1367;p62"/>
          <p:cNvSpPr txBox="1"/>
          <p:nvPr/>
        </p:nvSpPr>
        <p:spPr>
          <a:xfrm>
            <a:off x="0" y="43264"/>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أجيب شفهيا:</a:t>
            </a:r>
            <a:endParaRPr b="0" i="0" sz="1400" u="none" cap="none" strike="noStrike">
              <a:solidFill>
                <a:srgbClr val="000000"/>
              </a:solidFill>
              <a:latin typeface="Arial"/>
              <a:ea typeface="Arial"/>
              <a:cs typeface="Arial"/>
              <a:sym typeface="Arial"/>
            </a:endParaRPr>
          </a:p>
        </p:txBody>
      </p:sp>
      <p:pic>
        <p:nvPicPr>
          <p:cNvPr id="1368" name="Google Shape;1368;p62"/>
          <p:cNvPicPr preferRelativeResize="0"/>
          <p:nvPr/>
        </p:nvPicPr>
        <p:blipFill rotWithShape="1">
          <a:blip r:embed="rId6">
            <a:alphaModFix/>
          </a:blip>
          <a:srcRect b="0" l="0" r="0" t="0"/>
          <a:stretch/>
        </p:blipFill>
        <p:spPr>
          <a:xfrm>
            <a:off x="0" y="2193155"/>
            <a:ext cx="12038752" cy="247168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grpSp>
        <p:nvGrpSpPr>
          <p:cNvPr id="1373" name="Google Shape;1373;p63"/>
          <p:cNvGrpSpPr/>
          <p:nvPr/>
        </p:nvGrpSpPr>
        <p:grpSpPr>
          <a:xfrm>
            <a:off x="5184298" y="1700253"/>
            <a:ext cx="5653203" cy="3331407"/>
            <a:chOff x="1715066" y="1103461"/>
            <a:chExt cx="5717724" cy="3124203"/>
          </a:xfrm>
        </p:grpSpPr>
        <p:sp>
          <p:nvSpPr>
            <p:cNvPr id="1374" name="Google Shape;1374;p6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75" name="Google Shape;1375;p6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76" name="Google Shape;1376;p63"/>
          <p:cNvSpPr txBox="1"/>
          <p:nvPr/>
        </p:nvSpPr>
        <p:spPr>
          <a:xfrm>
            <a:off x="5381468" y="1945420"/>
            <a:ext cx="5400765" cy="210031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rgbClr val="44546A"/>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a:p>
            <a:pPr indent="0" lvl="0" marL="0" marR="0" rtl="0" algn="ctr">
              <a:lnSpc>
                <a:spcPct val="131218"/>
              </a:lnSpc>
              <a:spcBef>
                <a:spcPts val="0"/>
              </a:spcBef>
              <a:spcAft>
                <a:spcPts val="0"/>
              </a:spcAft>
              <a:buClr>
                <a:srgbClr val="44546A"/>
              </a:buClr>
              <a:buSzPts val="4800"/>
              <a:buFont typeface="Calibri"/>
              <a:buNone/>
            </a:pPr>
            <a:r>
              <a:rPr b="1" i="0" lang="ar-MA" sz="4800" u="none" cap="none" strike="noStrike">
                <a:solidFill>
                  <a:srgbClr val="44546A"/>
                </a:solidFill>
                <a:latin typeface="Calibri"/>
                <a:ea typeface="Calibri"/>
                <a:cs typeface="Calibri"/>
                <a:sym typeface="Calibri"/>
              </a:rPr>
              <a:t>دقائق</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5</a:t>
            </a:r>
            <a:endParaRPr b="1" i="0" sz="4800" u="none" cap="none" strike="noStrike">
              <a:solidFill>
                <a:srgbClr val="44546A"/>
              </a:solidFill>
              <a:latin typeface="Calibri"/>
              <a:ea typeface="Calibri"/>
              <a:cs typeface="Calibri"/>
              <a:sym typeface="Calibri"/>
            </a:endParaRPr>
          </a:p>
        </p:txBody>
      </p:sp>
      <p:pic>
        <p:nvPicPr>
          <p:cNvPr id="1377" name="Google Shape;1377;p63"/>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378" name="Google Shape;1378;p63"/>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
        <p:nvSpPr>
          <p:cNvPr id="1379" name="Google Shape;1379;p63"/>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pic>
        <p:nvPicPr>
          <p:cNvPr descr="Image générée" id="1384" name="Google Shape;1384;p6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85" name="Google Shape;1385;p64"/>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86" name="Google Shape;1386;p64"/>
          <p:cNvSpPr txBox="1"/>
          <p:nvPr/>
        </p:nvSpPr>
        <p:spPr>
          <a:xfrm>
            <a:off x="21891" y="148341"/>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المعجم؟</a:t>
            </a:r>
            <a:endParaRPr b="0" i="0" sz="1400" u="none" cap="none" strike="noStrike">
              <a:solidFill>
                <a:srgbClr val="000000"/>
              </a:solidFill>
              <a:latin typeface="Arial"/>
              <a:ea typeface="Arial"/>
              <a:cs typeface="Arial"/>
              <a:sym typeface="Arial"/>
            </a:endParaRPr>
          </a:p>
        </p:txBody>
      </p:sp>
      <p:sp>
        <p:nvSpPr>
          <p:cNvPr id="1387" name="Google Shape;1387;p64"/>
          <p:cNvSpPr txBox="1"/>
          <p:nvPr/>
        </p:nvSpPr>
        <p:spPr>
          <a:xfrm>
            <a:off x="2176129" y="448193"/>
            <a:ext cx="9144000" cy="38198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تحديد المعجم المكتسب</a:t>
            </a:r>
            <a:endParaRPr b="0" i="0" sz="1400" u="none" cap="none" strike="noStrike">
              <a:solidFill>
                <a:srgbClr val="AEABAB"/>
              </a:solidFill>
              <a:latin typeface="Calibri"/>
              <a:ea typeface="Calibri"/>
              <a:cs typeface="Calibri"/>
              <a:sym typeface="Calibri"/>
            </a:endParaRPr>
          </a:p>
        </p:txBody>
      </p:sp>
      <p:pic>
        <p:nvPicPr>
          <p:cNvPr descr="Lever la main - Icônes mains et gestes gratuites" id="1388" name="Google Shape;1388;p64"/>
          <p:cNvPicPr preferRelativeResize="0"/>
          <p:nvPr/>
        </p:nvPicPr>
        <p:blipFill rotWithShape="1">
          <a:blip r:embed="rId4">
            <a:alphaModFix/>
          </a:blip>
          <a:srcRect b="0" l="0" r="0" t="0"/>
          <a:stretch/>
        </p:blipFill>
        <p:spPr>
          <a:xfrm>
            <a:off x="0" y="58295"/>
            <a:ext cx="702642" cy="702642"/>
          </a:xfrm>
          <a:prstGeom prst="rect">
            <a:avLst/>
          </a:prstGeom>
          <a:noFill/>
          <a:ln>
            <a:noFill/>
          </a:ln>
        </p:spPr>
      </p:pic>
      <p:sp>
        <p:nvSpPr>
          <p:cNvPr id="1389" name="Google Shape;1389;p64"/>
          <p:cNvSpPr txBox="1"/>
          <p:nvPr/>
        </p:nvSpPr>
        <p:spPr>
          <a:xfrm>
            <a:off x="3468300" y="2989500"/>
            <a:ext cx="4798124" cy="1503617"/>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ما المعجم الذي اكتسبناه اليوم؟</a:t>
            </a:r>
            <a:endParaRPr b="0" i="0" sz="1400" u="none" cap="none" strike="noStrike">
              <a:solidFill>
                <a:srgbClr val="000000"/>
              </a:solidFill>
              <a:latin typeface="Arial"/>
              <a:ea typeface="Arial"/>
              <a:cs typeface="Arial"/>
              <a:sym typeface="Arial"/>
            </a:endParaRPr>
          </a:p>
          <a:p>
            <a:pPr indent="195263" lvl="0" marL="0" marR="0" rtl="1" algn="r">
              <a:lnSpc>
                <a:spcPct val="150000"/>
              </a:lnSpc>
              <a:spcBef>
                <a:spcPts val="80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pic>
        <p:nvPicPr>
          <p:cNvPr descr="Image générée" id="1394" name="Google Shape;1394;p6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95" name="Google Shape;1395;p65"/>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96" name="Google Shape;1396;p65"/>
          <p:cNvSpPr txBox="1"/>
          <p:nvPr/>
        </p:nvSpPr>
        <p:spPr>
          <a:xfrm>
            <a:off x="0" y="55082"/>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قدموا لي الكلمات التي تعرفنا عليها اليوم.</a:t>
            </a:r>
            <a:endParaRPr b="0" i="0" sz="1400" u="none" cap="none" strike="noStrike">
              <a:solidFill>
                <a:srgbClr val="000000"/>
              </a:solidFill>
              <a:latin typeface="Arial"/>
              <a:ea typeface="Arial"/>
              <a:cs typeface="Arial"/>
              <a:sym typeface="Arial"/>
            </a:endParaRPr>
          </a:p>
        </p:txBody>
      </p:sp>
      <p:sp>
        <p:nvSpPr>
          <p:cNvPr id="1397" name="Google Shape;1397;p65"/>
          <p:cNvSpPr txBox="1"/>
          <p:nvPr/>
        </p:nvSpPr>
        <p:spPr>
          <a:xfrm>
            <a:off x="2087472" y="374808"/>
            <a:ext cx="9144000" cy="52863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تحديد المعجم المكتسب</a:t>
            </a:r>
            <a:r>
              <a:rPr b="0" i="0" lang="ar-MA" sz="1400" u="none"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p:txBody>
      </p:sp>
      <p:pic>
        <p:nvPicPr>
          <p:cNvPr id="1398" name="Google Shape;1398;p65"/>
          <p:cNvPicPr preferRelativeResize="0"/>
          <p:nvPr/>
        </p:nvPicPr>
        <p:blipFill rotWithShape="1">
          <a:blip r:embed="rId4">
            <a:alphaModFix/>
          </a:blip>
          <a:srcRect b="0" l="0" r="0" t="0"/>
          <a:stretch/>
        </p:blipFill>
        <p:spPr>
          <a:xfrm>
            <a:off x="376775" y="7677"/>
            <a:ext cx="730250" cy="730250"/>
          </a:xfrm>
          <a:prstGeom prst="rect">
            <a:avLst/>
          </a:prstGeom>
          <a:noFill/>
          <a:ln>
            <a:noFill/>
          </a:ln>
        </p:spPr>
      </p:pic>
      <p:sp>
        <p:nvSpPr>
          <p:cNvPr id="1399" name="Google Shape;1399;p65"/>
          <p:cNvSpPr/>
          <p:nvPr/>
        </p:nvSpPr>
        <p:spPr>
          <a:xfrm>
            <a:off x="8077200" y="1811338"/>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00" name="Google Shape;1400;p65"/>
          <p:cNvSpPr txBox="1"/>
          <p:nvPr/>
        </p:nvSpPr>
        <p:spPr>
          <a:xfrm>
            <a:off x="8420100" y="2049463"/>
            <a:ext cx="2573338"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السينما </a:t>
            </a:r>
            <a:endParaRPr b="0" i="0" sz="1800" u="none" cap="none" strike="noStrike">
              <a:solidFill>
                <a:schemeClr val="dk1"/>
              </a:solidFill>
              <a:latin typeface="Calibri"/>
              <a:ea typeface="Calibri"/>
              <a:cs typeface="Calibri"/>
              <a:sym typeface="Calibri"/>
            </a:endParaRPr>
          </a:p>
        </p:txBody>
      </p:sp>
      <p:sp>
        <p:nvSpPr>
          <p:cNvPr id="1401" name="Google Shape;1401;p65"/>
          <p:cNvSpPr/>
          <p:nvPr/>
        </p:nvSpPr>
        <p:spPr>
          <a:xfrm>
            <a:off x="8077200" y="3052763"/>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02" name="Google Shape;1402;p65"/>
          <p:cNvSpPr txBox="1"/>
          <p:nvPr/>
        </p:nvSpPr>
        <p:spPr>
          <a:xfrm>
            <a:off x="8420100" y="3241675"/>
            <a:ext cx="2573338"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التمثيل</a:t>
            </a:r>
            <a:endParaRPr b="0" i="0" sz="1800" u="none" cap="none" strike="noStrike">
              <a:solidFill>
                <a:schemeClr val="dk1"/>
              </a:solidFill>
              <a:latin typeface="Calibri"/>
              <a:ea typeface="Calibri"/>
              <a:cs typeface="Calibri"/>
              <a:sym typeface="Calibri"/>
            </a:endParaRPr>
          </a:p>
        </p:txBody>
      </p:sp>
      <p:sp>
        <p:nvSpPr>
          <p:cNvPr id="1403" name="Google Shape;1403;p65"/>
          <p:cNvSpPr/>
          <p:nvPr/>
        </p:nvSpPr>
        <p:spPr>
          <a:xfrm>
            <a:off x="8077200" y="4229100"/>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04" name="Google Shape;1404;p65"/>
          <p:cNvSpPr txBox="1"/>
          <p:nvPr/>
        </p:nvSpPr>
        <p:spPr>
          <a:xfrm>
            <a:off x="8420100" y="4405313"/>
            <a:ext cx="2573338"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قاعة السينما</a:t>
            </a:r>
            <a:endParaRPr b="0" i="0" sz="1800" u="none" cap="none" strike="noStrike">
              <a:solidFill>
                <a:schemeClr val="dk1"/>
              </a:solidFill>
              <a:latin typeface="Calibri"/>
              <a:ea typeface="Calibri"/>
              <a:cs typeface="Calibri"/>
              <a:sym typeface="Calibri"/>
            </a:endParaRPr>
          </a:p>
        </p:txBody>
      </p:sp>
      <p:sp>
        <p:nvSpPr>
          <p:cNvPr id="1405" name="Google Shape;1405;p65"/>
          <p:cNvSpPr/>
          <p:nvPr/>
        </p:nvSpPr>
        <p:spPr>
          <a:xfrm>
            <a:off x="4495800" y="1811338"/>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06" name="Google Shape;1406;p65"/>
          <p:cNvSpPr txBox="1"/>
          <p:nvPr/>
        </p:nvSpPr>
        <p:spPr>
          <a:xfrm>
            <a:off x="4900613" y="2049463"/>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الأفلام</a:t>
            </a:r>
            <a:endParaRPr b="0" i="0" sz="1800" u="none" cap="none" strike="noStrike">
              <a:solidFill>
                <a:schemeClr val="dk1"/>
              </a:solidFill>
              <a:latin typeface="Calibri"/>
              <a:ea typeface="Calibri"/>
              <a:cs typeface="Calibri"/>
              <a:sym typeface="Calibri"/>
            </a:endParaRPr>
          </a:p>
        </p:txBody>
      </p:sp>
      <p:sp>
        <p:nvSpPr>
          <p:cNvPr id="1407" name="Google Shape;1407;p65"/>
          <p:cNvSpPr/>
          <p:nvPr/>
        </p:nvSpPr>
        <p:spPr>
          <a:xfrm>
            <a:off x="4495800" y="2987675"/>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08" name="Google Shape;1408;p65"/>
          <p:cNvSpPr txBox="1"/>
          <p:nvPr/>
        </p:nvSpPr>
        <p:spPr>
          <a:xfrm>
            <a:off x="4900613" y="3224213"/>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الإخراج</a:t>
            </a:r>
            <a:endParaRPr b="0" i="0" sz="1800" u="none" cap="none" strike="noStrike">
              <a:solidFill>
                <a:schemeClr val="dk1"/>
              </a:solidFill>
              <a:latin typeface="Calibri"/>
              <a:ea typeface="Calibri"/>
              <a:cs typeface="Calibri"/>
              <a:sym typeface="Calibri"/>
            </a:endParaRPr>
          </a:p>
        </p:txBody>
      </p:sp>
      <p:sp>
        <p:nvSpPr>
          <p:cNvPr id="1409" name="Google Shape;1409;p65"/>
          <p:cNvSpPr/>
          <p:nvPr/>
        </p:nvSpPr>
        <p:spPr>
          <a:xfrm>
            <a:off x="4495800" y="4229100"/>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10" name="Google Shape;1410;p65"/>
          <p:cNvSpPr txBox="1"/>
          <p:nvPr/>
        </p:nvSpPr>
        <p:spPr>
          <a:xfrm>
            <a:off x="4900613" y="4465638"/>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الديكور</a:t>
            </a:r>
            <a:endParaRPr b="0" i="0" sz="1800" u="none" cap="none" strike="noStrike">
              <a:solidFill>
                <a:schemeClr val="dk1"/>
              </a:solidFill>
              <a:latin typeface="Calibri"/>
              <a:ea typeface="Calibri"/>
              <a:cs typeface="Calibri"/>
              <a:sym typeface="Calibri"/>
            </a:endParaRPr>
          </a:p>
        </p:txBody>
      </p:sp>
      <p:sp>
        <p:nvSpPr>
          <p:cNvPr id="1411" name="Google Shape;1411;p65"/>
          <p:cNvSpPr/>
          <p:nvPr/>
        </p:nvSpPr>
        <p:spPr>
          <a:xfrm>
            <a:off x="914400" y="1811338"/>
            <a:ext cx="3208338" cy="830262"/>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12" name="Google Shape;1412;p65"/>
          <p:cNvSpPr txBox="1"/>
          <p:nvPr/>
        </p:nvSpPr>
        <p:spPr>
          <a:xfrm>
            <a:off x="1003300" y="2049463"/>
            <a:ext cx="3013075"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المشاهدين</a:t>
            </a:r>
            <a:endParaRPr b="0" i="0" sz="1800" u="none" cap="none" strike="noStrike">
              <a:solidFill>
                <a:schemeClr val="dk1"/>
              </a:solidFill>
              <a:latin typeface="Calibri"/>
              <a:ea typeface="Calibri"/>
              <a:cs typeface="Calibri"/>
              <a:sym typeface="Calibri"/>
            </a:endParaRPr>
          </a:p>
        </p:txBody>
      </p:sp>
      <p:sp>
        <p:nvSpPr>
          <p:cNvPr id="1413" name="Google Shape;1413;p65"/>
          <p:cNvSpPr/>
          <p:nvPr/>
        </p:nvSpPr>
        <p:spPr>
          <a:xfrm>
            <a:off x="914400" y="2987675"/>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14" name="Google Shape;1414;p65"/>
          <p:cNvSpPr txBox="1"/>
          <p:nvPr/>
        </p:nvSpPr>
        <p:spPr>
          <a:xfrm>
            <a:off x="1223963" y="3213100"/>
            <a:ext cx="2573337" cy="409944"/>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السيناريو</a:t>
            </a:r>
            <a:endParaRPr b="0" i="0" sz="1800" u="none" cap="none" strike="noStrike">
              <a:solidFill>
                <a:schemeClr val="dk1"/>
              </a:solidFill>
              <a:latin typeface="Calibri"/>
              <a:ea typeface="Calibri"/>
              <a:cs typeface="Calibri"/>
              <a:sym typeface="Calibri"/>
            </a:endParaRPr>
          </a:p>
        </p:txBody>
      </p:sp>
      <p:sp>
        <p:nvSpPr>
          <p:cNvPr id="1415" name="Google Shape;1415;p65"/>
          <p:cNvSpPr/>
          <p:nvPr/>
        </p:nvSpPr>
        <p:spPr>
          <a:xfrm>
            <a:off x="914400" y="4229100"/>
            <a:ext cx="3208338" cy="828675"/>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16" name="Google Shape;1416;p65"/>
          <p:cNvSpPr txBox="1"/>
          <p:nvPr/>
        </p:nvSpPr>
        <p:spPr>
          <a:xfrm>
            <a:off x="1319213" y="4465638"/>
            <a:ext cx="2573337" cy="409944"/>
          </a:xfrm>
          <a:prstGeom prst="rect">
            <a:avLst/>
          </a:prstGeom>
          <a:noFill/>
          <a:ln>
            <a:noFill/>
          </a:ln>
        </p:spPr>
        <p:txBody>
          <a:bodyPr anchorCtr="0" anchor="t" bIns="45700" lIns="91425" spcFirstLastPara="1" rIns="91425" wrap="square" tIns="45700">
            <a:spAutoFit/>
          </a:bodyPr>
          <a:lstStyle/>
          <a:p>
            <a:pPr indent="0" lvl="0" marL="0" marR="0" rtl="0"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الفيلم الوثائقي</a:t>
            </a:r>
            <a:endParaRPr b="0" i="0" sz="1800" u="none" cap="none" strike="noStrike">
              <a:solidFill>
                <a:schemeClr val="dk1"/>
              </a:solidFill>
              <a:latin typeface="Calibri"/>
              <a:ea typeface="Calibri"/>
              <a:cs typeface="Calibri"/>
              <a:sym typeface="Calibri"/>
            </a:endParaRPr>
          </a:p>
        </p:txBody>
      </p:sp>
      <p:sp>
        <p:nvSpPr>
          <p:cNvPr id="1417" name="Google Shape;1417;p65"/>
          <p:cNvSpPr/>
          <p:nvPr/>
        </p:nvSpPr>
        <p:spPr>
          <a:xfrm>
            <a:off x="8077200" y="5403850"/>
            <a:ext cx="3208338" cy="830263"/>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18" name="Google Shape;1418;p65"/>
          <p:cNvSpPr txBox="1"/>
          <p:nvPr/>
        </p:nvSpPr>
        <p:spPr>
          <a:xfrm>
            <a:off x="8420100" y="5580063"/>
            <a:ext cx="2573338" cy="409944"/>
          </a:xfrm>
          <a:prstGeom prst="rect">
            <a:avLst/>
          </a:prstGeom>
          <a:noFill/>
          <a:ln>
            <a:noFill/>
          </a:ln>
        </p:spPr>
        <p:txBody>
          <a:bodyPr anchorCtr="0" anchor="t" bIns="45700" lIns="91425" spcFirstLastPara="1" rIns="91425" wrap="square" tIns="45700">
            <a:spAutoFit/>
          </a:bodyPr>
          <a:lstStyle/>
          <a:p>
            <a:pPr indent="0" lvl="0" marL="0" marR="0" rtl="0"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"سينما الخميس"</a:t>
            </a:r>
            <a:endParaRPr b="0" i="0" sz="1800" u="none" cap="none" strike="noStrike">
              <a:solidFill>
                <a:schemeClr val="dk1"/>
              </a:solidFill>
              <a:latin typeface="Calibri"/>
              <a:ea typeface="Calibri"/>
              <a:cs typeface="Calibri"/>
              <a:sym typeface="Calibri"/>
            </a:endParaRPr>
          </a:p>
        </p:txBody>
      </p:sp>
      <p:sp>
        <p:nvSpPr>
          <p:cNvPr id="1419" name="Google Shape;1419;p65"/>
          <p:cNvSpPr/>
          <p:nvPr/>
        </p:nvSpPr>
        <p:spPr>
          <a:xfrm>
            <a:off x="4495800" y="5403850"/>
            <a:ext cx="3208338" cy="830263"/>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20" name="Google Shape;1420;p65"/>
          <p:cNvSpPr/>
          <p:nvPr/>
        </p:nvSpPr>
        <p:spPr>
          <a:xfrm>
            <a:off x="914400" y="5403850"/>
            <a:ext cx="3208338" cy="830263"/>
          </a:xfrm>
          <a:prstGeom prst="roundRect">
            <a:avLst>
              <a:gd fmla="val 16667" name="adj"/>
            </a:avLst>
          </a:prstGeom>
          <a:solidFill>
            <a:srgbClr val="F1B092">
              <a:alpha val="49019"/>
            </a:srgbClr>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421" name="Google Shape;1421;p65"/>
          <p:cNvSpPr txBox="1"/>
          <p:nvPr/>
        </p:nvSpPr>
        <p:spPr>
          <a:xfrm>
            <a:off x="1319213" y="5641975"/>
            <a:ext cx="2573337" cy="409944"/>
          </a:xfrm>
          <a:prstGeom prst="rect">
            <a:avLst/>
          </a:prstGeom>
          <a:noFill/>
          <a:ln>
            <a:noFill/>
          </a:ln>
        </p:spPr>
        <p:txBody>
          <a:bodyPr anchorCtr="0" anchor="t" bIns="45700" lIns="91425" spcFirstLastPara="1" rIns="91425" wrap="square" tIns="45700">
            <a:spAutoFit/>
          </a:bodyPr>
          <a:lstStyle/>
          <a:p>
            <a:pPr indent="0" lvl="0" marL="0" marR="0" rtl="0"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الكاميرا</a:t>
            </a:r>
            <a:endParaRPr b="0" i="0" sz="1800" u="none" cap="none" strike="noStrike">
              <a:solidFill>
                <a:schemeClr val="dk1"/>
              </a:solidFill>
              <a:latin typeface="Calibri"/>
              <a:ea typeface="Calibri"/>
              <a:cs typeface="Calibri"/>
              <a:sym typeface="Calibri"/>
            </a:endParaRPr>
          </a:p>
        </p:txBody>
      </p:sp>
      <p:sp>
        <p:nvSpPr>
          <p:cNvPr id="1422" name="Google Shape;1422;p65"/>
          <p:cNvSpPr txBox="1"/>
          <p:nvPr/>
        </p:nvSpPr>
        <p:spPr>
          <a:xfrm>
            <a:off x="4809331" y="5575803"/>
            <a:ext cx="2573337" cy="727595"/>
          </a:xfrm>
          <a:prstGeom prst="rect">
            <a:avLst/>
          </a:prstGeom>
          <a:noFill/>
          <a:ln>
            <a:noFill/>
          </a:ln>
        </p:spPr>
        <p:txBody>
          <a:bodyPr anchorCtr="0" anchor="t" bIns="45700" lIns="91425" spcFirstLastPara="1" rIns="91425" wrap="square" tIns="45700">
            <a:spAutoFit/>
          </a:bodyPr>
          <a:lstStyle/>
          <a:p>
            <a:pPr indent="0" lvl="0" marL="0" marR="0" rtl="1" algn="ctr">
              <a:lnSpc>
                <a:spcPct val="86458"/>
              </a:lnSpc>
              <a:spcBef>
                <a:spcPts val="0"/>
              </a:spcBef>
              <a:spcAft>
                <a:spcPts val="0"/>
              </a:spcAft>
              <a:buClr>
                <a:srgbClr val="106585"/>
              </a:buClr>
              <a:buSzPts val="2400"/>
              <a:buFont typeface="Arial"/>
              <a:buNone/>
            </a:pPr>
            <a:r>
              <a:rPr b="1" i="0" lang="ar-MA" sz="2400" u="none" cap="none" strike="noStrike">
                <a:solidFill>
                  <a:srgbClr val="106585"/>
                </a:solidFill>
                <a:latin typeface="Calibri"/>
                <a:ea typeface="Calibri"/>
                <a:cs typeface="Calibri"/>
                <a:sym typeface="Calibri"/>
              </a:rPr>
              <a:t>المركز السينمائي المغربي</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pic>
        <p:nvPicPr>
          <p:cNvPr descr="Image générée" id="1427" name="Google Shape;1427;p6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28" name="Google Shape;1428;p66"/>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429" name="Google Shape;1429;p66"/>
          <p:cNvSpPr/>
          <p:nvPr/>
        </p:nvSpPr>
        <p:spPr>
          <a:xfrm>
            <a:off x="1107025" y="1344740"/>
            <a:ext cx="9817329"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تدربنا على مهارة الاستماع بتركيز والاستدلال باستعمال مؤشرات في النص المسموع.</a:t>
            </a:r>
            <a:endParaRPr b="0" i="0" sz="1800" u="none" cap="none" strike="noStrike">
              <a:solidFill>
                <a:schemeClr val="dk1"/>
              </a:solidFill>
              <a:latin typeface="Calibri"/>
              <a:ea typeface="Calibri"/>
              <a:cs typeface="Calibri"/>
              <a:sym typeface="Calibri"/>
            </a:endParaRPr>
          </a:p>
        </p:txBody>
      </p:sp>
      <p:sp>
        <p:nvSpPr>
          <p:cNvPr id="1430" name="Google Shape;1430;p66"/>
          <p:cNvSpPr txBox="1"/>
          <p:nvPr/>
        </p:nvSpPr>
        <p:spPr>
          <a:xfrm>
            <a:off x="4754057" y="434522"/>
            <a:ext cx="6553201" cy="375552"/>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يقدم المدرس شبكة المؤشرات وعناصرها. </a:t>
            </a:r>
            <a:endParaRPr b="0" i="1" sz="1400" u="none" cap="none" strike="noStrike">
              <a:solidFill>
                <a:srgbClr val="757070"/>
              </a:solidFill>
              <a:latin typeface="Calibri"/>
              <a:ea typeface="Calibri"/>
              <a:cs typeface="Calibri"/>
              <a:sym typeface="Calibri"/>
            </a:endParaRPr>
          </a:p>
        </p:txBody>
      </p:sp>
      <p:sp>
        <p:nvSpPr>
          <p:cNvPr id="1431" name="Google Shape;1431;p66"/>
          <p:cNvSpPr txBox="1"/>
          <p:nvPr/>
        </p:nvSpPr>
        <p:spPr>
          <a:xfrm>
            <a:off x="1918188" y="41361"/>
            <a:ext cx="9376132"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ما المهارة التي اعتمدتم عليها ومكنتكم من الإجابة عن الأسئلة؟</a:t>
            </a:r>
            <a:endParaRPr b="0" i="0" sz="1800" u="none" cap="none" strike="noStrike">
              <a:solidFill>
                <a:schemeClr val="dk1"/>
              </a:solidFill>
              <a:latin typeface="Calibri"/>
              <a:ea typeface="Calibri"/>
              <a:cs typeface="Calibri"/>
              <a:sym typeface="Calibri"/>
            </a:endParaRPr>
          </a:p>
        </p:txBody>
      </p:sp>
      <p:pic>
        <p:nvPicPr>
          <p:cNvPr id="1432" name="Google Shape;1432;p66"/>
          <p:cNvPicPr preferRelativeResize="0"/>
          <p:nvPr/>
        </p:nvPicPr>
        <p:blipFill rotWithShape="1">
          <a:blip r:embed="rId4">
            <a:alphaModFix/>
          </a:blip>
          <a:srcRect b="0" l="0" r="0" t="0"/>
          <a:stretch/>
        </p:blipFill>
        <p:spPr>
          <a:xfrm>
            <a:off x="107950" y="45232"/>
            <a:ext cx="730250" cy="730250"/>
          </a:xfrm>
          <a:prstGeom prst="rect">
            <a:avLst/>
          </a:prstGeom>
          <a:noFill/>
          <a:ln>
            <a:noFill/>
          </a:ln>
        </p:spPr>
      </p:pic>
      <p:pic>
        <p:nvPicPr>
          <p:cNvPr id="1433" name="Google Shape;1433;p66"/>
          <p:cNvPicPr preferRelativeResize="0"/>
          <p:nvPr/>
        </p:nvPicPr>
        <p:blipFill rotWithShape="1">
          <a:blip r:embed="rId5">
            <a:alphaModFix/>
          </a:blip>
          <a:srcRect b="0" l="0" r="0" t="0"/>
          <a:stretch/>
        </p:blipFill>
        <p:spPr>
          <a:xfrm>
            <a:off x="1671917" y="3034958"/>
            <a:ext cx="8498244" cy="322990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9"/>
                                        </p:tgtEl>
                                        <p:attrNameLst>
                                          <p:attrName>style.visibility</p:attrName>
                                        </p:attrNameLst>
                                      </p:cBhvr>
                                      <p:to>
                                        <p:strVal val="visible"/>
                                      </p:to>
                                    </p:set>
                                    <p:animEffect filter="fade" transition="in">
                                      <p:cBhvr>
                                        <p:cTn dur="1000"/>
                                        <p:tgtEl>
                                          <p:spTgt spid="14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pic>
        <p:nvPicPr>
          <p:cNvPr descr="Image générée" id="1438" name="Google Shape;1438;p6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439" name="Google Shape;1439;p67"/>
          <p:cNvPicPr preferRelativeResize="0"/>
          <p:nvPr/>
        </p:nvPicPr>
        <p:blipFill rotWithShape="1">
          <a:blip r:embed="rId4">
            <a:alphaModFix/>
          </a:blip>
          <a:srcRect b="0" l="0" r="0" t="0"/>
          <a:stretch/>
        </p:blipFill>
        <p:spPr>
          <a:xfrm>
            <a:off x="161925" y="52897"/>
            <a:ext cx="731837" cy="731837"/>
          </a:xfrm>
          <a:prstGeom prst="rect">
            <a:avLst/>
          </a:prstGeom>
          <a:noFill/>
          <a:ln>
            <a:noFill/>
          </a:ln>
        </p:spPr>
      </p:pic>
      <p:sp>
        <p:nvSpPr>
          <p:cNvPr id="1440" name="Google Shape;1440;p6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441" name="Google Shape;1441;p67"/>
          <p:cNvSpPr txBox="1"/>
          <p:nvPr/>
        </p:nvSpPr>
        <p:spPr>
          <a:xfrm>
            <a:off x="4800599" y="365980"/>
            <a:ext cx="6553201" cy="375552"/>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يشرح المدرس النشاط ويقدم مثالا للجواب.</a:t>
            </a:r>
            <a:endParaRPr b="0" i="1" sz="1400" u="none" cap="none" strike="noStrike">
              <a:solidFill>
                <a:srgbClr val="757070"/>
              </a:solidFill>
              <a:latin typeface="Calibri"/>
              <a:ea typeface="Calibri"/>
              <a:cs typeface="Calibri"/>
              <a:sym typeface="Calibri"/>
            </a:endParaRPr>
          </a:p>
        </p:txBody>
      </p:sp>
      <p:sp>
        <p:nvSpPr>
          <p:cNvPr id="1442" name="Google Shape;1442;p67"/>
          <p:cNvSpPr txBox="1"/>
          <p:nvPr/>
        </p:nvSpPr>
        <p:spPr>
          <a:xfrm>
            <a:off x="0" y="43264"/>
            <a:ext cx="11298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في منازلكم، أجيبوا عن السؤال الآتي: أبحث عن عناوين مهرجانات وطنية ودولية تهتم بالسينما.</a:t>
            </a:r>
            <a:endParaRPr b="1" i="0" sz="2000" u="none" cap="none" strike="noStrike">
              <a:solidFill>
                <a:srgbClr val="757070"/>
              </a:solidFill>
              <a:latin typeface="Calibri"/>
              <a:ea typeface="Calibri"/>
              <a:cs typeface="Calibri"/>
              <a:sym typeface="Calibri"/>
            </a:endParaRPr>
          </a:p>
        </p:txBody>
      </p:sp>
      <p:pic>
        <p:nvPicPr>
          <p:cNvPr id="1443" name="Google Shape;1443;p67"/>
          <p:cNvPicPr preferRelativeResize="0"/>
          <p:nvPr/>
        </p:nvPicPr>
        <p:blipFill rotWithShape="1">
          <a:blip r:embed="rId5">
            <a:alphaModFix/>
          </a:blip>
          <a:srcRect b="0" l="0" r="0" t="0"/>
          <a:stretch/>
        </p:blipFill>
        <p:spPr>
          <a:xfrm>
            <a:off x="3435055" y="1538188"/>
            <a:ext cx="5092188" cy="43200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pic>
        <p:nvPicPr>
          <p:cNvPr descr="Image générée" id="1448" name="Google Shape;1448;p6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49" name="Google Shape;1449;p68"/>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b="0" i="0" sz="1400" u="none" cap="none" strike="noStrike">
              <a:solidFill>
                <a:srgbClr val="000000"/>
              </a:solidFill>
              <a:latin typeface="Arial"/>
              <a:ea typeface="Arial"/>
              <a:cs typeface="Arial"/>
              <a:sym typeface="Arial"/>
            </a:endParaRPr>
          </a:p>
        </p:txBody>
      </p:sp>
      <p:pic>
        <p:nvPicPr>
          <p:cNvPr id="1450" name="Google Shape;1450;p68"/>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451" name="Google Shape;1451;p68"/>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452" name="Google Shape;1452;p68"/>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