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72" r:id="rId2"/>
  </p:sldMasterIdLst>
  <p:notesMasterIdLst>
    <p:notesMasterId r:id="rId50"/>
  </p:notesMasterIdLst>
  <p:sldIdLst>
    <p:sldId id="256" r:id="rId3"/>
    <p:sldId id="257" r:id="rId4"/>
    <p:sldId id="258" r:id="rId5"/>
    <p:sldId id="259" r:id="rId6"/>
    <p:sldId id="343" r:id="rId7"/>
    <p:sldId id="261" r:id="rId8"/>
    <p:sldId id="262" r:id="rId9"/>
    <p:sldId id="263" r:id="rId10"/>
    <p:sldId id="264" r:id="rId11"/>
    <p:sldId id="344" r:id="rId12"/>
    <p:sldId id="266" r:id="rId13"/>
    <p:sldId id="267" r:id="rId14"/>
    <p:sldId id="268" r:id="rId15"/>
    <p:sldId id="269" r:id="rId16"/>
    <p:sldId id="270" r:id="rId17"/>
    <p:sldId id="271" r:id="rId18"/>
    <p:sldId id="291" r:id="rId19"/>
    <p:sldId id="292" r:id="rId20"/>
    <p:sldId id="345" r:id="rId21"/>
    <p:sldId id="298" r:id="rId22"/>
    <p:sldId id="299" r:id="rId23"/>
    <p:sldId id="300" r:id="rId24"/>
    <p:sldId id="301" r:id="rId25"/>
    <p:sldId id="302" r:id="rId26"/>
    <p:sldId id="303" r:id="rId27"/>
    <p:sldId id="304" r:id="rId28"/>
    <p:sldId id="305" r:id="rId29"/>
    <p:sldId id="306" r:id="rId30"/>
    <p:sldId id="307" r:id="rId31"/>
    <p:sldId id="346" r:id="rId32"/>
    <p:sldId id="275" r:id="rId33"/>
    <p:sldId id="362" r:id="rId34"/>
    <p:sldId id="273" r:id="rId35"/>
    <p:sldId id="364" r:id="rId36"/>
    <p:sldId id="365" r:id="rId37"/>
    <p:sldId id="366" r:id="rId38"/>
    <p:sldId id="286" r:id="rId39"/>
    <p:sldId id="363" r:id="rId40"/>
    <p:sldId id="367" r:id="rId41"/>
    <p:sldId id="368" r:id="rId42"/>
    <p:sldId id="280" r:id="rId43"/>
    <p:sldId id="369" r:id="rId44"/>
    <p:sldId id="370" r:id="rId45"/>
    <p:sldId id="336" r:id="rId46"/>
    <p:sldId id="350" r:id="rId47"/>
    <p:sldId id="351" r:id="rId48"/>
    <p:sldId id="342" r:id="rId49"/>
  </p:sldIdLst>
  <p:sldSz cx="12192000" cy="6858000"/>
  <p:notesSz cx="6858000" cy="9144000"/>
  <p:embeddedFontLst>
    <p:embeddedFont>
      <p:font typeface="Calibri" panose="020F0502020204030204" pitchFamily="34" charset="0"/>
      <p:regular r:id="rId51"/>
      <p:bold r:id="rId52"/>
    </p:embeddedFont>
    <p:embeddedFont>
      <p:font typeface="Dosis" pitchFamily="2" charset="0"/>
      <p:regular r:id="rId53"/>
      <p:bold r:id="rId54"/>
    </p:embeddedFont>
    <p:embeddedFont>
      <p:font typeface="Georgia" panose="02040502050405020303" pitchFamily="18" charset="0"/>
      <p:regular r:id="rId55"/>
      <p:bold r:id="rId56"/>
      <p:italic r:id="rId57"/>
      <p:boldItalic r:id="rId58"/>
    </p:embeddedFont>
    <p:embeddedFont>
      <p:font typeface="Inter" panose="020B0604020202020204" charset="0"/>
      <p:regular r:id="rId59"/>
      <p:bold r:id="rId60"/>
      <p:italic r:id="rId61"/>
      <p:boldItalic r:id="rId62"/>
    </p:embeddedFont>
    <p:embeddedFont>
      <p:font typeface="Segoe UI Symbol" panose="020B0502040204020203" pitchFamily="34" charset="0"/>
      <p:regular r:id="rId63"/>
    </p:embeddedFont>
    <p:embeddedFont>
      <p:font typeface="Simplified Arabic" panose="02020603050405020304" pitchFamily="18" charset="-78"/>
      <p:regular r:id="rId64"/>
      <p:bold r:id="rId6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05" roundtripDataSignature="AMtx7mjHb8XoNaNGC20osgp2w4lwdMObi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CD23074-AF4A-4B2C-A281-CE239CF55C22}">
  <a:tblStyle styleId="{4CD23074-AF4A-4B2C-A281-CE239CF55C22}"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b="off" i="off"/>
      <a:tcStyle>
        <a:tcBdr/>
        <a:fill>
          <a:solidFill>
            <a:srgbClr val="CDD4EA"/>
          </a:solidFill>
        </a:fill>
      </a:tcStyle>
    </a:band1H>
    <a:band2H>
      <a:tcTxStyle b="off" i="off"/>
      <a:tcStyle>
        <a:tcBdr/>
      </a:tcStyle>
    </a:band2H>
    <a:band1V>
      <a:tcTxStyle b="off" i="off"/>
      <a:tcStyle>
        <a:tcBdr/>
        <a:fill>
          <a:solidFill>
            <a:srgbClr val="CDD4EA"/>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351A8462-60D4-4637-BFF0-3945D86B1575}"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13.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07" Type="http://schemas.openxmlformats.org/officeDocument/2006/relationships/viewProps" Target="viewProps.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3.fntdata"/><Relationship Id="rId58" Type="http://schemas.openxmlformats.org/officeDocument/2006/relationships/font" Target="fonts/font8.fntdata"/><Relationship Id="rId5" Type="http://schemas.openxmlformats.org/officeDocument/2006/relationships/slide" Target="slides/slide3.xml"/><Relationship Id="rId61" Type="http://schemas.openxmlformats.org/officeDocument/2006/relationships/font" Target="fonts/font11.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6.fntdata"/><Relationship Id="rId64" Type="http://schemas.openxmlformats.org/officeDocument/2006/relationships/font" Target="fonts/font14.fntdata"/><Relationship Id="rId105" Type="http://customschemas.google.com/relationships/presentationmetadata" Target="metadata"/><Relationship Id="rId8" Type="http://schemas.openxmlformats.org/officeDocument/2006/relationships/slide" Target="slides/slide6.xml"/><Relationship Id="rId51" Type="http://schemas.openxmlformats.org/officeDocument/2006/relationships/font" Target="fonts/font1.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9.fntdata"/><Relationship Id="rId108"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4.fntdata"/><Relationship Id="rId62"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7.fntdata"/><Relationship Id="rId106"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2.fntdata"/><Relationship Id="rId60" Type="http://schemas.openxmlformats.org/officeDocument/2006/relationships/font" Target="fonts/font10.fntdata"/><Relationship Id="rId65" Type="http://schemas.openxmlformats.org/officeDocument/2006/relationships/font" Target="fonts/font15.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tableStyles" Target="tableStyles.xml"/><Relationship Id="rId34" Type="http://schemas.openxmlformats.org/officeDocument/2006/relationships/slide" Target="slides/slide32.xml"/><Relationship Id="rId50" Type="http://schemas.openxmlformats.org/officeDocument/2006/relationships/notesMaster" Target="notesMasters/notesMaster1.xml"/><Relationship Id="rId55"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ar-MA"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2:notes"/>
          <p:cNvSpPr>
            <a:spLocks noGrp="1" noRot="1" noChangeAspect="1"/>
          </p:cNvSpPr>
          <p:nvPr>
            <p:ph type="sldImg" idx="2"/>
          </p:nvPr>
        </p:nvSpPr>
        <p:spPr>
          <a:xfrm>
            <a:off x="931863" y="1052513"/>
            <a:ext cx="5054600" cy="28432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3" name="Google Shape;403;p2:notes"/>
          <p:cNvSpPr txBox="1">
            <a:spLocks noGrp="1"/>
          </p:cNvSpPr>
          <p:nvPr>
            <p:ph type="body" idx="1"/>
          </p:nvPr>
        </p:nvSpPr>
        <p:spPr>
          <a:xfrm>
            <a:off x="685800" y="4400559"/>
            <a:ext cx="5486400" cy="3600596"/>
          </a:xfrm>
          <a:prstGeom prst="rect">
            <a:avLst/>
          </a:prstGeom>
          <a:noFill/>
          <a:ln>
            <a:noFill/>
          </a:ln>
        </p:spPr>
        <p:txBody>
          <a:bodyPr spcFirstLastPara="1" wrap="square" lIns="91400" tIns="45700" rIns="91400"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404" name="Google Shape;404;p2:notes"/>
          <p:cNvSpPr txBox="1"/>
          <p:nvPr/>
        </p:nvSpPr>
        <p:spPr>
          <a:xfrm>
            <a:off x="3884608" y="8685227"/>
            <a:ext cx="2971800" cy="458699"/>
          </a:xfrm>
          <a:prstGeom prst="rect">
            <a:avLst/>
          </a:prstGeom>
          <a:noFill/>
          <a:ln>
            <a:noFill/>
          </a:ln>
        </p:spPr>
        <p:txBody>
          <a:bodyPr spcFirstLastPara="1" wrap="square" lIns="91400" tIns="45700" rIns="91400" bIns="45700" anchor="b" anchorCtr="0">
            <a:noAutofit/>
          </a:bodyPr>
          <a:lstStyle/>
          <a:p>
            <a:pPr marL="0" marR="0" lvl="0" indent="0" algn="r" rtl="0">
              <a:lnSpc>
                <a:spcPct val="100000"/>
              </a:lnSpc>
              <a:spcBef>
                <a:spcPts val="0"/>
              </a:spcBef>
              <a:spcAft>
                <a:spcPts val="0"/>
              </a:spcAft>
              <a:buClr>
                <a:srgbClr val="000000"/>
              </a:buClr>
              <a:buSzPts val="1800"/>
              <a:buFont typeface="Arial"/>
              <a:buNone/>
            </a:pPr>
            <a:fld id="{00000000-1234-1234-1234-123412341234}" type="slidenum">
              <a:rPr lang="ar-MA" sz="1800" b="0" i="0" u="none" strike="noStrike" cap="none">
                <a:solidFill>
                  <a:srgbClr val="000000"/>
                </a:solidFill>
                <a:latin typeface="Arial"/>
                <a:ea typeface="Arial"/>
                <a:cs typeface="Arial"/>
                <a:sym typeface="Arial"/>
              </a:rPr>
              <a:t>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433" name="Google Shape;43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450" name="Google Shape;45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3" name="Google Shape;47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3" name="Google Shape;513;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g30685b3063a_0_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8" name="Google Shape;518;g30685b3063a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5" name="Google Shape;52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5" name="Google Shape;535;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5" name="Google Shape;535;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921653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6" name="Google Shape;55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6" name="Google Shape;566;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Google Shape;571;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2" name="Google Shape;572;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g30685b3063a_0_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7" name="Google Shape;577;g30685b3063a_0_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30685b3063a_0_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4" name="Google Shape;584;g30685b3063a_0_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3" name="Google Shape;59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
        <p:cNvGrpSpPr/>
        <p:nvPr/>
      </p:nvGrpSpPr>
      <p:grpSpPr>
        <a:xfrm>
          <a:off x="0" y="0"/>
          <a:ext cx="0" cy="0"/>
          <a:chOff x="0" y="0"/>
          <a:chExt cx="0" cy="0"/>
        </a:xfrm>
      </p:grpSpPr>
      <p:sp>
        <p:nvSpPr>
          <p:cNvPr id="776" name="Google Shape;776;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7" name="Google Shape;777;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4" name="Google Shape;784;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1"/>
        <p:cNvGrpSpPr/>
        <p:nvPr/>
      </p:nvGrpSpPr>
      <p:grpSpPr>
        <a:xfrm>
          <a:off x="0" y="0"/>
          <a:ext cx="0" cy="0"/>
          <a:chOff x="0" y="0"/>
          <a:chExt cx="0" cy="0"/>
        </a:xfrm>
      </p:grpSpPr>
      <p:sp>
        <p:nvSpPr>
          <p:cNvPr id="812" name="Google Shape;812;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3" name="Google Shape;813;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5"/>
        <p:cNvGrpSpPr/>
        <p:nvPr/>
      </p:nvGrpSpPr>
      <p:grpSpPr>
        <a:xfrm>
          <a:off x="0" y="0"/>
          <a:ext cx="0" cy="0"/>
          <a:chOff x="0" y="0"/>
          <a:chExt cx="0" cy="0"/>
        </a:xfrm>
      </p:grpSpPr>
      <p:sp>
        <p:nvSpPr>
          <p:cNvPr id="836" name="Google Shape;836;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7" name="Google Shape;837;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7"/>
        <p:cNvGrpSpPr/>
        <p:nvPr/>
      </p:nvGrpSpPr>
      <p:grpSpPr>
        <a:xfrm>
          <a:off x="0" y="0"/>
          <a:ext cx="0" cy="0"/>
          <a:chOff x="0" y="0"/>
          <a:chExt cx="0" cy="0"/>
        </a:xfrm>
      </p:grpSpPr>
      <p:sp>
        <p:nvSpPr>
          <p:cNvPr id="848" name="Google Shape;848;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9" name="Google Shape;849;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p:cNvGrpSpPr/>
        <p:nvPr/>
      </p:nvGrpSpPr>
      <p:grpSpPr>
        <a:xfrm>
          <a:off x="0" y="0"/>
          <a:ext cx="0" cy="0"/>
          <a:chOff x="0" y="0"/>
          <a:chExt cx="0" cy="0"/>
        </a:xfrm>
      </p:grpSpPr>
      <p:sp>
        <p:nvSpPr>
          <p:cNvPr id="858" name="Google Shape;858;p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59" name="Google Shape;859;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p:cNvGrpSpPr/>
        <p:nvPr/>
      </p:nvGrpSpPr>
      <p:grpSpPr>
        <a:xfrm>
          <a:off x="0" y="0"/>
          <a:ext cx="0" cy="0"/>
          <a:chOff x="0" y="0"/>
          <a:chExt cx="0" cy="0"/>
        </a:xfrm>
      </p:grpSpPr>
      <p:sp>
        <p:nvSpPr>
          <p:cNvPr id="866" name="Google Shape;866;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7" name="Google Shape;867;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7"/>
        <p:cNvGrpSpPr/>
        <p:nvPr/>
      </p:nvGrpSpPr>
      <p:grpSpPr>
        <a:xfrm>
          <a:off x="0" y="0"/>
          <a:ext cx="0" cy="0"/>
          <a:chOff x="0" y="0"/>
          <a:chExt cx="0" cy="0"/>
        </a:xfrm>
      </p:grpSpPr>
      <p:sp>
        <p:nvSpPr>
          <p:cNvPr id="878" name="Google Shape;878;p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79" name="Google Shape;879;p7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endParaRPr/>
          </a:p>
        </p:txBody>
      </p:sp>
      <p:sp>
        <p:nvSpPr>
          <p:cNvPr id="880" name="Google Shape;880;p7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ar-MA" sz="1400" b="0" i="0" u="none" strike="noStrike" cap="none">
                <a:solidFill>
                  <a:schemeClr val="dk1"/>
                </a:solidFill>
                <a:latin typeface="Calibri"/>
                <a:ea typeface="Calibri"/>
                <a:cs typeface="Calibri"/>
                <a:sym typeface="Calibri"/>
              </a:rPr>
              <a:t>24</a:t>
            </a:fld>
            <a:endParaRPr sz="14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3"/>
        <p:cNvGrpSpPr/>
        <p:nvPr/>
      </p:nvGrpSpPr>
      <p:grpSpPr>
        <a:xfrm>
          <a:off x="0" y="0"/>
          <a:ext cx="0" cy="0"/>
          <a:chOff x="0" y="0"/>
          <a:chExt cx="0" cy="0"/>
        </a:xfrm>
      </p:grpSpPr>
      <p:sp>
        <p:nvSpPr>
          <p:cNvPr id="894" name="Google Shape;894;p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95" name="Google Shape;89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p:cNvGrpSpPr/>
        <p:nvPr/>
      </p:nvGrpSpPr>
      <p:grpSpPr>
        <a:xfrm>
          <a:off x="0" y="0"/>
          <a:ext cx="0" cy="0"/>
          <a:chOff x="0" y="0"/>
          <a:chExt cx="0" cy="0"/>
        </a:xfrm>
      </p:grpSpPr>
      <p:sp>
        <p:nvSpPr>
          <p:cNvPr id="902" name="Google Shape;902;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3" name="Google Shape;903;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04" name="Google Shape;904;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9"/>
        <p:cNvGrpSpPr/>
        <p:nvPr/>
      </p:nvGrpSpPr>
      <p:grpSpPr>
        <a:xfrm>
          <a:off x="0" y="0"/>
          <a:ext cx="0" cy="0"/>
          <a:chOff x="0" y="0"/>
          <a:chExt cx="0" cy="0"/>
        </a:xfrm>
      </p:grpSpPr>
      <p:sp>
        <p:nvSpPr>
          <p:cNvPr id="910" name="Google Shape;910;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1" name="Google Shape;911;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12" name="Google Shape;912;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7"/>
        <p:cNvGrpSpPr/>
        <p:nvPr/>
      </p:nvGrpSpPr>
      <p:grpSpPr>
        <a:xfrm>
          <a:off x="0" y="0"/>
          <a:ext cx="0" cy="0"/>
          <a:chOff x="0" y="0"/>
          <a:chExt cx="0" cy="0"/>
        </a:xfrm>
      </p:grpSpPr>
      <p:sp>
        <p:nvSpPr>
          <p:cNvPr id="918" name="Google Shape;918;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19" name="Google Shape;919;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8"/>
        <p:cNvGrpSpPr/>
        <p:nvPr/>
      </p:nvGrpSpPr>
      <p:grpSpPr>
        <a:xfrm>
          <a:off x="0" y="0"/>
          <a:ext cx="0" cy="0"/>
          <a:chOff x="0" y="0"/>
          <a:chExt cx="0" cy="0"/>
        </a:xfrm>
      </p:grpSpPr>
      <p:sp>
        <p:nvSpPr>
          <p:cNvPr id="929" name="Google Shape;929;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0" name="Google Shape;930;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7"/>
        <p:cNvGrpSpPr/>
        <p:nvPr/>
      </p:nvGrpSpPr>
      <p:grpSpPr>
        <a:xfrm>
          <a:off x="0" y="0"/>
          <a:ext cx="0" cy="0"/>
          <a:chOff x="0" y="0"/>
          <a:chExt cx="0" cy="0"/>
        </a:xfrm>
      </p:grpSpPr>
      <p:sp>
        <p:nvSpPr>
          <p:cNvPr id="938" name="Google Shape;938;p7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9" name="Google Shape;939;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4"/>
        <p:cNvGrpSpPr/>
        <p:nvPr/>
      </p:nvGrpSpPr>
      <p:grpSpPr>
        <a:xfrm>
          <a:off x="0" y="0"/>
          <a:ext cx="0" cy="0"/>
          <a:chOff x="0" y="0"/>
          <a:chExt cx="0" cy="0"/>
        </a:xfrm>
      </p:grpSpPr>
      <p:sp>
        <p:nvSpPr>
          <p:cNvPr id="965" name="Google Shape;965;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6" name="Google Shape;96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8" name="Google Shape;49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777435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8" name="Google Shape;49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621200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8" name="Google Shape;49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571905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8" name="Google Shape;49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539726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8" name="Google Shape;49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308582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0"/>
        <p:cNvGrpSpPr/>
        <p:nvPr/>
      </p:nvGrpSpPr>
      <p:grpSpPr>
        <a:xfrm>
          <a:off x="0" y="0"/>
          <a:ext cx="0" cy="0"/>
          <a:chOff x="0" y="0"/>
          <a:chExt cx="0" cy="0"/>
        </a:xfrm>
      </p:grpSpPr>
      <p:sp>
        <p:nvSpPr>
          <p:cNvPr id="851" name="Google Shape;851;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52" name="Google Shape;852;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8" name="Google Shape;49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213715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8" name="Google Shape;49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612992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8" name="Google Shape;49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912628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3"/>
        <p:cNvGrpSpPr/>
        <p:nvPr/>
      </p:nvGrpSpPr>
      <p:grpSpPr>
        <a:xfrm>
          <a:off x="0" y="0"/>
          <a:ext cx="0" cy="0"/>
          <a:chOff x="0" y="0"/>
          <a:chExt cx="0" cy="0"/>
        </a:xfrm>
      </p:grpSpPr>
      <p:sp>
        <p:nvSpPr>
          <p:cNvPr id="1014" name="Google Shape;1014;p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5" name="Google Shape;1015;p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8" name="Google Shape;49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287500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8" name="Google Shape;49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664626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9"/>
        <p:cNvGrpSpPr/>
        <p:nvPr/>
      </p:nvGrpSpPr>
      <p:grpSpPr>
        <a:xfrm>
          <a:off x="0" y="0"/>
          <a:ext cx="0" cy="0"/>
          <a:chOff x="0" y="0"/>
          <a:chExt cx="0" cy="0"/>
        </a:xfrm>
      </p:grpSpPr>
      <p:sp>
        <p:nvSpPr>
          <p:cNvPr id="1190" name="Google Shape;1190;p1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91" name="Google Shape;1191;p1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4"/>
        <p:cNvGrpSpPr/>
        <p:nvPr/>
      </p:nvGrpSpPr>
      <p:grpSpPr>
        <a:xfrm>
          <a:off x="0" y="0"/>
          <a:ext cx="0" cy="0"/>
          <a:chOff x="0" y="0"/>
          <a:chExt cx="0" cy="0"/>
        </a:xfrm>
      </p:grpSpPr>
      <p:sp>
        <p:nvSpPr>
          <p:cNvPr id="1095" name="Google Shape;1095;p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96" name="Google Shape;1096;p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5"/>
        <p:cNvGrpSpPr/>
        <p:nvPr/>
      </p:nvGrpSpPr>
      <p:grpSpPr>
        <a:xfrm>
          <a:off x="0" y="0"/>
          <a:ext cx="0" cy="0"/>
          <a:chOff x="0" y="0"/>
          <a:chExt cx="0" cy="0"/>
        </a:xfrm>
      </p:grpSpPr>
      <p:sp>
        <p:nvSpPr>
          <p:cNvPr id="1126" name="Google Shape;1126;p1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27" name="Google Shape;1127;p1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3"/>
        <p:cNvGrpSpPr/>
        <p:nvPr/>
      </p:nvGrpSpPr>
      <p:grpSpPr>
        <a:xfrm>
          <a:off x="0" y="0"/>
          <a:ext cx="0" cy="0"/>
          <a:chOff x="0" y="0"/>
          <a:chExt cx="0" cy="0"/>
        </a:xfrm>
      </p:grpSpPr>
      <p:sp>
        <p:nvSpPr>
          <p:cNvPr id="1234" name="Google Shape;1234;p1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35" name="Google Shape;1235;p1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gi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5"/>
        <p:cNvGrpSpPr/>
        <p:nvPr/>
      </p:nvGrpSpPr>
      <p:grpSpPr>
        <a:xfrm>
          <a:off x="0" y="0"/>
          <a:ext cx="0" cy="0"/>
          <a:chOff x="0" y="0"/>
          <a:chExt cx="0" cy="0"/>
        </a:xfrm>
      </p:grpSpPr>
      <p:sp>
        <p:nvSpPr>
          <p:cNvPr id="16" name="Google Shape;16;p72"/>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17"/>
        <p:cNvGrpSpPr/>
        <p:nvPr/>
      </p:nvGrpSpPr>
      <p:grpSpPr>
        <a:xfrm>
          <a:off x="0" y="0"/>
          <a:ext cx="0" cy="0"/>
          <a:chOff x="0" y="0"/>
          <a:chExt cx="0" cy="0"/>
        </a:xfrm>
      </p:grpSpPr>
      <p:sp>
        <p:nvSpPr>
          <p:cNvPr id="18" name="Google Shape;18;p7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7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7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uverture de la séance">
  <p:cSld name="Ouverture de la séance">
    <p:bg>
      <p:bgPr>
        <a:gradFill>
          <a:gsLst>
            <a:gs pos="0">
              <a:srgbClr val="F19D19"/>
            </a:gs>
            <a:gs pos="3000">
              <a:schemeClr val="lt1"/>
            </a:gs>
            <a:gs pos="94000">
              <a:srgbClr val="F19D19"/>
            </a:gs>
            <a:gs pos="100000">
              <a:srgbClr val="F19D19"/>
            </a:gs>
          </a:gsLst>
          <a:path path="circle">
            <a:fillToRect l="50000" t="50000" r="50000" b="50000"/>
          </a:path>
          <a:tileRect/>
        </a:gradFill>
        <a:effectLst/>
      </p:bgPr>
    </p:bg>
    <p:spTree>
      <p:nvGrpSpPr>
        <p:cNvPr id="1" name="Shape 54"/>
        <p:cNvGrpSpPr/>
        <p:nvPr/>
      </p:nvGrpSpPr>
      <p:grpSpPr>
        <a:xfrm>
          <a:off x="0" y="0"/>
          <a:ext cx="0" cy="0"/>
          <a:chOff x="0" y="0"/>
          <a:chExt cx="0" cy="0"/>
        </a:xfrm>
      </p:grpSpPr>
      <p:grpSp>
        <p:nvGrpSpPr>
          <p:cNvPr id="55" name="Google Shape;55;p127"/>
          <p:cNvGrpSpPr/>
          <p:nvPr/>
        </p:nvGrpSpPr>
        <p:grpSpPr>
          <a:xfrm>
            <a:off x="812158" y="844906"/>
            <a:ext cx="10567685" cy="5198169"/>
            <a:chOff x="2184399" y="1402024"/>
            <a:chExt cx="7823200" cy="4942038"/>
          </a:xfrm>
        </p:grpSpPr>
        <p:sp>
          <p:nvSpPr>
            <p:cNvPr id="56" name="Google Shape;56;p127"/>
            <p:cNvSpPr/>
            <p:nvPr/>
          </p:nvSpPr>
          <p:spPr>
            <a:xfrm>
              <a:off x="2184399" y="1402024"/>
              <a:ext cx="7823200" cy="4942038"/>
            </a:xfrm>
            <a:prstGeom prst="roundRect">
              <a:avLst>
                <a:gd name="adj" fmla="val 2665"/>
              </a:avLst>
            </a:prstGeom>
            <a:solidFill>
              <a:srgbClr val="F19D19"/>
            </a:solidFill>
            <a:ln w="25400" cap="flat" cmpd="sng">
              <a:solidFill>
                <a:srgbClr val="F19D19"/>
              </a:solidFill>
              <a:prstDash val="solid"/>
              <a:round/>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57" name="Google Shape;57;p127"/>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5600"/>
                <a:buFont typeface="Arial"/>
                <a:buNone/>
              </a:pPr>
              <a:endParaRPr sz="5600" b="1" i="0" u="none" strike="noStrike" cap="none">
                <a:solidFill>
                  <a:srgbClr val="000000"/>
                </a:solidFill>
                <a:latin typeface="Calibri"/>
                <a:ea typeface="Calibri"/>
                <a:cs typeface="Calibri"/>
                <a:sym typeface="Calibri"/>
              </a:endParaRPr>
            </a:p>
          </p:txBody>
        </p:sp>
      </p:grpSp>
      <p:sp>
        <p:nvSpPr>
          <p:cNvPr id="58" name="Google Shape;58;p127"/>
          <p:cNvSpPr/>
          <p:nvPr/>
        </p:nvSpPr>
        <p:spPr>
          <a:xfrm>
            <a:off x="10285532" y="4917801"/>
            <a:ext cx="936370" cy="936371"/>
          </a:xfrm>
          <a:prstGeom prst="ellipse">
            <a:avLst/>
          </a:prstGeom>
          <a:blipFill rotWithShape="1">
            <a:blip r:embed="rId2">
              <a:alphaModFix/>
            </a:blip>
            <a:stretch>
              <a:fillRect/>
            </a:stretch>
          </a:blipFill>
          <a:ln w="254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59" name="Google Shape;59;p127"/>
          <p:cNvSpPr txBox="1"/>
          <p:nvPr/>
        </p:nvSpPr>
        <p:spPr>
          <a:xfrm>
            <a:off x="946951" y="3651380"/>
            <a:ext cx="10298101"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400"/>
              <a:buFont typeface="Arial"/>
              <a:buNone/>
            </a:pPr>
            <a:r>
              <a:rPr lang="ar-MA" sz="4400" b="1" i="0" u="none" strike="noStrike" cap="none">
                <a:solidFill>
                  <a:srgbClr val="F19D19"/>
                </a:solidFill>
                <a:latin typeface="Calibri"/>
                <a:ea typeface="Calibri"/>
                <a:cs typeface="Calibri"/>
                <a:sym typeface="Calibri"/>
              </a:rPr>
              <a:t>افتتاح الحصة</a:t>
            </a:r>
            <a:endParaRPr sz="4400" b="1" i="0" u="none" strike="noStrike" cap="none">
              <a:solidFill>
                <a:srgbClr val="F19D19"/>
              </a:solidFill>
              <a:latin typeface="Calibri"/>
              <a:ea typeface="Calibri"/>
              <a:cs typeface="Calibri"/>
              <a:sym typeface="Calibri"/>
            </a:endParaRPr>
          </a:p>
        </p:txBody>
      </p:sp>
      <p:pic>
        <p:nvPicPr>
          <p:cNvPr id="60" name="Google Shape;60;p127"/>
          <p:cNvPicPr preferRelativeResize="0"/>
          <p:nvPr/>
        </p:nvPicPr>
        <p:blipFill rotWithShape="1">
          <a:blip r:embed="rId3">
            <a:alphaModFix/>
          </a:blip>
          <a:srcRect/>
          <a:stretch/>
        </p:blipFill>
        <p:spPr>
          <a:xfrm>
            <a:off x="4973623" y="1310778"/>
            <a:ext cx="2096135" cy="2158333"/>
          </a:xfrm>
          <a:prstGeom prst="rect">
            <a:avLst/>
          </a:prstGeom>
          <a:noFill/>
          <a:ln>
            <a:noFill/>
          </a:ln>
        </p:spPr>
      </p:pic>
      <p:pic>
        <p:nvPicPr>
          <p:cNvPr id="61" name="Google Shape;61;p127"/>
          <p:cNvPicPr preferRelativeResize="0"/>
          <p:nvPr/>
        </p:nvPicPr>
        <p:blipFill rotWithShape="1">
          <a:blip r:embed="rId4">
            <a:alphaModFix/>
          </a:blip>
          <a:srcRect/>
          <a:stretch/>
        </p:blipFill>
        <p:spPr>
          <a:xfrm>
            <a:off x="6261214" y="1609414"/>
            <a:ext cx="649253" cy="649253"/>
          </a:xfrm>
          <a:prstGeom prst="rect">
            <a:avLst/>
          </a:prstGeom>
          <a:noFill/>
          <a:ln>
            <a:noFill/>
          </a:ln>
        </p:spPr>
      </p:pic>
      <p:sp>
        <p:nvSpPr>
          <p:cNvPr id="62" name="Google Shape;62;p127"/>
          <p:cNvSpPr txBox="1">
            <a:spLocks noGrp="1"/>
          </p:cNvSpPr>
          <p:nvPr>
            <p:ph type="body" idx="1"/>
          </p:nvPr>
        </p:nvSpPr>
        <p:spPr>
          <a:xfrm>
            <a:off x="8686801" y="5236960"/>
            <a:ext cx="159873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SzPts val="2400"/>
              <a:buNone/>
              <a:defRPr sz="3600" b="1">
                <a:latin typeface="Calibri"/>
                <a:ea typeface="Calibri"/>
                <a:cs typeface="Calibri"/>
                <a:sym typeface="Calibri"/>
              </a:defRPr>
            </a:lvl2pPr>
            <a:lvl3pPr marL="1371600" lvl="2" indent="-228600" algn="l">
              <a:lnSpc>
                <a:spcPct val="90000"/>
              </a:lnSpc>
              <a:spcBef>
                <a:spcPts val="500"/>
              </a:spcBef>
              <a:spcAft>
                <a:spcPts val="0"/>
              </a:spcAft>
              <a:buSzPts val="2000"/>
              <a:buNone/>
              <a:defRPr sz="3600" b="1">
                <a:latin typeface="Calibri"/>
                <a:ea typeface="Calibri"/>
                <a:cs typeface="Calibri"/>
                <a:sym typeface="Calibri"/>
              </a:defRPr>
            </a:lvl3pPr>
            <a:lvl4pPr marL="1828800" lvl="3" indent="-228600" algn="l">
              <a:lnSpc>
                <a:spcPct val="90000"/>
              </a:lnSpc>
              <a:spcBef>
                <a:spcPts val="500"/>
              </a:spcBef>
              <a:spcAft>
                <a:spcPts val="0"/>
              </a:spcAft>
              <a:buSzPts val="1800"/>
              <a:buNone/>
              <a:defRPr sz="3600" b="1">
                <a:latin typeface="Calibri"/>
                <a:ea typeface="Calibri"/>
                <a:cs typeface="Calibri"/>
                <a:sym typeface="Calibri"/>
              </a:defRPr>
            </a:lvl4pPr>
            <a:lvl5pPr marL="2286000" lvl="4" indent="-228600" algn="l">
              <a:lnSpc>
                <a:spcPct val="90000"/>
              </a:lnSpc>
              <a:spcBef>
                <a:spcPts val="500"/>
              </a:spcBef>
              <a:spcAft>
                <a:spcPts val="0"/>
              </a:spcAft>
              <a:buSzPts val="1800"/>
              <a:buNone/>
              <a:defRPr sz="3600" b="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lide Ouverture">
  <p:cSld name="Slide Ouverture">
    <p:spTree>
      <p:nvGrpSpPr>
        <p:cNvPr id="1" name="Shape 63"/>
        <p:cNvGrpSpPr/>
        <p:nvPr/>
      </p:nvGrpSpPr>
      <p:grpSpPr>
        <a:xfrm>
          <a:off x="0" y="0"/>
          <a:ext cx="0" cy="0"/>
          <a:chOff x="0" y="0"/>
          <a:chExt cx="0" cy="0"/>
        </a:xfrm>
      </p:grpSpPr>
      <p:grpSp>
        <p:nvGrpSpPr>
          <p:cNvPr id="64" name="Google Shape;64;p128"/>
          <p:cNvGrpSpPr/>
          <p:nvPr/>
        </p:nvGrpSpPr>
        <p:grpSpPr>
          <a:xfrm>
            <a:off x="0" y="1"/>
            <a:ext cx="12192000" cy="6858001"/>
            <a:chOff x="0" y="0"/>
            <a:chExt cx="13716000" cy="10287000"/>
          </a:xfrm>
        </p:grpSpPr>
        <p:sp>
          <p:nvSpPr>
            <p:cNvPr id="65" name="Google Shape;65;p128"/>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66" name="Google Shape;66;p128"/>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67" name="Google Shape;67;p128"/>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sp>
        <p:nvSpPr>
          <p:cNvPr id="68" name="Google Shape;68;p128"/>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128"/>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SzPts val="2800"/>
              <a:buNone/>
              <a:defRPr sz="2000">
                <a:latin typeface="Calibri"/>
                <a:ea typeface="Calibri"/>
                <a:cs typeface="Calibri"/>
                <a:sym typeface="Calibri"/>
              </a:defRPr>
            </a:lvl1pPr>
            <a:lvl2pPr marL="914400" lvl="1" indent="-381000" algn="l">
              <a:lnSpc>
                <a:spcPct val="90000"/>
              </a:lnSpc>
              <a:spcBef>
                <a:spcPts val="500"/>
              </a:spcBef>
              <a:spcAft>
                <a:spcPts val="0"/>
              </a:spcAft>
              <a:buSzPts val="2400"/>
              <a:buChar char="•"/>
              <a:defRPr sz="2000">
                <a:latin typeface="Calibri"/>
                <a:ea typeface="Calibri"/>
                <a:cs typeface="Calibri"/>
                <a:sym typeface="Calibri"/>
              </a:defRPr>
            </a:lvl2pPr>
            <a:lvl3pPr marL="1371600" lvl="2" indent="-355600" algn="l">
              <a:lnSpc>
                <a:spcPct val="90000"/>
              </a:lnSpc>
              <a:spcBef>
                <a:spcPts val="500"/>
              </a:spcBef>
              <a:spcAft>
                <a:spcPts val="0"/>
              </a:spcAft>
              <a:buSzPts val="2000"/>
              <a:buChar char="•"/>
              <a:defRPr sz="2000">
                <a:latin typeface="Calibri"/>
                <a:ea typeface="Calibri"/>
                <a:cs typeface="Calibri"/>
                <a:sym typeface="Calibri"/>
              </a:defRPr>
            </a:lvl3pPr>
            <a:lvl4pPr marL="1828800" lvl="3" indent="-342900" algn="l">
              <a:lnSpc>
                <a:spcPct val="90000"/>
              </a:lnSpc>
              <a:spcBef>
                <a:spcPts val="500"/>
              </a:spcBef>
              <a:spcAft>
                <a:spcPts val="0"/>
              </a:spcAft>
              <a:buSzPts val="1800"/>
              <a:buChar char="•"/>
              <a:defRPr sz="2000">
                <a:latin typeface="Calibri"/>
                <a:ea typeface="Calibri"/>
                <a:cs typeface="Calibri"/>
                <a:sym typeface="Calibri"/>
              </a:defRPr>
            </a:lvl4pPr>
            <a:lvl5pPr marL="2286000" lvl="4" indent="-342900" algn="l">
              <a:lnSpc>
                <a:spcPct val="90000"/>
              </a:lnSpc>
              <a:spcBef>
                <a:spcPts val="500"/>
              </a:spcBef>
              <a:spcAft>
                <a:spcPts val="0"/>
              </a:spcAft>
              <a:buSzPts val="1800"/>
              <a:buChar char="•"/>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70" name="Google Shape;70;p128"/>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406400" algn="r" rtl="1">
              <a:lnSpc>
                <a:spcPct val="90000"/>
              </a:lnSpc>
              <a:spcBef>
                <a:spcPts val="1000"/>
              </a:spcBef>
              <a:spcAft>
                <a:spcPts val="0"/>
              </a:spcAft>
              <a:buSzPts val="2800"/>
              <a:buFont typeface="Arial"/>
              <a:buChar char="•"/>
              <a:defRPr sz="14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pic>
        <p:nvPicPr>
          <p:cNvPr id="71" name="Google Shape;71;p128" descr="Image générée"/>
          <p:cNvPicPr preferRelativeResize="0"/>
          <p:nvPr/>
        </p:nvPicPr>
        <p:blipFill rotWithShape="1">
          <a:blip r:embed="rId2">
            <a:alphaModFix/>
          </a:blip>
          <a:srcRect l="6026" t="25227"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iapositive de titre">
  <p:cSld name="1_Diapositive de titre">
    <p:spTree>
      <p:nvGrpSpPr>
        <p:cNvPr id="1" name="Shape 72"/>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حديث غير رسمي">
  <p:cSld name="حديث غير رسمي">
    <p:spTree>
      <p:nvGrpSpPr>
        <p:cNvPr id="1" name="Shape 73"/>
        <p:cNvGrpSpPr/>
        <p:nvPr/>
      </p:nvGrpSpPr>
      <p:grpSpPr>
        <a:xfrm>
          <a:off x="0" y="0"/>
          <a:ext cx="0" cy="0"/>
          <a:chOff x="0" y="0"/>
          <a:chExt cx="0" cy="0"/>
        </a:xfrm>
      </p:grpSpPr>
      <p:grpSp>
        <p:nvGrpSpPr>
          <p:cNvPr id="74" name="Google Shape;74;p130"/>
          <p:cNvGrpSpPr/>
          <p:nvPr/>
        </p:nvGrpSpPr>
        <p:grpSpPr>
          <a:xfrm>
            <a:off x="4932835" y="1459304"/>
            <a:ext cx="6054377" cy="3711725"/>
            <a:chOff x="1715066" y="1103461"/>
            <a:chExt cx="5717724" cy="3124203"/>
          </a:xfrm>
        </p:grpSpPr>
        <p:sp>
          <p:nvSpPr>
            <p:cNvPr id="75" name="Google Shape;75;p130"/>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76" name="Google Shape;76;p130"/>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77" name="Google Shape;77;p130"/>
          <p:cNvSpPr txBox="1"/>
          <p:nvPr/>
        </p:nvSpPr>
        <p:spPr>
          <a:xfrm>
            <a:off x="5025419" y="1993162"/>
            <a:ext cx="5985399" cy="999313"/>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5400" b="1" i="0" u="none" strike="noStrike" cap="none">
                <a:solidFill>
                  <a:srgbClr val="F19D19"/>
                </a:solidFill>
                <a:latin typeface="Calibri"/>
                <a:ea typeface="Calibri"/>
                <a:cs typeface="Calibri"/>
                <a:sym typeface="Calibri"/>
              </a:rPr>
              <a:t>حديث غير رسمي</a:t>
            </a:r>
            <a:endParaRPr sz="5400" b="1" i="0" u="none" strike="noStrike" cap="none">
              <a:solidFill>
                <a:srgbClr val="F19D19"/>
              </a:solidFill>
              <a:latin typeface="Calibri"/>
              <a:ea typeface="Calibri"/>
              <a:cs typeface="Calibri"/>
              <a:sym typeface="Calibri"/>
            </a:endParaRPr>
          </a:p>
        </p:txBody>
      </p:sp>
      <p:sp>
        <p:nvSpPr>
          <p:cNvPr id="78" name="Google Shape;78;p130"/>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SzPts val="28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i="1">
                <a:latin typeface="Calibri"/>
                <a:ea typeface="Calibri"/>
                <a:cs typeface="Calibri"/>
                <a:sym typeface="Calibri"/>
              </a:defRPr>
            </a:lvl2pPr>
            <a:lvl3pPr marL="1371600" lvl="2" indent="-228600" algn="l">
              <a:lnSpc>
                <a:spcPct val="90000"/>
              </a:lnSpc>
              <a:spcBef>
                <a:spcPts val="500"/>
              </a:spcBef>
              <a:spcAft>
                <a:spcPts val="0"/>
              </a:spcAft>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SzPts val="1800"/>
              <a:buNone/>
              <a:defRPr sz="2000" i="1">
                <a:latin typeface="Calibri"/>
                <a:ea typeface="Calibri"/>
                <a:cs typeface="Calibri"/>
                <a:sym typeface="Calibri"/>
              </a:defRPr>
            </a:lvl4pPr>
            <a:lvl5pPr marL="2286000" lvl="4" indent="-228600" algn="l">
              <a:lnSpc>
                <a:spcPct val="90000"/>
              </a:lnSpc>
              <a:spcBef>
                <a:spcPts val="500"/>
              </a:spcBef>
              <a:spcAft>
                <a:spcPts val="0"/>
              </a:spcAft>
              <a:buSzPts val="1800"/>
              <a:buNone/>
              <a:defRPr sz="20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pic>
        <p:nvPicPr>
          <p:cNvPr id="79" name="Google Shape;79;p130"/>
          <p:cNvPicPr preferRelativeResize="0"/>
          <p:nvPr/>
        </p:nvPicPr>
        <p:blipFill rotWithShape="1">
          <a:blip r:embed="rId2">
            <a:alphaModFix/>
          </a:blip>
          <a:srcRect b="40889"/>
          <a:stretch/>
        </p:blipFill>
        <p:spPr>
          <a:xfrm>
            <a:off x="902886" y="2065568"/>
            <a:ext cx="3021413" cy="3298301"/>
          </a:xfrm>
          <a:prstGeom prst="rect">
            <a:avLst/>
          </a:prstGeom>
          <a:noFill/>
          <a:ln>
            <a:noFill/>
          </a:ln>
        </p:spPr>
      </p:pic>
      <p:sp>
        <p:nvSpPr>
          <p:cNvPr id="80" name="Google Shape;80;p130"/>
          <p:cNvSpPr/>
          <p:nvPr/>
        </p:nvSpPr>
        <p:spPr>
          <a:xfrm>
            <a:off x="2019235" y="1994010"/>
            <a:ext cx="668491" cy="658367"/>
          </a:xfrm>
          <a:custGeom>
            <a:avLst/>
            <a:gdLst/>
            <a:ahLst/>
            <a:cxnLst/>
            <a:rect l="l" t="t" r="r" b="b"/>
            <a:pathLst>
              <a:path w="2759" h="2558" extrusionOk="0">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Georgia"/>
              <a:ea typeface="Georgia"/>
              <a:cs typeface="Georgia"/>
              <a:sym typeface="Georgia"/>
            </a:endParaRPr>
          </a:p>
        </p:txBody>
      </p:sp>
      <p:sp>
        <p:nvSpPr>
          <p:cNvPr id="81" name="Google Shape;81;p130"/>
          <p:cNvSpPr/>
          <p:nvPr/>
        </p:nvSpPr>
        <p:spPr>
          <a:xfrm rot="220151">
            <a:off x="2293520" y="2187361"/>
            <a:ext cx="564995" cy="593434"/>
          </a:xfrm>
          <a:custGeom>
            <a:avLst/>
            <a:gdLst/>
            <a:ahLst/>
            <a:cxnLst/>
            <a:rect l="l" t="t" r="r" b="b"/>
            <a:pathLst>
              <a:path w="2331" h="2303" extrusionOk="0">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Georgia"/>
              <a:ea typeface="Georgia"/>
              <a:cs typeface="Georgia"/>
              <a:sym typeface="Georgia"/>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قابل للتعديل">
  <p:cSld name="قابل للتعديل">
    <p:spTree>
      <p:nvGrpSpPr>
        <p:cNvPr id="1" name="Shape 82"/>
        <p:cNvGrpSpPr/>
        <p:nvPr/>
      </p:nvGrpSpPr>
      <p:grpSpPr>
        <a:xfrm>
          <a:off x="0" y="0"/>
          <a:ext cx="0" cy="0"/>
          <a:chOff x="0" y="0"/>
          <a:chExt cx="0" cy="0"/>
        </a:xfrm>
      </p:grpSpPr>
      <p:grpSp>
        <p:nvGrpSpPr>
          <p:cNvPr id="83" name="Google Shape;83;p131"/>
          <p:cNvGrpSpPr/>
          <p:nvPr/>
        </p:nvGrpSpPr>
        <p:grpSpPr>
          <a:xfrm>
            <a:off x="4932835" y="1459304"/>
            <a:ext cx="6054377" cy="3711725"/>
            <a:chOff x="1715066" y="1103461"/>
            <a:chExt cx="5717724" cy="3124203"/>
          </a:xfrm>
        </p:grpSpPr>
        <p:sp>
          <p:nvSpPr>
            <p:cNvPr id="84" name="Google Shape;84;p131"/>
            <p:cNvSpPr/>
            <p:nvPr/>
          </p:nvSpPr>
          <p:spPr>
            <a:xfrm>
              <a:off x="1715066" y="1103461"/>
              <a:ext cx="5717724" cy="3124203"/>
            </a:xfrm>
            <a:prstGeom prst="rect">
              <a:avLst/>
            </a:prstGeom>
            <a:solidFill>
              <a:schemeClr val="accent1"/>
            </a:solidFill>
            <a:ln w="9525" cap="flat" cmpd="sng">
              <a:solidFill>
                <a:srgbClr val="156082"/>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85" name="Google Shape;85;p131"/>
            <p:cNvSpPr/>
            <p:nvPr/>
          </p:nvSpPr>
          <p:spPr>
            <a:xfrm>
              <a:off x="1802501" y="1179667"/>
              <a:ext cx="5542845" cy="2971800"/>
            </a:xfrm>
            <a:prstGeom prst="rect">
              <a:avLst/>
            </a:prstGeom>
            <a:solidFill>
              <a:srgbClr val="FFFFFF"/>
            </a:solidFill>
            <a:ln w="9525" cap="flat" cmpd="sng">
              <a:solidFill>
                <a:srgbClr val="156082"/>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86" name="Google Shape;86;p131"/>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SzPts val="28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i="1">
                <a:latin typeface="Calibri"/>
                <a:ea typeface="Calibri"/>
                <a:cs typeface="Calibri"/>
                <a:sym typeface="Calibri"/>
              </a:defRPr>
            </a:lvl2pPr>
            <a:lvl3pPr marL="1371600" lvl="2" indent="-228600" algn="l">
              <a:lnSpc>
                <a:spcPct val="90000"/>
              </a:lnSpc>
              <a:spcBef>
                <a:spcPts val="500"/>
              </a:spcBef>
              <a:spcAft>
                <a:spcPts val="0"/>
              </a:spcAft>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SzPts val="1800"/>
              <a:buNone/>
              <a:defRPr sz="2000" i="1">
                <a:latin typeface="Calibri"/>
                <a:ea typeface="Calibri"/>
                <a:cs typeface="Calibri"/>
                <a:sym typeface="Calibri"/>
              </a:defRPr>
            </a:lvl4pPr>
            <a:lvl5pPr marL="2286000" lvl="4" indent="-228600" algn="l">
              <a:lnSpc>
                <a:spcPct val="90000"/>
              </a:lnSpc>
              <a:spcBef>
                <a:spcPts val="500"/>
              </a:spcBef>
              <a:spcAft>
                <a:spcPts val="0"/>
              </a:spcAft>
              <a:buSzPts val="1800"/>
              <a:buNone/>
              <a:defRPr sz="20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87" name="Google Shape;87;p131"/>
          <p:cNvSpPr txBox="1">
            <a:spLocks noGrp="1"/>
          </p:cNvSpPr>
          <p:nvPr>
            <p:ph type="body" idx="2"/>
          </p:nvPr>
        </p:nvSpPr>
        <p:spPr>
          <a:xfrm>
            <a:off x="5025419" y="2287934"/>
            <a:ext cx="5869201" cy="418862"/>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SzPts val="2800"/>
              <a:buNone/>
              <a:defRPr sz="4400" b="1" i="0" u="none" strike="noStrike" cap="none">
                <a:solidFill>
                  <a:srgbClr val="156082"/>
                </a:solidFill>
                <a:latin typeface="Arial"/>
                <a:ea typeface="Arial"/>
                <a:cs typeface="Arial"/>
                <a:sym typeface="Arial"/>
              </a:defRPr>
            </a:lvl1pPr>
            <a:lvl2pPr marL="914400" lvl="1" indent="-228600" algn="l">
              <a:lnSpc>
                <a:spcPct val="90000"/>
              </a:lnSpc>
              <a:spcBef>
                <a:spcPts val="500"/>
              </a:spcBef>
              <a:spcAft>
                <a:spcPts val="0"/>
              </a:spcAft>
              <a:buSzPts val="2400"/>
              <a:buNone/>
              <a:defRPr sz="2000" i="1">
                <a:latin typeface="Calibri"/>
                <a:ea typeface="Calibri"/>
                <a:cs typeface="Calibri"/>
                <a:sym typeface="Calibri"/>
              </a:defRPr>
            </a:lvl2pPr>
            <a:lvl3pPr marL="1371600" lvl="2" indent="-228600" algn="l">
              <a:lnSpc>
                <a:spcPct val="90000"/>
              </a:lnSpc>
              <a:spcBef>
                <a:spcPts val="500"/>
              </a:spcBef>
              <a:spcAft>
                <a:spcPts val="0"/>
              </a:spcAft>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SzPts val="1800"/>
              <a:buNone/>
              <a:defRPr sz="2000" i="1">
                <a:latin typeface="Calibri"/>
                <a:ea typeface="Calibri"/>
                <a:cs typeface="Calibri"/>
                <a:sym typeface="Calibri"/>
              </a:defRPr>
            </a:lvl4pPr>
            <a:lvl5pPr marL="2286000" lvl="4" indent="-228600" algn="l">
              <a:lnSpc>
                <a:spcPct val="90000"/>
              </a:lnSpc>
              <a:spcBef>
                <a:spcPts val="500"/>
              </a:spcBef>
              <a:spcAft>
                <a:spcPts val="0"/>
              </a:spcAft>
              <a:buSzPts val="1800"/>
              <a:buNone/>
              <a:defRPr sz="20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النمذجة">
  <p:cSld name="النمذجة">
    <p:bg>
      <p:bgPr>
        <a:gradFill>
          <a:gsLst>
            <a:gs pos="0">
              <a:schemeClr val="lt1"/>
            </a:gs>
            <a:gs pos="71000">
              <a:schemeClr val="lt1"/>
            </a:gs>
            <a:gs pos="85000">
              <a:srgbClr val="FF0000"/>
            </a:gs>
            <a:gs pos="100000">
              <a:srgbClr val="C00000"/>
            </a:gs>
          </a:gsLst>
          <a:path path="circle">
            <a:fillToRect l="50000" t="50000" r="50000" b="50000"/>
          </a:path>
          <a:tileRect/>
        </a:gradFill>
        <a:effectLst/>
      </p:bgPr>
    </p:bg>
    <p:spTree>
      <p:nvGrpSpPr>
        <p:cNvPr id="1" name="Shape 144"/>
        <p:cNvGrpSpPr/>
        <p:nvPr/>
      </p:nvGrpSpPr>
      <p:grpSpPr>
        <a:xfrm>
          <a:off x="0" y="0"/>
          <a:ext cx="0" cy="0"/>
          <a:chOff x="0" y="0"/>
          <a:chExt cx="0" cy="0"/>
        </a:xfrm>
      </p:grpSpPr>
      <p:grpSp>
        <p:nvGrpSpPr>
          <p:cNvPr id="145" name="Google Shape;145;p138"/>
          <p:cNvGrpSpPr/>
          <p:nvPr/>
        </p:nvGrpSpPr>
        <p:grpSpPr>
          <a:xfrm>
            <a:off x="812158" y="829917"/>
            <a:ext cx="10567685" cy="5198169"/>
            <a:chOff x="2184400" y="1402025"/>
            <a:chExt cx="7823200" cy="4942038"/>
          </a:xfrm>
        </p:grpSpPr>
        <p:sp>
          <p:nvSpPr>
            <p:cNvPr id="146" name="Google Shape;146;p138"/>
            <p:cNvSpPr/>
            <p:nvPr/>
          </p:nvSpPr>
          <p:spPr>
            <a:xfrm>
              <a:off x="2184400" y="1402025"/>
              <a:ext cx="7823200" cy="4942038"/>
            </a:xfrm>
            <a:prstGeom prst="roundRect">
              <a:avLst>
                <a:gd name="adj" fmla="val 2665"/>
              </a:avLst>
            </a:prstGeom>
            <a:solidFill>
              <a:srgbClr val="C00000"/>
            </a:solidFill>
            <a:ln w="25400" cap="flat" cmpd="sng">
              <a:solidFill>
                <a:srgbClr val="C00000"/>
              </a:solidFill>
              <a:prstDash val="solid"/>
              <a:round/>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147" name="Google Shape;147;p138"/>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p:txBody>
        </p:sp>
      </p:grpSp>
      <p:sp>
        <p:nvSpPr>
          <p:cNvPr id="148" name="Google Shape;148;p138"/>
          <p:cNvSpPr/>
          <p:nvPr/>
        </p:nvSpPr>
        <p:spPr>
          <a:xfrm>
            <a:off x="10285532" y="4917801"/>
            <a:ext cx="936370" cy="936371"/>
          </a:xfrm>
          <a:prstGeom prst="ellipse">
            <a:avLst/>
          </a:prstGeom>
          <a:blipFill rotWithShape="1">
            <a:blip r:embed="rId2">
              <a:alphaModFix/>
            </a:blip>
            <a:stretch>
              <a:fillRect/>
            </a:stretch>
          </a:blipFill>
          <a:ln w="254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149" name="Google Shape;149;p138"/>
          <p:cNvSpPr txBox="1"/>
          <p:nvPr/>
        </p:nvSpPr>
        <p:spPr>
          <a:xfrm>
            <a:off x="2858328" y="3954018"/>
            <a:ext cx="6097656"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ar-MA" sz="4400" b="1" i="0" u="none" strike="noStrike" cap="none">
                <a:solidFill>
                  <a:srgbClr val="C00000"/>
                </a:solidFill>
                <a:latin typeface="Calibri"/>
                <a:ea typeface="Calibri"/>
                <a:cs typeface="Calibri"/>
                <a:sym typeface="Calibri"/>
              </a:rPr>
              <a:t>النمذجة</a:t>
            </a:r>
            <a:endParaRPr sz="4400" b="1" i="0" u="none" strike="noStrike" cap="none">
              <a:solidFill>
                <a:srgbClr val="C00000"/>
              </a:solidFill>
              <a:latin typeface="Calibri"/>
              <a:ea typeface="Calibri"/>
              <a:cs typeface="Calibri"/>
              <a:sym typeface="Calibri"/>
            </a:endParaRPr>
          </a:p>
        </p:txBody>
      </p:sp>
      <p:pic>
        <p:nvPicPr>
          <p:cNvPr id="150" name="Google Shape;150;p138"/>
          <p:cNvPicPr preferRelativeResize="0"/>
          <p:nvPr/>
        </p:nvPicPr>
        <p:blipFill rotWithShape="1">
          <a:blip r:embed="rId3">
            <a:alphaModFix/>
          </a:blip>
          <a:srcRect/>
          <a:stretch/>
        </p:blipFill>
        <p:spPr>
          <a:xfrm>
            <a:off x="4344253" y="1192462"/>
            <a:ext cx="3503492" cy="2545921"/>
          </a:xfrm>
          <a:prstGeom prst="rect">
            <a:avLst/>
          </a:prstGeom>
          <a:noFill/>
          <a:ln>
            <a:noFill/>
          </a:ln>
        </p:spPr>
      </p:pic>
      <p:grpSp>
        <p:nvGrpSpPr>
          <p:cNvPr id="151" name="Google Shape;151;p138"/>
          <p:cNvGrpSpPr/>
          <p:nvPr/>
        </p:nvGrpSpPr>
        <p:grpSpPr>
          <a:xfrm>
            <a:off x="5759801" y="1118243"/>
            <a:ext cx="670236" cy="588434"/>
            <a:chOff x="277892" y="2283969"/>
            <a:chExt cx="939577" cy="824904"/>
          </a:xfrm>
        </p:grpSpPr>
        <p:sp>
          <p:nvSpPr>
            <p:cNvPr id="152" name="Google Shape;152;p138"/>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3" name="Google Shape;153;p138"/>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154" name="Google Shape;154;p138"/>
          <p:cNvSpPr txBox="1">
            <a:spLocks noGrp="1"/>
          </p:cNvSpPr>
          <p:nvPr>
            <p:ph type="body" idx="1"/>
          </p:nvPr>
        </p:nvSpPr>
        <p:spPr>
          <a:xfrm>
            <a:off x="8204201" y="5236960"/>
            <a:ext cx="208133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SzPts val="2400"/>
              <a:buNone/>
              <a:defRPr sz="3600" b="1">
                <a:latin typeface="Calibri"/>
                <a:ea typeface="Calibri"/>
                <a:cs typeface="Calibri"/>
                <a:sym typeface="Calibri"/>
              </a:defRPr>
            </a:lvl2pPr>
            <a:lvl3pPr marL="1371600" lvl="2" indent="-228600" algn="l">
              <a:lnSpc>
                <a:spcPct val="90000"/>
              </a:lnSpc>
              <a:spcBef>
                <a:spcPts val="500"/>
              </a:spcBef>
              <a:spcAft>
                <a:spcPts val="0"/>
              </a:spcAft>
              <a:buSzPts val="2000"/>
              <a:buNone/>
              <a:defRPr sz="3600" b="1">
                <a:latin typeface="Calibri"/>
                <a:ea typeface="Calibri"/>
                <a:cs typeface="Calibri"/>
                <a:sym typeface="Calibri"/>
              </a:defRPr>
            </a:lvl3pPr>
            <a:lvl4pPr marL="1828800" lvl="3" indent="-228600" algn="l">
              <a:lnSpc>
                <a:spcPct val="90000"/>
              </a:lnSpc>
              <a:spcBef>
                <a:spcPts val="500"/>
              </a:spcBef>
              <a:spcAft>
                <a:spcPts val="0"/>
              </a:spcAft>
              <a:buSzPts val="1800"/>
              <a:buNone/>
              <a:defRPr sz="3600" b="1">
                <a:latin typeface="Calibri"/>
                <a:ea typeface="Calibri"/>
                <a:cs typeface="Calibri"/>
                <a:sym typeface="Calibri"/>
              </a:defRPr>
            </a:lvl4pPr>
            <a:lvl5pPr marL="2286000" lvl="4" indent="-228600" algn="l">
              <a:lnSpc>
                <a:spcPct val="90000"/>
              </a:lnSpc>
              <a:spcBef>
                <a:spcPts val="500"/>
              </a:spcBef>
              <a:spcAft>
                <a:spcPts val="0"/>
              </a:spcAft>
              <a:buSzPts val="1800"/>
              <a:buNone/>
              <a:defRPr sz="3600" b="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lide Modelage">
  <p:cSld name="Slide Modelage">
    <p:spTree>
      <p:nvGrpSpPr>
        <p:cNvPr id="1" name="Shape 155"/>
        <p:cNvGrpSpPr/>
        <p:nvPr/>
      </p:nvGrpSpPr>
      <p:grpSpPr>
        <a:xfrm>
          <a:off x="0" y="0"/>
          <a:ext cx="0" cy="0"/>
          <a:chOff x="0" y="0"/>
          <a:chExt cx="0" cy="0"/>
        </a:xfrm>
      </p:grpSpPr>
      <p:grpSp>
        <p:nvGrpSpPr>
          <p:cNvPr id="156" name="Google Shape;156;p139"/>
          <p:cNvGrpSpPr/>
          <p:nvPr/>
        </p:nvGrpSpPr>
        <p:grpSpPr>
          <a:xfrm>
            <a:off x="0" y="-1"/>
            <a:ext cx="12192000" cy="6858001"/>
            <a:chOff x="0" y="0"/>
            <a:chExt cx="13716000" cy="10287000"/>
          </a:xfrm>
        </p:grpSpPr>
        <p:sp>
          <p:nvSpPr>
            <p:cNvPr id="157" name="Google Shape;157;p139"/>
            <p:cNvSpPr/>
            <p:nvPr/>
          </p:nvSpPr>
          <p:spPr>
            <a:xfrm>
              <a:off x="0" y="0"/>
              <a:ext cx="13716000" cy="102870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158" name="Google Shape;158;p139"/>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159" name="Google Shape;159;p139"/>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grpSp>
        <p:nvGrpSpPr>
          <p:cNvPr id="160" name="Google Shape;160;p139"/>
          <p:cNvGrpSpPr/>
          <p:nvPr/>
        </p:nvGrpSpPr>
        <p:grpSpPr>
          <a:xfrm>
            <a:off x="11497837" y="144790"/>
            <a:ext cx="565629" cy="524167"/>
            <a:chOff x="277892" y="2283969"/>
            <a:chExt cx="939577" cy="824904"/>
          </a:xfrm>
        </p:grpSpPr>
        <p:sp>
          <p:nvSpPr>
            <p:cNvPr id="161" name="Google Shape;161;p139"/>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2" name="Google Shape;162;p139"/>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163" name="Google Shape;163;p139"/>
          <p:cNvSpPr txBox="1">
            <a:spLocks noGrp="1"/>
          </p:cNvSpPr>
          <p:nvPr>
            <p:ph type="body" idx="1"/>
          </p:nvPr>
        </p:nvSpPr>
        <p:spPr>
          <a:xfrm>
            <a:off x="614581" y="1192778"/>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SzPts val="2800"/>
              <a:buNone/>
              <a:defRPr sz="2000">
                <a:latin typeface="Calibri"/>
                <a:ea typeface="Calibri"/>
                <a:cs typeface="Calibri"/>
                <a:sym typeface="Calibri"/>
              </a:defRPr>
            </a:lvl1pPr>
            <a:lvl2pPr marL="914400" lvl="1" indent="-381000" algn="l">
              <a:lnSpc>
                <a:spcPct val="90000"/>
              </a:lnSpc>
              <a:spcBef>
                <a:spcPts val="500"/>
              </a:spcBef>
              <a:spcAft>
                <a:spcPts val="0"/>
              </a:spcAft>
              <a:buSzPts val="2400"/>
              <a:buChar char="•"/>
              <a:defRPr sz="2000">
                <a:latin typeface="Calibri"/>
                <a:ea typeface="Calibri"/>
                <a:cs typeface="Calibri"/>
                <a:sym typeface="Calibri"/>
              </a:defRPr>
            </a:lvl2pPr>
            <a:lvl3pPr marL="1371600" lvl="2" indent="-355600" algn="l">
              <a:lnSpc>
                <a:spcPct val="90000"/>
              </a:lnSpc>
              <a:spcBef>
                <a:spcPts val="500"/>
              </a:spcBef>
              <a:spcAft>
                <a:spcPts val="0"/>
              </a:spcAft>
              <a:buSzPts val="2000"/>
              <a:buChar char="•"/>
              <a:defRPr sz="2000">
                <a:latin typeface="Calibri"/>
                <a:ea typeface="Calibri"/>
                <a:cs typeface="Calibri"/>
                <a:sym typeface="Calibri"/>
              </a:defRPr>
            </a:lvl3pPr>
            <a:lvl4pPr marL="1828800" lvl="3" indent="-342900" algn="l">
              <a:lnSpc>
                <a:spcPct val="90000"/>
              </a:lnSpc>
              <a:spcBef>
                <a:spcPts val="500"/>
              </a:spcBef>
              <a:spcAft>
                <a:spcPts val="0"/>
              </a:spcAft>
              <a:buSzPts val="1800"/>
              <a:buChar char="•"/>
              <a:defRPr sz="2000">
                <a:latin typeface="Calibri"/>
                <a:ea typeface="Calibri"/>
                <a:cs typeface="Calibri"/>
                <a:sym typeface="Calibri"/>
              </a:defRPr>
            </a:lvl4pPr>
            <a:lvl5pPr marL="2286000" lvl="4" indent="-342900" algn="l">
              <a:lnSpc>
                <a:spcPct val="90000"/>
              </a:lnSpc>
              <a:spcBef>
                <a:spcPts val="500"/>
              </a:spcBef>
              <a:spcAft>
                <a:spcPts val="0"/>
              </a:spcAft>
              <a:buSzPts val="1800"/>
              <a:buChar char="•"/>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164" name="Google Shape;164;p139"/>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5" name="Google Shape;165;p139"/>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406400" algn="r" rtl="1">
              <a:lnSpc>
                <a:spcPct val="90000"/>
              </a:lnSpc>
              <a:spcBef>
                <a:spcPts val="1000"/>
              </a:spcBef>
              <a:spcAft>
                <a:spcPts val="0"/>
              </a:spcAft>
              <a:buSzPts val="2800"/>
              <a:buFont typeface="Arial"/>
              <a:buChar char="•"/>
              <a:defRPr sz="14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66"/>
        <p:cNvGrpSpPr/>
        <p:nvPr/>
      </p:nvGrpSpPr>
      <p:grpSpPr>
        <a:xfrm>
          <a:off x="0" y="0"/>
          <a:ext cx="0" cy="0"/>
          <a:chOff x="0" y="0"/>
          <a:chExt cx="0" cy="0"/>
        </a:xfrm>
      </p:grpSpPr>
      <p:sp>
        <p:nvSpPr>
          <p:cNvPr id="167" name="Google Shape;167;p113"/>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68" name="Google Shape;168;p1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9" name="Google Shape;169;p1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0" name="Google Shape;170;p1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
        <p:nvSpPr>
          <p:cNvPr id="171" name="Google Shape;171;p113"/>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72" name="Google Shape;172;p113"/>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431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73" name="Google Shape;173;p113"/>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4" name="Google Shape;174;p113"/>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175" name="Google Shape;175;p113"/>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D8E2F3"/>
        </a:solidFill>
        <a:effectLst/>
      </p:bgPr>
    </p:bg>
    <p:spTree>
      <p:nvGrpSpPr>
        <p:cNvPr id="1" name="Shape 176"/>
        <p:cNvGrpSpPr/>
        <p:nvPr/>
      </p:nvGrpSpPr>
      <p:grpSpPr>
        <a:xfrm>
          <a:off x="0" y="0"/>
          <a:ext cx="0" cy="0"/>
          <a:chOff x="0" y="0"/>
          <a:chExt cx="0" cy="0"/>
        </a:xfrm>
      </p:grpSpPr>
      <p:sp>
        <p:nvSpPr>
          <p:cNvPr id="177" name="Google Shape;177;p11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8" name="Google Shape;178;p11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79" name="Google Shape;179;p1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0" name="Google Shape;180;p1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1" name="Google Shape;181;p1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182"/>
        <p:cNvGrpSpPr/>
        <p:nvPr/>
      </p:nvGrpSpPr>
      <p:grpSpPr>
        <a:xfrm>
          <a:off x="0" y="0"/>
          <a:ext cx="0" cy="0"/>
          <a:chOff x="0" y="0"/>
          <a:chExt cx="0" cy="0"/>
        </a:xfrm>
      </p:grpSpPr>
      <p:sp>
        <p:nvSpPr>
          <p:cNvPr id="183" name="Google Shape;183;p1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4" name="Google Shape;184;p1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5" name="Google Shape;185;p1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6" name="Google Shape;186;p1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7" name="Google Shape;187;p1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re de section">
  <p:cSld name="Titre de section">
    <p:spTree>
      <p:nvGrpSpPr>
        <p:cNvPr id="1" name="Shape 188"/>
        <p:cNvGrpSpPr/>
        <p:nvPr/>
      </p:nvGrpSpPr>
      <p:grpSpPr>
        <a:xfrm>
          <a:off x="0" y="0"/>
          <a:ext cx="0" cy="0"/>
          <a:chOff x="0" y="0"/>
          <a:chExt cx="0" cy="0"/>
        </a:xfrm>
      </p:grpSpPr>
      <p:sp>
        <p:nvSpPr>
          <p:cNvPr id="189" name="Google Shape;189;p1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0" name="Google Shape;190;p1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91" name="Google Shape;191;p1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2" name="Google Shape;192;p1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3" name="Google Shape;193;p1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194"/>
        <p:cNvGrpSpPr/>
        <p:nvPr/>
      </p:nvGrpSpPr>
      <p:grpSpPr>
        <a:xfrm>
          <a:off x="0" y="0"/>
          <a:ext cx="0" cy="0"/>
          <a:chOff x="0" y="0"/>
          <a:chExt cx="0" cy="0"/>
        </a:xfrm>
      </p:grpSpPr>
      <p:sp>
        <p:nvSpPr>
          <p:cNvPr id="195" name="Google Shape;195;p1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6" name="Google Shape;196;p1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7" name="Google Shape;197;p1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8" name="Google Shape;198;p1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9" name="Google Shape;199;p1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0" name="Google Shape;200;p1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201"/>
        <p:cNvGrpSpPr/>
        <p:nvPr/>
      </p:nvGrpSpPr>
      <p:grpSpPr>
        <a:xfrm>
          <a:off x="0" y="0"/>
          <a:ext cx="0" cy="0"/>
          <a:chOff x="0" y="0"/>
          <a:chExt cx="0" cy="0"/>
        </a:xfrm>
      </p:grpSpPr>
      <p:sp>
        <p:nvSpPr>
          <p:cNvPr id="202" name="Google Shape;202;p1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3" name="Google Shape;203;p1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4" name="Google Shape;204;p1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5" name="Google Shape;205;p1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206"/>
        <p:cNvGrpSpPr/>
        <p:nvPr/>
      </p:nvGrpSpPr>
      <p:grpSpPr>
        <a:xfrm>
          <a:off x="0" y="0"/>
          <a:ext cx="0" cy="0"/>
          <a:chOff x="0" y="0"/>
          <a:chExt cx="0" cy="0"/>
        </a:xfrm>
      </p:grpSpPr>
      <p:sp>
        <p:nvSpPr>
          <p:cNvPr id="207" name="Google Shape;207;p1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8" name="Google Shape;208;p11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09" name="Google Shape;209;p11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10" name="Google Shape;210;p1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1" name="Google Shape;211;p1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2" name="Google Shape;212;p1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هيكلة الحصة">
    <p:bg>
      <p:bgPr>
        <a:solidFill>
          <a:srgbClr val="DCE6F2"/>
        </a:solidFill>
        <a:effectLst/>
      </p:bgPr>
    </p:bg>
    <p:spTree>
      <p:nvGrpSpPr>
        <p:cNvPr id="1" name=""/>
        <p:cNvGrpSpPr/>
        <p:nvPr/>
      </p:nvGrpSpPr>
      <p:grpSpPr>
        <a:xfrm>
          <a:off x="0" y="0"/>
          <a:ext cx="0" cy="0"/>
          <a:chOff x="0" y="0"/>
          <a:chExt cx="0" cy="0"/>
        </a:xfrm>
      </p:grpSpPr>
      <p:sp>
        <p:nvSpPr>
          <p:cNvPr id="18" name="Google Shape;384;p11">
            <a:extLst>
              <a:ext uri="{FF2B5EF4-FFF2-40B4-BE49-F238E27FC236}">
                <a16:creationId xmlns:a16="http://schemas.microsoft.com/office/drawing/2014/main" id="{AFD8F6C0-97D2-A4DB-1D3D-00D7426CFAB0}"/>
              </a:ext>
            </a:extLst>
          </p:cNvPr>
          <p:cNvSpPr/>
          <p:nvPr userDrawn="1"/>
        </p:nvSpPr>
        <p:spPr>
          <a:xfrm>
            <a:off x="5500020" y="429828"/>
            <a:ext cx="5817654" cy="584735"/>
          </a:xfrm>
          <a:prstGeom prst="rect">
            <a:avLst/>
          </a:prstGeom>
          <a:noFill/>
          <a:ln>
            <a:noFill/>
          </a:ln>
        </p:spPr>
        <p:txBody>
          <a:bodyPr spcFirstLastPara="1" wrap="square" lIns="91425" tIns="45700" rIns="91425" bIns="45700" anchor="t" anchorCtr="0">
            <a:spAutoFit/>
          </a:bodyPr>
          <a:lstStyle/>
          <a:p>
            <a:pPr marL="0" marR="0" lvl="0" indent="0" algn="just" defTabSz="914400" rtl="1" eaLnBrk="1" fontAlgn="auto" latinLnBrk="0" hangingPunct="1">
              <a:lnSpc>
                <a:spcPct val="100000"/>
              </a:lnSpc>
              <a:spcBef>
                <a:spcPts val="0"/>
              </a:spcBef>
              <a:spcAft>
                <a:spcPts val="0"/>
              </a:spcAft>
              <a:buClr>
                <a:srgbClr val="000000"/>
              </a:buClr>
              <a:buSzPts val="3200"/>
              <a:buFontTx/>
              <a:buNone/>
              <a:tabLst/>
              <a:defRPr/>
            </a:pPr>
            <a:r>
              <a:rPr lang="ar-MA" sz="3200" b="1" i="0" u="none" strike="noStrike" kern="1200" cap="none" spc="0" baseline="0" noProof="0" dirty="0">
                <a:solidFill>
                  <a:srgbClr val="44546A"/>
                </a:solidFill>
                <a:uFillTx/>
                <a:latin typeface="Calibri"/>
                <a:ea typeface="+mn-ea"/>
                <a:cs typeface="Arial"/>
                <a:sym typeface="Calibri"/>
              </a:rPr>
              <a:t>هيكلة الحصة</a:t>
            </a:r>
            <a:endParaRPr sz="3200" b="1" i="0" u="none" strike="noStrike" kern="1200" cap="none" spc="0" baseline="0" noProof="0" dirty="0">
              <a:solidFill>
                <a:srgbClr val="44546A"/>
              </a:solidFill>
              <a:uFillTx/>
              <a:latin typeface="Calibri"/>
              <a:ea typeface="+mn-ea"/>
              <a:cs typeface="Arial"/>
              <a:sym typeface="Calibri"/>
            </a:endParaRPr>
          </a:p>
        </p:txBody>
      </p:sp>
      <p:pic>
        <p:nvPicPr>
          <p:cNvPr id="19" name="Picture 2" descr="Image générée">
            <a:extLst>
              <a:ext uri="{FF2B5EF4-FFF2-40B4-BE49-F238E27FC236}">
                <a16:creationId xmlns:a16="http://schemas.microsoft.com/office/drawing/2014/main" id="{E6070E77-5D91-2F5E-4FCE-F3CEAB1C562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251;p28">
            <a:extLst>
              <a:ext uri="{FF2B5EF4-FFF2-40B4-BE49-F238E27FC236}">
                <a16:creationId xmlns:a16="http://schemas.microsoft.com/office/drawing/2014/main" id="{5E081C7A-23CB-F4B2-682A-3BB8946E08A7}"/>
              </a:ext>
            </a:extLst>
          </p:cNvPr>
          <p:cNvSpPr/>
          <p:nvPr/>
        </p:nvSpPr>
        <p:spPr>
          <a:xfrm>
            <a:off x="1357756" y="1413164"/>
            <a:ext cx="9407226" cy="4073236"/>
          </a:xfrm>
          <a:custGeom>
            <a:avLst>
              <a:gd name="f0" fmla="val 1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4" name="Google Shape;252;p28">
            <a:extLst>
              <a:ext uri="{FF2B5EF4-FFF2-40B4-BE49-F238E27FC236}">
                <a16:creationId xmlns:a16="http://schemas.microsoft.com/office/drawing/2014/main" id="{DEEF5A0D-BA11-7CD8-1FBB-32896D83156C}"/>
              </a:ext>
            </a:extLst>
          </p:cNvPr>
          <p:cNvSpPr/>
          <p:nvPr/>
        </p:nvSpPr>
        <p:spPr>
          <a:xfrm>
            <a:off x="1593283" y="1662545"/>
            <a:ext cx="8950037" cy="3560620"/>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nvGrpSpPr>
          <p:cNvPr id="5" name="Group 4">
            <a:extLst>
              <a:ext uri="{FF2B5EF4-FFF2-40B4-BE49-F238E27FC236}">
                <a16:creationId xmlns:a16="http://schemas.microsoft.com/office/drawing/2014/main" id="{5FF7D348-776F-4D7D-C310-0FFCF5BC9EBF}"/>
              </a:ext>
            </a:extLst>
          </p:cNvPr>
          <p:cNvGrpSpPr/>
          <p:nvPr userDrawn="1"/>
        </p:nvGrpSpPr>
        <p:grpSpPr>
          <a:xfrm>
            <a:off x="1727870" y="1914415"/>
            <a:ext cx="8585152" cy="548005"/>
            <a:chOff x="2156845" y="1060636"/>
            <a:chExt cx="5246201" cy="411004"/>
          </a:xfrm>
        </p:grpSpPr>
        <p:sp>
          <p:nvSpPr>
            <p:cNvPr id="7" name="Google Shape;276;p28">
              <a:extLst>
                <a:ext uri="{FF2B5EF4-FFF2-40B4-BE49-F238E27FC236}">
                  <a16:creationId xmlns:a16="http://schemas.microsoft.com/office/drawing/2014/main" id="{5EAB11A8-BD01-C376-CFE0-F58AFFA72812}"/>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8" name="Google Shape;278;p28">
              <a:extLst>
                <a:ext uri="{FF2B5EF4-FFF2-40B4-BE49-F238E27FC236}">
                  <a16:creationId xmlns:a16="http://schemas.microsoft.com/office/drawing/2014/main" id="{E20C289B-96E2-E6F5-C380-0978883F59AA}"/>
                </a:ext>
              </a:extLst>
            </p:cNvPr>
            <p:cNvSpPr/>
            <p:nvPr/>
          </p:nvSpPr>
          <p:spPr>
            <a:xfrm>
              <a:off x="2173655"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6" name="Google Shape;275;p28">
              <a:extLst>
                <a:ext uri="{FF2B5EF4-FFF2-40B4-BE49-F238E27FC236}">
                  <a16:creationId xmlns:a16="http://schemas.microsoft.com/office/drawing/2014/main" id="{2E44366A-CF59-DDBD-8F48-9E043EB2EB0B}"/>
                </a:ext>
              </a:extLst>
            </p:cNvPr>
            <p:cNvSpPr/>
            <p:nvPr/>
          </p:nvSpPr>
          <p:spPr>
            <a:xfrm>
              <a:off x="7029051" y="1128589"/>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grpSp>
      <p:sp>
        <p:nvSpPr>
          <p:cNvPr id="11" name="Google Shape;276;p28">
            <a:extLst>
              <a:ext uri="{FF2B5EF4-FFF2-40B4-BE49-F238E27FC236}">
                <a16:creationId xmlns:a16="http://schemas.microsoft.com/office/drawing/2014/main" id="{FC4C7945-74AB-9B1B-E501-73EE18C73FB4}"/>
              </a:ext>
            </a:extLst>
          </p:cNvPr>
          <p:cNvSpPr/>
          <p:nvPr userDrawn="1"/>
        </p:nvSpPr>
        <p:spPr>
          <a:xfrm>
            <a:off x="1727871" y="2740793"/>
            <a:ext cx="8585151"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dirty="0">
              <a:solidFill>
                <a:srgbClr val="44546A"/>
              </a:solidFill>
              <a:latin typeface="Calibri" panose="020F0502020204030204" pitchFamily="34" charset="0"/>
              <a:ea typeface="Calibri"/>
              <a:cs typeface="Calibri" panose="020F0502020204030204" pitchFamily="34" charset="0"/>
              <a:sym typeface="Arial"/>
            </a:endParaRPr>
          </a:p>
        </p:txBody>
      </p:sp>
      <p:grpSp>
        <p:nvGrpSpPr>
          <p:cNvPr id="13" name="Group 12">
            <a:extLst>
              <a:ext uri="{FF2B5EF4-FFF2-40B4-BE49-F238E27FC236}">
                <a16:creationId xmlns:a16="http://schemas.microsoft.com/office/drawing/2014/main" id="{B9CDD6BA-A89F-0F3A-CF4D-5CF74E7FB677}"/>
              </a:ext>
            </a:extLst>
          </p:cNvPr>
          <p:cNvGrpSpPr/>
          <p:nvPr userDrawn="1"/>
        </p:nvGrpSpPr>
        <p:grpSpPr>
          <a:xfrm>
            <a:off x="1727870" y="3567172"/>
            <a:ext cx="8585152" cy="548005"/>
            <a:chOff x="2156845" y="1060636"/>
            <a:chExt cx="5230662" cy="411004"/>
          </a:xfrm>
        </p:grpSpPr>
        <p:sp>
          <p:nvSpPr>
            <p:cNvPr id="15" name="Google Shape;276;p28">
              <a:extLst>
                <a:ext uri="{FF2B5EF4-FFF2-40B4-BE49-F238E27FC236}">
                  <a16:creationId xmlns:a16="http://schemas.microsoft.com/office/drawing/2014/main" id="{39088B4F-EF24-6B40-5FD7-CB8BA73357FD}"/>
                </a:ext>
              </a:extLst>
            </p:cNvPr>
            <p:cNvSpPr/>
            <p:nvPr/>
          </p:nvSpPr>
          <p:spPr>
            <a:xfrm>
              <a:off x="2156845" y="1060636"/>
              <a:ext cx="5230662"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16" name="Google Shape;278;p28">
              <a:extLst>
                <a:ext uri="{FF2B5EF4-FFF2-40B4-BE49-F238E27FC236}">
                  <a16:creationId xmlns:a16="http://schemas.microsoft.com/office/drawing/2014/main" id="{5079C899-8F81-59EC-C74F-ADB63754A339}"/>
                </a:ext>
              </a:extLst>
            </p:cNvPr>
            <p:cNvSpPr/>
            <p:nvPr/>
          </p:nvSpPr>
          <p:spPr>
            <a:xfrm>
              <a:off x="2173605" y="1060872"/>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14" name="Google Shape;275;p28">
              <a:extLst>
                <a:ext uri="{FF2B5EF4-FFF2-40B4-BE49-F238E27FC236}">
                  <a16:creationId xmlns:a16="http://schemas.microsoft.com/office/drawing/2014/main" id="{B8A3F35E-B041-93FC-B0C1-1195D0083869}"/>
                </a:ext>
              </a:extLst>
            </p:cNvPr>
            <p:cNvSpPr/>
            <p:nvPr/>
          </p:nvSpPr>
          <p:spPr>
            <a:xfrm>
              <a:off x="7022854" y="1125891"/>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grpSp>
      <p:grpSp>
        <p:nvGrpSpPr>
          <p:cNvPr id="17" name="Group 16">
            <a:extLst>
              <a:ext uri="{FF2B5EF4-FFF2-40B4-BE49-F238E27FC236}">
                <a16:creationId xmlns:a16="http://schemas.microsoft.com/office/drawing/2014/main" id="{3277A013-A45D-6F49-2975-E68695BEA8DA}"/>
              </a:ext>
            </a:extLst>
          </p:cNvPr>
          <p:cNvGrpSpPr/>
          <p:nvPr userDrawn="1"/>
        </p:nvGrpSpPr>
        <p:grpSpPr>
          <a:xfrm>
            <a:off x="1727870" y="4432982"/>
            <a:ext cx="8557644" cy="548008"/>
            <a:chOff x="2181743" y="1049983"/>
            <a:chExt cx="5221155" cy="411004"/>
          </a:xfrm>
        </p:grpSpPr>
        <p:sp>
          <p:nvSpPr>
            <p:cNvPr id="21" name="Google Shape;276;p28">
              <a:extLst>
                <a:ext uri="{FF2B5EF4-FFF2-40B4-BE49-F238E27FC236}">
                  <a16:creationId xmlns:a16="http://schemas.microsoft.com/office/drawing/2014/main" id="{2732F590-53C3-5C44-FED7-8EDE186D8362}"/>
                </a:ext>
              </a:extLst>
            </p:cNvPr>
            <p:cNvSpPr/>
            <p:nvPr/>
          </p:nvSpPr>
          <p:spPr>
            <a:xfrm>
              <a:off x="2181743" y="1049983"/>
              <a:ext cx="5221155"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5;p28">
              <a:extLst>
                <a:ext uri="{FF2B5EF4-FFF2-40B4-BE49-F238E27FC236}">
                  <a16:creationId xmlns:a16="http://schemas.microsoft.com/office/drawing/2014/main" id="{6F13239F-8DB9-944C-AA45-ACC764B18727}"/>
                </a:ext>
              </a:extLst>
            </p:cNvPr>
            <p:cNvSpPr/>
            <p:nvPr/>
          </p:nvSpPr>
          <p:spPr>
            <a:xfrm>
              <a:off x="7071105" y="1107283"/>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4</a:t>
              </a:r>
              <a:endParaRPr lang="fr-FR" sz="1467" kern="0" dirty="0">
                <a:solidFill>
                  <a:srgbClr val="000000"/>
                </a:solidFill>
                <a:latin typeface="Calibri" panose="020F0502020204030204" pitchFamily="34" charset="0"/>
                <a:cs typeface="Calibri" panose="020F0502020204030204" pitchFamily="34" charset="0"/>
                <a:sym typeface="Arial"/>
              </a:endParaRPr>
            </a:p>
          </p:txBody>
        </p:sp>
      </p:grpSp>
      <p:sp>
        <p:nvSpPr>
          <p:cNvPr id="26" name="Text Placeholder 59">
            <a:extLst>
              <a:ext uri="{FF2B5EF4-FFF2-40B4-BE49-F238E27FC236}">
                <a16:creationId xmlns:a16="http://schemas.microsoft.com/office/drawing/2014/main" id="{2D6FDE8E-9615-9E05-F568-F1873FAF5A7B}"/>
              </a:ext>
            </a:extLst>
          </p:cNvPr>
          <p:cNvSpPr>
            <a:spLocks noGrp="1"/>
          </p:cNvSpPr>
          <p:nvPr userDrawn="1">
            <p:ph type="body" sz="quarter" idx="12" hasCustomPrompt="1"/>
          </p:nvPr>
        </p:nvSpPr>
        <p:spPr>
          <a:xfrm>
            <a:off x="2543375" y="1954844"/>
            <a:ext cx="1212286"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 10دقائق</a:t>
            </a:r>
            <a:endParaRPr lang="fr-FR" dirty="0"/>
          </a:p>
        </p:txBody>
      </p:sp>
      <p:sp>
        <p:nvSpPr>
          <p:cNvPr id="28" name="Text Placeholder 59">
            <a:extLst>
              <a:ext uri="{FF2B5EF4-FFF2-40B4-BE49-F238E27FC236}">
                <a16:creationId xmlns:a16="http://schemas.microsoft.com/office/drawing/2014/main" id="{7DF02EAC-ED72-916A-5E5E-535B95FC9A73}"/>
              </a:ext>
            </a:extLst>
          </p:cNvPr>
          <p:cNvSpPr>
            <a:spLocks noGrp="1"/>
          </p:cNvSpPr>
          <p:nvPr userDrawn="1">
            <p:ph type="body" sz="quarter" idx="16" hasCustomPrompt="1"/>
          </p:nvPr>
        </p:nvSpPr>
        <p:spPr>
          <a:xfrm>
            <a:off x="4558155" y="2784394"/>
            <a:ext cx="5044338"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أكتسب</a:t>
            </a:r>
            <a:endParaRPr lang="en-US" sz="2400" b="1" kern="0" dirty="0">
              <a:solidFill>
                <a:srgbClr val="44546A"/>
              </a:solidFill>
              <a:latin typeface="Calibri"/>
              <a:ea typeface="Calibri"/>
              <a:cs typeface="Calibri"/>
            </a:endParaRPr>
          </a:p>
        </p:txBody>
      </p:sp>
      <p:sp>
        <p:nvSpPr>
          <p:cNvPr id="29" name="Text Placeholder 59">
            <a:extLst>
              <a:ext uri="{FF2B5EF4-FFF2-40B4-BE49-F238E27FC236}">
                <a16:creationId xmlns:a16="http://schemas.microsoft.com/office/drawing/2014/main" id="{BA6AAA0D-98B6-2DFF-58DA-236A8AF6E8B5}"/>
              </a:ext>
            </a:extLst>
          </p:cNvPr>
          <p:cNvSpPr>
            <a:spLocks noGrp="1"/>
          </p:cNvSpPr>
          <p:nvPr userDrawn="1">
            <p:ph type="body" sz="quarter" idx="17" hasCustomPrompt="1"/>
          </p:nvPr>
        </p:nvSpPr>
        <p:spPr>
          <a:xfrm>
            <a:off x="4558155" y="3621380"/>
            <a:ext cx="5044338"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ar-MA" sz="2400" b="1" kern="0" dirty="0">
                <a:solidFill>
                  <a:srgbClr val="44546A"/>
                </a:solidFill>
                <a:latin typeface="Calibri"/>
                <a:ea typeface="Calibri"/>
                <a:cs typeface="Calibri"/>
              </a:rPr>
              <a:t>أطبق</a:t>
            </a:r>
            <a:endParaRPr lang="en-US" sz="2400" b="1" kern="0" dirty="0">
              <a:solidFill>
                <a:srgbClr val="44546A"/>
              </a:solidFill>
              <a:latin typeface="Calibri"/>
              <a:ea typeface="Calibri"/>
              <a:cs typeface="Calibri"/>
            </a:endParaRPr>
          </a:p>
        </p:txBody>
      </p:sp>
      <p:sp>
        <p:nvSpPr>
          <p:cNvPr id="34" name="Text Placeholder 59">
            <a:extLst>
              <a:ext uri="{FF2B5EF4-FFF2-40B4-BE49-F238E27FC236}">
                <a16:creationId xmlns:a16="http://schemas.microsoft.com/office/drawing/2014/main" id="{DA9A1411-16FC-452A-933A-88A8EF74C813}"/>
              </a:ext>
            </a:extLst>
          </p:cNvPr>
          <p:cNvSpPr>
            <a:spLocks noGrp="1"/>
          </p:cNvSpPr>
          <p:nvPr userDrawn="1">
            <p:ph type="body" sz="quarter" idx="18" hasCustomPrompt="1"/>
          </p:nvPr>
        </p:nvSpPr>
        <p:spPr>
          <a:xfrm>
            <a:off x="4558155" y="1963761"/>
            <a:ext cx="5044339"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افتتاح الحصة</a:t>
            </a:r>
            <a:endParaRPr lang="en-US" sz="2400" b="1" kern="0" dirty="0">
              <a:solidFill>
                <a:srgbClr val="44546A"/>
              </a:solidFill>
              <a:latin typeface="Calibri"/>
              <a:ea typeface="Calibri"/>
              <a:cs typeface="Calibri"/>
            </a:endParaRPr>
          </a:p>
        </p:txBody>
      </p:sp>
      <p:sp>
        <p:nvSpPr>
          <p:cNvPr id="36" name="Text Placeholder 59">
            <a:extLst>
              <a:ext uri="{FF2B5EF4-FFF2-40B4-BE49-F238E27FC236}">
                <a16:creationId xmlns:a16="http://schemas.microsoft.com/office/drawing/2014/main" id="{56B89A21-69EB-C235-2025-D389A096FA3B}"/>
              </a:ext>
            </a:extLst>
          </p:cNvPr>
          <p:cNvSpPr>
            <a:spLocks noGrp="1"/>
          </p:cNvSpPr>
          <p:nvPr userDrawn="1">
            <p:ph type="body" sz="quarter" idx="20" hasCustomPrompt="1"/>
          </p:nvPr>
        </p:nvSpPr>
        <p:spPr>
          <a:xfrm>
            <a:off x="2491895" y="2837871"/>
            <a:ext cx="1263765"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15 دقائق</a:t>
            </a:r>
            <a:endParaRPr lang="fr-FR" dirty="0"/>
          </a:p>
        </p:txBody>
      </p:sp>
      <p:sp>
        <p:nvSpPr>
          <p:cNvPr id="37" name="Text Placeholder 59">
            <a:extLst>
              <a:ext uri="{FF2B5EF4-FFF2-40B4-BE49-F238E27FC236}">
                <a16:creationId xmlns:a16="http://schemas.microsoft.com/office/drawing/2014/main" id="{9755BE96-F37E-B517-D812-A5D2070F5330}"/>
              </a:ext>
            </a:extLst>
          </p:cNvPr>
          <p:cNvSpPr>
            <a:spLocks noGrp="1"/>
          </p:cNvSpPr>
          <p:nvPr userDrawn="1">
            <p:ph type="body" sz="quarter" idx="21" hasCustomPrompt="1"/>
          </p:nvPr>
        </p:nvSpPr>
        <p:spPr>
          <a:xfrm>
            <a:off x="2543374" y="3621380"/>
            <a:ext cx="1278748"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 10 دقائق</a:t>
            </a:r>
            <a:endParaRPr lang="fr-FR" dirty="0"/>
          </a:p>
        </p:txBody>
      </p:sp>
      <p:sp>
        <p:nvSpPr>
          <p:cNvPr id="39" name="Google Shape;278;p28">
            <a:extLst>
              <a:ext uri="{FF2B5EF4-FFF2-40B4-BE49-F238E27FC236}">
                <a16:creationId xmlns:a16="http://schemas.microsoft.com/office/drawing/2014/main" id="{FBAEACA9-5BDB-1466-4C0F-471AB446323F}"/>
              </a:ext>
            </a:extLst>
          </p:cNvPr>
          <p:cNvSpPr/>
          <p:nvPr userDrawn="1"/>
        </p:nvSpPr>
        <p:spPr>
          <a:xfrm>
            <a:off x="1750744" y="4417789"/>
            <a:ext cx="639616"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0" name="Text Placeholder 59">
            <a:extLst>
              <a:ext uri="{FF2B5EF4-FFF2-40B4-BE49-F238E27FC236}">
                <a16:creationId xmlns:a16="http://schemas.microsoft.com/office/drawing/2014/main" id="{5F64F81A-D235-FE6C-0DA2-E92551CE03F7}"/>
              </a:ext>
            </a:extLst>
          </p:cNvPr>
          <p:cNvSpPr>
            <a:spLocks noGrp="1"/>
          </p:cNvSpPr>
          <p:nvPr userDrawn="1">
            <p:ph type="body" sz="quarter" idx="23" hasCustomPrompt="1"/>
          </p:nvPr>
        </p:nvSpPr>
        <p:spPr>
          <a:xfrm>
            <a:off x="2475559" y="4476586"/>
            <a:ext cx="1280099"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5 دقائق</a:t>
            </a:r>
            <a:endParaRPr lang="fr-FR" dirty="0"/>
          </a:p>
        </p:txBody>
      </p:sp>
      <p:sp>
        <p:nvSpPr>
          <p:cNvPr id="41" name="Text Placeholder 59">
            <a:extLst>
              <a:ext uri="{FF2B5EF4-FFF2-40B4-BE49-F238E27FC236}">
                <a16:creationId xmlns:a16="http://schemas.microsoft.com/office/drawing/2014/main" id="{2EDA4A82-BFC0-7B00-AAE6-B2DEC56D741F}"/>
              </a:ext>
            </a:extLst>
          </p:cNvPr>
          <p:cNvSpPr>
            <a:spLocks noGrp="1"/>
          </p:cNvSpPr>
          <p:nvPr userDrawn="1">
            <p:ph type="body" sz="quarter" idx="24" hasCustomPrompt="1"/>
          </p:nvPr>
        </p:nvSpPr>
        <p:spPr>
          <a:xfrm>
            <a:off x="4528561" y="4481761"/>
            <a:ext cx="5091127"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ar-MA" sz="2400" b="1" kern="0" dirty="0">
                <a:solidFill>
                  <a:srgbClr val="44546A"/>
                </a:solidFill>
                <a:latin typeface="Calibri"/>
                <a:ea typeface="Calibri"/>
                <a:cs typeface="Calibri"/>
              </a:rPr>
              <a:t>اختتام الحصة</a:t>
            </a:r>
            <a:endParaRPr lang="en-US" sz="2400" b="1" kern="0" dirty="0">
              <a:solidFill>
                <a:srgbClr val="44546A"/>
              </a:solidFill>
              <a:latin typeface="Calibri"/>
              <a:ea typeface="Calibri"/>
              <a:cs typeface="Calibri"/>
            </a:endParaRPr>
          </a:p>
        </p:txBody>
      </p:sp>
      <p:sp>
        <p:nvSpPr>
          <p:cNvPr id="10" name="Google Shape;275;p28">
            <a:extLst>
              <a:ext uri="{FF2B5EF4-FFF2-40B4-BE49-F238E27FC236}">
                <a16:creationId xmlns:a16="http://schemas.microsoft.com/office/drawing/2014/main" id="{CD567A08-3591-2022-126A-FADCBCD31CDA}"/>
              </a:ext>
            </a:extLst>
          </p:cNvPr>
          <p:cNvSpPr/>
          <p:nvPr userDrawn="1"/>
        </p:nvSpPr>
        <p:spPr>
          <a:xfrm>
            <a:off x="9772907" y="2801706"/>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42" name="Google Shape;278;p28">
            <a:extLst>
              <a:ext uri="{FF2B5EF4-FFF2-40B4-BE49-F238E27FC236}">
                <a16:creationId xmlns:a16="http://schemas.microsoft.com/office/drawing/2014/main" id="{81D15028-9129-B4B3-0EBD-E24485A51857}"/>
              </a:ext>
            </a:extLst>
          </p:cNvPr>
          <p:cNvSpPr/>
          <p:nvPr userDrawn="1"/>
        </p:nvSpPr>
        <p:spPr>
          <a:xfrm>
            <a:off x="1740097" y="2744359"/>
            <a:ext cx="637722"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Tree>
    <p:extLst>
      <p:ext uri="{BB962C8B-B14F-4D97-AF65-F5344CB8AC3E}">
        <p14:creationId xmlns:p14="http://schemas.microsoft.com/office/powerpoint/2010/main" val="19200038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219"/>
        <p:cNvGrpSpPr/>
        <p:nvPr/>
      </p:nvGrpSpPr>
      <p:grpSpPr>
        <a:xfrm>
          <a:off x="0" y="0"/>
          <a:ext cx="0" cy="0"/>
          <a:chOff x="0" y="0"/>
          <a:chExt cx="0" cy="0"/>
        </a:xfrm>
      </p:grpSpPr>
      <p:sp>
        <p:nvSpPr>
          <p:cNvPr id="220" name="Google Shape;220;p95"/>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221" name="Google Shape;221;p95"/>
          <p:cNvSpPr txBox="1"/>
          <p:nvPr/>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22" name="Google Shape;222;p95"/>
          <p:cNvSpPr txBox="1"/>
          <p:nvPr/>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23" name="Google Shape;223;p95"/>
          <p:cNvSpPr txBox="1">
            <a:spLocks noGrp="1"/>
          </p:cNvSpPr>
          <p:nvPr>
            <p:ph type="body" idx="1"/>
          </p:nvPr>
        </p:nvSpPr>
        <p:spPr>
          <a:xfrm>
            <a:off x="3715202" y="81025"/>
            <a:ext cx="4757738" cy="830956"/>
          </a:xfrm>
          <a:prstGeom prst="rect">
            <a:avLst/>
          </a:prstGeom>
          <a:noFill/>
          <a:ln>
            <a:noFill/>
          </a:ln>
        </p:spPr>
        <p:txBody>
          <a:bodyPr spcFirstLastPara="1" wrap="square" lIns="91425" tIns="45700" rIns="91425" bIns="45700" anchor="t" anchorCtr="0">
            <a:spAutoFit/>
          </a:bodyPr>
          <a:lstStyle>
            <a:lvl1pPr marL="457200" lvl="0" indent="-533400" algn="r">
              <a:lnSpc>
                <a:spcPct val="90000"/>
              </a:lnSpc>
              <a:spcBef>
                <a:spcPts val="1000"/>
              </a:spcBef>
              <a:spcAft>
                <a:spcPts val="0"/>
              </a:spcAft>
              <a:buClr>
                <a:schemeClr val="dk1"/>
              </a:buClr>
              <a:buSzPts val="4800"/>
              <a:buChar char="•"/>
              <a:defRPr sz="4800" b="1"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4" name="Google Shape;224;p95"/>
          <p:cNvSpPr txBox="1">
            <a:spLocks noGrp="1"/>
          </p:cNvSpPr>
          <p:nvPr>
            <p:ph type="body" idx="2"/>
          </p:nvPr>
        </p:nvSpPr>
        <p:spPr>
          <a:xfrm>
            <a:off x="671332" y="1678671"/>
            <a:ext cx="10845478" cy="784790"/>
          </a:xfrm>
          <a:prstGeom prst="rect">
            <a:avLst/>
          </a:prstGeom>
          <a:noFill/>
          <a:ln>
            <a:noFill/>
          </a:ln>
        </p:spPr>
        <p:txBody>
          <a:bodyPr spcFirstLastPara="1" wrap="square" lIns="91425" tIns="45700" rIns="91425" bIns="45700" anchor="t" anchorCtr="0">
            <a:spAutoFit/>
          </a:bodyPr>
          <a:lstStyle>
            <a:lvl1pPr marL="457200" lvl="0" indent="-419100" algn="r">
              <a:lnSpc>
                <a:spcPct val="90000"/>
              </a:lnSpc>
              <a:spcBef>
                <a:spcPts val="1000"/>
              </a:spcBef>
              <a:spcAft>
                <a:spcPts val="0"/>
              </a:spcAft>
              <a:buClr>
                <a:schemeClr val="dk1"/>
              </a:buClr>
              <a:buSzPts val="3000"/>
              <a:buChar char="•"/>
              <a:defRPr sz="3000" b="0"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sz="18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225"/>
        <p:cNvGrpSpPr/>
        <p:nvPr/>
      </p:nvGrpSpPr>
      <p:grpSpPr>
        <a:xfrm>
          <a:off x="0" y="0"/>
          <a:ext cx="0" cy="0"/>
          <a:chOff x="0" y="0"/>
          <a:chExt cx="0" cy="0"/>
        </a:xfrm>
      </p:grpSpPr>
      <p:sp>
        <p:nvSpPr>
          <p:cNvPr id="226" name="Google Shape;226;p9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7" name="Google Shape;227;p9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8" name="Google Shape;228;p9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Diapositive de titre">
  <p:cSld name="Diapositive de titre">
    <p:spTree>
      <p:nvGrpSpPr>
        <p:cNvPr id="1" name="Shape 229"/>
        <p:cNvGrpSpPr/>
        <p:nvPr/>
      </p:nvGrpSpPr>
      <p:grpSpPr>
        <a:xfrm>
          <a:off x="0" y="0"/>
          <a:ext cx="0" cy="0"/>
          <a:chOff x="0" y="0"/>
          <a:chExt cx="0" cy="0"/>
        </a:xfrm>
      </p:grpSpPr>
      <p:sp>
        <p:nvSpPr>
          <p:cNvPr id="230" name="Google Shape;230;p8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31" name="Google Shape;231;p8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2" name="Google Shape;232;p8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3" name="Google Shape;233;p8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grpSp>
        <p:nvGrpSpPr>
          <p:cNvPr id="234" name="Google Shape;234;p86"/>
          <p:cNvGrpSpPr/>
          <p:nvPr/>
        </p:nvGrpSpPr>
        <p:grpSpPr>
          <a:xfrm>
            <a:off x="0" y="-26503"/>
            <a:ext cx="12192000" cy="6858001"/>
            <a:chOff x="0" y="0"/>
            <a:chExt cx="13716000" cy="10287000"/>
          </a:xfrm>
        </p:grpSpPr>
        <p:sp>
          <p:nvSpPr>
            <p:cNvPr id="235" name="Google Shape;235;p86"/>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FFFFFF"/>
                </a:solidFill>
                <a:latin typeface="Dosis"/>
                <a:ea typeface="Dosis"/>
                <a:cs typeface="Dosis"/>
                <a:sym typeface="Dosis"/>
              </a:endParaRPr>
            </a:p>
          </p:txBody>
        </p:sp>
        <p:sp>
          <p:nvSpPr>
            <p:cNvPr id="236" name="Google Shape;236;p86"/>
            <p:cNvSpPr/>
            <p:nvPr/>
          </p:nvSpPr>
          <p:spPr>
            <a:xfrm>
              <a:off x="304801" y="920109"/>
              <a:ext cx="13106399" cy="9160152"/>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FFFFFF"/>
                </a:solidFill>
                <a:latin typeface="Dosis"/>
                <a:ea typeface="Dosis"/>
                <a:cs typeface="Dosis"/>
                <a:sym typeface="Dosis"/>
              </a:endParaRPr>
            </a:p>
          </p:txBody>
        </p:sp>
        <p:sp>
          <p:nvSpPr>
            <p:cNvPr id="237" name="Google Shape;237;p86"/>
            <p:cNvSpPr/>
            <p:nvPr/>
          </p:nvSpPr>
          <p:spPr>
            <a:xfrm>
              <a:off x="304801" y="310242"/>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FFFFFF"/>
                </a:solidFill>
                <a:latin typeface="Dosis"/>
                <a:ea typeface="Dosis"/>
                <a:cs typeface="Dosis"/>
                <a:sym typeface="Dosis"/>
              </a:endParaRPr>
            </a:p>
          </p:txBody>
        </p:sp>
      </p:grpSp>
      <p:sp>
        <p:nvSpPr>
          <p:cNvPr id="238" name="Google Shape;238;p86"/>
          <p:cNvSpPr/>
          <p:nvPr/>
        </p:nvSpPr>
        <p:spPr>
          <a:xfrm flipH="1">
            <a:off x="11353800" y="363227"/>
            <a:ext cx="366091" cy="224705"/>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1" i="0" u="none" strike="noStrike" cap="none">
              <a:solidFill>
                <a:srgbClr val="7F7F7F"/>
              </a:solidFill>
              <a:latin typeface="Dosis"/>
              <a:ea typeface="Dosis"/>
              <a:cs typeface="Dosis"/>
              <a:sym typeface="Dosis"/>
            </a:endParaRPr>
          </a:p>
        </p:txBody>
      </p:sp>
      <p:sp>
        <p:nvSpPr>
          <p:cNvPr id="239" name="Google Shape;239;p86"/>
          <p:cNvSpPr txBox="1">
            <a:spLocks noGrp="1"/>
          </p:cNvSpPr>
          <p:nvPr>
            <p:ph type="title"/>
          </p:nvPr>
        </p:nvSpPr>
        <p:spPr>
          <a:xfrm>
            <a:off x="1192696" y="523893"/>
            <a:ext cx="10161104" cy="470617"/>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757070"/>
              </a:buClr>
              <a:buSzPts val="1800"/>
              <a:buFont typeface="Calibri"/>
              <a:buNone/>
              <a:defRPr sz="1800" b="0" i="1">
                <a:solidFill>
                  <a:srgbClr val="757070"/>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Diapositive de titre">
  <p:cSld name="1_Diapositive de titre">
    <p:spTree>
      <p:nvGrpSpPr>
        <p:cNvPr id="1" name="Shape 240"/>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قابل للتعديل">
  <p:cSld name="قابل للتعديل">
    <p:spTree>
      <p:nvGrpSpPr>
        <p:cNvPr id="1" name="Shape 241"/>
        <p:cNvGrpSpPr/>
        <p:nvPr/>
      </p:nvGrpSpPr>
      <p:grpSpPr>
        <a:xfrm>
          <a:off x="0" y="0"/>
          <a:ext cx="0" cy="0"/>
          <a:chOff x="0" y="0"/>
          <a:chExt cx="0" cy="0"/>
        </a:xfrm>
      </p:grpSpPr>
      <p:grpSp>
        <p:nvGrpSpPr>
          <p:cNvPr id="242" name="Google Shape;242;p141"/>
          <p:cNvGrpSpPr/>
          <p:nvPr/>
        </p:nvGrpSpPr>
        <p:grpSpPr>
          <a:xfrm>
            <a:off x="4932835" y="1459304"/>
            <a:ext cx="6054377" cy="3711725"/>
            <a:chOff x="1715066" y="1103461"/>
            <a:chExt cx="5717724" cy="3124203"/>
          </a:xfrm>
        </p:grpSpPr>
        <p:sp>
          <p:nvSpPr>
            <p:cNvPr id="243" name="Google Shape;243;p141"/>
            <p:cNvSpPr/>
            <p:nvPr/>
          </p:nvSpPr>
          <p:spPr>
            <a:xfrm>
              <a:off x="1715066" y="1103461"/>
              <a:ext cx="5717724" cy="3124203"/>
            </a:xfrm>
            <a:prstGeom prst="rect">
              <a:avLst/>
            </a:prstGeom>
            <a:solidFill>
              <a:schemeClr val="accent1"/>
            </a:solidFill>
            <a:ln w="9525" cap="flat" cmpd="sng">
              <a:solidFill>
                <a:srgbClr val="156082"/>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244" name="Google Shape;244;p141"/>
            <p:cNvSpPr/>
            <p:nvPr/>
          </p:nvSpPr>
          <p:spPr>
            <a:xfrm>
              <a:off x="1802501" y="1179667"/>
              <a:ext cx="5542845" cy="2971800"/>
            </a:xfrm>
            <a:prstGeom prst="rect">
              <a:avLst/>
            </a:prstGeom>
            <a:solidFill>
              <a:srgbClr val="FFFFFF"/>
            </a:solidFill>
            <a:ln w="9525" cap="flat" cmpd="sng">
              <a:solidFill>
                <a:srgbClr val="156082"/>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245" name="Google Shape;245;p141"/>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SzPts val="28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i="1">
                <a:latin typeface="Calibri"/>
                <a:ea typeface="Calibri"/>
                <a:cs typeface="Calibri"/>
                <a:sym typeface="Calibri"/>
              </a:defRPr>
            </a:lvl2pPr>
            <a:lvl3pPr marL="1371600" lvl="2" indent="-228600" algn="l">
              <a:lnSpc>
                <a:spcPct val="90000"/>
              </a:lnSpc>
              <a:spcBef>
                <a:spcPts val="500"/>
              </a:spcBef>
              <a:spcAft>
                <a:spcPts val="0"/>
              </a:spcAft>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SzPts val="1800"/>
              <a:buNone/>
              <a:defRPr sz="2000" i="1">
                <a:latin typeface="Calibri"/>
                <a:ea typeface="Calibri"/>
                <a:cs typeface="Calibri"/>
                <a:sym typeface="Calibri"/>
              </a:defRPr>
            </a:lvl4pPr>
            <a:lvl5pPr marL="2286000" lvl="4" indent="-228600" algn="l">
              <a:lnSpc>
                <a:spcPct val="90000"/>
              </a:lnSpc>
              <a:spcBef>
                <a:spcPts val="500"/>
              </a:spcBef>
              <a:spcAft>
                <a:spcPts val="0"/>
              </a:spcAft>
              <a:buSzPts val="1800"/>
              <a:buNone/>
              <a:defRPr sz="20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246" name="Google Shape;246;p141"/>
          <p:cNvSpPr txBox="1">
            <a:spLocks noGrp="1"/>
          </p:cNvSpPr>
          <p:nvPr>
            <p:ph type="body" idx="2"/>
          </p:nvPr>
        </p:nvSpPr>
        <p:spPr>
          <a:xfrm>
            <a:off x="5025419" y="2287934"/>
            <a:ext cx="5869201" cy="418862"/>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SzPts val="2800"/>
              <a:buNone/>
              <a:defRPr sz="4400" b="1" i="0" u="none" strike="noStrike" cap="none">
                <a:solidFill>
                  <a:srgbClr val="156082"/>
                </a:solidFill>
                <a:latin typeface="Arial"/>
                <a:ea typeface="Arial"/>
                <a:cs typeface="Arial"/>
                <a:sym typeface="Arial"/>
              </a:defRPr>
            </a:lvl1pPr>
            <a:lvl2pPr marL="914400" lvl="1" indent="-228600" algn="l">
              <a:lnSpc>
                <a:spcPct val="90000"/>
              </a:lnSpc>
              <a:spcBef>
                <a:spcPts val="500"/>
              </a:spcBef>
              <a:spcAft>
                <a:spcPts val="0"/>
              </a:spcAft>
              <a:buSzPts val="2400"/>
              <a:buNone/>
              <a:defRPr sz="2000" i="1">
                <a:latin typeface="Calibri"/>
                <a:ea typeface="Calibri"/>
                <a:cs typeface="Calibri"/>
                <a:sym typeface="Calibri"/>
              </a:defRPr>
            </a:lvl2pPr>
            <a:lvl3pPr marL="1371600" lvl="2" indent="-228600" algn="l">
              <a:lnSpc>
                <a:spcPct val="90000"/>
              </a:lnSpc>
              <a:spcBef>
                <a:spcPts val="500"/>
              </a:spcBef>
              <a:spcAft>
                <a:spcPts val="0"/>
              </a:spcAft>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SzPts val="1800"/>
              <a:buNone/>
              <a:defRPr sz="2000" i="1">
                <a:latin typeface="Calibri"/>
                <a:ea typeface="Calibri"/>
                <a:cs typeface="Calibri"/>
                <a:sym typeface="Calibri"/>
              </a:defRPr>
            </a:lvl4pPr>
            <a:lvl5pPr marL="2286000" lvl="4" indent="-228600" algn="l">
              <a:lnSpc>
                <a:spcPct val="90000"/>
              </a:lnSpc>
              <a:spcBef>
                <a:spcPts val="500"/>
              </a:spcBef>
              <a:spcAft>
                <a:spcPts val="0"/>
              </a:spcAft>
              <a:buSzPts val="1800"/>
              <a:buNone/>
              <a:defRPr sz="20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lôture de la séance">
  <p:cSld name="Clôture de la séance">
    <p:bg>
      <p:bgPr>
        <a:gradFill>
          <a:gsLst>
            <a:gs pos="0">
              <a:srgbClr val="F19D19"/>
            </a:gs>
            <a:gs pos="3000">
              <a:schemeClr val="lt1"/>
            </a:gs>
            <a:gs pos="94000">
              <a:srgbClr val="F19D19"/>
            </a:gs>
            <a:gs pos="100000">
              <a:srgbClr val="F19D19"/>
            </a:gs>
          </a:gsLst>
          <a:path path="circle">
            <a:fillToRect l="50000" t="50000" r="50000" b="50000"/>
          </a:path>
          <a:tileRect/>
        </a:gradFill>
        <a:effectLst/>
      </p:bgPr>
    </p:bg>
    <p:spTree>
      <p:nvGrpSpPr>
        <p:cNvPr id="1" name="Shape 338"/>
        <p:cNvGrpSpPr/>
        <p:nvPr/>
      </p:nvGrpSpPr>
      <p:grpSpPr>
        <a:xfrm>
          <a:off x="0" y="0"/>
          <a:ext cx="0" cy="0"/>
          <a:chOff x="0" y="0"/>
          <a:chExt cx="0" cy="0"/>
        </a:xfrm>
      </p:grpSpPr>
      <p:grpSp>
        <p:nvGrpSpPr>
          <p:cNvPr id="339" name="Google Shape;339;p171"/>
          <p:cNvGrpSpPr/>
          <p:nvPr/>
        </p:nvGrpSpPr>
        <p:grpSpPr>
          <a:xfrm>
            <a:off x="812158" y="844906"/>
            <a:ext cx="10567685" cy="5198169"/>
            <a:chOff x="2184399" y="1402024"/>
            <a:chExt cx="7823200" cy="4942038"/>
          </a:xfrm>
        </p:grpSpPr>
        <p:sp>
          <p:nvSpPr>
            <p:cNvPr id="340" name="Google Shape;340;p171"/>
            <p:cNvSpPr/>
            <p:nvPr/>
          </p:nvSpPr>
          <p:spPr>
            <a:xfrm>
              <a:off x="2184399" y="1402024"/>
              <a:ext cx="7823200" cy="4942038"/>
            </a:xfrm>
            <a:prstGeom prst="roundRect">
              <a:avLst>
                <a:gd name="adj" fmla="val 2665"/>
              </a:avLst>
            </a:prstGeom>
            <a:solidFill>
              <a:srgbClr val="F19D19"/>
            </a:solidFill>
            <a:ln w="25400" cap="flat" cmpd="sng">
              <a:solidFill>
                <a:srgbClr val="F19D19"/>
              </a:solidFill>
              <a:prstDash val="solid"/>
              <a:round/>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341" name="Google Shape;341;p171"/>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p:txBody>
        </p:sp>
      </p:grpSp>
      <p:sp>
        <p:nvSpPr>
          <p:cNvPr id="342" name="Google Shape;342;p171"/>
          <p:cNvSpPr/>
          <p:nvPr/>
        </p:nvSpPr>
        <p:spPr>
          <a:xfrm>
            <a:off x="10285532" y="4917801"/>
            <a:ext cx="936370" cy="936371"/>
          </a:xfrm>
          <a:prstGeom prst="ellipse">
            <a:avLst/>
          </a:prstGeom>
          <a:blipFill rotWithShape="1">
            <a:blip r:embed="rId2">
              <a:alphaModFix/>
            </a:blip>
            <a:stretch>
              <a:fillRect/>
            </a:stretch>
          </a:blipFill>
          <a:ln w="254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343" name="Google Shape;343;p171"/>
          <p:cNvSpPr txBox="1"/>
          <p:nvPr/>
        </p:nvSpPr>
        <p:spPr>
          <a:xfrm>
            <a:off x="946951" y="3651380"/>
            <a:ext cx="10298101" cy="906595"/>
          </a:xfrm>
          <a:prstGeom prst="rect">
            <a:avLst/>
          </a:prstGeom>
          <a:noFill/>
          <a:ln>
            <a:noFill/>
          </a:ln>
        </p:spPr>
        <p:txBody>
          <a:bodyPr spcFirstLastPara="1" wrap="square" lIns="91425" tIns="45700" rIns="91425" bIns="45700" anchor="t" anchorCtr="0">
            <a:spAutoFit/>
          </a:bodyPr>
          <a:lstStyle/>
          <a:p>
            <a:pPr marL="0" marR="0" lvl="0" indent="0" algn="ctr" rtl="0">
              <a:lnSpc>
                <a:spcPct val="131218"/>
              </a:lnSpc>
              <a:spcBef>
                <a:spcPts val="0"/>
              </a:spcBef>
              <a:spcAft>
                <a:spcPts val="0"/>
              </a:spcAft>
              <a:buNone/>
            </a:pPr>
            <a:r>
              <a:rPr lang="ar-MA" sz="4400" b="1" i="0" u="none" strike="noStrike" cap="none">
                <a:solidFill>
                  <a:srgbClr val="F19D19"/>
                </a:solidFill>
                <a:latin typeface="Calibri"/>
                <a:ea typeface="Calibri"/>
                <a:cs typeface="Calibri"/>
                <a:sym typeface="Calibri"/>
              </a:rPr>
              <a:t>اختتام الحصة</a:t>
            </a:r>
            <a:endParaRPr/>
          </a:p>
        </p:txBody>
      </p:sp>
      <p:pic>
        <p:nvPicPr>
          <p:cNvPr id="344" name="Google Shape;344;p171"/>
          <p:cNvPicPr preferRelativeResize="0"/>
          <p:nvPr/>
        </p:nvPicPr>
        <p:blipFill rotWithShape="1">
          <a:blip r:embed="rId3">
            <a:alphaModFix/>
          </a:blip>
          <a:srcRect/>
          <a:stretch/>
        </p:blipFill>
        <p:spPr>
          <a:xfrm>
            <a:off x="4973623" y="1310778"/>
            <a:ext cx="2096135" cy="2158333"/>
          </a:xfrm>
          <a:prstGeom prst="rect">
            <a:avLst/>
          </a:prstGeom>
          <a:noFill/>
          <a:ln>
            <a:noFill/>
          </a:ln>
        </p:spPr>
      </p:pic>
      <p:sp>
        <p:nvSpPr>
          <p:cNvPr id="345" name="Google Shape;345;p171"/>
          <p:cNvSpPr txBox="1">
            <a:spLocks noGrp="1"/>
          </p:cNvSpPr>
          <p:nvPr>
            <p:ph type="body" idx="1"/>
          </p:nvPr>
        </p:nvSpPr>
        <p:spPr>
          <a:xfrm>
            <a:off x="8661401" y="5229083"/>
            <a:ext cx="169875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SzPts val="2400"/>
              <a:buNone/>
              <a:defRPr sz="3600" b="1">
                <a:latin typeface="Calibri"/>
                <a:ea typeface="Calibri"/>
                <a:cs typeface="Calibri"/>
                <a:sym typeface="Calibri"/>
              </a:defRPr>
            </a:lvl2pPr>
            <a:lvl3pPr marL="1371600" lvl="2" indent="-228600" algn="l">
              <a:lnSpc>
                <a:spcPct val="90000"/>
              </a:lnSpc>
              <a:spcBef>
                <a:spcPts val="500"/>
              </a:spcBef>
              <a:spcAft>
                <a:spcPts val="0"/>
              </a:spcAft>
              <a:buSzPts val="2000"/>
              <a:buNone/>
              <a:defRPr sz="3600" b="1">
                <a:latin typeface="Calibri"/>
                <a:ea typeface="Calibri"/>
                <a:cs typeface="Calibri"/>
                <a:sym typeface="Calibri"/>
              </a:defRPr>
            </a:lvl3pPr>
            <a:lvl4pPr marL="1828800" lvl="3" indent="-228600" algn="l">
              <a:lnSpc>
                <a:spcPct val="90000"/>
              </a:lnSpc>
              <a:spcBef>
                <a:spcPts val="500"/>
              </a:spcBef>
              <a:spcAft>
                <a:spcPts val="0"/>
              </a:spcAft>
              <a:buSzPts val="1800"/>
              <a:buNone/>
              <a:defRPr sz="3600" b="1">
                <a:latin typeface="Calibri"/>
                <a:ea typeface="Calibri"/>
                <a:cs typeface="Calibri"/>
                <a:sym typeface="Calibri"/>
              </a:defRPr>
            </a:lvl4pPr>
            <a:lvl5pPr marL="2286000" lvl="4" indent="-228600" algn="l">
              <a:lnSpc>
                <a:spcPct val="90000"/>
              </a:lnSpc>
              <a:spcBef>
                <a:spcPts val="500"/>
              </a:spcBef>
              <a:spcAft>
                <a:spcPts val="0"/>
              </a:spcAft>
              <a:buSzPts val="1800"/>
              <a:buNone/>
              <a:defRPr sz="3600" b="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lide Clôture">
  <p:cSld name="Slide Clôture">
    <p:spTree>
      <p:nvGrpSpPr>
        <p:cNvPr id="1" name="Shape 346"/>
        <p:cNvGrpSpPr/>
        <p:nvPr/>
      </p:nvGrpSpPr>
      <p:grpSpPr>
        <a:xfrm>
          <a:off x="0" y="0"/>
          <a:ext cx="0" cy="0"/>
          <a:chOff x="0" y="0"/>
          <a:chExt cx="0" cy="0"/>
        </a:xfrm>
      </p:grpSpPr>
      <p:grpSp>
        <p:nvGrpSpPr>
          <p:cNvPr id="347" name="Google Shape;347;p172"/>
          <p:cNvGrpSpPr/>
          <p:nvPr/>
        </p:nvGrpSpPr>
        <p:grpSpPr>
          <a:xfrm>
            <a:off x="0" y="1"/>
            <a:ext cx="12192000" cy="6858001"/>
            <a:chOff x="0" y="0"/>
            <a:chExt cx="13716000" cy="10287000"/>
          </a:xfrm>
        </p:grpSpPr>
        <p:sp>
          <p:nvSpPr>
            <p:cNvPr id="348" name="Google Shape;348;p172"/>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349" name="Google Shape;349;p172"/>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350" name="Google Shape;350;p172"/>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pic>
        <p:nvPicPr>
          <p:cNvPr id="351" name="Google Shape;351;p172"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
        <p:nvSpPr>
          <p:cNvPr id="352" name="Google Shape;352;p172"/>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6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3" name="Google Shape;353;p172"/>
          <p:cNvSpPr txBox="1">
            <a:spLocks noGrp="1"/>
          </p:cNvSpPr>
          <p:nvPr>
            <p:ph type="body" idx="1"/>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SzPts val="2800"/>
              <a:buFont typeface="Arial"/>
              <a:buNone/>
              <a:defRPr sz="11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54"/>
        <p:cNvGrpSpPr/>
        <p:nvPr/>
      </p:nvGrpSpPr>
      <p:grpSpPr>
        <a:xfrm>
          <a:off x="0" y="0"/>
          <a:ext cx="0" cy="0"/>
          <a:chOff x="0" y="0"/>
          <a:chExt cx="0" cy="0"/>
        </a:xfrm>
      </p:grpSpPr>
      <p:sp>
        <p:nvSpPr>
          <p:cNvPr id="355" name="Google Shape;355;p98"/>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56" name="Google Shape;356;p9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7" name="Google Shape;357;p9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8" name="Google Shape;358;p9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
        <p:nvSpPr>
          <p:cNvPr id="359" name="Google Shape;359;p98"/>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60" name="Google Shape;360;p98"/>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431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61" name="Google Shape;361;p98"/>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2" name="Google Shape;362;p98"/>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63" name="Google Shape;363;p98"/>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D8E2F3"/>
        </a:solidFill>
        <a:effectLst/>
      </p:bgPr>
    </p:bg>
    <p:spTree>
      <p:nvGrpSpPr>
        <p:cNvPr id="1" name="Shape 364"/>
        <p:cNvGrpSpPr/>
        <p:nvPr/>
      </p:nvGrpSpPr>
      <p:grpSpPr>
        <a:xfrm>
          <a:off x="0" y="0"/>
          <a:ext cx="0" cy="0"/>
          <a:chOff x="0" y="0"/>
          <a:chExt cx="0" cy="0"/>
        </a:xfrm>
      </p:grpSpPr>
      <p:sp>
        <p:nvSpPr>
          <p:cNvPr id="365" name="Google Shape;365;p9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6" name="Google Shape;366;p9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67" name="Google Shape;367;p9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8" name="Google Shape;368;p9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9" name="Google Shape;369;p9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370"/>
        <p:cNvGrpSpPr/>
        <p:nvPr/>
      </p:nvGrpSpPr>
      <p:grpSpPr>
        <a:xfrm>
          <a:off x="0" y="0"/>
          <a:ext cx="0" cy="0"/>
          <a:chOff x="0" y="0"/>
          <a:chExt cx="0" cy="0"/>
        </a:xfrm>
      </p:grpSpPr>
      <p:sp>
        <p:nvSpPr>
          <p:cNvPr id="371" name="Google Shape;371;p10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2" name="Google Shape;372;p10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3" name="Google Shape;373;p10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4" name="Google Shape;374;p10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5" name="Google Shape;375;p10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re de section">
  <p:cSld name="Titre de section">
    <p:spTree>
      <p:nvGrpSpPr>
        <p:cNvPr id="1" name="Shape 376"/>
        <p:cNvGrpSpPr/>
        <p:nvPr/>
      </p:nvGrpSpPr>
      <p:grpSpPr>
        <a:xfrm>
          <a:off x="0" y="0"/>
          <a:ext cx="0" cy="0"/>
          <a:chOff x="0" y="0"/>
          <a:chExt cx="0" cy="0"/>
        </a:xfrm>
      </p:grpSpPr>
      <p:sp>
        <p:nvSpPr>
          <p:cNvPr id="377" name="Google Shape;377;p10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8" name="Google Shape;378;p10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79" name="Google Shape;379;p10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0" name="Google Shape;380;p10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1" name="Google Shape;381;p10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382"/>
        <p:cNvGrpSpPr/>
        <p:nvPr/>
      </p:nvGrpSpPr>
      <p:grpSpPr>
        <a:xfrm>
          <a:off x="0" y="0"/>
          <a:ext cx="0" cy="0"/>
          <a:chOff x="0" y="0"/>
          <a:chExt cx="0" cy="0"/>
        </a:xfrm>
      </p:grpSpPr>
      <p:sp>
        <p:nvSpPr>
          <p:cNvPr id="383" name="Google Shape;383;p10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4" name="Google Shape;384;p10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5" name="Google Shape;385;p10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6" name="Google Shape;386;p10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7" name="Google Shape;387;p10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8" name="Google Shape;388;p10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389"/>
        <p:cNvGrpSpPr/>
        <p:nvPr/>
      </p:nvGrpSpPr>
      <p:grpSpPr>
        <a:xfrm>
          <a:off x="0" y="0"/>
          <a:ext cx="0" cy="0"/>
          <a:chOff x="0" y="0"/>
          <a:chExt cx="0" cy="0"/>
        </a:xfrm>
      </p:grpSpPr>
      <p:sp>
        <p:nvSpPr>
          <p:cNvPr id="390" name="Google Shape;390;p10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1" name="Google Shape;391;p10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2" name="Google Shape;392;p10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3" name="Google Shape;393;p10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394"/>
        <p:cNvGrpSpPr/>
        <p:nvPr/>
      </p:nvGrpSpPr>
      <p:grpSpPr>
        <a:xfrm>
          <a:off x="0" y="0"/>
          <a:ext cx="0" cy="0"/>
          <a:chOff x="0" y="0"/>
          <a:chExt cx="0" cy="0"/>
        </a:xfrm>
      </p:grpSpPr>
      <p:sp>
        <p:nvSpPr>
          <p:cNvPr id="395" name="Google Shape;395;p10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6" name="Google Shape;396;p10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97" name="Google Shape;397;p10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98" name="Google Shape;398;p10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9" name="Google Shape;399;p10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0" name="Google Shape;400;p10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الممارسة الجماعية">
  <p:cSld name="الممارسة الجماعية">
    <p:bg>
      <p:bgPr>
        <a:gradFill>
          <a:gsLst>
            <a:gs pos="0">
              <a:srgbClr val="FFFFFF"/>
            </a:gs>
            <a:gs pos="21000">
              <a:srgbClr val="FFFFFF"/>
            </a:gs>
            <a:gs pos="41000">
              <a:srgbClr val="1D6FA9"/>
            </a:gs>
            <a:gs pos="100000">
              <a:srgbClr val="FFFFFF"/>
            </a:gs>
          </a:gsLst>
          <a:path path="circle">
            <a:fillToRect l="50000" t="50000" r="50000" b="50000"/>
          </a:path>
          <a:tileRect/>
        </a:gradFill>
        <a:effectLst/>
      </p:bgPr>
    </p:bg>
    <p:spTree>
      <p:nvGrpSpPr>
        <p:cNvPr id="1" name="Shape 275"/>
        <p:cNvGrpSpPr/>
        <p:nvPr/>
      </p:nvGrpSpPr>
      <p:grpSpPr>
        <a:xfrm>
          <a:off x="0" y="0"/>
          <a:ext cx="0" cy="0"/>
          <a:chOff x="0" y="0"/>
          <a:chExt cx="0" cy="0"/>
        </a:xfrm>
      </p:grpSpPr>
      <p:grpSp>
        <p:nvGrpSpPr>
          <p:cNvPr id="276" name="Google Shape;276;p143"/>
          <p:cNvGrpSpPr/>
          <p:nvPr/>
        </p:nvGrpSpPr>
        <p:grpSpPr>
          <a:xfrm>
            <a:off x="812159" y="829917"/>
            <a:ext cx="10567685" cy="5198169"/>
            <a:chOff x="2184400" y="1402025"/>
            <a:chExt cx="7823200" cy="4942038"/>
          </a:xfrm>
        </p:grpSpPr>
        <p:sp>
          <p:nvSpPr>
            <p:cNvPr id="277" name="Google Shape;277;p143"/>
            <p:cNvSpPr/>
            <p:nvPr/>
          </p:nvSpPr>
          <p:spPr>
            <a:xfrm>
              <a:off x="2184400" y="1402025"/>
              <a:ext cx="7823200" cy="4942038"/>
            </a:xfrm>
            <a:prstGeom prst="roundRect">
              <a:avLst>
                <a:gd name="adj" fmla="val 2665"/>
              </a:avLst>
            </a:prstGeom>
            <a:solidFill>
              <a:srgbClr val="0F9ED5"/>
            </a:solidFill>
            <a:ln w="25400" cap="flat" cmpd="sng">
              <a:solidFill>
                <a:srgbClr val="0F9ED5"/>
              </a:solidFill>
              <a:prstDash val="solid"/>
              <a:round/>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278" name="Google Shape;278;p143"/>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r>
                <a:rPr lang="ar-MA" sz="4400" b="1" i="0" u="none" strike="noStrike" cap="none">
                  <a:solidFill>
                    <a:srgbClr val="0F9ED5"/>
                  </a:solidFill>
                  <a:latin typeface="Calibri"/>
                  <a:ea typeface="Calibri"/>
                  <a:cs typeface="Calibri"/>
                  <a:sym typeface="Calibri"/>
                </a:rPr>
                <a:t>الممارسة الجماعية</a:t>
              </a:r>
              <a:endParaRPr sz="4400" b="1" i="0" u="none" strike="noStrike" cap="none">
                <a:solidFill>
                  <a:srgbClr val="0F9ED5"/>
                </a:solidFill>
                <a:latin typeface="Calibri"/>
                <a:ea typeface="Calibri"/>
                <a:cs typeface="Calibri"/>
                <a:sym typeface="Calibri"/>
              </a:endParaRPr>
            </a:p>
          </p:txBody>
        </p:sp>
      </p:grpSp>
      <p:sp>
        <p:nvSpPr>
          <p:cNvPr id="279" name="Google Shape;279;p143"/>
          <p:cNvSpPr/>
          <p:nvPr/>
        </p:nvSpPr>
        <p:spPr>
          <a:xfrm>
            <a:off x="10285532" y="4917801"/>
            <a:ext cx="936370" cy="936371"/>
          </a:xfrm>
          <a:prstGeom prst="ellipse">
            <a:avLst/>
          </a:prstGeom>
          <a:blipFill rotWithShape="1">
            <a:blip r:embed="rId2">
              <a:alphaModFix/>
            </a:blip>
            <a:stretch>
              <a:fillRect/>
            </a:stretch>
          </a:blipFill>
          <a:ln w="254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pic>
        <p:nvPicPr>
          <p:cNvPr id="280" name="Google Shape;280;p143"/>
          <p:cNvPicPr preferRelativeResize="0"/>
          <p:nvPr/>
        </p:nvPicPr>
        <p:blipFill rotWithShape="1">
          <a:blip r:embed="rId3">
            <a:alphaModFix/>
          </a:blip>
          <a:srcRect/>
          <a:stretch/>
        </p:blipFill>
        <p:spPr>
          <a:xfrm>
            <a:off x="4992506" y="1398207"/>
            <a:ext cx="2206989" cy="2206989"/>
          </a:xfrm>
          <a:prstGeom prst="rect">
            <a:avLst/>
          </a:prstGeom>
          <a:noFill/>
          <a:ln>
            <a:noFill/>
          </a:ln>
        </p:spPr>
      </p:pic>
      <p:sp>
        <p:nvSpPr>
          <p:cNvPr id="281" name="Google Shape;281;p143"/>
          <p:cNvSpPr txBox="1">
            <a:spLocks noGrp="1"/>
          </p:cNvSpPr>
          <p:nvPr>
            <p:ph type="body" idx="1"/>
          </p:nvPr>
        </p:nvSpPr>
        <p:spPr>
          <a:xfrm>
            <a:off x="7950201" y="5236960"/>
            <a:ext cx="233533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SzPts val="2400"/>
              <a:buNone/>
              <a:defRPr sz="3600" b="1">
                <a:latin typeface="Calibri"/>
                <a:ea typeface="Calibri"/>
                <a:cs typeface="Calibri"/>
                <a:sym typeface="Calibri"/>
              </a:defRPr>
            </a:lvl2pPr>
            <a:lvl3pPr marL="1371600" lvl="2" indent="-228600" algn="l">
              <a:lnSpc>
                <a:spcPct val="90000"/>
              </a:lnSpc>
              <a:spcBef>
                <a:spcPts val="500"/>
              </a:spcBef>
              <a:spcAft>
                <a:spcPts val="0"/>
              </a:spcAft>
              <a:buSzPts val="2000"/>
              <a:buNone/>
              <a:defRPr sz="3600" b="1">
                <a:latin typeface="Calibri"/>
                <a:ea typeface="Calibri"/>
                <a:cs typeface="Calibri"/>
                <a:sym typeface="Calibri"/>
              </a:defRPr>
            </a:lvl3pPr>
            <a:lvl4pPr marL="1828800" lvl="3" indent="-228600" algn="l">
              <a:lnSpc>
                <a:spcPct val="90000"/>
              </a:lnSpc>
              <a:spcBef>
                <a:spcPts val="500"/>
              </a:spcBef>
              <a:spcAft>
                <a:spcPts val="0"/>
              </a:spcAft>
              <a:buSzPts val="1800"/>
              <a:buNone/>
              <a:defRPr sz="3600" b="1">
                <a:latin typeface="Calibri"/>
                <a:ea typeface="Calibri"/>
                <a:cs typeface="Calibri"/>
                <a:sym typeface="Calibri"/>
              </a:defRPr>
            </a:lvl4pPr>
            <a:lvl5pPr marL="2286000" lvl="4" indent="-228600" algn="l">
              <a:lnSpc>
                <a:spcPct val="90000"/>
              </a:lnSpc>
              <a:spcBef>
                <a:spcPts val="500"/>
              </a:spcBef>
              <a:spcAft>
                <a:spcPts val="0"/>
              </a:spcAft>
              <a:buSzPts val="1800"/>
              <a:buNone/>
              <a:defRPr sz="3600" b="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extLst>
      <p:ext uri="{BB962C8B-B14F-4D97-AF65-F5344CB8AC3E}">
        <p14:creationId xmlns:p14="http://schemas.microsoft.com/office/powerpoint/2010/main" val="20730782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6" Type="http://schemas.openxmlformats.org/officeDocument/2006/relationships/theme" Target="../theme/theme2.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8E2F3"/>
        </a:solidFill>
        <a:effectLst/>
      </p:bgPr>
    </p:bg>
    <p:spTree>
      <p:nvGrpSpPr>
        <p:cNvPr id="1" name="Shape 9"/>
        <p:cNvGrpSpPr/>
        <p:nvPr/>
      </p:nvGrpSpPr>
      <p:grpSpPr>
        <a:xfrm>
          <a:off x="0" y="0"/>
          <a:ext cx="0" cy="0"/>
          <a:chOff x="0" y="0"/>
          <a:chExt cx="0" cy="0"/>
        </a:xfrm>
      </p:grpSpPr>
      <p:sp>
        <p:nvSpPr>
          <p:cNvPr id="10" name="Google Shape;10;p7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7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7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7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7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63" r:id="rId8"/>
    <p:sldLayoutId id="2147483664" r:id="rId9"/>
    <p:sldLayoutId id="2147483665" r:id="rId10"/>
    <p:sldLayoutId id="2147483666" r:id="rId11"/>
    <p:sldLayoutId id="2147483667" r:id="rId12"/>
    <p:sldLayoutId id="2147483668" r:id="rId13"/>
    <p:sldLayoutId id="2147483669" r:id="rId14"/>
    <p:sldLayoutId id="2147483670" r:id="rId15"/>
    <p:sldLayoutId id="2147483671" r:id="rId16"/>
    <p:sldLayoutId id="2147483697"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D8E2F3"/>
        </a:solidFill>
        <a:effectLst/>
      </p:bgPr>
    </p:bg>
    <p:spTree>
      <p:nvGrpSpPr>
        <p:cNvPr id="1" name="Shape 213"/>
        <p:cNvGrpSpPr/>
        <p:nvPr/>
      </p:nvGrpSpPr>
      <p:grpSpPr>
        <a:xfrm>
          <a:off x="0" y="0"/>
          <a:ext cx="0" cy="0"/>
          <a:chOff x="0" y="0"/>
          <a:chExt cx="0" cy="0"/>
        </a:xfrm>
      </p:grpSpPr>
      <p:sp>
        <p:nvSpPr>
          <p:cNvPr id="214" name="Google Shape;214;p8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15" name="Google Shape;215;p8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6" name="Google Shape;216;p8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17" name="Google Shape;217;p8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18" name="Google Shape;218;p8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8"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8.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jp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28.jpe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2.xml"/><Relationship Id="rId1" Type="http://schemas.openxmlformats.org/officeDocument/2006/relationships/slideLayout" Target="../slideLayouts/slideLayout19.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21.xml"/><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1.xml"/><Relationship Id="rId1" Type="http://schemas.openxmlformats.org/officeDocument/2006/relationships/slideLayout" Target="../slideLayouts/slideLayout20.xml"/><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2.xml"/><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3.xml"/><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4.xml"/><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6.xml"/><Relationship Id="rId1" Type="http://schemas.openxmlformats.org/officeDocument/2006/relationships/slideLayout" Target="../slideLayouts/slideLayout19.xml"/><Relationship Id="rId4" Type="http://schemas.openxmlformats.org/officeDocument/2006/relationships/image" Target="../media/image38.png"/></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7.xml"/><Relationship Id="rId1" Type="http://schemas.openxmlformats.org/officeDocument/2006/relationships/slideLayout" Target="../slideLayouts/slideLayout20.xml"/></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8.xml"/><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9.xml"/><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0.xml"/><Relationship Id="rId1" Type="http://schemas.openxmlformats.org/officeDocument/2006/relationships/slideLayout" Target="../slideLayouts/slideLayout19.xml"/><Relationship Id="rId4" Type="http://schemas.openxmlformats.org/officeDocument/2006/relationships/image" Target="../media/image39.png"/></Relationships>
</file>

<file path=ppt/slides/_rels/slide4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1.xml"/><Relationship Id="rId1" Type="http://schemas.openxmlformats.org/officeDocument/2006/relationships/slideLayout" Target="../slideLayouts/slideLayout20.xml"/></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2.xml"/><Relationship Id="rId1" Type="http://schemas.openxmlformats.org/officeDocument/2006/relationships/slideLayout" Target="../slideLayouts/slideLayout2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5.xml"/><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6.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pic>
        <p:nvPicPr>
          <p:cNvPr id="406" name="Google Shape;406;p2"/>
          <p:cNvPicPr preferRelativeResize="0"/>
          <p:nvPr/>
        </p:nvPicPr>
        <p:blipFill rotWithShape="1">
          <a:blip r:embed="rId3">
            <a:alphaModFix/>
          </a:blip>
          <a:srcRect/>
          <a:stretch/>
        </p:blipFill>
        <p:spPr>
          <a:xfrm>
            <a:off x="790322" y="3218691"/>
            <a:ext cx="3081981" cy="2311486"/>
          </a:xfrm>
          <a:prstGeom prst="rect">
            <a:avLst/>
          </a:prstGeom>
          <a:noFill/>
          <a:ln>
            <a:noFill/>
          </a:ln>
        </p:spPr>
      </p:pic>
      <p:pic>
        <p:nvPicPr>
          <p:cNvPr id="407" name="Google Shape;407;p2" descr="الصفحة الرئيسية"/>
          <p:cNvPicPr preferRelativeResize="0"/>
          <p:nvPr/>
        </p:nvPicPr>
        <p:blipFill rotWithShape="1">
          <a:blip r:embed="rId4">
            <a:alphaModFix/>
          </a:blip>
          <a:srcRect/>
          <a:stretch/>
        </p:blipFill>
        <p:spPr>
          <a:xfrm>
            <a:off x="3909508" y="183876"/>
            <a:ext cx="4372980" cy="663104"/>
          </a:xfrm>
          <a:prstGeom prst="rect">
            <a:avLst/>
          </a:prstGeom>
          <a:noFill/>
          <a:ln>
            <a:noFill/>
          </a:ln>
        </p:spPr>
      </p:pic>
      <p:sp>
        <p:nvSpPr>
          <p:cNvPr id="408" name="Google Shape;408;p2"/>
          <p:cNvSpPr/>
          <p:nvPr/>
        </p:nvSpPr>
        <p:spPr>
          <a:xfrm>
            <a:off x="4806077" y="3475422"/>
            <a:ext cx="6558396" cy="650403"/>
          </a:xfrm>
          <a:custGeom>
            <a:avLst/>
            <a:gdLst/>
            <a:ahLst/>
            <a:cxnLst/>
            <a:rect l="l" t="t" r="r" b="b"/>
            <a:pathLst>
              <a:path w="120000" h="120000" extrusionOk="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0">
            <a:noAutofit/>
          </a:bodyPr>
          <a:lstStyle/>
          <a:p>
            <a:pPr marL="0" marR="0" lvl="0" indent="0" algn="l" rtl="1">
              <a:lnSpc>
                <a:spcPct val="100000"/>
              </a:lnSpc>
              <a:spcBef>
                <a:spcPts val="0"/>
              </a:spcBef>
              <a:spcAft>
                <a:spcPts val="0"/>
              </a:spcAft>
              <a:buClr>
                <a:srgbClr val="000000"/>
              </a:buClr>
              <a:buSzPts val="667"/>
              <a:buFont typeface="Arial"/>
              <a:buNone/>
            </a:pPr>
            <a:endParaRPr sz="667" b="0" i="0" u="none" strike="noStrike" cap="none">
              <a:solidFill>
                <a:srgbClr val="FFFFFF"/>
              </a:solidFill>
              <a:latin typeface="Calibri"/>
              <a:ea typeface="Calibri"/>
              <a:cs typeface="Calibri"/>
              <a:sym typeface="Calibri"/>
            </a:endParaRPr>
          </a:p>
        </p:txBody>
      </p:sp>
      <p:sp>
        <p:nvSpPr>
          <p:cNvPr id="409" name="Google Shape;409;p2"/>
          <p:cNvSpPr txBox="1"/>
          <p:nvPr/>
        </p:nvSpPr>
        <p:spPr>
          <a:xfrm>
            <a:off x="9769961" y="3602745"/>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000000"/>
              </a:buClr>
              <a:buSzPts val="2400"/>
              <a:buFont typeface="Arial"/>
              <a:buNone/>
            </a:pPr>
            <a:r>
              <a:rPr lang="ar-MA" sz="2400" b="1" i="0" u="none" strike="noStrike" cap="none">
                <a:solidFill>
                  <a:srgbClr val="FFFFFF"/>
                </a:solidFill>
                <a:latin typeface="Calibri"/>
                <a:ea typeface="Calibri"/>
                <a:cs typeface="Calibri"/>
                <a:sym typeface="Calibri"/>
              </a:rPr>
              <a:t>الوحدة الثانية </a:t>
            </a:r>
            <a:endParaRPr/>
          </a:p>
        </p:txBody>
      </p:sp>
      <p:sp>
        <p:nvSpPr>
          <p:cNvPr id="410" name="Google Shape;410;p2"/>
          <p:cNvSpPr/>
          <p:nvPr/>
        </p:nvSpPr>
        <p:spPr>
          <a:xfrm>
            <a:off x="9623127" y="3572643"/>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411" name="Google Shape;411;p2"/>
          <p:cNvSpPr/>
          <p:nvPr/>
        </p:nvSpPr>
        <p:spPr>
          <a:xfrm>
            <a:off x="4806077" y="4374434"/>
            <a:ext cx="6625147" cy="640400"/>
          </a:xfrm>
          <a:custGeom>
            <a:avLst/>
            <a:gdLst/>
            <a:ahLst/>
            <a:cxnLst/>
            <a:rect l="l" t="t" r="r" b="b"/>
            <a:pathLst>
              <a:path w="120000" h="120000" extrusionOk="0">
                <a:moveTo>
                  <a:pt x="999" y="0"/>
                </a:moveTo>
                <a:cubicBezTo>
                  <a:pt x="998" y="0"/>
                  <a:pt x="998" y="0"/>
                  <a:pt x="998" y="1"/>
                </a:cubicBezTo>
                <a:lnTo>
                  <a:pt x="0" y="109661"/>
                </a:lnTo>
                <a:cubicBezTo>
                  <a:pt x="0" y="109662"/>
                  <a:pt x="0" y="109662"/>
                  <a:pt x="1" y="109662"/>
                </a:cubicBezTo>
                <a:lnTo>
                  <a:pt x="119001" y="120000"/>
                </a:lnTo>
                <a:cubicBezTo>
                  <a:pt x="119002" y="120000"/>
                  <a:pt x="119002" y="120000"/>
                  <a:pt x="119002" y="119999"/>
                </a:cubicBezTo>
                <a:lnTo>
                  <a:pt x="120000" y="10339"/>
                </a:lnTo>
                <a:cubicBezTo>
                  <a:pt x="120000" y="10338"/>
                  <a:pt x="120000" y="10338"/>
                  <a:pt x="119999" y="10338"/>
                </a:cubicBezTo>
                <a:close/>
              </a:path>
            </a:pathLst>
          </a:custGeom>
          <a:solidFill>
            <a:srgbClr val="15A2C8"/>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667"/>
              <a:buFont typeface="Arial"/>
              <a:buNone/>
            </a:pPr>
            <a:endParaRPr sz="667" b="0" i="0" u="none" strike="noStrike" cap="none">
              <a:solidFill>
                <a:srgbClr val="FFFFFF"/>
              </a:solidFill>
              <a:latin typeface="Calibri"/>
              <a:ea typeface="Calibri"/>
              <a:cs typeface="Calibri"/>
              <a:sym typeface="Calibri"/>
            </a:endParaRPr>
          </a:p>
        </p:txBody>
      </p:sp>
      <p:sp>
        <p:nvSpPr>
          <p:cNvPr id="412" name="Google Shape;412;p2"/>
          <p:cNvSpPr txBox="1"/>
          <p:nvPr/>
        </p:nvSpPr>
        <p:spPr>
          <a:xfrm>
            <a:off x="9688973" y="4497788"/>
            <a:ext cx="1555595" cy="377667"/>
          </a:xfrm>
          <a:prstGeom prst="rect">
            <a:avLst/>
          </a:prstGeom>
          <a:noFill/>
          <a:ln>
            <a:noFill/>
          </a:ln>
        </p:spPr>
        <p:txBody>
          <a:bodyPr spcFirstLastPara="1" wrap="square" lIns="0" tIns="0" rIns="0" bIns="0" anchor="t" anchorCtr="1">
            <a:spAutoFit/>
          </a:bodyPr>
          <a:lstStyle/>
          <a:p>
            <a:pPr marL="0" marR="0" lvl="0" indent="0" algn="ctr" rtl="0">
              <a:lnSpc>
                <a:spcPct val="107041"/>
              </a:lnSpc>
              <a:spcBef>
                <a:spcPts val="0"/>
              </a:spcBef>
              <a:spcAft>
                <a:spcPts val="0"/>
              </a:spcAft>
              <a:buClr>
                <a:srgbClr val="000000"/>
              </a:buClr>
              <a:buSzPts val="2400"/>
              <a:buFont typeface="Arial"/>
              <a:buNone/>
            </a:pPr>
            <a:r>
              <a:rPr lang="ar-MA" sz="2400" b="1" i="0" u="none" strike="noStrike" cap="none">
                <a:solidFill>
                  <a:srgbClr val="FFFFFF"/>
                </a:solidFill>
                <a:latin typeface="Calibri"/>
                <a:ea typeface="Calibri"/>
                <a:cs typeface="Calibri"/>
                <a:sym typeface="Calibri"/>
              </a:rPr>
              <a:t>الأسبوع</a:t>
            </a:r>
            <a:endParaRPr sz="2400" b="1" i="0" u="none" strike="noStrike" cap="none">
              <a:solidFill>
                <a:srgbClr val="FFFFFF"/>
              </a:solidFill>
              <a:latin typeface="Calibri"/>
              <a:ea typeface="Calibri"/>
              <a:cs typeface="Calibri"/>
              <a:sym typeface="Calibri"/>
            </a:endParaRPr>
          </a:p>
        </p:txBody>
      </p:sp>
      <p:sp>
        <p:nvSpPr>
          <p:cNvPr id="413" name="Google Shape;413;p2"/>
          <p:cNvSpPr/>
          <p:nvPr/>
        </p:nvSpPr>
        <p:spPr>
          <a:xfrm>
            <a:off x="9623127" y="4468224"/>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414" name="Google Shape;414;p2"/>
          <p:cNvSpPr txBox="1"/>
          <p:nvPr/>
        </p:nvSpPr>
        <p:spPr>
          <a:xfrm>
            <a:off x="6095998" y="1666874"/>
            <a:ext cx="5012000" cy="923330"/>
          </a:xfrm>
          <a:prstGeom prst="rect">
            <a:avLst/>
          </a:prstGeom>
          <a:noFill/>
          <a:ln>
            <a:noFill/>
          </a:ln>
        </p:spPr>
        <p:txBody>
          <a:bodyPr spcFirstLastPara="1" wrap="square" lIns="0" tIns="0" rIns="0" bIns="0" anchor="t" anchorCtr="0">
            <a:spAutoFit/>
          </a:bodyPr>
          <a:lstStyle/>
          <a:p>
            <a:pPr marL="0" marR="0" lvl="0" indent="0" algn="r" rtl="1">
              <a:lnSpc>
                <a:spcPct val="100000"/>
              </a:lnSpc>
              <a:spcBef>
                <a:spcPts val="0"/>
              </a:spcBef>
              <a:spcAft>
                <a:spcPts val="0"/>
              </a:spcAft>
              <a:buNone/>
            </a:pPr>
            <a:r>
              <a:rPr lang="ar-MA" sz="6000" b="1" i="0" u="none" strike="noStrike" cap="none">
                <a:solidFill>
                  <a:srgbClr val="002060"/>
                </a:solidFill>
                <a:latin typeface="Arial"/>
                <a:ea typeface="Arial"/>
                <a:cs typeface="Arial"/>
                <a:sym typeface="Arial"/>
              </a:rPr>
              <a:t>مَادَّةُ ﭐللُّغَةِ ﭐلْعَرَبِيَّةِ</a:t>
            </a:r>
            <a:endParaRPr sz="6000" b="0" i="0" u="none" strike="noStrike" cap="none">
              <a:solidFill>
                <a:schemeClr val="dk1"/>
              </a:solidFill>
              <a:latin typeface="Arial"/>
              <a:ea typeface="Arial"/>
              <a:cs typeface="Arial"/>
              <a:sym typeface="Arial"/>
            </a:endParaRPr>
          </a:p>
        </p:txBody>
      </p:sp>
      <p:grpSp>
        <p:nvGrpSpPr>
          <p:cNvPr id="415" name="Google Shape;415;p2"/>
          <p:cNvGrpSpPr/>
          <p:nvPr/>
        </p:nvGrpSpPr>
        <p:grpSpPr>
          <a:xfrm>
            <a:off x="917856" y="1127574"/>
            <a:ext cx="1782933" cy="1428585"/>
            <a:chOff x="917856" y="1127574"/>
            <a:chExt cx="1782933" cy="1428585"/>
          </a:xfrm>
        </p:grpSpPr>
        <p:pic>
          <p:nvPicPr>
            <p:cNvPr id="416" name="Google Shape;416;p2"/>
            <p:cNvPicPr preferRelativeResize="0"/>
            <p:nvPr/>
          </p:nvPicPr>
          <p:blipFill rotWithShape="1">
            <a:blip r:embed="rId5">
              <a:alphaModFix/>
            </a:blip>
            <a:srcRect/>
            <a:stretch/>
          </p:blipFill>
          <p:spPr>
            <a:xfrm>
              <a:off x="917856" y="1127574"/>
              <a:ext cx="1782933" cy="1428585"/>
            </a:xfrm>
            <a:prstGeom prst="rect">
              <a:avLst/>
            </a:prstGeom>
            <a:noFill/>
            <a:ln>
              <a:noFill/>
            </a:ln>
          </p:spPr>
        </p:pic>
        <p:sp>
          <p:nvSpPr>
            <p:cNvPr id="417" name="Google Shape;417;p2"/>
            <p:cNvSpPr txBox="1"/>
            <p:nvPr/>
          </p:nvSpPr>
          <p:spPr>
            <a:xfrm>
              <a:off x="986052" y="1460726"/>
              <a:ext cx="1536896" cy="830997"/>
            </a:xfrm>
            <a:prstGeom prst="rect">
              <a:avLst/>
            </a:prstGeom>
            <a:noFill/>
            <a:ln>
              <a:noFill/>
            </a:ln>
          </p:spPr>
          <p:txBody>
            <a:bodyPr spcFirstLastPara="1" wrap="square" lIns="91425" tIns="45700" rIns="91425" bIns="45700" anchor="t" anchorCtr="1">
              <a:spAutoFit/>
            </a:bodyPr>
            <a:lstStyle/>
            <a:p>
              <a:pPr marL="0" marR="0" lvl="0" indent="0" algn="ctr" rtl="1">
                <a:lnSpc>
                  <a:spcPct val="100000"/>
                </a:lnSpc>
                <a:spcBef>
                  <a:spcPts val="0"/>
                </a:spcBef>
                <a:spcAft>
                  <a:spcPts val="0"/>
                </a:spcAft>
                <a:buClr>
                  <a:srgbClr val="000000"/>
                </a:buClr>
                <a:buSzPts val="2400"/>
                <a:buFont typeface="Arial"/>
                <a:buNone/>
              </a:pPr>
              <a:r>
                <a:rPr lang="ar-MA" sz="2400" b="1" i="0" u="none" strike="noStrike" cap="none">
                  <a:solidFill>
                    <a:srgbClr val="FFFFFF"/>
                  </a:solidFill>
                  <a:latin typeface="Calibri"/>
                  <a:ea typeface="Calibri"/>
                  <a:cs typeface="Calibri"/>
                  <a:sym typeface="Calibri"/>
                </a:rPr>
                <a:t>الثالثة  </a:t>
              </a:r>
              <a:endParaRPr/>
            </a:p>
            <a:p>
              <a:pPr marL="0" marR="0" lvl="0" indent="0" algn="ctr" rtl="1">
                <a:lnSpc>
                  <a:spcPct val="100000"/>
                </a:lnSpc>
                <a:spcBef>
                  <a:spcPts val="0"/>
                </a:spcBef>
                <a:spcAft>
                  <a:spcPts val="0"/>
                </a:spcAft>
                <a:buClr>
                  <a:srgbClr val="000000"/>
                </a:buClr>
                <a:buSzPts val="2400"/>
                <a:buFont typeface="Arial"/>
                <a:buNone/>
              </a:pPr>
              <a:r>
                <a:rPr lang="ar-MA" sz="2400" b="1" i="0" u="none" strike="noStrike" cap="none">
                  <a:solidFill>
                    <a:srgbClr val="FFFFFF"/>
                  </a:solidFill>
                  <a:latin typeface="Arial"/>
                  <a:ea typeface="Arial"/>
                  <a:cs typeface="Arial"/>
                  <a:sym typeface="Arial"/>
                </a:rPr>
                <a:t>إعدادي</a:t>
              </a:r>
              <a:endParaRPr/>
            </a:p>
          </p:txBody>
        </p:sp>
      </p:grpSp>
      <p:sp>
        <p:nvSpPr>
          <p:cNvPr id="418" name="Google Shape;418;p2"/>
          <p:cNvSpPr txBox="1"/>
          <p:nvPr/>
        </p:nvSpPr>
        <p:spPr>
          <a:xfrm>
            <a:off x="9789358" y="5401066"/>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000000"/>
              </a:buClr>
              <a:buSzPts val="2400"/>
              <a:buFont typeface="Arial"/>
              <a:buNone/>
            </a:pPr>
            <a:r>
              <a:rPr lang="ar-MA" sz="2400" b="1" i="0" u="none" strike="noStrike" cap="none">
                <a:solidFill>
                  <a:srgbClr val="FFFFFF"/>
                </a:solidFill>
                <a:latin typeface="Calibri"/>
                <a:ea typeface="Calibri"/>
                <a:cs typeface="Calibri"/>
                <a:sym typeface="Calibri"/>
              </a:rPr>
              <a:t>الحصة  : 4 </a:t>
            </a:r>
            <a:endParaRPr/>
          </a:p>
        </p:txBody>
      </p:sp>
      <p:sp>
        <p:nvSpPr>
          <p:cNvPr id="419" name="Google Shape;419;p2"/>
          <p:cNvSpPr/>
          <p:nvPr/>
        </p:nvSpPr>
        <p:spPr>
          <a:xfrm>
            <a:off x="9642524" y="5370964"/>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420" name="Google Shape;420;p2"/>
          <p:cNvSpPr/>
          <p:nvPr/>
        </p:nvSpPr>
        <p:spPr>
          <a:xfrm>
            <a:off x="4773976" y="5144692"/>
            <a:ext cx="6657247" cy="640400"/>
          </a:xfrm>
          <a:custGeom>
            <a:avLst/>
            <a:gdLst/>
            <a:ahLst/>
            <a:cxnLst/>
            <a:rect l="l" t="t" r="r" b="b"/>
            <a:pathLst>
              <a:path w="120000" h="120000" extrusionOk="0">
                <a:moveTo>
                  <a:pt x="995" y="0"/>
                </a:moveTo>
                <a:cubicBezTo>
                  <a:pt x="994" y="0"/>
                  <a:pt x="994" y="0"/>
                  <a:pt x="994" y="1"/>
                </a:cubicBezTo>
                <a:lnTo>
                  <a:pt x="0" y="109661"/>
                </a:lnTo>
                <a:cubicBezTo>
                  <a:pt x="0" y="109662"/>
                  <a:pt x="0" y="109662"/>
                  <a:pt x="1" y="109662"/>
                </a:cubicBezTo>
                <a:lnTo>
                  <a:pt x="119005" y="120000"/>
                </a:lnTo>
                <a:cubicBezTo>
                  <a:pt x="119006" y="120000"/>
                  <a:pt x="119006" y="120000"/>
                  <a:pt x="119006" y="119999"/>
                </a:cubicBezTo>
                <a:lnTo>
                  <a:pt x="120000" y="10339"/>
                </a:lnTo>
                <a:cubicBezTo>
                  <a:pt x="120000" y="10338"/>
                  <a:pt x="120000" y="10338"/>
                  <a:pt x="119999" y="10338"/>
                </a:cubicBezTo>
                <a:close/>
              </a:path>
            </a:pathLst>
          </a:custGeom>
          <a:solidFill>
            <a:srgbClr val="15A2C8"/>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1">
            <a:noAutofit/>
          </a:bodyPr>
          <a:lstStyle/>
          <a:p>
            <a:pPr marL="0" marR="0" lvl="0" indent="0" algn="ctr" rtl="1">
              <a:lnSpc>
                <a:spcPct val="100000"/>
              </a:lnSpc>
              <a:spcBef>
                <a:spcPts val="0"/>
              </a:spcBef>
              <a:spcAft>
                <a:spcPts val="0"/>
              </a:spcAft>
              <a:buNone/>
            </a:pPr>
            <a:r>
              <a:rPr lang="ar-MA" sz="2400" b="1" i="0" u="none" strike="noStrike" cap="none">
                <a:solidFill>
                  <a:schemeClr val="dk1"/>
                </a:solidFill>
                <a:latin typeface="Calibri"/>
                <a:ea typeface="Calibri"/>
                <a:cs typeface="Calibri"/>
                <a:sym typeface="Calibri"/>
              </a:rPr>
              <a:t>                        </a:t>
            </a:r>
            <a:endParaRPr sz="667" b="0" i="0" u="none" strike="noStrike" cap="none">
              <a:solidFill>
                <a:srgbClr val="FFFFFF"/>
              </a:solidFill>
              <a:latin typeface="Calibri"/>
              <a:ea typeface="Calibri"/>
              <a:cs typeface="Calibri"/>
              <a:sym typeface="Calibri"/>
            </a:endParaRPr>
          </a:p>
        </p:txBody>
      </p:sp>
      <p:sp>
        <p:nvSpPr>
          <p:cNvPr id="421" name="Google Shape;421;p2"/>
          <p:cNvSpPr txBox="1"/>
          <p:nvPr/>
        </p:nvSpPr>
        <p:spPr>
          <a:xfrm>
            <a:off x="9758500" y="5229922"/>
            <a:ext cx="1555595" cy="395173"/>
          </a:xfrm>
          <a:prstGeom prst="rect">
            <a:avLst/>
          </a:prstGeom>
          <a:noFill/>
          <a:ln>
            <a:noFill/>
          </a:ln>
        </p:spPr>
        <p:txBody>
          <a:bodyPr spcFirstLastPara="1" wrap="square" lIns="0" tIns="0" rIns="0" bIns="0" anchor="t" anchorCtr="1">
            <a:spAutoFit/>
          </a:bodyPr>
          <a:lstStyle/>
          <a:p>
            <a:pPr marL="0" marR="0" lvl="0" indent="0" algn="ctr" rtl="0">
              <a:lnSpc>
                <a:spcPct val="107041"/>
              </a:lnSpc>
              <a:spcBef>
                <a:spcPts val="0"/>
              </a:spcBef>
              <a:spcAft>
                <a:spcPts val="0"/>
              </a:spcAft>
              <a:buClr>
                <a:srgbClr val="000000"/>
              </a:buClr>
              <a:buSzPts val="2400"/>
              <a:buFont typeface="Arial"/>
              <a:buNone/>
            </a:pPr>
            <a:r>
              <a:rPr lang="ar-MA" sz="2400" b="1" i="0" u="none" strike="noStrike" cap="none" dirty="0">
                <a:solidFill>
                  <a:srgbClr val="FFFFFF"/>
                </a:solidFill>
                <a:latin typeface="Calibri"/>
                <a:ea typeface="Calibri"/>
                <a:cs typeface="Calibri"/>
                <a:sym typeface="Calibri"/>
              </a:rPr>
              <a:t>الحصة: 1</a:t>
            </a:r>
            <a:endParaRPr sz="2400" b="1" i="0" u="none" strike="noStrike" cap="none" dirty="0">
              <a:solidFill>
                <a:srgbClr val="FFFFFF"/>
              </a:solidFill>
              <a:latin typeface="Calibri"/>
              <a:ea typeface="Calibri"/>
              <a:cs typeface="Calibri"/>
              <a:sym typeface="Calibri"/>
            </a:endParaRPr>
          </a:p>
        </p:txBody>
      </p:sp>
      <p:sp>
        <p:nvSpPr>
          <p:cNvPr id="422" name="Google Shape;422;p2"/>
          <p:cNvSpPr/>
          <p:nvPr/>
        </p:nvSpPr>
        <p:spPr>
          <a:xfrm>
            <a:off x="9729809" y="5219531"/>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423" name="Google Shape;423;p2"/>
          <p:cNvSpPr txBox="1"/>
          <p:nvPr/>
        </p:nvSpPr>
        <p:spPr>
          <a:xfrm>
            <a:off x="5236149" y="3575995"/>
            <a:ext cx="4266862" cy="399789"/>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None/>
            </a:pPr>
            <a:r>
              <a:rPr lang="ar-MA" sz="2400" b="1" i="0" u="none" strike="noStrike" cap="none">
                <a:solidFill>
                  <a:schemeClr val="lt1"/>
                </a:solidFill>
                <a:latin typeface="Calibri"/>
                <a:ea typeface="Calibri"/>
                <a:cs typeface="Calibri"/>
                <a:sym typeface="Calibri"/>
              </a:rPr>
              <a:t>عالم الأعمال</a:t>
            </a:r>
            <a:endParaRPr/>
          </a:p>
        </p:txBody>
      </p:sp>
      <p:sp>
        <p:nvSpPr>
          <p:cNvPr id="424" name="Google Shape;424;p2"/>
          <p:cNvSpPr/>
          <p:nvPr/>
        </p:nvSpPr>
        <p:spPr>
          <a:xfrm>
            <a:off x="4806077" y="2682482"/>
            <a:ext cx="6595601" cy="650403"/>
          </a:xfrm>
          <a:custGeom>
            <a:avLst/>
            <a:gdLst/>
            <a:ahLst/>
            <a:cxnLst/>
            <a:rect l="l" t="t" r="r" b="b"/>
            <a:pathLst>
              <a:path w="120000" h="120000" extrusionOk="0">
                <a:moveTo>
                  <a:pt x="1020" y="0"/>
                </a:moveTo>
                <a:cubicBezTo>
                  <a:pt x="1019" y="0"/>
                  <a:pt x="1019" y="0"/>
                  <a:pt x="1019" y="1"/>
                </a:cubicBezTo>
                <a:lnTo>
                  <a:pt x="0" y="109661"/>
                </a:lnTo>
                <a:cubicBezTo>
                  <a:pt x="0" y="109662"/>
                  <a:pt x="0" y="109662"/>
                  <a:pt x="1" y="109662"/>
                </a:cubicBezTo>
                <a:lnTo>
                  <a:pt x="118980" y="120000"/>
                </a:lnTo>
                <a:cubicBezTo>
                  <a:pt x="118981" y="120000"/>
                  <a:pt x="118981" y="120000"/>
                  <a:pt x="118981" y="119999"/>
                </a:cubicBezTo>
                <a:lnTo>
                  <a:pt x="120000" y="10339"/>
                </a:lnTo>
                <a:cubicBezTo>
                  <a:pt x="120000" y="10338"/>
                  <a:pt x="120000" y="10338"/>
                  <a:pt x="119999" y="10338"/>
                </a:cubicBezTo>
                <a:close/>
              </a:path>
            </a:pathLst>
          </a:custGeom>
          <a:solidFill>
            <a:srgbClr val="037A9C"/>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0">
            <a:noAutofit/>
          </a:bodyPr>
          <a:lstStyle/>
          <a:p>
            <a:pPr marL="0" marR="0" lvl="0" indent="0" algn="l" rtl="1">
              <a:lnSpc>
                <a:spcPct val="100000"/>
              </a:lnSpc>
              <a:spcBef>
                <a:spcPts val="0"/>
              </a:spcBef>
              <a:spcAft>
                <a:spcPts val="0"/>
              </a:spcAft>
              <a:buClr>
                <a:srgbClr val="000000"/>
              </a:buClr>
              <a:buSzPts val="667"/>
              <a:buFont typeface="Arial"/>
              <a:buNone/>
            </a:pPr>
            <a:endParaRPr sz="667" b="0" i="0" u="none" strike="noStrike" cap="none">
              <a:solidFill>
                <a:srgbClr val="FFFFFF"/>
              </a:solidFill>
              <a:latin typeface="Calibri"/>
              <a:ea typeface="Calibri"/>
              <a:cs typeface="Calibri"/>
              <a:sym typeface="Calibri"/>
            </a:endParaRPr>
          </a:p>
        </p:txBody>
      </p:sp>
      <p:sp>
        <p:nvSpPr>
          <p:cNvPr id="425" name="Google Shape;425;p2"/>
          <p:cNvSpPr txBox="1"/>
          <p:nvPr/>
        </p:nvSpPr>
        <p:spPr>
          <a:xfrm>
            <a:off x="9845068" y="2741378"/>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000000"/>
              </a:buClr>
              <a:buSzPts val="2400"/>
              <a:buFont typeface="Arial"/>
              <a:buNone/>
            </a:pPr>
            <a:r>
              <a:rPr lang="ar-MA" sz="2400" b="1" i="0" u="none" strike="noStrike" cap="none">
                <a:solidFill>
                  <a:srgbClr val="FFFFFF"/>
                </a:solidFill>
                <a:latin typeface="Calibri"/>
                <a:ea typeface="Calibri"/>
                <a:cs typeface="Calibri"/>
                <a:sym typeface="Calibri"/>
              </a:rPr>
              <a:t>المرحلة   4</a:t>
            </a:r>
            <a:endParaRPr sz="2400" b="1" i="0" u="none" strike="noStrike" cap="none">
              <a:solidFill>
                <a:srgbClr val="FFFFFF"/>
              </a:solidFill>
              <a:latin typeface="Calibri"/>
              <a:ea typeface="Calibri"/>
              <a:cs typeface="Calibri"/>
              <a:sym typeface="Calibri"/>
            </a:endParaRPr>
          </a:p>
        </p:txBody>
      </p:sp>
      <p:sp>
        <p:nvSpPr>
          <p:cNvPr id="426" name="Google Shape;426;p2"/>
          <p:cNvSpPr txBox="1"/>
          <p:nvPr/>
        </p:nvSpPr>
        <p:spPr>
          <a:xfrm>
            <a:off x="5079257" y="2765513"/>
            <a:ext cx="4727890" cy="399789"/>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None/>
            </a:pPr>
            <a:r>
              <a:rPr lang="ar-MA" sz="2400" b="1" i="0" u="none" strike="noStrike" cap="none">
                <a:solidFill>
                  <a:schemeClr val="lt1"/>
                </a:solidFill>
                <a:latin typeface="Calibri"/>
                <a:ea typeface="Calibri"/>
                <a:cs typeface="Calibri"/>
                <a:sym typeface="Calibri"/>
              </a:rPr>
              <a:t>المال والأعمال</a:t>
            </a:r>
            <a:endParaRPr/>
          </a:p>
        </p:txBody>
      </p:sp>
      <p:sp>
        <p:nvSpPr>
          <p:cNvPr id="427" name="Google Shape;427;p2"/>
          <p:cNvSpPr/>
          <p:nvPr/>
        </p:nvSpPr>
        <p:spPr>
          <a:xfrm>
            <a:off x="9645301" y="2821182"/>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428" name="Google Shape;428;p2"/>
          <p:cNvSpPr txBox="1"/>
          <p:nvPr/>
        </p:nvSpPr>
        <p:spPr>
          <a:xfrm>
            <a:off x="5236149" y="4476335"/>
            <a:ext cx="4727890" cy="424732"/>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None/>
            </a:pPr>
            <a:r>
              <a:rPr lang="ar-MA" sz="2400" b="1" i="0" u="none" strike="noStrike" cap="none" dirty="0">
                <a:solidFill>
                  <a:schemeClr val="lt1"/>
                </a:solidFill>
                <a:latin typeface="Calibri"/>
                <a:ea typeface="Calibri"/>
                <a:cs typeface="Calibri"/>
                <a:sym typeface="Calibri"/>
              </a:rPr>
              <a:t>الثاني</a:t>
            </a:r>
            <a:endParaRPr dirty="0"/>
          </a:p>
        </p:txBody>
      </p:sp>
      <p:sp>
        <p:nvSpPr>
          <p:cNvPr id="429" name="Google Shape;429;p2"/>
          <p:cNvSpPr txBox="1"/>
          <p:nvPr/>
        </p:nvSpPr>
        <p:spPr>
          <a:xfrm>
            <a:off x="4934318" y="5058414"/>
            <a:ext cx="4741005" cy="830997"/>
          </a:xfrm>
          <a:prstGeom prst="rect">
            <a:avLst/>
          </a:prstGeom>
          <a:noFill/>
          <a:ln>
            <a:noFill/>
          </a:ln>
        </p:spPr>
        <p:txBody>
          <a:bodyPr spcFirstLastPara="1" wrap="square" lIns="91425" tIns="45700" rIns="91425" bIns="45700" anchor="t" anchorCtr="0">
            <a:spAutoFit/>
          </a:bodyPr>
          <a:lstStyle/>
          <a:p>
            <a:pPr marL="0" marR="0" lvl="0" indent="0" algn="ctr" rtl="1">
              <a:lnSpc>
                <a:spcPct val="100000"/>
              </a:lnSpc>
              <a:spcBef>
                <a:spcPts val="0"/>
              </a:spcBef>
              <a:spcAft>
                <a:spcPts val="0"/>
              </a:spcAft>
              <a:buNone/>
            </a:pPr>
            <a:r>
              <a:rPr lang="ar-MA" sz="2400" b="1" i="0" u="none" strike="noStrike" cap="none" dirty="0">
                <a:solidFill>
                  <a:srgbClr val="000000"/>
                </a:solidFill>
                <a:latin typeface="Calibri"/>
                <a:ea typeface="Calibri"/>
                <a:cs typeface="Calibri"/>
                <a:sym typeface="Calibri"/>
              </a:rPr>
              <a:t>الطلاقة والفهم (ح2) </a:t>
            </a:r>
            <a:endParaRPr dirty="0"/>
          </a:p>
          <a:p>
            <a:pPr marL="0" marR="0" lvl="0" indent="0" algn="ctr" rtl="1">
              <a:lnSpc>
                <a:spcPct val="100000"/>
              </a:lnSpc>
              <a:spcBef>
                <a:spcPts val="0"/>
              </a:spcBef>
              <a:spcAft>
                <a:spcPts val="0"/>
              </a:spcAft>
              <a:buNone/>
            </a:pPr>
            <a:r>
              <a:rPr lang="ar-MA" sz="2400" b="1" i="0" u="none" strike="noStrike" cap="none" dirty="0">
                <a:solidFill>
                  <a:srgbClr val="000000"/>
                </a:solidFill>
                <a:latin typeface="Calibri"/>
                <a:ea typeface="Calibri"/>
                <a:cs typeface="Calibri"/>
                <a:sym typeface="Calibri"/>
              </a:rPr>
              <a:t>كيف تصبح رجل أعمال ناجحا؟</a:t>
            </a:r>
            <a:endParaRPr sz="2400" b="1" i="0" u="none" strike="noStrike" cap="none" dirty="0">
              <a:solidFill>
                <a:srgbClr val="000000"/>
              </a:solidFill>
              <a:latin typeface="Calibri"/>
              <a:ea typeface="Calibri"/>
              <a:cs typeface="Calibri"/>
              <a:sym typeface="Calibri"/>
            </a:endParaRPr>
          </a:p>
        </p:txBody>
      </p:sp>
      <p:sp>
        <p:nvSpPr>
          <p:cNvPr id="430" name="Google Shape;430;p2"/>
          <p:cNvSpPr/>
          <p:nvPr/>
        </p:nvSpPr>
        <p:spPr>
          <a:xfrm>
            <a:off x="917856" y="5766741"/>
            <a:ext cx="2451295" cy="740566"/>
          </a:xfrm>
          <a:prstGeom prst="rect">
            <a:avLst/>
          </a:prstGeom>
          <a:solidFill>
            <a:srgbClr val="D0CECE"/>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2400"/>
              <a:buFont typeface="Arial"/>
              <a:buNone/>
            </a:pPr>
            <a:r>
              <a:rPr lang="ar-MA" sz="2400" b="1" i="0" u="none" strike="noStrike" cap="none" dirty="0">
                <a:solidFill>
                  <a:schemeClr val="dk1"/>
                </a:solidFill>
                <a:latin typeface="Calibri"/>
                <a:ea typeface="Calibri"/>
                <a:cs typeface="Calibri"/>
                <a:sym typeface="Calibri"/>
              </a:rPr>
              <a:t>الصفحتان: </a:t>
            </a:r>
            <a:r>
              <a:rPr lang="ar-MA" sz="2400" b="1" i="0" u="none" strike="noStrike" cap="none" dirty="0">
                <a:solidFill>
                  <a:srgbClr val="FF0000"/>
                </a:solidFill>
                <a:latin typeface="Calibri"/>
                <a:ea typeface="Calibri"/>
                <a:cs typeface="Calibri"/>
                <a:sym typeface="Calibri"/>
              </a:rPr>
              <a:t>54 و 55</a:t>
            </a:r>
            <a:r>
              <a:rPr lang="ar-MA" sz="2400" b="1" i="0" u="none" strike="noStrike" cap="none" dirty="0">
                <a:solidFill>
                  <a:schemeClr val="dk1"/>
                </a:solidFill>
                <a:latin typeface="Calibri"/>
                <a:ea typeface="Calibri"/>
                <a:cs typeface="Calibri"/>
                <a:sym typeface="Calibri"/>
              </a:rPr>
              <a:t>   </a:t>
            </a:r>
            <a:endParaRPr sz="1400"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ar-MA" sz="2400" b="1" i="0" u="none" strike="noStrike" cap="none" dirty="0">
                <a:solidFill>
                  <a:schemeClr val="dk1"/>
                </a:solidFill>
                <a:latin typeface="Calibri"/>
                <a:ea typeface="Calibri"/>
                <a:cs typeface="Calibri"/>
                <a:sym typeface="Calibri"/>
              </a:rPr>
              <a:t>من كراسة المتعلم</a:t>
            </a:r>
            <a:endParaRPr sz="2400" b="1" i="0" u="none" strike="noStrike" cap="none" dirty="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Shape 434"/>
        <p:cNvGrpSpPr/>
        <p:nvPr/>
      </p:nvGrpSpPr>
      <p:grpSpPr>
        <a:xfrm>
          <a:off x="0" y="0"/>
          <a:ext cx="0" cy="0"/>
          <a:chOff x="0" y="0"/>
          <a:chExt cx="0" cy="0"/>
        </a:xfrm>
      </p:grpSpPr>
      <p:sp>
        <p:nvSpPr>
          <p:cNvPr id="435" name="Google Shape;435;p3"/>
          <p:cNvSpPr txBox="1"/>
          <p:nvPr/>
        </p:nvSpPr>
        <p:spPr>
          <a:xfrm>
            <a:off x="2151695" y="1298921"/>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صفحات خاصة بالأستاذ(ة)</a:t>
            </a:r>
            <a:endParaRPr sz="1467" b="0" i="0" u="none" strike="noStrike" cap="none">
              <a:solidFill>
                <a:srgbClr val="000000"/>
              </a:solidFill>
              <a:latin typeface="Arial"/>
              <a:ea typeface="Arial"/>
              <a:cs typeface="Arial"/>
              <a:sym typeface="Arial"/>
            </a:endParaRPr>
          </a:p>
        </p:txBody>
      </p:sp>
      <p:sp>
        <p:nvSpPr>
          <p:cNvPr id="436" name="Google Shape;436;p3"/>
          <p:cNvSpPr txBox="1"/>
          <p:nvPr/>
        </p:nvSpPr>
        <p:spPr>
          <a:xfrm>
            <a:off x="2151695" y="2226131"/>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نمذجة المهمة من طرف الأستاذ (شرح بصوت مرتفع)</a:t>
            </a:r>
            <a:endParaRPr sz="1467" b="0" i="0" u="none" strike="noStrike" cap="none">
              <a:solidFill>
                <a:srgbClr val="000000"/>
              </a:solidFill>
              <a:latin typeface="Arial"/>
              <a:ea typeface="Arial"/>
              <a:cs typeface="Arial"/>
              <a:sym typeface="Arial"/>
            </a:endParaRPr>
          </a:p>
        </p:txBody>
      </p:sp>
      <p:pic>
        <p:nvPicPr>
          <p:cNvPr id="437" name="Google Shape;437;p3" descr="Image générée"/>
          <p:cNvPicPr preferRelativeResize="0"/>
          <p:nvPr/>
        </p:nvPicPr>
        <p:blipFill rotWithShape="1">
          <a:blip r:embed="rId3">
            <a:alphaModFix/>
          </a:blip>
          <a:srcRect t="23545" r="71114" b="60700"/>
          <a:stretch/>
        </p:blipFill>
        <p:spPr>
          <a:xfrm>
            <a:off x="10496362" y="2946687"/>
            <a:ext cx="1035476" cy="854359"/>
          </a:xfrm>
          <a:prstGeom prst="rect">
            <a:avLst/>
          </a:prstGeom>
          <a:noFill/>
          <a:ln>
            <a:noFill/>
          </a:ln>
        </p:spPr>
      </p:pic>
      <p:sp>
        <p:nvSpPr>
          <p:cNvPr id="438" name="Google Shape;438;p3"/>
          <p:cNvSpPr txBox="1"/>
          <p:nvPr/>
        </p:nvSpPr>
        <p:spPr>
          <a:xfrm>
            <a:off x="2151695" y="3159518"/>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تعليمات أو شروحات للتلاميذ – خارج إطار النمذجة (بصوت مرتفع)</a:t>
            </a:r>
            <a:endParaRPr sz="2000" b="0" i="0" u="none" strike="noStrike" cap="none">
              <a:solidFill>
                <a:srgbClr val="000000"/>
              </a:solidFill>
              <a:latin typeface="Arial"/>
              <a:ea typeface="Arial"/>
              <a:cs typeface="Arial"/>
              <a:sym typeface="Arial"/>
            </a:endParaRPr>
          </a:p>
        </p:txBody>
      </p:sp>
      <p:sp>
        <p:nvSpPr>
          <p:cNvPr id="439" name="Google Shape;439;p3"/>
          <p:cNvSpPr txBox="1"/>
          <p:nvPr/>
        </p:nvSpPr>
        <p:spPr>
          <a:xfrm>
            <a:off x="2151695" y="4005511"/>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التذكير بميثاق القسم</a:t>
            </a:r>
            <a:endParaRPr sz="2000" b="0" i="0" u="none" strike="noStrike" cap="none">
              <a:solidFill>
                <a:srgbClr val="000000"/>
              </a:solidFill>
              <a:latin typeface="Arial"/>
              <a:ea typeface="Arial"/>
              <a:cs typeface="Arial"/>
              <a:sym typeface="Arial"/>
            </a:endParaRPr>
          </a:p>
        </p:txBody>
      </p:sp>
      <p:pic>
        <p:nvPicPr>
          <p:cNvPr id="440" name="Google Shape;440;p3"/>
          <p:cNvPicPr preferRelativeResize="0"/>
          <p:nvPr/>
        </p:nvPicPr>
        <p:blipFill rotWithShape="1">
          <a:blip r:embed="rId4">
            <a:alphaModFix/>
          </a:blip>
          <a:srcRect/>
          <a:stretch/>
        </p:blipFill>
        <p:spPr>
          <a:xfrm>
            <a:off x="10631721" y="4033935"/>
            <a:ext cx="753729" cy="603600"/>
          </a:xfrm>
          <a:prstGeom prst="rect">
            <a:avLst/>
          </a:prstGeom>
          <a:noFill/>
          <a:ln>
            <a:noFill/>
          </a:ln>
        </p:spPr>
      </p:pic>
      <p:sp>
        <p:nvSpPr>
          <p:cNvPr id="441" name="Google Shape;441;p3"/>
          <p:cNvSpPr/>
          <p:nvPr/>
        </p:nvSpPr>
        <p:spPr>
          <a:xfrm>
            <a:off x="3721103" y="87258"/>
            <a:ext cx="8241200" cy="603600"/>
          </a:xfrm>
          <a:prstGeom prst="rect">
            <a:avLst/>
          </a:prstGeom>
          <a:noFill/>
          <a:ln>
            <a:noFill/>
          </a:ln>
        </p:spPr>
        <p:txBody>
          <a:bodyPr spcFirstLastPara="1" wrap="square" lIns="91425" tIns="45650" rIns="91425" bIns="45650" anchor="t" anchorCtr="0">
            <a:noAutofit/>
          </a:bodyPr>
          <a:lstStyle/>
          <a:p>
            <a:pPr marL="0" marR="0" lvl="0" indent="0" algn="r" rtl="1">
              <a:lnSpc>
                <a:spcPct val="100000"/>
              </a:lnSpc>
              <a:spcBef>
                <a:spcPts val="0"/>
              </a:spcBef>
              <a:spcAft>
                <a:spcPts val="0"/>
              </a:spcAft>
              <a:buNone/>
            </a:pPr>
            <a:r>
              <a:rPr lang="ar-MA" sz="3200" b="1" i="0" u="none" strike="noStrike" cap="none">
                <a:solidFill>
                  <a:srgbClr val="44546A"/>
                </a:solidFill>
                <a:latin typeface="Calibri"/>
                <a:ea typeface="Calibri"/>
                <a:cs typeface="Calibri"/>
                <a:sym typeface="Calibri"/>
              </a:rPr>
              <a:t>أيقونات مخصصة للأستاذ</a:t>
            </a:r>
            <a:endParaRPr/>
          </a:p>
        </p:txBody>
      </p:sp>
      <p:grpSp>
        <p:nvGrpSpPr>
          <p:cNvPr id="442" name="Google Shape;442;p3"/>
          <p:cNvGrpSpPr/>
          <p:nvPr/>
        </p:nvGrpSpPr>
        <p:grpSpPr>
          <a:xfrm>
            <a:off x="10657636" y="1985795"/>
            <a:ext cx="923513" cy="733132"/>
            <a:chOff x="277892" y="2283969"/>
            <a:chExt cx="939577" cy="824904"/>
          </a:xfrm>
        </p:grpSpPr>
        <p:sp>
          <p:nvSpPr>
            <p:cNvPr id="443" name="Google Shape;443;p3"/>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4" name="Google Shape;444;p3"/>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pic>
        <p:nvPicPr>
          <p:cNvPr id="445" name="Google Shape;445;p3" descr="Image générée"/>
          <p:cNvPicPr preferRelativeResize="0"/>
          <p:nvPr/>
        </p:nvPicPr>
        <p:blipFill rotWithShape="1">
          <a:blip r:embed="rId5">
            <a:alphaModFix/>
          </a:blip>
          <a:srcRect t="11064" b="10678"/>
          <a:stretch/>
        </p:blipFill>
        <p:spPr>
          <a:xfrm>
            <a:off x="10657635" y="1023539"/>
            <a:ext cx="727815" cy="854359"/>
          </a:xfrm>
          <a:prstGeom prst="rect">
            <a:avLst/>
          </a:prstGeom>
          <a:noFill/>
          <a:ln>
            <a:noFill/>
          </a:ln>
        </p:spPr>
      </p:pic>
      <p:pic>
        <p:nvPicPr>
          <p:cNvPr id="446" name="Google Shape;446;p3"/>
          <p:cNvPicPr preferRelativeResize="0"/>
          <p:nvPr/>
        </p:nvPicPr>
        <p:blipFill rotWithShape="1">
          <a:blip r:embed="rId6">
            <a:alphaModFix/>
          </a:blip>
          <a:srcRect/>
          <a:stretch/>
        </p:blipFill>
        <p:spPr>
          <a:xfrm>
            <a:off x="10701998" y="4942460"/>
            <a:ext cx="590757" cy="603600"/>
          </a:xfrm>
          <a:prstGeom prst="ellipse">
            <a:avLst/>
          </a:prstGeom>
          <a:solidFill>
            <a:srgbClr val="FFC000"/>
          </a:solidFill>
          <a:ln>
            <a:noFill/>
          </a:ln>
        </p:spPr>
      </p:pic>
      <p:sp>
        <p:nvSpPr>
          <p:cNvPr id="447" name="Google Shape;447;p3"/>
          <p:cNvSpPr txBox="1"/>
          <p:nvPr/>
        </p:nvSpPr>
        <p:spPr>
          <a:xfrm>
            <a:off x="2064863" y="5034031"/>
            <a:ext cx="8328032"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تصحيح التمرين المنزلي</a:t>
            </a:r>
            <a:endParaRPr sz="20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Shape 451"/>
        <p:cNvGrpSpPr/>
        <p:nvPr/>
      </p:nvGrpSpPr>
      <p:grpSpPr>
        <a:xfrm>
          <a:off x="0" y="0"/>
          <a:ext cx="0" cy="0"/>
          <a:chOff x="0" y="0"/>
          <a:chExt cx="0" cy="0"/>
        </a:xfrm>
      </p:grpSpPr>
      <p:sp>
        <p:nvSpPr>
          <p:cNvPr id="452" name="Google Shape;452;p4"/>
          <p:cNvSpPr txBox="1"/>
          <p:nvPr/>
        </p:nvSpPr>
        <p:spPr>
          <a:xfrm>
            <a:off x="1830625" y="4599181"/>
            <a:ext cx="8677479" cy="400003"/>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يشتغل التلاميذ بشكل مستقل</a:t>
            </a:r>
            <a:endParaRPr sz="2000" b="0" i="0" u="none" strike="noStrike" cap="none">
              <a:solidFill>
                <a:srgbClr val="000000"/>
              </a:solidFill>
              <a:latin typeface="Arial"/>
              <a:ea typeface="Arial"/>
              <a:cs typeface="Arial"/>
              <a:sym typeface="Arial"/>
            </a:endParaRPr>
          </a:p>
        </p:txBody>
      </p:sp>
      <p:pic>
        <p:nvPicPr>
          <p:cNvPr id="453" name="Google Shape;453;p4"/>
          <p:cNvPicPr preferRelativeResize="0"/>
          <p:nvPr/>
        </p:nvPicPr>
        <p:blipFill rotWithShape="1">
          <a:blip r:embed="rId3">
            <a:alphaModFix/>
          </a:blip>
          <a:srcRect/>
          <a:stretch/>
        </p:blipFill>
        <p:spPr>
          <a:xfrm>
            <a:off x="10772427" y="4507781"/>
            <a:ext cx="613620" cy="603600"/>
          </a:xfrm>
          <a:prstGeom prst="rect">
            <a:avLst/>
          </a:prstGeom>
          <a:noFill/>
          <a:ln>
            <a:noFill/>
          </a:ln>
        </p:spPr>
      </p:pic>
      <p:sp>
        <p:nvSpPr>
          <p:cNvPr id="454" name="Google Shape;454;p4"/>
          <p:cNvSpPr txBox="1"/>
          <p:nvPr/>
        </p:nvSpPr>
        <p:spPr>
          <a:xfrm>
            <a:off x="1830625" y="3830265"/>
            <a:ext cx="8677478"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يشتغل التلاميذ في ثنائيات</a:t>
            </a:r>
            <a:endParaRPr sz="2000" b="1" i="0" u="none" strike="noStrike" cap="none">
              <a:solidFill>
                <a:srgbClr val="44546A"/>
              </a:solidFill>
              <a:latin typeface="Calibri"/>
              <a:ea typeface="Calibri"/>
              <a:cs typeface="Calibri"/>
              <a:sym typeface="Calibri"/>
            </a:endParaRPr>
          </a:p>
        </p:txBody>
      </p:sp>
      <p:pic>
        <p:nvPicPr>
          <p:cNvPr id="455" name="Google Shape;455;p4"/>
          <p:cNvPicPr preferRelativeResize="0"/>
          <p:nvPr/>
        </p:nvPicPr>
        <p:blipFill rotWithShape="1">
          <a:blip r:embed="rId4">
            <a:alphaModFix/>
          </a:blip>
          <a:srcRect/>
          <a:stretch/>
        </p:blipFill>
        <p:spPr>
          <a:xfrm>
            <a:off x="10792884" y="3752370"/>
            <a:ext cx="551667" cy="498415"/>
          </a:xfrm>
          <a:prstGeom prst="rect">
            <a:avLst/>
          </a:prstGeom>
          <a:noFill/>
          <a:ln>
            <a:noFill/>
          </a:ln>
        </p:spPr>
      </p:pic>
      <p:pic>
        <p:nvPicPr>
          <p:cNvPr id="456" name="Google Shape;456;p4"/>
          <p:cNvPicPr preferRelativeResize="0"/>
          <p:nvPr/>
        </p:nvPicPr>
        <p:blipFill rotWithShape="1">
          <a:blip r:embed="rId5">
            <a:alphaModFix/>
          </a:blip>
          <a:srcRect/>
          <a:stretch/>
        </p:blipFill>
        <p:spPr>
          <a:xfrm>
            <a:off x="10796173" y="2319672"/>
            <a:ext cx="556939" cy="498414"/>
          </a:xfrm>
          <a:prstGeom prst="rect">
            <a:avLst/>
          </a:prstGeom>
          <a:noFill/>
          <a:ln>
            <a:noFill/>
          </a:ln>
        </p:spPr>
      </p:pic>
      <p:sp>
        <p:nvSpPr>
          <p:cNvPr id="457" name="Google Shape;457;p4"/>
          <p:cNvSpPr txBox="1"/>
          <p:nvPr/>
        </p:nvSpPr>
        <p:spPr>
          <a:xfrm>
            <a:off x="1842082" y="2449852"/>
            <a:ext cx="8677478" cy="400002"/>
          </a:xfrm>
          <a:prstGeom prst="rect">
            <a:avLst/>
          </a:prstGeom>
          <a:noFill/>
          <a:ln>
            <a:noFill/>
          </a:ln>
        </p:spPr>
        <p:txBody>
          <a:bodyPr spcFirstLastPara="1" wrap="square" lIns="91425" tIns="45650" rIns="91425"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يستمع التلاميذ للأستاذ بتركيز</a:t>
            </a:r>
            <a:endParaRPr sz="1467" b="0" i="0" u="none" strike="noStrike" cap="none">
              <a:solidFill>
                <a:srgbClr val="000000"/>
              </a:solidFill>
              <a:latin typeface="Arial"/>
              <a:ea typeface="Arial"/>
              <a:cs typeface="Arial"/>
              <a:sym typeface="Arial"/>
            </a:endParaRPr>
          </a:p>
        </p:txBody>
      </p:sp>
      <p:sp>
        <p:nvSpPr>
          <p:cNvPr id="458" name="Google Shape;458;p4"/>
          <p:cNvSpPr txBox="1"/>
          <p:nvPr/>
        </p:nvSpPr>
        <p:spPr>
          <a:xfrm>
            <a:off x="1830624" y="1694487"/>
            <a:ext cx="8677478" cy="400003"/>
          </a:xfrm>
          <a:prstGeom prst="rect">
            <a:avLst/>
          </a:prstGeom>
          <a:noFill/>
          <a:ln>
            <a:noFill/>
          </a:ln>
        </p:spPr>
        <p:txBody>
          <a:bodyPr spcFirstLastPara="1" wrap="square" lIns="91425" tIns="45650" rIns="91425"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يرفع التلاميذ أيديهم للمشاركة</a:t>
            </a:r>
            <a:endParaRPr sz="1467" b="0" i="0" u="none" strike="noStrike" cap="none">
              <a:solidFill>
                <a:srgbClr val="000000"/>
              </a:solidFill>
              <a:latin typeface="Arial"/>
              <a:ea typeface="Arial"/>
              <a:cs typeface="Arial"/>
              <a:sym typeface="Arial"/>
            </a:endParaRPr>
          </a:p>
        </p:txBody>
      </p:sp>
      <p:pic>
        <p:nvPicPr>
          <p:cNvPr id="459" name="Google Shape;459;p4" descr="Lever la main - Icônes mains et gestes gratuites"/>
          <p:cNvPicPr preferRelativeResize="0"/>
          <p:nvPr/>
        </p:nvPicPr>
        <p:blipFill rotWithShape="1">
          <a:blip r:embed="rId6">
            <a:alphaModFix/>
          </a:blip>
          <a:srcRect/>
          <a:stretch/>
        </p:blipFill>
        <p:spPr>
          <a:xfrm>
            <a:off x="10863298" y="1692132"/>
            <a:ext cx="540887" cy="426303"/>
          </a:xfrm>
          <a:prstGeom prst="rect">
            <a:avLst/>
          </a:prstGeom>
          <a:noFill/>
          <a:ln>
            <a:noFill/>
          </a:ln>
        </p:spPr>
      </p:pic>
      <p:sp>
        <p:nvSpPr>
          <p:cNvPr id="460" name="Google Shape;460;p4"/>
          <p:cNvSpPr txBox="1"/>
          <p:nvPr/>
        </p:nvSpPr>
        <p:spPr>
          <a:xfrm>
            <a:off x="1848762" y="1040371"/>
            <a:ext cx="8677478" cy="420457"/>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133" b="1" i="0" u="none" strike="noStrike" cap="none">
                <a:solidFill>
                  <a:srgbClr val="44546A"/>
                </a:solidFill>
                <a:latin typeface="Calibri"/>
                <a:ea typeface="Calibri"/>
                <a:cs typeface="Calibri"/>
                <a:sym typeface="Calibri"/>
              </a:rPr>
              <a:t>يستعمل التلاميذ اللوحات للإجابة</a:t>
            </a:r>
            <a:endParaRPr sz="1867" b="0" i="0" u="none" strike="noStrike" cap="none">
              <a:solidFill>
                <a:srgbClr val="000000"/>
              </a:solidFill>
              <a:latin typeface="Arial"/>
              <a:ea typeface="Arial"/>
              <a:cs typeface="Arial"/>
              <a:sym typeface="Arial"/>
            </a:endParaRPr>
          </a:p>
        </p:txBody>
      </p:sp>
      <p:grpSp>
        <p:nvGrpSpPr>
          <p:cNvPr id="461" name="Google Shape;461;p4"/>
          <p:cNvGrpSpPr/>
          <p:nvPr/>
        </p:nvGrpSpPr>
        <p:grpSpPr>
          <a:xfrm>
            <a:off x="10772075" y="916351"/>
            <a:ext cx="632111" cy="603600"/>
            <a:chOff x="779845" y="4335989"/>
            <a:chExt cx="442253" cy="575842"/>
          </a:xfrm>
        </p:grpSpPr>
        <p:pic>
          <p:nvPicPr>
            <p:cNvPr id="462" name="Google Shape;462;p4" descr="Une image contenant Dessin animé, clipart, Animation, illustration&#10;&#10;Description générée automatiquement"/>
            <p:cNvPicPr preferRelativeResize="0"/>
            <p:nvPr/>
          </p:nvPicPr>
          <p:blipFill rotWithShape="1">
            <a:blip r:embed="rId7">
              <a:alphaModFix/>
            </a:blip>
            <a:srcRect l="18242" t="9344" r="18458" b="23864"/>
            <a:stretch/>
          </p:blipFill>
          <p:spPr>
            <a:xfrm>
              <a:off x="779845" y="4335989"/>
              <a:ext cx="442253" cy="575842"/>
            </a:xfrm>
            <a:prstGeom prst="rect">
              <a:avLst/>
            </a:prstGeom>
            <a:noFill/>
            <a:ln>
              <a:noFill/>
            </a:ln>
          </p:spPr>
        </p:pic>
        <p:sp>
          <p:nvSpPr>
            <p:cNvPr id="463" name="Google Shape;463;p4"/>
            <p:cNvSpPr/>
            <p:nvPr/>
          </p:nvSpPr>
          <p:spPr>
            <a:xfrm>
              <a:off x="1078544" y="4438901"/>
              <a:ext cx="126559" cy="89253"/>
            </a:xfrm>
            <a:prstGeom prst="rect">
              <a:avLst/>
            </a:prstGeom>
            <a:solidFill>
              <a:srgbClr val="268B6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grpSp>
      <p:sp>
        <p:nvSpPr>
          <p:cNvPr id="464" name="Google Shape;464;p4"/>
          <p:cNvSpPr txBox="1"/>
          <p:nvPr/>
        </p:nvSpPr>
        <p:spPr>
          <a:xfrm>
            <a:off x="1830626" y="3116028"/>
            <a:ext cx="8677478" cy="400003"/>
          </a:xfrm>
          <a:prstGeom prst="rect">
            <a:avLst/>
          </a:prstGeom>
          <a:noFill/>
          <a:ln>
            <a:noFill/>
          </a:ln>
        </p:spPr>
        <p:txBody>
          <a:bodyPr spcFirstLastPara="1" wrap="square" lIns="91425" tIns="45650" rIns="91425"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يسجّل التلاميذ ما ينبغي تسجيله على دفاترهم</a:t>
            </a:r>
            <a:endParaRPr sz="1467" b="0" i="0" u="none" strike="noStrike" cap="none">
              <a:solidFill>
                <a:srgbClr val="000000"/>
              </a:solidFill>
              <a:latin typeface="Arial"/>
              <a:ea typeface="Arial"/>
              <a:cs typeface="Arial"/>
              <a:sym typeface="Arial"/>
            </a:endParaRPr>
          </a:p>
        </p:txBody>
      </p:sp>
      <p:grpSp>
        <p:nvGrpSpPr>
          <p:cNvPr id="465" name="Google Shape;465;p4"/>
          <p:cNvGrpSpPr/>
          <p:nvPr/>
        </p:nvGrpSpPr>
        <p:grpSpPr>
          <a:xfrm>
            <a:off x="10824282" y="3007446"/>
            <a:ext cx="551667" cy="479498"/>
            <a:chOff x="10280460" y="4841540"/>
            <a:chExt cx="630930" cy="597556"/>
          </a:xfrm>
        </p:grpSpPr>
        <p:pic>
          <p:nvPicPr>
            <p:cNvPr id="466" name="Google Shape;466;p4"/>
            <p:cNvPicPr preferRelativeResize="0"/>
            <p:nvPr/>
          </p:nvPicPr>
          <p:blipFill rotWithShape="1">
            <a:blip r:embed="rId8">
              <a:alphaModFix/>
            </a:blip>
            <a:srcRect l="11664" t="23325" r="25923" b="30055"/>
            <a:stretch/>
          </p:blipFill>
          <p:spPr>
            <a:xfrm>
              <a:off x="10280460" y="4967823"/>
              <a:ext cx="630930" cy="471273"/>
            </a:xfrm>
            <a:prstGeom prst="rect">
              <a:avLst/>
            </a:prstGeom>
            <a:noFill/>
            <a:ln>
              <a:noFill/>
            </a:ln>
          </p:spPr>
        </p:pic>
        <p:pic>
          <p:nvPicPr>
            <p:cNvPr id="467" name="Google Shape;467;p4"/>
            <p:cNvPicPr preferRelativeResize="0"/>
            <p:nvPr/>
          </p:nvPicPr>
          <p:blipFill rotWithShape="1">
            <a:blip r:embed="rId9">
              <a:alphaModFix/>
            </a:blip>
            <a:srcRect l="74744" t="23325" r="10688" b="30055"/>
            <a:stretch/>
          </p:blipFill>
          <p:spPr>
            <a:xfrm rot="1461832">
              <a:off x="10456526" y="4850932"/>
              <a:ext cx="147273" cy="471273"/>
            </a:xfrm>
            <a:prstGeom prst="rect">
              <a:avLst/>
            </a:prstGeom>
            <a:noFill/>
            <a:ln>
              <a:noFill/>
            </a:ln>
          </p:spPr>
        </p:pic>
      </p:grpSp>
      <p:sp>
        <p:nvSpPr>
          <p:cNvPr id="468" name="Google Shape;468;p4"/>
          <p:cNvSpPr/>
          <p:nvPr/>
        </p:nvSpPr>
        <p:spPr>
          <a:xfrm>
            <a:off x="3523676" y="81409"/>
            <a:ext cx="8241200" cy="603600"/>
          </a:xfrm>
          <a:prstGeom prst="rect">
            <a:avLst/>
          </a:prstGeom>
          <a:noFill/>
          <a:ln>
            <a:noFill/>
          </a:ln>
        </p:spPr>
        <p:txBody>
          <a:bodyPr spcFirstLastPara="1" wrap="square" lIns="91425" tIns="45650" rIns="91425" bIns="45650" anchor="t" anchorCtr="0">
            <a:noAutofit/>
          </a:bodyPr>
          <a:lstStyle/>
          <a:p>
            <a:pPr marL="0" marR="0" lvl="0" indent="0" algn="r" rtl="1">
              <a:lnSpc>
                <a:spcPct val="100000"/>
              </a:lnSpc>
              <a:spcBef>
                <a:spcPts val="0"/>
              </a:spcBef>
              <a:spcAft>
                <a:spcPts val="0"/>
              </a:spcAft>
              <a:buNone/>
            </a:pPr>
            <a:r>
              <a:rPr lang="ar-MA" sz="3200" b="1" i="0" u="none" strike="noStrike" cap="none">
                <a:solidFill>
                  <a:srgbClr val="44546A"/>
                </a:solidFill>
                <a:latin typeface="Calibri"/>
                <a:ea typeface="Calibri"/>
                <a:cs typeface="Calibri"/>
                <a:sym typeface="Calibri"/>
              </a:rPr>
              <a:t>أيقونات مخصصة للتلاميذ</a:t>
            </a:r>
            <a:endParaRPr sz="1867" b="0" i="0" u="none" strike="noStrike" cap="none">
              <a:solidFill>
                <a:srgbClr val="000000"/>
              </a:solidFill>
              <a:latin typeface="Arial"/>
              <a:ea typeface="Arial"/>
              <a:cs typeface="Arial"/>
              <a:sym typeface="Arial"/>
            </a:endParaRPr>
          </a:p>
        </p:txBody>
      </p:sp>
      <p:sp>
        <p:nvSpPr>
          <p:cNvPr id="469" name="Google Shape;469;p4"/>
          <p:cNvSpPr txBox="1"/>
          <p:nvPr/>
        </p:nvSpPr>
        <p:spPr>
          <a:xfrm>
            <a:off x="1830624" y="5298757"/>
            <a:ext cx="8677481"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يقوم التلاميذ إلى السبورة</a:t>
            </a:r>
            <a:endParaRPr sz="2000" b="0" i="0" u="none" strike="noStrike" cap="none">
              <a:solidFill>
                <a:srgbClr val="000000"/>
              </a:solidFill>
              <a:latin typeface="Arial"/>
              <a:ea typeface="Arial"/>
              <a:cs typeface="Arial"/>
              <a:sym typeface="Arial"/>
            </a:endParaRPr>
          </a:p>
        </p:txBody>
      </p:sp>
      <p:pic>
        <p:nvPicPr>
          <p:cNvPr id="470" name="Google Shape;470;p4"/>
          <p:cNvPicPr preferRelativeResize="0"/>
          <p:nvPr/>
        </p:nvPicPr>
        <p:blipFill rotWithShape="1">
          <a:blip r:embed="rId10">
            <a:alphaModFix/>
          </a:blip>
          <a:srcRect/>
          <a:stretch/>
        </p:blipFill>
        <p:spPr>
          <a:xfrm>
            <a:off x="10772075" y="5298758"/>
            <a:ext cx="648055" cy="64805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Shape 474"/>
        <p:cNvGrpSpPr/>
        <p:nvPr/>
      </p:nvGrpSpPr>
      <p:grpSpPr>
        <a:xfrm>
          <a:off x="0" y="0"/>
          <a:ext cx="0" cy="0"/>
          <a:chOff x="0" y="0"/>
          <a:chExt cx="0" cy="0"/>
        </a:xfrm>
      </p:grpSpPr>
      <p:sp>
        <p:nvSpPr>
          <p:cNvPr id="475" name="Google Shape;475;p5"/>
          <p:cNvSpPr txBox="1"/>
          <p:nvPr/>
        </p:nvSpPr>
        <p:spPr>
          <a:xfrm>
            <a:off x="6937601" y="446738"/>
            <a:ext cx="4234074" cy="509110"/>
          </a:xfrm>
          <a:prstGeom prst="rect">
            <a:avLst/>
          </a:prstGeom>
          <a:noFill/>
          <a:ln>
            <a:noFill/>
          </a:ln>
        </p:spPr>
        <p:txBody>
          <a:bodyPr spcFirstLastPara="1" wrap="square" lIns="0" tIns="0" rIns="0" bIns="0" anchor="t" anchorCtr="0">
            <a:spAutoFit/>
          </a:bodyPr>
          <a:lstStyle/>
          <a:p>
            <a:pPr marL="0" marR="0" lvl="0" indent="0" algn="r" rtl="1">
              <a:lnSpc>
                <a:spcPct val="131250"/>
              </a:lnSpc>
              <a:spcBef>
                <a:spcPts val="0"/>
              </a:spcBef>
              <a:spcAft>
                <a:spcPts val="0"/>
              </a:spcAft>
              <a:buClr>
                <a:srgbClr val="000000"/>
              </a:buClr>
              <a:buSzPts val="3200"/>
              <a:buFont typeface="Arial"/>
              <a:buNone/>
            </a:pPr>
            <a:r>
              <a:rPr lang="ar-MA" sz="3200" b="1" i="0" u="none" strike="noStrike" cap="none">
                <a:solidFill>
                  <a:srgbClr val="44546A"/>
                </a:solidFill>
                <a:latin typeface="Calibri"/>
                <a:ea typeface="Calibri"/>
                <a:cs typeface="Calibri"/>
                <a:sym typeface="Calibri"/>
              </a:rPr>
              <a:t>هيكلة الوحدة الديدكتيكية:</a:t>
            </a:r>
            <a:endParaRPr sz="3200" b="1" i="0" u="none" strike="noStrike" cap="none">
              <a:solidFill>
                <a:srgbClr val="44546A"/>
              </a:solidFill>
              <a:latin typeface="Calibri"/>
              <a:ea typeface="Calibri"/>
              <a:cs typeface="Calibri"/>
              <a:sym typeface="Calibri"/>
            </a:endParaRPr>
          </a:p>
        </p:txBody>
      </p:sp>
      <p:grpSp>
        <p:nvGrpSpPr>
          <p:cNvPr id="476" name="Google Shape;476;p5"/>
          <p:cNvGrpSpPr/>
          <p:nvPr/>
        </p:nvGrpSpPr>
        <p:grpSpPr>
          <a:xfrm>
            <a:off x="6014542" y="2099609"/>
            <a:ext cx="5972645" cy="2634863"/>
            <a:chOff x="4161265" y="1553611"/>
            <a:chExt cx="6586684" cy="2634863"/>
          </a:xfrm>
        </p:grpSpPr>
        <p:sp>
          <p:nvSpPr>
            <p:cNvPr id="477" name="Google Shape;477;p5"/>
            <p:cNvSpPr/>
            <p:nvPr/>
          </p:nvSpPr>
          <p:spPr>
            <a:xfrm>
              <a:off x="4161265" y="1553611"/>
              <a:ext cx="4621663" cy="725869"/>
            </a:xfrm>
            <a:custGeom>
              <a:avLst/>
              <a:gdLst/>
              <a:ahLst/>
              <a:cxnLst/>
              <a:rect l="l" t="t" r="r" b="b"/>
              <a:pathLst>
                <a:path w="120000" h="120000" extrusionOk="0">
                  <a:moveTo>
                    <a:pt x="3141" y="0"/>
                  </a:moveTo>
                  <a:cubicBezTo>
                    <a:pt x="3140" y="0"/>
                    <a:pt x="3140" y="0"/>
                    <a:pt x="3140" y="1"/>
                  </a:cubicBezTo>
                  <a:lnTo>
                    <a:pt x="0" y="100000"/>
                  </a:lnTo>
                  <a:cubicBezTo>
                    <a:pt x="0" y="100001"/>
                    <a:pt x="0" y="100001"/>
                    <a:pt x="1" y="100001"/>
                  </a:cubicBezTo>
                  <a:lnTo>
                    <a:pt x="116859" y="120000"/>
                  </a:lnTo>
                  <a:cubicBezTo>
                    <a:pt x="116860" y="120000"/>
                    <a:pt x="116860" y="120000"/>
                    <a:pt x="11686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1">
                <a:lnSpc>
                  <a:spcPct val="100000"/>
                </a:lnSpc>
                <a:spcBef>
                  <a:spcPts val="0"/>
                </a:spcBef>
                <a:spcAft>
                  <a:spcPts val="0"/>
                </a:spcAft>
                <a:buNone/>
              </a:pPr>
              <a:r>
                <a:rPr lang="ar-MA" sz="2000" b="0" i="0" u="none" strike="noStrike" cap="none">
                  <a:solidFill>
                    <a:srgbClr val="000000"/>
                  </a:solidFill>
                  <a:latin typeface="Calibri"/>
                  <a:ea typeface="Calibri"/>
                  <a:cs typeface="Calibri"/>
                  <a:sym typeface="Calibri"/>
                </a:rPr>
                <a:t>أستمع بتركيز وأفهم: المقاولة وأبعادها المختلفة</a:t>
              </a:r>
              <a:endParaRPr sz="2000" b="0" i="0" u="none" strike="noStrike" cap="none">
                <a:solidFill>
                  <a:srgbClr val="000000"/>
                </a:solidFill>
                <a:latin typeface="Calibri"/>
                <a:ea typeface="Calibri"/>
                <a:cs typeface="Calibri"/>
                <a:sym typeface="Calibri"/>
              </a:endParaRPr>
            </a:p>
          </p:txBody>
        </p:sp>
        <p:sp>
          <p:nvSpPr>
            <p:cNvPr id="478" name="Google Shape;478;p5"/>
            <p:cNvSpPr/>
            <p:nvPr/>
          </p:nvSpPr>
          <p:spPr>
            <a:xfrm>
              <a:off x="8949242" y="3441299"/>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400" b="1" i="0" u="none" strike="noStrike" cap="none">
                  <a:solidFill>
                    <a:srgbClr val="000000"/>
                  </a:solidFill>
                  <a:latin typeface="Calibri"/>
                  <a:ea typeface="Calibri"/>
                  <a:cs typeface="Calibri"/>
                  <a:sym typeface="Calibri"/>
                </a:rPr>
                <a:t>الحصة 3</a:t>
              </a:r>
              <a:endParaRPr sz="2400" b="1" i="0" u="none" strike="noStrike" cap="none">
                <a:solidFill>
                  <a:srgbClr val="000000"/>
                </a:solidFill>
                <a:latin typeface="Calibri"/>
                <a:ea typeface="Calibri"/>
                <a:cs typeface="Calibri"/>
                <a:sym typeface="Calibri"/>
              </a:endParaRPr>
            </a:p>
          </p:txBody>
        </p:sp>
        <p:sp>
          <p:nvSpPr>
            <p:cNvPr id="479" name="Google Shape;479;p5"/>
            <p:cNvSpPr/>
            <p:nvPr/>
          </p:nvSpPr>
          <p:spPr>
            <a:xfrm>
              <a:off x="4299350" y="3462605"/>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000000"/>
                  </a:solidFill>
                  <a:latin typeface="Calibri"/>
                  <a:ea typeface="Calibri"/>
                  <a:cs typeface="Calibri"/>
                  <a:sym typeface="Calibri"/>
                </a:rPr>
                <a:t>أتحدث: التعريف بمقاولة</a:t>
              </a:r>
              <a:endParaRPr sz="2000" b="0" i="0" u="none" strike="noStrike" cap="none">
                <a:solidFill>
                  <a:srgbClr val="000000"/>
                </a:solidFill>
                <a:latin typeface="Calibri"/>
                <a:ea typeface="Calibri"/>
                <a:cs typeface="Calibri"/>
                <a:sym typeface="Calibri"/>
              </a:endParaRPr>
            </a:p>
          </p:txBody>
        </p:sp>
        <p:sp>
          <p:nvSpPr>
            <p:cNvPr id="480" name="Google Shape;480;p5"/>
            <p:cNvSpPr/>
            <p:nvPr/>
          </p:nvSpPr>
          <p:spPr>
            <a:xfrm>
              <a:off x="8949242" y="1564553"/>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000000"/>
                  </a:solidFill>
                  <a:latin typeface="Calibri"/>
                  <a:ea typeface="Calibri"/>
                  <a:cs typeface="Calibri"/>
                  <a:sym typeface="Calibri"/>
                </a:rPr>
                <a:t>الحصة 1</a:t>
              </a:r>
              <a:endParaRPr sz="2000" b="0" i="0" u="none" strike="noStrike" cap="none">
                <a:solidFill>
                  <a:srgbClr val="000000"/>
                </a:solidFill>
                <a:latin typeface="Calibri"/>
                <a:ea typeface="Calibri"/>
                <a:cs typeface="Calibri"/>
                <a:sym typeface="Calibri"/>
              </a:endParaRPr>
            </a:p>
          </p:txBody>
        </p:sp>
        <p:sp>
          <p:nvSpPr>
            <p:cNvPr id="481" name="Google Shape;481;p5"/>
            <p:cNvSpPr/>
            <p:nvPr/>
          </p:nvSpPr>
          <p:spPr>
            <a:xfrm>
              <a:off x="8949242" y="2458583"/>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1">
                <a:lnSpc>
                  <a:spcPct val="100000"/>
                </a:lnSpc>
                <a:spcBef>
                  <a:spcPts val="0"/>
                </a:spcBef>
                <a:spcAft>
                  <a:spcPts val="0"/>
                </a:spcAft>
                <a:buNone/>
              </a:pPr>
              <a:r>
                <a:rPr lang="ar-MA" sz="2000" b="0" i="0" u="none" strike="noStrike" cap="none">
                  <a:solidFill>
                    <a:srgbClr val="000000"/>
                  </a:solidFill>
                  <a:latin typeface="Calibri"/>
                  <a:ea typeface="Calibri"/>
                  <a:cs typeface="Calibri"/>
                  <a:sym typeface="Calibri"/>
                </a:rPr>
                <a:t>الحصة 2 </a:t>
              </a:r>
              <a:endParaRPr sz="2000" b="0" i="0" u="none" strike="noStrike" cap="none">
                <a:solidFill>
                  <a:srgbClr val="000000"/>
                </a:solidFill>
                <a:latin typeface="Calibri"/>
                <a:ea typeface="Calibri"/>
                <a:cs typeface="Calibri"/>
                <a:sym typeface="Calibri"/>
              </a:endParaRPr>
            </a:p>
          </p:txBody>
        </p:sp>
        <p:sp>
          <p:nvSpPr>
            <p:cNvPr id="482" name="Google Shape;482;p5"/>
            <p:cNvSpPr/>
            <p:nvPr/>
          </p:nvSpPr>
          <p:spPr>
            <a:xfrm>
              <a:off x="4299350" y="2481605"/>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000000"/>
                  </a:solidFill>
                  <a:latin typeface="Calibri"/>
                  <a:ea typeface="Calibri"/>
                  <a:cs typeface="Calibri"/>
                  <a:sym typeface="Calibri"/>
                </a:rPr>
                <a:t>الظواهر اللغوية : أسلوب التعليل</a:t>
              </a:r>
              <a:endParaRPr sz="2000" b="0" i="0" u="none" strike="noStrike" cap="none">
                <a:solidFill>
                  <a:srgbClr val="000000"/>
                </a:solidFill>
                <a:latin typeface="Calibri"/>
                <a:ea typeface="Calibri"/>
                <a:cs typeface="Calibri"/>
                <a:sym typeface="Calibri"/>
              </a:endParaRPr>
            </a:p>
          </p:txBody>
        </p:sp>
      </p:grpSp>
      <p:sp>
        <p:nvSpPr>
          <p:cNvPr id="483" name="Google Shape;483;p5"/>
          <p:cNvSpPr/>
          <p:nvPr/>
        </p:nvSpPr>
        <p:spPr>
          <a:xfrm>
            <a:off x="6130654" y="1311586"/>
            <a:ext cx="5890794" cy="627084"/>
          </a:xfrm>
          <a:prstGeom prst="rect">
            <a:avLst/>
          </a:prstGeom>
          <a:solidFill>
            <a:schemeClr val="accent1"/>
          </a:solid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3200" b="1" i="0" u="none" strike="noStrike" cap="none">
                <a:solidFill>
                  <a:schemeClr val="lt1"/>
                </a:solidFill>
                <a:latin typeface="Arial"/>
                <a:ea typeface="Arial"/>
                <a:cs typeface="Arial"/>
                <a:sym typeface="Arial"/>
              </a:rPr>
              <a:t>الأسبوع الأول</a:t>
            </a:r>
            <a:endParaRPr sz="3200" b="1" i="0" u="none" strike="noStrike" cap="none">
              <a:solidFill>
                <a:schemeClr val="lt1"/>
              </a:solidFill>
              <a:latin typeface="Arial"/>
              <a:ea typeface="Arial"/>
              <a:cs typeface="Arial"/>
              <a:sym typeface="Arial"/>
            </a:endParaRPr>
          </a:p>
        </p:txBody>
      </p:sp>
      <p:sp>
        <p:nvSpPr>
          <p:cNvPr id="484" name="Google Shape;484;p5"/>
          <p:cNvSpPr/>
          <p:nvPr/>
        </p:nvSpPr>
        <p:spPr>
          <a:xfrm>
            <a:off x="123748" y="1311586"/>
            <a:ext cx="5890794" cy="627084"/>
          </a:xfrm>
          <a:prstGeom prst="rect">
            <a:avLst/>
          </a:prstGeom>
          <a:solidFill>
            <a:schemeClr val="accent1"/>
          </a:solid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3200" b="1" i="0" u="none" strike="noStrike" cap="none">
                <a:solidFill>
                  <a:schemeClr val="lt1"/>
                </a:solidFill>
                <a:latin typeface="Arial"/>
                <a:ea typeface="Arial"/>
                <a:cs typeface="Arial"/>
                <a:sym typeface="Arial"/>
              </a:rPr>
              <a:t>الأسبوع الثاني</a:t>
            </a:r>
            <a:endParaRPr sz="3200" b="1" i="0" u="none" strike="noStrike" cap="none">
              <a:solidFill>
                <a:schemeClr val="lt1"/>
              </a:solidFill>
              <a:latin typeface="Arial"/>
              <a:ea typeface="Arial"/>
              <a:cs typeface="Arial"/>
              <a:sym typeface="Arial"/>
            </a:endParaRPr>
          </a:p>
        </p:txBody>
      </p:sp>
      <p:pic>
        <p:nvPicPr>
          <p:cNvPr id="485" name="Google Shape;485;p5" descr="Image générée"/>
          <p:cNvPicPr preferRelativeResize="0"/>
          <p:nvPr/>
        </p:nvPicPr>
        <p:blipFill rotWithShape="1">
          <a:blip r:embed="rId3">
            <a:alphaModFix/>
          </a:blip>
          <a:srcRect t="11064" b="10678"/>
          <a:stretch/>
        </p:blipFill>
        <p:spPr>
          <a:xfrm>
            <a:off x="11266255" y="178633"/>
            <a:ext cx="727815" cy="854359"/>
          </a:xfrm>
          <a:prstGeom prst="rect">
            <a:avLst/>
          </a:prstGeom>
          <a:noFill/>
          <a:ln>
            <a:noFill/>
          </a:ln>
        </p:spPr>
      </p:pic>
      <p:sp>
        <p:nvSpPr>
          <p:cNvPr id="486" name="Google Shape;486;p5"/>
          <p:cNvSpPr/>
          <p:nvPr/>
        </p:nvSpPr>
        <p:spPr>
          <a:xfrm>
            <a:off x="-12107" y="1923154"/>
            <a:ext cx="6177458" cy="976025"/>
          </a:xfrm>
          <a:prstGeom prst="roundRect">
            <a:avLst>
              <a:gd name="adj" fmla="val 50000"/>
            </a:avLst>
          </a:prstGeom>
          <a:noFill/>
          <a:ln w="38100" cap="flat" cmpd="sng">
            <a:solidFill>
              <a:srgbClr val="1C3052"/>
            </a:solidFill>
            <a:prstDash val="lg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2400" b="0" i="0" u="none" strike="noStrike" cap="none">
              <a:solidFill>
                <a:srgbClr val="FFFFFF"/>
              </a:solidFill>
              <a:latin typeface="Arial"/>
              <a:ea typeface="Arial"/>
              <a:cs typeface="Arial"/>
              <a:sym typeface="Arial"/>
            </a:endParaRPr>
          </a:p>
        </p:txBody>
      </p:sp>
      <p:sp>
        <p:nvSpPr>
          <p:cNvPr id="487" name="Google Shape;487;p5"/>
          <p:cNvSpPr/>
          <p:nvPr/>
        </p:nvSpPr>
        <p:spPr>
          <a:xfrm>
            <a:off x="6165351" y="5024195"/>
            <a:ext cx="4065600" cy="725869"/>
          </a:xfrm>
          <a:custGeom>
            <a:avLst/>
            <a:gdLst/>
            <a:ahLst/>
            <a:cxnLst/>
            <a:rect l="l" t="t" r="r" b="b"/>
            <a:pathLst>
              <a:path w="120000" h="120000" extrusionOk="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solidFill>
            <a:schemeClr val="accent6">
              <a:lumMod val="20000"/>
              <a:lumOff val="80000"/>
            </a:schemeClr>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1" i="0" u="none" strike="noStrike" cap="none" dirty="0">
                <a:solidFill>
                  <a:srgbClr val="000000"/>
                </a:solidFill>
                <a:latin typeface="Calibri"/>
                <a:ea typeface="Calibri"/>
                <a:cs typeface="Calibri"/>
                <a:sym typeface="Calibri"/>
              </a:rPr>
              <a:t>الطلاقة والفهم: كيف تصبح رجل أعمال ناجحا؟(ح1)</a:t>
            </a:r>
            <a:endParaRPr sz="2000" b="1" i="0" u="none" strike="noStrike" cap="none" dirty="0">
              <a:solidFill>
                <a:srgbClr val="000000"/>
              </a:solidFill>
              <a:latin typeface="Calibri"/>
              <a:ea typeface="Calibri"/>
              <a:cs typeface="Calibri"/>
              <a:sym typeface="Calibri"/>
            </a:endParaRPr>
          </a:p>
        </p:txBody>
      </p:sp>
      <p:sp>
        <p:nvSpPr>
          <p:cNvPr id="488" name="Google Shape;488;p5"/>
          <p:cNvSpPr/>
          <p:nvPr/>
        </p:nvSpPr>
        <p:spPr>
          <a:xfrm>
            <a:off x="10363046" y="5024195"/>
            <a:ext cx="1631024" cy="725869"/>
          </a:xfrm>
          <a:custGeom>
            <a:avLst/>
            <a:gdLst/>
            <a:ahLst/>
            <a:cxnLst/>
            <a:rect l="l" t="t" r="r" b="b"/>
            <a:pathLst>
              <a:path w="120000" h="120000" extrusionOk="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solidFill>
            <a:schemeClr val="accent6">
              <a:lumMod val="20000"/>
              <a:lumOff val="80000"/>
            </a:schemeClr>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400" b="1" i="0" u="none" strike="noStrike" cap="none" dirty="0">
                <a:solidFill>
                  <a:srgbClr val="000000"/>
                </a:solidFill>
                <a:latin typeface="Calibri"/>
                <a:ea typeface="Calibri"/>
                <a:cs typeface="Calibri"/>
                <a:sym typeface="Calibri"/>
              </a:rPr>
              <a:t>الحصة 4</a:t>
            </a:r>
            <a:endParaRPr sz="2400" b="1" i="0" u="none" strike="noStrike" cap="none" dirty="0">
              <a:solidFill>
                <a:srgbClr val="000000"/>
              </a:solidFill>
              <a:latin typeface="Calibri"/>
              <a:ea typeface="Calibri"/>
              <a:cs typeface="Calibri"/>
              <a:sym typeface="Calibri"/>
            </a:endParaRPr>
          </a:p>
        </p:txBody>
      </p:sp>
      <p:sp>
        <p:nvSpPr>
          <p:cNvPr id="489" name="Google Shape;489;p5"/>
          <p:cNvSpPr/>
          <p:nvPr/>
        </p:nvSpPr>
        <p:spPr>
          <a:xfrm>
            <a:off x="4356298" y="2110550"/>
            <a:ext cx="1631024" cy="725869"/>
          </a:xfrm>
          <a:custGeom>
            <a:avLst/>
            <a:gdLst/>
            <a:ahLst/>
            <a:cxnLst/>
            <a:rect l="l" t="t" r="r" b="b"/>
            <a:pathLst>
              <a:path w="120000" h="120000" extrusionOk="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solidFill>
            <a:srgbClr val="92D050"/>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400" b="1" i="0" u="none" strike="noStrike" cap="none">
                <a:solidFill>
                  <a:srgbClr val="000000"/>
                </a:solidFill>
                <a:latin typeface="Calibri"/>
                <a:ea typeface="Calibri"/>
                <a:cs typeface="Calibri"/>
                <a:sym typeface="Calibri"/>
              </a:rPr>
              <a:t>الحصة 5</a:t>
            </a:r>
            <a:endParaRPr sz="2400" b="1" i="0" u="none" strike="noStrike" cap="none">
              <a:solidFill>
                <a:srgbClr val="000000"/>
              </a:solidFill>
              <a:latin typeface="Calibri"/>
              <a:ea typeface="Calibri"/>
              <a:cs typeface="Calibri"/>
              <a:sym typeface="Calibri"/>
            </a:endParaRPr>
          </a:p>
        </p:txBody>
      </p:sp>
      <p:sp>
        <p:nvSpPr>
          <p:cNvPr id="490" name="Google Shape;490;p5"/>
          <p:cNvSpPr/>
          <p:nvPr/>
        </p:nvSpPr>
        <p:spPr>
          <a:xfrm>
            <a:off x="4356298" y="3093267"/>
            <a:ext cx="1631024" cy="725869"/>
          </a:xfrm>
          <a:custGeom>
            <a:avLst/>
            <a:gdLst/>
            <a:ahLst/>
            <a:cxnLst/>
            <a:rect l="l" t="t" r="r" b="b"/>
            <a:pathLst>
              <a:path w="120000" h="120000" extrusionOk="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400" b="1" i="0" u="none" strike="noStrike" cap="none">
                <a:solidFill>
                  <a:srgbClr val="000000"/>
                </a:solidFill>
                <a:latin typeface="Calibri"/>
                <a:ea typeface="Calibri"/>
                <a:cs typeface="Calibri"/>
                <a:sym typeface="Calibri"/>
              </a:rPr>
              <a:t>الحصة 6</a:t>
            </a:r>
            <a:endParaRPr sz="2400" b="1" i="0" u="none" strike="noStrike" cap="none">
              <a:solidFill>
                <a:srgbClr val="000000"/>
              </a:solidFill>
              <a:latin typeface="Calibri"/>
              <a:ea typeface="Calibri"/>
              <a:cs typeface="Calibri"/>
              <a:sym typeface="Calibri"/>
            </a:endParaRPr>
          </a:p>
        </p:txBody>
      </p:sp>
      <p:sp>
        <p:nvSpPr>
          <p:cNvPr id="491" name="Google Shape;491;p5"/>
          <p:cNvSpPr/>
          <p:nvPr/>
        </p:nvSpPr>
        <p:spPr>
          <a:xfrm>
            <a:off x="4383518" y="3987296"/>
            <a:ext cx="1631024" cy="725869"/>
          </a:xfrm>
          <a:custGeom>
            <a:avLst/>
            <a:gdLst/>
            <a:ahLst/>
            <a:cxnLst/>
            <a:rect l="l" t="t" r="r" b="b"/>
            <a:pathLst>
              <a:path w="120000" h="120000" extrusionOk="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400" b="1" i="0" u="none" strike="noStrike" cap="none">
                <a:solidFill>
                  <a:srgbClr val="000000"/>
                </a:solidFill>
                <a:latin typeface="Calibri"/>
                <a:ea typeface="Calibri"/>
                <a:cs typeface="Calibri"/>
                <a:sym typeface="Calibri"/>
              </a:rPr>
              <a:t>الحصة 7</a:t>
            </a:r>
            <a:endParaRPr sz="2400" b="1" i="0" u="none" strike="noStrike" cap="none">
              <a:solidFill>
                <a:srgbClr val="000000"/>
              </a:solidFill>
              <a:latin typeface="Calibri"/>
              <a:ea typeface="Calibri"/>
              <a:cs typeface="Calibri"/>
              <a:sym typeface="Calibri"/>
            </a:endParaRPr>
          </a:p>
        </p:txBody>
      </p:sp>
      <p:sp>
        <p:nvSpPr>
          <p:cNvPr id="492" name="Google Shape;492;p5"/>
          <p:cNvSpPr/>
          <p:nvPr/>
        </p:nvSpPr>
        <p:spPr>
          <a:xfrm>
            <a:off x="4410738" y="4989601"/>
            <a:ext cx="1631024" cy="725869"/>
          </a:xfrm>
          <a:custGeom>
            <a:avLst/>
            <a:gdLst/>
            <a:ahLst/>
            <a:cxnLst/>
            <a:rect l="l" t="t" r="r" b="b"/>
            <a:pathLst>
              <a:path w="120000" h="120000" extrusionOk="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400" b="1" i="0" u="none" strike="noStrike" cap="none">
                <a:solidFill>
                  <a:srgbClr val="000000"/>
                </a:solidFill>
                <a:latin typeface="Calibri"/>
                <a:ea typeface="Calibri"/>
                <a:cs typeface="Calibri"/>
                <a:sym typeface="Calibri"/>
              </a:rPr>
              <a:t>الحصة 8</a:t>
            </a:r>
            <a:endParaRPr sz="2400" b="1" i="0" u="none" strike="noStrike" cap="none">
              <a:solidFill>
                <a:srgbClr val="000000"/>
              </a:solidFill>
              <a:latin typeface="Calibri"/>
              <a:ea typeface="Calibri"/>
              <a:cs typeface="Calibri"/>
              <a:sym typeface="Calibri"/>
            </a:endParaRPr>
          </a:p>
        </p:txBody>
      </p:sp>
      <p:sp>
        <p:nvSpPr>
          <p:cNvPr id="493" name="Google Shape;493;p5"/>
          <p:cNvSpPr/>
          <p:nvPr/>
        </p:nvSpPr>
        <p:spPr>
          <a:xfrm>
            <a:off x="204813" y="2082341"/>
            <a:ext cx="4065600" cy="725869"/>
          </a:xfrm>
          <a:custGeom>
            <a:avLst/>
            <a:gdLst/>
            <a:ahLst/>
            <a:cxnLst/>
            <a:rect l="l" t="t" r="r" b="b"/>
            <a:pathLst>
              <a:path w="120000" h="120000" extrusionOk="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solidFill>
            <a:srgbClr val="92D050"/>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dirty="0">
                <a:solidFill>
                  <a:srgbClr val="000000"/>
                </a:solidFill>
                <a:latin typeface="Calibri"/>
                <a:ea typeface="Calibri"/>
                <a:cs typeface="Calibri"/>
                <a:sym typeface="Calibri"/>
              </a:rPr>
              <a:t>الطلاقة والفهم: كيف تصبح رجل أعمال ناجحا؟(ح2)</a:t>
            </a:r>
            <a:endParaRPr dirty="0"/>
          </a:p>
        </p:txBody>
      </p:sp>
      <p:sp>
        <p:nvSpPr>
          <p:cNvPr id="494" name="Google Shape;494;p5"/>
          <p:cNvSpPr/>
          <p:nvPr/>
        </p:nvSpPr>
        <p:spPr>
          <a:xfrm>
            <a:off x="214482" y="3093266"/>
            <a:ext cx="4065600" cy="725869"/>
          </a:xfrm>
          <a:custGeom>
            <a:avLst/>
            <a:gdLst/>
            <a:ahLst/>
            <a:cxnLst/>
            <a:rect l="l" t="t" r="r" b="b"/>
            <a:pathLst>
              <a:path w="120000" h="120000" extrusionOk="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000000"/>
                </a:solidFill>
                <a:latin typeface="Calibri"/>
                <a:ea typeface="Calibri"/>
                <a:cs typeface="Calibri"/>
                <a:sym typeface="Calibri"/>
              </a:rPr>
              <a:t>الإنتاج الكتابي ح 1 </a:t>
            </a:r>
            <a:endParaRPr/>
          </a:p>
          <a:p>
            <a:pPr marL="0" marR="0" lvl="0" indent="0" algn="ctr" rtl="0">
              <a:lnSpc>
                <a:spcPct val="100000"/>
              </a:lnSpc>
              <a:spcBef>
                <a:spcPts val="0"/>
              </a:spcBef>
              <a:spcAft>
                <a:spcPts val="0"/>
              </a:spcAft>
              <a:buNone/>
            </a:pPr>
            <a:r>
              <a:rPr lang="ar-MA" sz="2000" b="0" i="0" u="none" strike="noStrike" cap="none">
                <a:solidFill>
                  <a:srgbClr val="000000"/>
                </a:solidFill>
                <a:latin typeface="Calibri"/>
                <a:ea typeface="Calibri"/>
                <a:cs typeface="Calibri"/>
                <a:sym typeface="Calibri"/>
              </a:rPr>
              <a:t>إنتاج نص حجاجي </a:t>
            </a:r>
            <a:endParaRPr sz="2000" b="0" i="0" u="none" strike="noStrike" cap="none">
              <a:solidFill>
                <a:srgbClr val="000000"/>
              </a:solidFill>
              <a:latin typeface="Calibri"/>
              <a:ea typeface="Calibri"/>
              <a:cs typeface="Calibri"/>
              <a:sym typeface="Calibri"/>
            </a:endParaRPr>
          </a:p>
        </p:txBody>
      </p:sp>
      <p:sp>
        <p:nvSpPr>
          <p:cNvPr id="495" name="Google Shape;495;p5"/>
          <p:cNvSpPr/>
          <p:nvPr/>
        </p:nvSpPr>
        <p:spPr>
          <a:xfrm>
            <a:off x="192706" y="4063124"/>
            <a:ext cx="4065600" cy="725869"/>
          </a:xfrm>
          <a:custGeom>
            <a:avLst/>
            <a:gdLst/>
            <a:ahLst/>
            <a:cxnLst/>
            <a:rect l="l" t="t" r="r" b="b"/>
            <a:pathLst>
              <a:path w="120000" h="120000" extrusionOk="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000000"/>
                </a:solidFill>
                <a:latin typeface="Calibri"/>
                <a:ea typeface="Calibri"/>
                <a:cs typeface="Calibri"/>
                <a:sym typeface="Calibri"/>
              </a:rPr>
              <a:t>الإنتاج الكتابي ح 2 </a:t>
            </a:r>
            <a:endParaRPr/>
          </a:p>
          <a:p>
            <a:pPr marL="0" marR="0" lvl="0" indent="0" algn="ctr" rtl="1">
              <a:lnSpc>
                <a:spcPct val="100000"/>
              </a:lnSpc>
              <a:spcBef>
                <a:spcPts val="0"/>
              </a:spcBef>
              <a:spcAft>
                <a:spcPts val="0"/>
              </a:spcAft>
              <a:buNone/>
            </a:pPr>
            <a:r>
              <a:rPr lang="ar-MA" sz="2000" b="0" i="0" u="none" strike="noStrike" cap="none">
                <a:solidFill>
                  <a:srgbClr val="000000"/>
                </a:solidFill>
                <a:latin typeface="Calibri"/>
                <a:ea typeface="Calibri"/>
                <a:cs typeface="Calibri"/>
                <a:sym typeface="Calibri"/>
              </a:rPr>
              <a:t>إنتاج نص حجاجي</a:t>
            </a:r>
            <a:endParaRPr sz="2000" b="0" i="0" u="none" strike="noStrike" cap="none">
              <a:solidFill>
                <a:srgbClr val="000000"/>
              </a:solidFill>
              <a:latin typeface="Calibri"/>
              <a:ea typeface="Calibri"/>
              <a:cs typeface="Calibri"/>
              <a:sym typeface="Calibri"/>
            </a:endParaRPr>
          </a:p>
        </p:txBody>
      </p:sp>
      <p:sp>
        <p:nvSpPr>
          <p:cNvPr id="496" name="Google Shape;496;p5"/>
          <p:cNvSpPr/>
          <p:nvPr/>
        </p:nvSpPr>
        <p:spPr>
          <a:xfrm>
            <a:off x="174428" y="5024194"/>
            <a:ext cx="4065600" cy="725869"/>
          </a:xfrm>
          <a:custGeom>
            <a:avLst/>
            <a:gdLst/>
            <a:ahLst/>
            <a:cxnLst/>
            <a:rect l="l" t="t" r="r" b="b"/>
            <a:pathLst>
              <a:path w="120000" h="120000" extrusionOk="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000000"/>
                </a:solidFill>
                <a:latin typeface="Calibri"/>
                <a:ea typeface="Calibri"/>
                <a:cs typeface="Calibri"/>
                <a:sym typeface="Calibri"/>
              </a:rPr>
              <a:t>الدعم والتقويم</a:t>
            </a:r>
            <a:endParaRPr sz="2000" b="0" i="0" u="none" strike="noStrike" cap="none">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C2AE2F5-00D0-D322-D82A-12A0BB876B43}"/>
              </a:ext>
            </a:extLst>
          </p:cNvPr>
          <p:cNvSpPr>
            <a:spLocks noGrp="1"/>
          </p:cNvSpPr>
          <p:nvPr>
            <p:ph type="body" sz="quarter" idx="12"/>
          </p:nvPr>
        </p:nvSpPr>
        <p:spPr/>
        <p:txBody>
          <a:bodyPr>
            <a:normAutofit fontScale="92500" lnSpcReduction="20000"/>
          </a:bodyPr>
          <a:lstStyle/>
          <a:p>
            <a:r>
              <a:rPr lang="fr-FR" dirty="0"/>
              <a:t>8</a:t>
            </a:r>
            <a:r>
              <a:rPr lang="ar-MA" dirty="0"/>
              <a:t> دقائق</a:t>
            </a:r>
            <a:endParaRPr lang="fr-FR" dirty="0"/>
          </a:p>
        </p:txBody>
      </p:sp>
      <p:sp>
        <p:nvSpPr>
          <p:cNvPr id="4" name="Text Placeholder 3">
            <a:extLst>
              <a:ext uri="{FF2B5EF4-FFF2-40B4-BE49-F238E27FC236}">
                <a16:creationId xmlns:a16="http://schemas.microsoft.com/office/drawing/2014/main" id="{E5EBD758-0B26-2EF0-9687-0CE1115F506F}"/>
              </a:ext>
            </a:extLst>
          </p:cNvPr>
          <p:cNvSpPr>
            <a:spLocks noGrp="1"/>
          </p:cNvSpPr>
          <p:nvPr>
            <p:ph type="body" sz="quarter" idx="16"/>
          </p:nvPr>
        </p:nvSpPr>
        <p:spPr/>
        <p:txBody>
          <a:bodyPr>
            <a:normAutofit fontScale="92500" lnSpcReduction="20000"/>
          </a:bodyPr>
          <a:lstStyle/>
          <a:p>
            <a:r>
              <a:rPr lang="ar-MA" dirty="0">
                <a:solidFill>
                  <a:schemeClr val="dk2"/>
                </a:solidFill>
              </a:rPr>
              <a:t>القراءة : القراءة بطلاقة</a:t>
            </a:r>
            <a:endParaRPr lang="ar-MA" dirty="0"/>
          </a:p>
          <a:p>
            <a:endParaRPr lang="ar-MA" dirty="0">
              <a:solidFill>
                <a:srgbClr val="106585"/>
              </a:solidFill>
              <a:latin typeface="Calibri"/>
              <a:ea typeface="Calibri"/>
              <a:cs typeface="Calibri"/>
              <a:sym typeface="Calibri"/>
            </a:endParaRPr>
          </a:p>
        </p:txBody>
      </p:sp>
      <p:sp>
        <p:nvSpPr>
          <p:cNvPr id="5" name="Text Placeholder 4">
            <a:extLst>
              <a:ext uri="{FF2B5EF4-FFF2-40B4-BE49-F238E27FC236}">
                <a16:creationId xmlns:a16="http://schemas.microsoft.com/office/drawing/2014/main" id="{008CFB63-0BA9-40EE-EA3E-F4A775EEE3D9}"/>
              </a:ext>
            </a:extLst>
          </p:cNvPr>
          <p:cNvSpPr>
            <a:spLocks noGrp="1"/>
          </p:cNvSpPr>
          <p:nvPr>
            <p:ph type="body" sz="quarter" idx="17"/>
          </p:nvPr>
        </p:nvSpPr>
        <p:spPr/>
        <p:txBody>
          <a:bodyPr>
            <a:normAutofit fontScale="92500" lnSpcReduction="20000"/>
          </a:bodyPr>
          <a:lstStyle/>
          <a:p>
            <a:pPr indent="-406400">
              <a:buSzPct val="126126"/>
            </a:pPr>
            <a:r>
              <a:rPr lang="ar-MA" sz="2400" dirty="0">
                <a:solidFill>
                  <a:schemeClr val="dk2"/>
                </a:solidFill>
              </a:rPr>
              <a:t>الفهم الاستنتاجي والتعبير عن رأي </a:t>
            </a:r>
          </a:p>
        </p:txBody>
      </p:sp>
      <p:sp>
        <p:nvSpPr>
          <p:cNvPr id="6" name="Text Placeholder 5">
            <a:extLst>
              <a:ext uri="{FF2B5EF4-FFF2-40B4-BE49-F238E27FC236}">
                <a16:creationId xmlns:a16="http://schemas.microsoft.com/office/drawing/2014/main" id="{85E1DE97-2030-65DD-A72C-7B1361332314}"/>
              </a:ext>
            </a:extLst>
          </p:cNvPr>
          <p:cNvSpPr>
            <a:spLocks noGrp="1"/>
          </p:cNvSpPr>
          <p:nvPr>
            <p:ph type="body" sz="quarter" idx="18"/>
          </p:nvPr>
        </p:nvSpPr>
        <p:spPr>
          <a:xfrm>
            <a:off x="4575349" y="1885165"/>
            <a:ext cx="5044339" cy="460800"/>
          </a:xfrm>
        </p:spPr>
        <p:txBody>
          <a:bodyPr>
            <a:no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MA" b="1" i="0" u="none" strike="noStrike" kern="0" cap="none" spc="0" normalizeH="0" baseline="0" noProof="0" dirty="0">
                <a:ln>
                  <a:noFill/>
                </a:ln>
                <a:solidFill>
                  <a:srgbClr val="0F4861"/>
                </a:solidFill>
                <a:effectLst/>
                <a:uLnTx/>
                <a:uFillTx/>
                <a:latin typeface="Calibri"/>
                <a:ea typeface="Calibri"/>
                <a:cs typeface="Calibri"/>
                <a:sym typeface="Calibri"/>
              </a:rPr>
              <a:t> </a:t>
            </a:r>
            <a:r>
              <a:rPr lang="ar-MA" dirty="0">
                <a:solidFill>
                  <a:srgbClr val="106585"/>
                </a:solidFill>
                <a:latin typeface="Calibri"/>
                <a:ea typeface="Calibri"/>
                <a:cs typeface="Calibri"/>
                <a:sym typeface="Calibri"/>
              </a:rPr>
              <a:t>افتتاح الحصة</a:t>
            </a:r>
            <a:endParaRPr kumimoji="0" lang="ar-MA" b="1" i="0" u="none" strike="noStrike" kern="0" cap="none" spc="0" normalizeH="0" baseline="0" noProof="0" dirty="0">
              <a:ln>
                <a:noFill/>
              </a:ln>
              <a:solidFill>
                <a:srgbClr val="0F4861"/>
              </a:solidFill>
              <a:effectLst/>
              <a:uLnTx/>
              <a:uFillTx/>
              <a:latin typeface="Calibri"/>
              <a:ea typeface="Calibri"/>
              <a:cs typeface="Calibri"/>
              <a:sym typeface="Calibri"/>
            </a:endParaRPr>
          </a:p>
        </p:txBody>
      </p:sp>
      <p:sp>
        <p:nvSpPr>
          <p:cNvPr id="8" name="Text Placeholder 7">
            <a:extLst>
              <a:ext uri="{FF2B5EF4-FFF2-40B4-BE49-F238E27FC236}">
                <a16:creationId xmlns:a16="http://schemas.microsoft.com/office/drawing/2014/main" id="{D3B697DE-D479-330B-D925-5B0334BE5AFF}"/>
              </a:ext>
            </a:extLst>
          </p:cNvPr>
          <p:cNvSpPr>
            <a:spLocks noGrp="1"/>
          </p:cNvSpPr>
          <p:nvPr>
            <p:ph type="body" sz="quarter" idx="20"/>
          </p:nvPr>
        </p:nvSpPr>
        <p:spPr/>
        <p:txBody>
          <a:bodyPr>
            <a:normAutofit fontScale="92500" lnSpcReduction="20000"/>
          </a:bodyPr>
          <a:lstStyle/>
          <a:p>
            <a:r>
              <a:rPr lang="fr-FR" dirty="0"/>
              <a:t>15</a:t>
            </a:r>
            <a:r>
              <a:rPr lang="ar-MA" dirty="0"/>
              <a:t> دقيقة</a:t>
            </a:r>
            <a:endParaRPr lang="fr-FR" dirty="0"/>
          </a:p>
        </p:txBody>
      </p:sp>
      <p:sp>
        <p:nvSpPr>
          <p:cNvPr id="9" name="Text Placeholder 8">
            <a:extLst>
              <a:ext uri="{FF2B5EF4-FFF2-40B4-BE49-F238E27FC236}">
                <a16:creationId xmlns:a16="http://schemas.microsoft.com/office/drawing/2014/main" id="{22BF2F17-C563-8327-74B1-E7551FC3811F}"/>
              </a:ext>
            </a:extLst>
          </p:cNvPr>
          <p:cNvSpPr>
            <a:spLocks noGrp="1"/>
          </p:cNvSpPr>
          <p:nvPr>
            <p:ph type="body" sz="quarter" idx="21"/>
          </p:nvPr>
        </p:nvSpPr>
        <p:spPr/>
        <p:txBody>
          <a:bodyPr>
            <a:normAutofit fontScale="92500" lnSpcReduction="20000"/>
          </a:bodyPr>
          <a:lstStyle/>
          <a:p>
            <a:r>
              <a:rPr lang="fr-FR" dirty="0"/>
              <a:t>25</a:t>
            </a:r>
            <a:r>
              <a:rPr lang="ar-MA" dirty="0"/>
              <a:t> دقيقة</a:t>
            </a:r>
            <a:endParaRPr lang="fr-FR" dirty="0"/>
          </a:p>
        </p:txBody>
      </p:sp>
      <p:sp>
        <p:nvSpPr>
          <p:cNvPr id="11" name="Text Placeholder 10">
            <a:extLst>
              <a:ext uri="{FF2B5EF4-FFF2-40B4-BE49-F238E27FC236}">
                <a16:creationId xmlns:a16="http://schemas.microsoft.com/office/drawing/2014/main" id="{30885A03-38C0-713A-60E8-15C90E9D083A}"/>
              </a:ext>
            </a:extLst>
          </p:cNvPr>
          <p:cNvSpPr>
            <a:spLocks noGrp="1"/>
          </p:cNvSpPr>
          <p:nvPr>
            <p:ph type="body" sz="quarter" idx="23"/>
          </p:nvPr>
        </p:nvSpPr>
        <p:spPr/>
        <p:txBody>
          <a:bodyPr>
            <a:normAutofit fontScale="92500" lnSpcReduction="20000"/>
          </a:bodyPr>
          <a:lstStyle/>
          <a:p>
            <a:r>
              <a:rPr lang="ar-MA" dirty="0"/>
              <a:t>7 دقائق</a:t>
            </a:r>
            <a:endParaRPr lang="fr-FR" dirty="0"/>
          </a:p>
        </p:txBody>
      </p:sp>
      <p:sp>
        <p:nvSpPr>
          <p:cNvPr id="12" name="Text Placeholder 11">
            <a:extLst>
              <a:ext uri="{FF2B5EF4-FFF2-40B4-BE49-F238E27FC236}">
                <a16:creationId xmlns:a16="http://schemas.microsoft.com/office/drawing/2014/main" id="{87C51C3D-0493-B201-DFFE-2637DD066CC4}"/>
              </a:ext>
            </a:extLst>
          </p:cNvPr>
          <p:cNvSpPr>
            <a:spLocks noGrp="1"/>
          </p:cNvSpPr>
          <p:nvPr>
            <p:ph type="body" sz="quarter" idx="24"/>
          </p:nvPr>
        </p:nvSpPr>
        <p:spPr/>
        <p:txBody>
          <a:bodyPr>
            <a:normAutofit fontScale="92500" lnSpcReduction="20000"/>
          </a:bodyPr>
          <a:lstStyle/>
          <a:p>
            <a:r>
              <a:rPr lang="ar-MA" dirty="0">
                <a:solidFill>
                  <a:srgbClr val="106585"/>
                </a:solidFill>
                <a:latin typeface="Calibri"/>
                <a:ea typeface="Calibri"/>
                <a:cs typeface="Calibri"/>
                <a:sym typeface="Calibri"/>
              </a:rPr>
              <a:t>اختتام الحصة</a:t>
            </a:r>
            <a:endParaRPr lang="ar-MA" b="0" dirty="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2703833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Google Shape;515;p40"/>
          <p:cNvSpPr txBox="1">
            <a:spLocks noGrp="1"/>
          </p:cNvSpPr>
          <p:nvPr>
            <p:ph type="body" idx="1"/>
          </p:nvPr>
        </p:nvSpPr>
        <p:spPr>
          <a:xfrm>
            <a:off x="8686801" y="5236960"/>
            <a:ext cx="1598732" cy="503301"/>
          </a:xfrm>
          <a:prstGeom prst="rect">
            <a:avLst/>
          </a:prstGeom>
          <a:noFill/>
          <a:ln>
            <a:noFill/>
          </a:ln>
        </p:spPr>
        <p:txBody>
          <a:bodyPr spcFirstLastPara="1" wrap="square" lIns="91425" tIns="45700" rIns="91425" bIns="45700" anchor="ctr" anchorCtr="0">
            <a:normAutofit fontScale="92500" lnSpcReduction="20000"/>
          </a:bodyPr>
          <a:lstStyle/>
          <a:p>
            <a:pPr marL="457200" lvl="0" indent="-406400" algn="r" rtl="1">
              <a:lnSpc>
                <a:spcPct val="90000"/>
              </a:lnSpc>
              <a:spcBef>
                <a:spcPts val="1000"/>
              </a:spcBef>
              <a:spcAft>
                <a:spcPts val="0"/>
              </a:spcAft>
              <a:buSzPct val="108108"/>
              <a:buNone/>
            </a:pPr>
            <a:r>
              <a:rPr lang="ar-MA"/>
              <a:t>5 دقائق</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g30685b3063a_0_11"/>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SzPts val="4400"/>
              <a:buNone/>
            </a:pPr>
            <a:r>
              <a:rPr lang="ar-MA"/>
              <a:t>مَرْحَبًا بِكُمْ. هَلْ أَنْتُمْ مُسْتَعِدُّونَ لِنَبْدَأَ حِصَّتَنَا؟ هَيَّا بِنَا لِنَنْطَلِقْ!</a:t>
            </a:r>
            <a:endParaRPr/>
          </a:p>
        </p:txBody>
      </p:sp>
      <p:pic>
        <p:nvPicPr>
          <p:cNvPr id="521" name="Google Shape;521;g30685b3063a_0_11"/>
          <p:cNvPicPr preferRelativeResize="0">
            <a:picLocks noGrp="1"/>
          </p:cNvPicPr>
          <p:nvPr>
            <p:ph type="body" idx="2"/>
          </p:nvPr>
        </p:nvPicPr>
        <p:blipFill rotWithShape="1">
          <a:blip r:embed="rId3">
            <a:alphaModFix/>
          </a:blip>
          <a:srcRect b="12198"/>
          <a:stretch/>
        </p:blipFill>
        <p:spPr>
          <a:xfrm>
            <a:off x="2258461" y="1342118"/>
            <a:ext cx="7675078" cy="4492624"/>
          </a:xfrm>
          <a:prstGeom prst="rect">
            <a:avLst/>
          </a:prstGeom>
          <a:noFill/>
          <a:ln>
            <a:noFill/>
          </a:ln>
        </p:spPr>
      </p:pic>
      <p:pic>
        <p:nvPicPr>
          <p:cNvPr id="522" name="Google Shape;522;g30685b3063a_0_11"/>
          <p:cNvPicPr preferRelativeResize="0"/>
          <p:nvPr/>
        </p:nvPicPr>
        <p:blipFill rotWithShape="1">
          <a:blip r:embed="rId4">
            <a:alphaModFix/>
          </a:blip>
          <a:srcRect/>
          <a:stretch/>
        </p:blipFill>
        <p:spPr>
          <a:xfrm>
            <a:off x="215238" y="210537"/>
            <a:ext cx="591916" cy="59191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grpSp>
        <p:nvGrpSpPr>
          <p:cNvPr id="527" name="Google Shape;527;p6"/>
          <p:cNvGrpSpPr/>
          <p:nvPr/>
        </p:nvGrpSpPr>
        <p:grpSpPr>
          <a:xfrm>
            <a:off x="4932835" y="1459304"/>
            <a:ext cx="6054377" cy="3711725"/>
            <a:chOff x="1715066" y="1103461"/>
            <a:chExt cx="5717724" cy="3124203"/>
          </a:xfrm>
        </p:grpSpPr>
        <p:sp>
          <p:nvSpPr>
            <p:cNvPr id="528" name="Google Shape;528;p6"/>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529" name="Google Shape;529;p6"/>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530" name="Google Shape;530;p6"/>
          <p:cNvSpPr txBox="1"/>
          <p:nvPr/>
        </p:nvSpPr>
        <p:spPr>
          <a:xfrm>
            <a:off x="5361614" y="2407852"/>
            <a:ext cx="5447895" cy="736227"/>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4000" b="1" i="0" u="none" strike="noStrike" cap="none">
                <a:solidFill>
                  <a:srgbClr val="F19D19"/>
                </a:solidFill>
                <a:latin typeface="Calibri"/>
                <a:ea typeface="Calibri"/>
                <a:cs typeface="Calibri"/>
                <a:sym typeface="Calibri"/>
              </a:rPr>
              <a:t>نشاط اعتيادي</a:t>
            </a:r>
            <a:endParaRPr sz="4000" b="1" i="0" u="none" strike="noStrike" cap="none">
              <a:solidFill>
                <a:srgbClr val="F19D19"/>
              </a:solidFill>
              <a:latin typeface="Arial"/>
              <a:ea typeface="Arial"/>
              <a:cs typeface="Arial"/>
              <a:sym typeface="Arial"/>
            </a:endParaRPr>
          </a:p>
        </p:txBody>
      </p:sp>
      <p:sp>
        <p:nvSpPr>
          <p:cNvPr id="531" name="Google Shape;531;p6"/>
          <p:cNvSpPr txBox="1"/>
          <p:nvPr/>
        </p:nvSpPr>
        <p:spPr>
          <a:xfrm>
            <a:off x="5064323" y="3992449"/>
            <a:ext cx="6042479" cy="74879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ar-MA" sz="2133" b="0" i="1" u="none" strike="noStrike" cap="none">
                <a:solidFill>
                  <a:srgbClr val="7F7F7F"/>
                </a:solidFill>
                <a:latin typeface="Arial"/>
                <a:ea typeface="Arial"/>
                <a:cs typeface="Arial"/>
                <a:sym typeface="Arial"/>
              </a:rPr>
              <a:t>دقيقة </a:t>
            </a:r>
            <a:endParaRPr sz="2133" b="0" i="1" u="none" strike="noStrike" cap="none">
              <a:solidFill>
                <a:srgbClr val="7F7F7F"/>
              </a:solidFill>
              <a:latin typeface="Arial"/>
              <a:ea typeface="Arial"/>
              <a:cs typeface="Arial"/>
              <a:sym typeface="Arial"/>
            </a:endParaRPr>
          </a:p>
          <a:p>
            <a:pPr marL="0" marR="0" lvl="0" indent="0" algn="ctr" rtl="0">
              <a:lnSpc>
                <a:spcPct val="100000"/>
              </a:lnSpc>
              <a:spcBef>
                <a:spcPts val="0"/>
              </a:spcBef>
              <a:spcAft>
                <a:spcPts val="0"/>
              </a:spcAft>
              <a:buNone/>
            </a:pPr>
            <a:endParaRPr sz="2133" b="0" i="1" u="none" strike="noStrike" cap="none">
              <a:solidFill>
                <a:srgbClr val="7F7F7F"/>
              </a:solidFill>
              <a:latin typeface="Arial"/>
              <a:ea typeface="Arial"/>
              <a:cs typeface="Arial"/>
              <a:sym typeface="Arial"/>
            </a:endParaRPr>
          </a:p>
        </p:txBody>
      </p:sp>
      <p:pic>
        <p:nvPicPr>
          <p:cNvPr id="532" name="Google Shape;532;p6" descr="Une image contenant dessin humoristique, habits, garçon, Dessin d’enfant&#10;&#10;Le contenu généré par l’IA peut être incorrect."/>
          <p:cNvPicPr preferRelativeResize="0"/>
          <p:nvPr/>
        </p:nvPicPr>
        <p:blipFill rotWithShape="1">
          <a:blip r:embed="rId3">
            <a:alphaModFix/>
          </a:blip>
          <a:srcRect/>
          <a:stretch/>
        </p:blipFill>
        <p:spPr>
          <a:xfrm>
            <a:off x="782370" y="1727822"/>
            <a:ext cx="3207836" cy="301342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pic>
        <p:nvPicPr>
          <p:cNvPr id="537" name="Google Shape;537;p57" descr="Image générée"/>
          <p:cNvPicPr preferRelativeResize="0"/>
          <p:nvPr/>
        </p:nvPicPr>
        <p:blipFill rotWithShape="1">
          <a:blip r:embed="rId3">
            <a:alphaModFix/>
          </a:blip>
          <a:srcRect l="3539" t="24327" r="75793" b="61972"/>
          <a:stretch/>
        </p:blipFill>
        <p:spPr>
          <a:xfrm>
            <a:off x="11253763" y="9878"/>
            <a:ext cx="784989" cy="783654"/>
          </a:xfrm>
          <a:prstGeom prst="rect">
            <a:avLst/>
          </a:prstGeom>
          <a:noFill/>
          <a:ln>
            <a:noFill/>
          </a:ln>
        </p:spPr>
      </p:pic>
      <p:sp>
        <p:nvSpPr>
          <p:cNvPr id="538" name="Google Shape;538;p57"/>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pic>
        <p:nvPicPr>
          <p:cNvPr id="539" name="Google Shape;539;p57"/>
          <p:cNvPicPr preferRelativeResize="0"/>
          <p:nvPr/>
        </p:nvPicPr>
        <p:blipFill rotWithShape="1">
          <a:blip r:embed="rId4">
            <a:alphaModFix/>
          </a:blip>
          <a:srcRect/>
          <a:stretch/>
        </p:blipFill>
        <p:spPr>
          <a:xfrm>
            <a:off x="138746" y="63282"/>
            <a:ext cx="730250" cy="730250"/>
          </a:xfrm>
          <a:prstGeom prst="rect">
            <a:avLst/>
          </a:prstGeom>
          <a:noFill/>
          <a:ln>
            <a:noFill/>
          </a:ln>
        </p:spPr>
      </p:pic>
      <p:sp>
        <p:nvSpPr>
          <p:cNvPr id="540" name="Google Shape;540;p57"/>
          <p:cNvSpPr txBox="1"/>
          <p:nvPr/>
        </p:nvSpPr>
        <p:spPr>
          <a:xfrm>
            <a:off x="2710865" y="111513"/>
            <a:ext cx="8644935" cy="412380"/>
          </a:xfrm>
          <a:prstGeom prst="rect">
            <a:avLst/>
          </a:prstGeom>
          <a:noFill/>
          <a:ln>
            <a:noFill/>
          </a:ln>
        </p:spPr>
        <p:txBody>
          <a:bodyPr spcFirstLastPara="1" wrap="square" lIns="91425" tIns="45700" rIns="91425" bIns="45700" anchor="t" anchorCtr="0">
            <a:spAutoFit/>
          </a:bodyPr>
          <a:lstStyle/>
          <a:p>
            <a:pPr marL="0" marR="0" lvl="0" indent="-127000" algn="r" rtl="1">
              <a:lnSpc>
                <a:spcPct val="103750"/>
              </a:lnSpc>
              <a:spcBef>
                <a:spcPts val="0"/>
              </a:spcBef>
              <a:spcAft>
                <a:spcPts val="0"/>
              </a:spcAft>
              <a:buClr>
                <a:srgbClr val="000000"/>
              </a:buClr>
              <a:buSzPts val="2000"/>
              <a:buFont typeface="Arial"/>
              <a:buChar char="•"/>
            </a:pPr>
            <a:r>
              <a:rPr lang="ar-MA" sz="2000" b="1" i="0" u="none" strike="noStrike" cap="none" dirty="0">
                <a:solidFill>
                  <a:srgbClr val="106585"/>
                </a:solidFill>
                <a:latin typeface="Calibri"/>
                <a:ea typeface="Calibri"/>
                <a:cs typeface="Calibri"/>
                <a:sym typeface="Calibri"/>
              </a:rPr>
              <a:t>النشاط الاعتيادي: نتعرف مَعْلمة اقتصادية .</a:t>
            </a:r>
            <a:endParaRPr lang="ar-MA" sz="2000" dirty="0"/>
          </a:p>
        </p:txBody>
      </p:sp>
      <p:sp>
        <p:nvSpPr>
          <p:cNvPr id="542" name="Google Shape;542;p57"/>
          <p:cNvSpPr txBox="1"/>
          <p:nvPr/>
        </p:nvSpPr>
        <p:spPr>
          <a:xfrm>
            <a:off x="1165199" y="523893"/>
            <a:ext cx="10161104" cy="470617"/>
          </a:xfrm>
          <a:prstGeom prst="rect">
            <a:avLst/>
          </a:prstGeom>
          <a:no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rgbClr val="000000"/>
              </a:buClr>
              <a:buSzPts val="1400"/>
              <a:buFont typeface="Arial"/>
              <a:buNone/>
            </a:pPr>
            <a:r>
              <a:rPr lang="ar-MA" sz="1400" b="0" i="1" u="none" strike="noStrike" cap="none" dirty="0">
                <a:solidFill>
                  <a:srgbClr val="323F4F"/>
                </a:solidFill>
                <a:latin typeface="Calibri"/>
                <a:ea typeface="Calibri"/>
                <a:cs typeface="Calibri"/>
                <a:sym typeface="Calibri"/>
              </a:rPr>
              <a:t>يوجه المدرس  المتعلمين إلى تخمين الجواب ويشجعهم ببعض الإشارات </a:t>
            </a:r>
            <a:endParaRPr lang="ar-MA" dirty="0"/>
          </a:p>
        </p:txBody>
      </p:sp>
      <p:sp>
        <p:nvSpPr>
          <p:cNvPr id="3" name="ZoneTexte 2">
            <a:extLst>
              <a:ext uri="{FF2B5EF4-FFF2-40B4-BE49-F238E27FC236}">
                <a16:creationId xmlns:a16="http://schemas.microsoft.com/office/drawing/2014/main" id="{B078C01A-B4F2-32D2-5C19-F496B1B750F8}"/>
              </a:ext>
            </a:extLst>
          </p:cNvPr>
          <p:cNvSpPr txBox="1"/>
          <p:nvPr/>
        </p:nvSpPr>
        <p:spPr>
          <a:xfrm>
            <a:off x="1799303" y="1047786"/>
            <a:ext cx="8780207" cy="4452116"/>
          </a:xfrm>
          <a:prstGeom prst="rect">
            <a:avLst/>
          </a:prstGeom>
          <a:noFill/>
        </p:spPr>
        <p:txBody>
          <a:bodyPr wrap="square">
            <a:spAutoFit/>
          </a:bodyPr>
          <a:lstStyle/>
          <a:p>
            <a:pPr algn="r" rtl="1">
              <a:lnSpc>
                <a:spcPct val="107000"/>
              </a:lnSpc>
              <a:spcAft>
                <a:spcPts val="800"/>
              </a:spcAft>
            </a:pPr>
            <a:r>
              <a:rPr lang="ar-SA" sz="2400" b="1" kern="100" dirty="0">
                <a:effectLst/>
                <a:latin typeface="Calibri" panose="020F0502020204030204" pitchFamily="34" charset="0"/>
                <a:ea typeface="Calibri" panose="020F0502020204030204" pitchFamily="34" charset="0"/>
                <a:cs typeface="Calibri" panose="020F0502020204030204" pitchFamily="34" charset="0"/>
              </a:rPr>
              <a:t>أنا مَعْلَمَةٌ اقتصادية كبرى في شمال المغرب. </a:t>
            </a:r>
            <a:endParaRPr lang="fr-FR" sz="2400" b="1"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sz="2400" b="1" kern="100" dirty="0">
                <a:effectLst/>
                <a:latin typeface="Calibri" panose="020F0502020204030204" pitchFamily="34" charset="0"/>
                <a:ea typeface="Calibri" panose="020F0502020204030204" pitchFamily="34" charset="0"/>
                <a:cs typeface="Calibri" panose="020F0502020204030204" pitchFamily="34" charset="0"/>
              </a:rPr>
              <a:t>أحمل اسم مدينة مغربية شمالية بقربها مضيق استراتيجي.</a:t>
            </a:r>
            <a:endParaRPr lang="fr-FR" sz="2400" b="1"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sz="2400" b="1" kern="100" dirty="0">
                <a:effectLst/>
                <a:latin typeface="Calibri" panose="020F0502020204030204" pitchFamily="34" charset="0"/>
                <a:ea typeface="Calibri" panose="020F0502020204030204" pitchFamily="34" charset="0"/>
                <a:cs typeface="Calibri" panose="020F0502020204030204" pitchFamily="34" charset="0"/>
              </a:rPr>
              <a:t> أساهم في ربط المغرب بأوروبا وإفريقيا وباقي القارات</a:t>
            </a:r>
            <a:endParaRPr lang="fr-FR" sz="2400" b="1"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sz="2400" b="1" kern="100" dirty="0">
                <a:effectLst/>
                <a:latin typeface="Calibri" panose="020F0502020204030204" pitchFamily="34" charset="0"/>
                <a:ea typeface="Calibri" panose="020F0502020204030204" pitchFamily="34" charset="0"/>
                <a:cs typeface="Calibri" panose="020F0502020204030204" pitchFamily="34" charset="0"/>
              </a:rPr>
              <a:t>أستقبل السفن العملاقة وأدير ملايين الحاويات سنويًا. </a:t>
            </a:r>
            <a:endParaRPr lang="fr-FR" sz="2400" b="1"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sz="2400" b="1" kern="100" dirty="0">
                <a:effectLst/>
                <a:latin typeface="Calibri" panose="020F0502020204030204" pitchFamily="34" charset="0"/>
                <a:ea typeface="Calibri" panose="020F0502020204030204" pitchFamily="34" charset="0"/>
                <a:cs typeface="Calibri" panose="020F0502020204030204" pitchFamily="34" charset="0"/>
              </a:rPr>
              <a:t>أُعدّ من أكبر الموانئ في إفريقيا ومن بين الأهم عالميًا. </a:t>
            </a:r>
            <a:endParaRPr lang="fr-FR" sz="2400" b="1"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sz="2400" b="1" kern="100" dirty="0">
                <a:effectLst/>
                <a:latin typeface="Calibri" panose="020F0502020204030204" pitchFamily="34" charset="0"/>
                <a:ea typeface="Calibri" panose="020F0502020204030204" pitchFamily="34" charset="0"/>
                <a:cs typeface="Calibri" panose="020F0502020204030204" pitchFamily="34" charset="0"/>
              </a:rPr>
              <a:t>أتوفر على مناطق صناعية </a:t>
            </a:r>
            <a:r>
              <a:rPr lang="ar-SA" sz="2400" b="1" kern="100" dirty="0" err="1">
                <a:effectLst/>
                <a:latin typeface="Calibri" panose="020F0502020204030204" pitchFamily="34" charset="0"/>
                <a:ea typeface="Calibri" panose="020F0502020204030204" pitchFamily="34" charset="0"/>
                <a:cs typeface="Calibri" panose="020F0502020204030204" pitchFamily="34" charset="0"/>
              </a:rPr>
              <a:t>ولوجستيكية</a:t>
            </a:r>
            <a:r>
              <a:rPr lang="ar-SA" sz="2400" b="1" kern="100" dirty="0">
                <a:effectLst/>
                <a:latin typeface="Calibri" panose="020F0502020204030204" pitchFamily="34" charset="0"/>
                <a:ea typeface="Calibri" panose="020F0502020204030204" pitchFamily="34" charset="0"/>
                <a:cs typeface="Calibri" panose="020F0502020204030204" pitchFamily="34" charset="0"/>
              </a:rPr>
              <a:t> متطورة بجواري. </a:t>
            </a:r>
            <a:endParaRPr lang="fr-FR" sz="2400" b="1"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sz="2400" b="1" kern="100" dirty="0">
                <a:effectLst/>
                <a:latin typeface="Calibri" panose="020F0502020204030204" pitchFamily="34" charset="0"/>
                <a:ea typeface="Calibri" panose="020F0502020204030204" pitchFamily="34" charset="0"/>
                <a:cs typeface="Calibri" panose="020F0502020204030204" pitchFamily="34" charset="0"/>
              </a:rPr>
              <a:t>أُسهم في تنشيط التجارة الخارجية وجذب الاستثمارات.</a:t>
            </a:r>
            <a:endParaRPr lang="ar-MA" sz="2400" b="1" kern="100" dirty="0">
              <a:effectLst/>
              <a:latin typeface="Calibri" panose="020F0502020204030204" pitchFamily="34" charset="0"/>
              <a:ea typeface="Calibri" panose="020F0502020204030204" pitchFamily="34" charset="0"/>
              <a:cs typeface="Calibri" panose="020F0502020204030204" pitchFamily="34" charset="0"/>
            </a:endParaRPr>
          </a:p>
          <a:p>
            <a:pPr algn="r" rtl="1">
              <a:lnSpc>
                <a:spcPct val="107000"/>
              </a:lnSpc>
              <a:spcAft>
                <a:spcPts val="800"/>
              </a:spcAft>
            </a:pPr>
            <a:endParaRPr lang="ar-MA" sz="2400" b="1" kern="100" dirty="0">
              <a:latin typeface="Calibri" panose="020F0502020204030204" pitchFamily="34" charset="0"/>
              <a:ea typeface="Calibri" panose="020F0502020204030204" pitchFamily="34" charset="0"/>
              <a:cs typeface="Calibri" panose="020F0502020204030204" pitchFamily="34" charset="0"/>
            </a:endParaRPr>
          </a:p>
          <a:p>
            <a:pPr algn="r" rtl="1">
              <a:lnSpc>
                <a:spcPct val="107000"/>
              </a:lnSpc>
              <a:spcAft>
                <a:spcPts val="800"/>
              </a:spcAft>
            </a:pPr>
            <a:r>
              <a:rPr lang="ar-MA" sz="2400" b="1" kern="100" dirty="0">
                <a:effectLst/>
                <a:latin typeface="Calibri" panose="020F0502020204030204" pitchFamily="34" charset="0"/>
                <a:ea typeface="Calibri" panose="020F0502020204030204" pitchFamily="34" charset="0"/>
                <a:cs typeface="Calibri" panose="020F0502020204030204" pitchFamily="34" charset="0"/>
              </a:rPr>
              <a:t>                                                              </a:t>
            </a:r>
            <a:r>
              <a:rPr lang="ar-SA" sz="2400" b="1" kern="100" dirty="0">
                <a:effectLst/>
                <a:latin typeface="Calibri" panose="020F0502020204030204" pitchFamily="34" charset="0"/>
                <a:ea typeface="Calibri" panose="020F0502020204030204" pitchFamily="34" charset="0"/>
                <a:cs typeface="Calibri" panose="020F0502020204030204" pitchFamily="34" charset="0"/>
              </a:rPr>
              <a:t> فمن أكون؟</a:t>
            </a:r>
            <a:endParaRPr lang="fr-FR" sz="2400" b="1" kern="100" dirty="0">
              <a:effectLst/>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pic>
        <p:nvPicPr>
          <p:cNvPr id="537" name="Google Shape;537;p57" descr="Image générée"/>
          <p:cNvPicPr preferRelativeResize="0"/>
          <p:nvPr/>
        </p:nvPicPr>
        <p:blipFill rotWithShape="1">
          <a:blip r:embed="rId3">
            <a:alphaModFix/>
          </a:blip>
          <a:srcRect l="3539" t="24327" r="75793" b="61972"/>
          <a:stretch/>
        </p:blipFill>
        <p:spPr>
          <a:xfrm>
            <a:off x="11253763" y="9878"/>
            <a:ext cx="784989" cy="783654"/>
          </a:xfrm>
          <a:prstGeom prst="rect">
            <a:avLst/>
          </a:prstGeom>
          <a:noFill/>
          <a:ln>
            <a:noFill/>
          </a:ln>
        </p:spPr>
      </p:pic>
      <p:sp>
        <p:nvSpPr>
          <p:cNvPr id="538" name="Google Shape;538;p57"/>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pic>
        <p:nvPicPr>
          <p:cNvPr id="539" name="Google Shape;539;p57"/>
          <p:cNvPicPr preferRelativeResize="0"/>
          <p:nvPr/>
        </p:nvPicPr>
        <p:blipFill rotWithShape="1">
          <a:blip r:embed="rId4">
            <a:alphaModFix/>
          </a:blip>
          <a:srcRect/>
          <a:stretch/>
        </p:blipFill>
        <p:spPr>
          <a:xfrm>
            <a:off x="138746" y="63282"/>
            <a:ext cx="730250" cy="730250"/>
          </a:xfrm>
          <a:prstGeom prst="rect">
            <a:avLst/>
          </a:prstGeom>
          <a:noFill/>
          <a:ln>
            <a:noFill/>
          </a:ln>
        </p:spPr>
      </p:pic>
      <p:sp>
        <p:nvSpPr>
          <p:cNvPr id="540" name="Google Shape;540;p57"/>
          <p:cNvSpPr txBox="1"/>
          <p:nvPr/>
        </p:nvSpPr>
        <p:spPr>
          <a:xfrm>
            <a:off x="2710865" y="111513"/>
            <a:ext cx="8644935" cy="412380"/>
          </a:xfrm>
          <a:prstGeom prst="rect">
            <a:avLst/>
          </a:prstGeom>
          <a:noFill/>
          <a:ln>
            <a:noFill/>
          </a:ln>
        </p:spPr>
        <p:txBody>
          <a:bodyPr spcFirstLastPara="1" wrap="square" lIns="91425" tIns="45700" rIns="91425" bIns="45700" anchor="t" anchorCtr="0">
            <a:spAutoFit/>
          </a:bodyPr>
          <a:lstStyle/>
          <a:p>
            <a:pPr marL="0" marR="0" lvl="0" indent="-127000" algn="r" rtl="1">
              <a:lnSpc>
                <a:spcPct val="103750"/>
              </a:lnSpc>
              <a:spcBef>
                <a:spcPts val="0"/>
              </a:spcBef>
              <a:spcAft>
                <a:spcPts val="0"/>
              </a:spcAft>
              <a:buClr>
                <a:srgbClr val="000000"/>
              </a:buClr>
              <a:buSzPts val="2000"/>
              <a:buFont typeface="Arial"/>
              <a:buChar char="•"/>
            </a:pPr>
            <a:r>
              <a:rPr lang="ar-MA" sz="2000" b="1" i="0" u="none" strike="noStrike" cap="none" dirty="0">
                <a:solidFill>
                  <a:srgbClr val="106585"/>
                </a:solidFill>
                <a:latin typeface="Calibri"/>
                <a:ea typeface="Calibri"/>
                <a:cs typeface="Calibri"/>
                <a:sym typeface="Calibri"/>
              </a:rPr>
              <a:t>النشاط الاعتيادي: نتعرف مَعْلمةٍ .</a:t>
            </a:r>
            <a:endParaRPr lang="ar-MA" sz="2000" dirty="0"/>
          </a:p>
        </p:txBody>
      </p:sp>
      <p:sp>
        <p:nvSpPr>
          <p:cNvPr id="542" name="Google Shape;542;p57"/>
          <p:cNvSpPr txBox="1"/>
          <p:nvPr/>
        </p:nvSpPr>
        <p:spPr>
          <a:xfrm>
            <a:off x="1165199" y="523893"/>
            <a:ext cx="10161104" cy="470617"/>
          </a:xfrm>
          <a:prstGeom prst="rect">
            <a:avLst/>
          </a:prstGeom>
          <a:no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rgbClr val="000000"/>
              </a:buClr>
              <a:buSzPts val="1400"/>
              <a:buFont typeface="Arial"/>
              <a:buNone/>
            </a:pPr>
            <a:r>
              <a:rPr lang="ar-MA" sz="1400" b="0" i="1" u="none" strike="noStrike" cap="none" dirty="0">
                <a:solidFill>
                  <a:srgbClr val="323F4F"/>
                </a:solidFill>
                <a:latin typeface="Calibri"/>
                <a:ea typeface="Calibri"/>
                <a:cs typeface="Calibri"/>
                <a:sym typeface="Calibri"/>
              </a:rPr>
              <a:t>يوجه المدرس  المتعلمين إلى تخمين الجواب ويشجعهم ببعض الإشارات </a:t>
            </a:r>
            <a:endParaRPr lang="ar-MA" dirty="0"/>
          </a:p>
        </p:txBody>
      </p:sp>
      <p:sp>
        <p:nvSpPr>
          <p:cNvPr id="3" name="ZoneTexte 2">
            <a:extLst>
              <a:ext uri="{FF2B5EF4-FFF2-40B4-BE49-F238E27FC236}">
                <a16:creationId xmlns:a16="http://schemas.microsoft.com/office/drawing/2014/main" id="{B078C01A-B4F2-32D2-5C19-F496B1B750F8}"/>
              </a:ext>
            </a:extLst>
          </p:cNvPr>
          <p:cNvSpPr txBox="1"/>
          <p:nvPr/>
        </p:nvSpPr>
        <p:spPr>
          <a:xfrm>
            <a:off x="8245092" y="936890"/>
            <a:ext cx="3008671" cy="470000"/>
          </a:xfrm>
          <a:prstGeom prst="rect">
            <a:avLst/>
          </a:prstGeom>
          <a:noFill/>
        </p:spPr>
        <p:txBody>
          <a:bodyPr wrap="square">
            <a:spAutoFit/>
          </a:bodyPr>
          <a:lstStyle/>
          <a:p>
            <a:pPr algn="r" rtl="1">
              <a:lnSpc>
                <a:spcPct val="107000"/>
              </a:lnSpc>
              <a:spcAft>
                <a:spcPts val="800"/>
              </a:spcAft>
            </a:pPr>
            <a:r>
              <a:rPr lang="ar-SA" sz="2400" b="1" kern="100" dirty="0">
                <a:effectLst/>
                <a:latin typeface="Calibri" panose="020F0502020204030204" pitchFamily="34" charset="0"/>
                <a:ea typeface="Calibri" panose="020F0502020204030204" pitchFamily="34" charset="0"/>
                <a:cs typeface="Calibri" panose="020F0502020204030204" pitchFamily="34" charset="0"/>
              </a:rPr>
              <a:t>أنا </a:t>
            </a:r>
            <a:r>
              <a:rPr lang="ar-MA" sz="2400" b="1" kern="100" dirty="0">
                <a:effectLst/>
                <a:latin typeface="Calibri" panose="020F0502020204030204" pitchFamily="34" charset="0"/>
                <a:ea typeface="Calibri" panose="020F0502020204030204" pitchFamily="34" charset="0"/>
                <a:cs typeface="Calibri" panose="020F0502020204030204" pitchFamily="34" charset="0"/>
              </a:rPr>
              <a:t>ميناء طنجة المتوسط </a:t>
            </a:r>
            <a:endParaRPr lang="fr-FR" sz="2400" b="1"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028" name="Picture 4" descr="‫ميناء طنجة المتوسط يتفوق على الجزيرة الخضراء باستقطابه شركة شحن عملاقة -  هبة بريس‬‎">
            <a:extLst>
              <a:ext uri="{FF2B5EF4-FFF2-40B4-BE49-F238E27FC236}">
                <a16:creationId xmlns:a16="http://schemas.microsoft.com/office/drawing/2014/main" id="{208B99C4-0AD8-5B29-65AE-86747510BA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3497" y="1651819"/>
            <a:ext cx="7885471" cy="41590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35505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pic>
        <p:nvPicPr>
          <p:cNvPr id="558" name="Google Shape;558;p7" descr="Une image contenant Visage humain, personne, habits, dessin&#10;&#10;Le contenu généré par l’IA peut être incorrect."/>
          <p:cNvPicPr preferRelativeResize="0"/>
          <p:nvPr/>
        </p:nvPicPr>
        <p:blipFill rotWithShape="1">
          <a:blip r:embed="rId3">
            <a:alphaModFix/>
          </a:blip>
          <a:srcRect/>
          <a:stretch/>
        </p:blipFill>
        <p:spPr>
          <a:xfrm>
            <a:off x="289743" y="1746941"/>
            <a:ext cx="3766659" cy="3766659"/>
          </a:xfrm>
          <a:prstGeom prst="rect">
            <a:avLst/>
          </a:prstGeom>
          <a:noFill/>
          <a:ln>
            <a:noFill/>
          </a:ln>
        </p:spPr>
      </p:pic>
      <p:grpSp>
        <p:nvGrpSpPr>
          <p:cNvPr id="559" name="Google Shape;559;p7"/>
          <p:cNvGrpSpPr/>
          <p:nvPr/>
        </p:nvGrpSpPr>
        <p:grpSpPr>
          <a:xfrm>
            <a:off x="4932835" y="1459304"/>
            <a:ext cx="6054377" cy="3711725"/>
            <a:chOff x="1715066" y="1103461"/>
            <a:chExt cx="5717724" cy="3124203"/>
          </a:xfrm>
        </p:grpSpPr>
        <p:sp>
          <p:nvSpPr>
            <p:cNvPr id="560" name="Google Shape;560;p7"/>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561" name="Google Shape;561;p7"/>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562" name="Google Shape;562;p7"/>
          <p:cNvSpPr txBox="1"/>
          <p:nvPr/>
        </p:nvSpPr>
        <p:spPr>
          <a:xfrm>
            <a:off x="5195818" y="2376625"/>
            <a:ext cx="5869201" cy="745332"/>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4000" b="1" i="0" u="none" strike="noStrike" cap="none">
                <a:solidFill>
                  <a:schemeClr val="accent2"/>
                </a:solidFill>
                <a:latin typeface="Calibri"/>
                <a:ea typeface="Calibri"/>
                <a:cs typeface="Calibri"/>
                <a:sym typeface="Calibri"/>
              </a:rPr>
              <a:t>مراقبة إنجاز الواجبات المنزلية</a:t>
            </a:r>
            <a:endParaRPr sz="3733" b="1" i="0" u="none" strike="noStrike" cap="none">
              <a:solidFill>
                <a:srgbClr val="F19D19"/>
              </a:solidFill>
              <a:latin typeface="Arial"/>
              <a:ea typeface="Arial"/>
              <a:cs typeface="Arial"/>
              <a:sym typeface="Arial"/>
            </a:endParaRPr>
          </a:p>
        </p:txBody>
      </p:sp>
      <p:sp>
        <p:nvSpPr>
          <p:cNvPr id="563" name="Google Shape;563;p7"/>
          <p:cNvSpPr txBox="1"/>
          <p:nvPr/>
        </p:nvSpPr>
        <p:spPr>
          <a:xfrm>
            <a:off x="4944733" y="3736044"/>
            <a:ext cx="6042479" cy="74879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ar-MA" sz="2133" b="0" i="1" u="none" strike="noStrike" cap="none">
                <a:solidFill>
                  <a:srgbClr val="7F7F7F"/>
                </a:solidFill>
                <a:latin typeface="Arial"/>
                <a:ea typeface="Arial"/>
                <a:cs typeface="Arial"/>
                <a:sym typeface="Arial"/>
              </a:rPr>
              <a:t>دقيقتان</a:t>
            </a:r>
            <a:endParaRPr sz="2133" b="0" i="1" u="none" strike="noStrike" cap="none">
              <a:solidFill>
                <a:srgbClr val="7F7F7F"/>
              </a:solidFill>
              <a:latin typeface="Arial"/>
              <a:ea typeface="Arial"/>
              <a:cs typeface="Arial"/>
              <a:sym typeface="Arial"/>
            </a:endParaRPr>
          </a:p>
          <a:p>
            <a:pPr marL="0" marR="0" lvl="0" indent="0" algn="ctr" rtl="0">
              <a:lnSpc>
                <a:spcPct val="100000"/>
              </a:lnSpc>
              <a:spcBef>
                <a:spcPts val="0"/>
              </a:spcBef>
              <a:spcAft>
                <a:spcPts val="0"/>
              </a:spcAft>
              <a:buNone/>
            </a:pPr>
            <a:endParaRPr sz="2133" b="0" i="1" u="none" strike="noStrike" cap="none">
              <a:solidFill>
                <a:srgbClr val="7F7F7F"/>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Google Shape;568;p51"/>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SzPts val="4400"/>
              <a:buNone/>
            </a:pPr>
            <a:r>
              <a:rPr lang="ar-MA">
                <a:solidFill>
                  <a:srgbClr val="757070"/>
                </a:solidFill>
              </a:rPr>
              <a:t>الآن، دعونا نتحقق معًا من الواجبات المنزلية التي طلب منكم إنجازها، لنتأكد من مدى اجتهادكم وفهمكم للدرس.</a:t>
            </a:r>
            <a:br>
              <a:rPr lang="ar-MA">
                <a:solidFill>
                  <a:srgbClr val="757070"/>
                </a:solidFill>
              </a:rPr>
            </a:br>
            <a:endParaRPr/>
          </a:p>
        </p:txBody>
      </p:sp>
      <p:sp>
        <p:nvSpPr>
          <p:cNvPr id="569" name="Google Shape;569;p51"/>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457200" lvl="0" indent="-406400" algn="r" rtl="1">
              <a:lnSpc>
                <a:spcPct val="90000"/>
              </a:lnSpc>
              <a:spcBef>
                <a:spcPts val="1000"/>
              </a:spcBef>
              <a:spcAft>
                <a:spcPts val="0"/>
              </a:spcAft>
              <a:buSzPts val="2800"/>
              <a:buFont typeface="Arial"/>
              <a:buChar char="•"/>
            </a:pPr>
            <a:r>
              <a:rPr lang="ar-MA">
                <a:solidFill>
                  <a:srgbClr val="AFABAB"/>
                </a:solidFill>
                <a:latin typeface="Calibri"/>
                <a:ea typeface="Calibri"/>
                <a:cs typeface="Calibri"/>
                <a:sym typeface="Calibri"/>
              </a:rPr>
              <a:t>يراقب  المدرس مدى إنجاز المتعلمين للواجبات المنزلية( يكفي المدرس بعينة من المتعلمين في كل حصة).</a:t>
            </a:r>
            <a:endParaRPr/>
          </a:p>
          <a:p>
            <a:pPr marL="457200" lvl="0" indent="-228600" algn="r" rtl="1">
              <a:lnSpc>
                <a:spcPct val="90000"/>
              </a:lnSpc>
              <a:spcBef>
                <a:spcPts val="1000"/>
              </a:spcBef>
              <a:spcAft>
                <a:spcPts val="0"/>
              </a:spcAft>
              <a:buSzPts val="2800"/>
              <a:buFont typeface="Arial"/>
              <a:buNone/>
            </a:pPr>
            <a:endParaRPr/>
          </a:p>
        </p:txBody>
      </p:sp>
      <p:sp>
        <p:nvSpPr>
          <p:cNvPr id="2" name="Google Shape;1232;p124">
            <a:extLst>
              <a:ext uri="{FF2B5EF4-FFF2-40B4-BE49-F238E27FC236}">
                <a16:creationId xmlns:a16="http://schemas.microsoft.com/office/drawing/2014/main" id="{EECC531B-383C-38D2-3D64-C4B0000A6029}"/>
              </a:ext>
            </a:extLst>
          </p:cNvPr>
          <p:cNvSpPr/>
          <p:nvPr/>
        </p:nvSpPr>
        <p:spPr>
          <a:xfrm>
            <a:off x="892183" y="1454728"/>
            <a:ext cx="10605654" cy="3335482"/>
          </a:xfrm>
          <a:prstGeom prst="flowChartMultidocument">
            <a:avLst/>
          </a:prstGeom>
          <a:gradFill>
            <a:gsLst>
              <a:gs pos="0">
                <a:srgbClr val="D8D8D8"/>
              </a:gs>
              <a:gs pos="35000">
                <a:srgbClr val="E3E3E3"/>
              </a:gs>
              <a:gs pos="100000">
                <a:srgbClr val="F4F4F4"/>
              </a:gs>
            </a:gsLst>
            <a:lin ang="16200000" scaled="0"/>
          </a:gradFill>
          <a:ln w="9525" cap="flat" cmpd="sng">
            <a:solidFill>
              <a:srgbClr val="A1A1A1"/>
            </a:solidFill>
            <a:prstDash val="solid"/>
            <a:round/>
            <a:headEnd type="none" w="sm" len="sm"/>
            <a:tailEnd type="none" w="sm" len="sm"/>
          </a:ln>
          <a:effectLst>
            <a:outerShdw blurRad="40000" dist="20000" dir="5400000" rotWithShape="0">
              <a:srgbClr val="000000">
                <a:alpha val="38039"/>
              </a:srgbClr>
            </a:outerShdw>
          </a:effectLst>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None/>
            </a:pPr>
            <a:r>
              <a:rPr lang="ar-MA" sz="3200" b="1" i="0" u="none" strike="noStrike" cap="none">
                <a:solidFill>
                  <a:srgbClr val="000000"/>
                </a:solidFill>
                <a:latin typeface="Calibri"/>
                <a:ea typeface="Calibri"/>
                <a:cs typeface="Calibri"/>
                <a:sym typeface="Calibri"/>
              </a:rPr>
              <a:t>لَخِّصْ مَضْمُونَ ﭐلنَّصِّ فِي حُدُودِ سَبْعَةِ أسْطُرٍ.</a:t>
            </a:r>
            <a:endParaRPr/>
          </a:p>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73"/>
        <p:cNvGrpSpPr/>
        <p:nvPr/>
      </p:nvGrpSpPr>
      <p:grpSpPr>
        <a:xfrm>
          <a:off x="0" y="0"/>
          <a:ext cx="0" cy="0"/>
          <a:chOff x="0" y="0"/>
          <a:chExt cx="0" cy="0"/>
        </a:xfrm>
      </p:grpSpPr>
      <p:sp>
        <p:nvSpPr>
          <p:cNvPr id="574" name="Google Shape;574;p39"/>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p>
            <a:pPr marL="457200" lvl="0" indent="-406400" algn="ctr" rtl="1">
              <a:lnSpc>
                <a:spcPct val="90000"/>
              </a:lnSpc>
              <a:spcBef>
                <a:spcPts val="1000"/>
              </a:spcBef>
              <a:spcAft>
                <a:spcPts val="0"/>
              </a:spcAft>
              <a:buSzPts val="2800"/>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g30685b3063a_0_27"/>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SzPts val="4400"/>
              <a:buNone/>
            </a:pPr>
            <a:r>
              <a:rPr lang="ar-MA" sz="1800" b="1" i="0" u="none" strike="noStrike" cap="non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580" name="Google Shape;580;g30685b3063a_0_27"/>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457200" lvl="0" indent="-406400" algn="r" rtl="1">
              <a:lnSpc>
                <a:spcPct val="90000"/>
              </a:lnSpc>
              <a:spcBef>
                <a:spcPts val="1000"/>
              </a:spcBef>
              <a:spcAft>
                <a:spcPts val="0"/>
              </a:spcAft>
              <a:buSzPts val="1260"/>
              <a:buChar char="•"/>
            </a:pPr>
            <a:r>
              <a:rPr lang="ar-MA"/>
              <a:t>يختار المدرس 3 متعلمين </a:t>
            </a:r>
            <a:endParaRPr/>
          </a:p>
        </p:txBody>
      </p:sp>
      <p:pic>
        <p:nvPicPr>
          <p:cNvPr id="581" name="Google Shape;581;g30685b3063a_0_27"/>
          <p:cNvPicPr preferRelativeResize="0"/>
          <p:nvPr/>
        </p:nvPicPr>
        <p:blipFill rotWithShape="1">
          <a:blip r:embed="rId3">
            <a:alphaModFix/>
          </a:blip>
          <a:srcRect/>
          <a:stretch/>
        </p:blipFill>
        <p:spPr>
          <a:xfrm>
            <a:off x="1950360" y="2324764"/>
            <a:ext cx="8291279" cy="17558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586" name="Google Shape;586;g30685b3063a_0_38"/>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SzPts val="4400"/>
              <a:buNone/>
            </a:pPr>
            <a:r>
              <a:rPr lang="ar-MA" sz="1800" b="1" i="0" u="none" strike="noStrike" cap="non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587" name="Google Shape;587;g30685b3063a_0_38"/>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457200" lvl="0" indent="-406400" algn="r" rtl="1">
              <a:lnSpc>
                <a:spcPct val="90000"/>
              </a:lnSpc>
              <a:spcBef>
                <a:spcPts val="1000"/>
              </a:spcBef>
              <a:spcAft>
                <a:spcPts val="0"/>
              </a:spcAft>
              <a:buSzPts val="1260"/>
              <a:buChar char="•"/>
            </a:pPr>
            <a:r>
              <a:rPr lang="ar-MA"/>
              <a:t>يختار المدرس 3 متعلمين </a:t>
            </a:r>
            <a:endParaRPr/>
          </a:p>
        </p:txBody>
      </p:sp>
      <p:pic>
        <p:nvPicPr>
          <p:cNvPr id="588" name="Google Shape;588;g30685b3063a_0_38"/>
          <p:cNvPicPr preferRelativeResize="0"/>
          <p:nvPr/>
        </p:nvPicPr>
        <p:blipFill rotWithShape="1">
          <a:blip r:embed="rId3">
            <a:alphaModFix/>
          </a:blip>
          <a:srcRect/>
          <a:stretch/>
        </p:blipFill>
        <p:spPr>
          <a:xfrm>
            <a:off x="1950360" y="2324764"/>
            <a:ext cx="8291279" cy="1755800"/>
          </a:xfrm>
          <a:prstGeom prst="rect">
            <a:avLst/>
          </a:prstGeom>
          <a:noFill/>
          <a:ln>
            <a:noFill/>
          </a:ln>
        </p:spPr>
      </p:pic>
      <p:sp>
        <p:nvSpPr>
          <p:cNvPr id="589" name="Google Shape;589;g30685b3063a_0_38"/>
          <p:cNvSpPr txBox="1"/>
          <p:nvPr/>
        </p:nvSpPr>
        <p:spPr>
          <a:xfrm>
            <a:off x="1748011" y="4314251"/>
            <a:ext cx="1998489" cy="984885"/>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44546A"/>
              </a:buClr>
              <a:buSzPts val="2000"/>
              <a:buFont typeface="Arial"/>
              <a:buNone/>
            </a:pPr>
            <a:r>
              <a:rPr lang="ar-MA" sz="2000" b="1" i="0" u="none" strike="noStrike" cap="none">
                <a:solidFill>
                  <a:srgbClr val="44546A"/>
                </a:solidFill>
                <a:latin typeface="Calibri"/>
                <a:ea typeface="Calibri"/>
                <a:cs typeface="Calibri"/>
                <a:sym typeface="Calibri"/>
              </a:rPr>
              <a:t>أشارك بنشاط.</a:t>
            </a:r>
            <a:endParaRPr/>
          </a:p>
          <a:p>
            <a:pPr marL="0" marR="0" lvl="0" indent="0" algn="r" rtl="0">
              <a:lnSpc>
                <a:spcPct val="100000"/>
              </a:lnSpc>
              <a:spcBef>
                <a:spcPts val="0"/>
              </a:spcBef>
              <a:spcAft>
                <a:spcPts val="0"/>
              </a:spcAft>
              <a:buClr>
                <a:srgbClr val="44546A"/>
              </a:buClr>
              <a:buSzPts val="2000"/>
              <a:buFont typeface="Arial"/>
              <a:buNone/>
            </a:pPr>
            <a:r>
              <a:rPr lang="ar-MA" sz="2000" b="1" i="0" u="none" strike="noStrike" cap="none">
                <a:solidFill>
                  <a:srgbClr val="44546A"/>
                </a:solidFill>
                <a:latin typeface="Calibri"/>
                <a:ea typeface="Calibri"/>
                <a:cs typeface="Calibri"/>
                <a:sym typeface="Calibri"/>
              </a:rPr>
              <a:t> أرفع يدي للمشاركة.</a:t>
            </a:r>
            <a:endParaRPr/>
          </a:p>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44546A"/>
              </a:solidFill>
              <a:latin typeface="Calibri"/>
              <a:ea typeface="Calibri"/>
              <a:cs typeface="Calibri"/>
              <a:sym typeface="Calibri"/>
            </a:endParaRPr>
          </a:p>
        </p:txBody>
      </p:sp>
      <p:sp>
        <p:nvSpPr>
          <p:cNvPr id="590" name="Google Shape;590;g30685b3063a_0_38"/>
          <p:cNvSpPr txBox="1"/>
          <p:nvPr/>
        </p:nvSpPr>
        <p:spPr>
          <a:xfrm>
            <a:off x="6096000" y="4274112"/>
            <a:ext cx="4854820" cy="992541"/>
          </a:xfrm>
          <a:prstGeom prst="rect">
            <a:avLst/>
          </a:prstGeom>
          <a:noFill/>
          <a:ln>
            <a:noFill/>
          </a:ln>
        </p:spPr>
        <p:txBody>
          <a:bodyPr spcFirstLastPara="1" wrap="square" lIns="68550" tIns="34250" rIns="68550" bIns="34250" anchor="t" anchorCtr="0">
            <a:spAutoFit/>
          </a:bodyPr>
          <a:lstStyle/>
          <a:p>
            <a:pPr marL="0" marR="0" lvl="0" indent="0" algn="r" rtl="1">
              <a:lnSpc>
                <a:spcPct val="100000"/>
              </a:lnSpc>
              <a:spcBef>
                <a:spcPts val="0"/>
              </a:spcBef>
              <a:spcAft>
                <a:spcPts val="0"/>
              </a:spcAft>
              <a:buClr>
                <a:srgbClr val="44546A"/>
              </a:buClr>
              <a:buSzPts val="2000"/>
              <a:buFont typeface="Arial"/>
              <a:buNone/>
            </a:pPr>
            <a:r>
              <a:rPr lang="ar-MA" sz="2000" b="1" i="0" u="none" strike="noStrike" cap="none">
                <a:solidFill>
                  <a:srgbClr val="44546A"/>
                </a:solidFill>
                <a:latin typeface="Calibri"/>
                <a:ea typeface="Calibri"/>
                <a:cs typeface="Calibri"/>
                <a:sym typeface="Calibri"/>
              </a:rPr>
              <a:t>أنتبه عندما يتحدث أستاذي، وأصغي بعناية لحديث زملائي وزميلاتي</a:t>
            </a:r>
            <a:endParaRPr/>
          </a:p>
          <a:p>
            <a:pPr marL="0" marR="0" lvl="0" indent="0" algn="r" rtl="0">
              <a:lnSpc>
                <a:spcPct val="100000"/>
              </a:lnSpc>
              <a:spcBef>
                <a:spcPts val="0"/>
              </a:spcBef>
              <a:spcAft>
                <a:spcPts val="0"/>
              </a:spcAft>
              <a:buClr>
                <a:srgbClr val="44546A"/>
              </a:buClr>
              <a:buSzPts val="2000"/>
              <a:buFont typeface="Arial"/>
              <a:buNone/>
            </a:pPr>
            <a:r>
              <a:rPr lang="ar-MA" sz="2000" b="1" i="0" u="none" strike="noStrike" cap="none">
                <a:solidFill>
                  <a:srgbClr val="44546A"/>
                </a:solidFill>
                <a:latin typeface="Calibri"/>
                <a:ea typeface="Calibri"/>
                <a:cs typeface="Calibri"/>
                <a:sym typeface="Calibri"/>
              </a:rPr>
              <a:t>أنتبه عندما يجيب زملائي</a:t>
            </a:r>
            <a:endParaRPr sz="2000" b="0" i="0" u="none" strike="noStrike" cap="none">
              <a:solidFill>
                <a:srgbClr val="00000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grpSp>
        <p:nvGrpSpPr>
          <p:cNvPr id="595" name="Google Shape;595;p8"/>
          <p:cNvGrpSpPr/>
          <p:nvPr/>
        </p:nvGrpSpPr>
        <p:grpSpPr>
          <a:xfrm>
            <a:off x="4932835" y="1459304"/>
            <a:ext cx="6054377" cy="3711725"/>
            <a:chOff x="1715066" y="1103461"/>
            <a:chExt cx="5717724" cy="3124203"/>
          </a:xfrm>
        </p:grpSpPr>
        <p:sp>
          <p:nvSpPr>
            <p:cNvPr id="596" name="Google Shape;596;p8"/>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597" name="Google Shape;597;p8"/>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598" name="Google Shape;598;p8"/>
          <p:cNvSpPr txBox="1"/>
          <p:nvPr/>
        </p:nvSpPr>
        <p:spPr>
          <a:xfrm>
            <a:off x="5103228" y="2502426"/>
            <a:ext cx="5869201" cy="670825"/>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3600" b="1" i="0" u="none" strike="noStrike" cap="none">
                <a:solidFill>
                  <a:schemeClr val="accent2"/>
                </a:solidFill>
                <a:latin typeface="Calibri"/>
                <a:ea typeface="Calibri"/>
                <a:cs typeface="Calibri"/>
                <a:sym typeface="Calibri"/>
              </a:rPr>
              <a:t>التصريح بالأهداف</a:t>
            </a:r>
            <a:endParaRPr sz="3733" b="1" i="0" u="none" strike="noStrike" cap="none">
              <a:solidFill>
                <a:srgbClr val="F19D19"/>
              </a:solidFill>
              <a:latin typeface="Arial"/>
              <a:ea typeface="Arial"/>
              <a:cs typeface="Arial"/>
              <a:sym typeface="Arial"/>
            </a:endParaRPr>
          </a:p>
        </p:txBody>
      </p:sp>
      <p:sp>
        <p:nvSpPr>
          <p:cNvPr id="599" name="Google Shape;599;p8"/>
          <p:cNvSpPr txBox="1"/>
          <p:nvPr/>
        </p:nvSpPr>
        <p:spPr>
          <a:xfrm>
            <a:off x="4944735" y="4240107"/>
            <a:ext cx="6042479" cy="4205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ar-MA" sz="2133" b="0" i="1" u="none" strike="noStrike" cap="none">
                <a:solidFill>
                  <a:srgbClr val="7F7F7F"/>
                </a:solidFill>
                <a:latin typeface="Arial"/>
                <a:ea typeface="Arial"/>
                <a:cs typeface="Arial"/>
                <a:sym typeface="Arial"/>
              </a:rPr>
              <a:t>دقيقتان</a:t>
            </a:r>
            <a:endParaRPr sz="2133" b="0" i="1" u="none" strike="noStrike" cap="none">
              <a:solidFill>
                <a:srgbClr val="7F7F7F"/>
              </a:solidFill>
              <a:latin typeface="Arial"/>
              <a:ea typeface="Arial"/>
              <a:cs typeface="Arial"/>
              <a:sym typeface="Arial"/>
            </a:endParaRPr>
          </a:p>
        </p:txBody>
      </p:sp>
      <p:pic>
        <p:nvPicPr>
          <p:cNvPr id="600" name="Google Shape;600;p8"/>
          <p:cNvPicPr preferRelativeResize="0"/>
          <p:nvPr/>
        </p:nvPicPr>
        <p:blipFill rotWithShape="1">
          <a:blip r:embed="rId3">
            <a:alphaModFix/>
          </a:blip>
          <a:srcRect/>
          <a:stretch/>
        </p:blipFill>
        <p:spPr>
          <a:xfrm>
            <a:off x="841920" y="1708359"/>
            <a:ext cx="2975420" cy="337214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78"/>
        <p:cNvGrpSpPr/>
        <p:nvPr/>
      </p:nvGrpSpPr>
      <p:grpSpPr>
        <a:xfrm>
          <a:off x="0" y="0"/>
          <a:ext cx="0" cy="0"/>
          <a:chOff x="0" y="0"/>
          <a:chExt cx="0" cy="0"/>
        </a:xfrm>
      </p:grpSpPr>
      <p:sp>
        <p:nvSpPr>
          <p:cNvPr id="779" name="Google Shape;779;p19"/>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p>
            <a:pPr marL="457200" lvl="0" indent="-406400" algn="ctr" rtl="1">
              <a:lnSpc>
                <a:spcPct val="90000"/>
              </a:lnSpc>
              <a:spcBef>
                <a:spcPts val="1000"/>
              </a:spcBef>
              <a:spcAft>
                <a:spcPts val="0"/>
              </a:spcAft>
              <a:buSzPts val="2800"/>
              <a:buNone/>
            </a:pPr>
            <a:r>
              <a:rPr lang="ar-MA"/>
              <a:t>10  دقائق</a:t>
            </a:r>
            <a:endParaRPr/>
          </a:p>
        </p:txBody>
      </p:sp>
      <p:sp>
        <p:nvSpPr>
          <p:cNvPr id="780" name="Google Shape;780;p19"/>
          <p:cNvSpPr txBox="1">
            <a:spLocks noGrp="1"/>
          </p:cNvSpPr>
          <p:nvPr>
            <p:ph type="body" idx="2"/>
          </p:nvPr>
        </p:nvSpPr>
        <p:spPr>
          <a:xfrm>
            <a:off x="5025419" y="2287934"/>
            <a:ext cx="5869201" cy="418862"/>
          </a:xfrm>
          <a:prstGeom prst="rect">
            <a:avLst/>
          </a:prstGeom>
          <a:noFill/>
          <a:ln>
            <a:noFill/>
          </a:ln>
        </p:spPr>
        <p:txBody>
          <a:bodyPr spcFirstLastPara="1" wrap="square" lIns="91425" tIns="45700" rIns="91425" bIns="45700" anchor="t" anchorCtr="0">
            <a:noAutofit/>
          </a:bodyPr>
          <a:lstStyle/>
          <a:p>
            <a:pPr marL="457200" lvl="0" indent="-406400" algn="ctr" rtl="1">
              <a:lnSpc>
                <a:spcPct val="90000"/>
              </a:lnSpc>
              <a:spcBef>
                <a:spcPts val="1000"/>
              </a:spcBef>
              <a:spcAft>
                <a:spcPts val="0"/>
              </a:spcAft>
              <a:buSzPts val="2800"/>
              <a:buNone/>
            </a:pPr>
            <a:r>
              <a:rPr lang="ar-MA"/>
              <a:t>النشاط الأول:</a:t>
            </a:r>
            <a:endParaRPr/>
          </a:p>
          <a:p>
            <a:pPr marL="457200" lvl="0" indent="-406400" algn="ctr" rtl="0">
              <a:lnSpc>
                <a:spcPct val="90000"/>
              </a:lnSpc>
              <a:spcBef>
                <a:spcPts val="1000"/>
              </a:spcBef>
              <a:spcAft>
                <a:spcPts val="0"/>
              </a:spcAft>
              <a:buSzPts val="2800"/>
              <a:buNone/>
            </a:pPr>
            <a:r>
              <a:rPr lang="ar-MA"/>
              <a:t>القراءة بطلاقة</a:t>
            </a:r>
            <a:endParaRPr/>
          </a:p>
        </p:txBody>
      </p:sp>
      <p:pic>
        <p:nvPicPr>
          <p:cNvPr id="781" name="Google Shape;781;p19"/>
          <p:cNvPicPr preferRelativeResize="0"/>
          <p:nvPr/>
        </p:nvPicPr>
        <p:blipFill rotWithShape="1">
          <a:blip r:embed="rId3">
            <a:alphaModFix/>
          </a:blip>
          <a:srcRect l="75835"/>
          <a:stretch/>
        </p:blipFill>
        <p:spPr>
          <a:xfrm>
            <a:off x="1006668" y="1264192"/>
            <a:ext cx="3380469" cy="406389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85"/>
        <p:cNvGrpSpPr/>
        <p:nvPr/>
      </p:nvGrpSpPr>
      <p:grpSpPr>
        <a:xfrm>
          <a:off x="0" y="0"/>
          <a:ext cx="0" cy="0"/>
          <a:chOff x="0" y="0"/>
          <a:chExt cx="0" cy="0"/>
        </a:xfrm>
      </p:grpSpPr>
      <p:sp>
        <p:nvSpPr>
          <p:cNvPr id="786" name="Google Shape;786;p43"/>
          <p:cNvSpPr txBox="1">
            <a:spLocks noGrp="1"/>
          </p:cNvSpPr>
          <p:nvPr>
            <p:ph type="body" idx="1"/>
          </p:nvPr>
        </p:nvSpPr>
        <p:spPr>
          <a:xfrm>
            <a:off x="8204201" y="5236960"/>
            <a:ext cx="2081332" cy="503301"/>
          </a:xfrm>
          <a:prstGeom prst="rect">
            <a:avLst/>
          </a:prstGeom>
          <a:noFill/>
          <a:ln>
            <a:noFill/>
          </a:ln>
        </p:spPr>
        <p:txBody>
          <a:bodyPr spcFirstLastPara="1" wrap="square" lIns="91425" tIns="45700" rIns="91425" bIns="45700" anchor="ctr" anchorCtr="0">
            <a:noAutofit/>
          </a:bodyPr>
          <a:lstStyle/>
          <a:p>
            <a:pPr marL="457200" lvl="0" indent="-406400" algn="r" rtl="1">
              <a:lnSpc>
                <a:spcPct val="90000"/>
              </a:lnSpc>
              <a:spcBef>
                <a:spcPts val="1000"/>
              </a:spcBef>
              <a:spcAft>
                <a:spcPts val="0"/>
              </a:spcAft>
              <a:buSzPts val="2800"/>
              <a:buNone/>
            </a:pPr>
            <a:r>
              <a:rPr lang="ar-MA"/>
              <a:t>دقيقتان</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14"/>
        <p:cNvGrpSpPr/>
        <p:nvPr/>
      </p:nvGrpSpPr>
      <p:grpSpPr>
        <a:xfrm>
          <a:off x="0" y="0"/>
          <a:ext cx="0" cy="0"/>
          <a:chOff x="0" y="0"/>
          <a:chExt cx="0" cy="0"/>
        </a:xfrm>
      </p:grpSpPr>
      <p:pic>
        <p:nvPicPr>
          <p:cNvPr id="815" name="Google Shape;815;p27"/>
          <p:cNvPicPr preferRelativeResize="0"/>
          <p:nvPr/>
        </p:nvPicPr>
        <p:blipFill rotWithShape="1">
          <a:blip r:embed="rId3">
            <a:alphaModFix/>
          </a:blip>
          <a:srcRect/>
          <a:stretch/>
        </p:blipFill>
        <p:spPr>
          <a:xfrm>
            <a:off x="221058" y="216734"/>
            <a:ext cx="591916" cy="591916"/>
          </a:xfrm>
          <a:prstGeom prst="rect">
            <a:avLst/>
          </a:prstGeom>
          <a:noFill/>
          <a:ln>
            <a:noFill/>
          </a:ln>
        </p:spPr>
      </p:pic>
      <p:sp>
        <p:nvSpPr>
          <p:cNvPr id="816" name="Google Shape;816;p27"/>
          <p:cNvSpPr txBox="1"/>
          <p:nvPr/>
        </p:nvSpPr>
        <p:spPr>
          <a:xfrm>
            <a:off x="2180080" y="2313075"/>
            <a:ext cx="8956964" cy="2018694"/>
          </a:xfrm>
          <a:prstGeom prst="rect">
            <a:avLst/>
          </a:prstGeom>
          <a:noFill/>
          <a:ln>
            <a:noFill/>
          </a:ln>
        </p:spPr>
        <p:txBody>
          <a:bodyPr spcFirstLastPara="1" wrap="square" lIns="91425" tIns="45700" rIns="91425" bIns="45700" anchor="t" anchorCtr="0">
            <a:spAutoFit/>
          </a:bodyPr>
          <a:lstStyle/>
          <a:p>
            <a:pPr marL="0" marR="0" lvl="0" indent="0" algn="ctr" rtl="1">
              <a:lnSpc>
                <a:spcPct val="150000"/>
              </a:lnSpc>
              <a:spcBef>
                <a:spcPts val="0"/>
              </a:spcBef>
              <a:spcAft>
                <a:spcPts val="0"/>
              </a:spcAft>
              <a:buNone/>
            </a:pPr>
            <a:r>
              <a:rPr lang="ar-MA" sz="4400" b="1" i="0" u="none" strike="noStrike" cap="none">
                <a:solidFill>
                  <a:srgbClr val="000000"/>
                </a:solidFill>
                <a:latin typeface="Calibri"/>
                <a:ea typeface="Calibri"/>
                <a:cs typeface="Calibri"/>
                <a:sym typeface="Calibri"/>
              </a:rPr>
              <a:t>قراءة فقرة من النص بتوظيف</a:t>
            </a:r>
            <a:endParaRPr/>
          </a:p>
          <a:p>
            <a:pPr marL="0" marR="0" lvl="0" indent="0" algn="ctr" rtl="1">
              <a:lnSpc>
                <a:spcPct val="150000"/>
              </a:lnSpc>
              <a:spcBef>
                <a:spcPts val="0"/>
              </a:spcBef>
              <a:spcAft>
                <a:spcPts val="0"/>
              </a:spcAft>
              <a:buNone/>
            </a:pPr>
            <a:r>
              <a:rPr lang="ar-MA" sz="4400" b="1" i="0" u="none" strike="noStrike" cap="none">
                <a:solidFill>
                  <a:srgbClr val="000000"/>
                </a:solidFill>
                <a:latin typeface="Calibri"/>
                <a:ea typeface="Calibri"/>
                <a:cs typeface="Calibri"/>
                <a:sym typeface="Calibri"/>
              </a:rPr>
              <a:t> شبكة التقويم الذاتي</a:t>
            </a:r>
            <a:endParaRPr/>
          </a:p>
        </p:txBody>
      </p:sp>
      <p:sp>
        <p:nvSpPr>
          <p:cNvPr id="817" name="Google Shape;817;p27"/>
          <p:cNvSpPr txBox="1"/>
          <p:nvPr/>
        </p:nvSpPr>
        <p:spPr>
          <a:xfrm>
            <a:off x="5263666" y="147204"/>
            <a:ext cx="60960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AEABAB"/>
              </a:buClr>
              <a:buSzPts val="2000"/>
              <a:buFont typeface="Calibri"/>
              <a:buNone/>
            </a:pPr>
            <a:r>
              <a:rPr lang="ar-MA" sz="2000" b="1" i="0" u="none" strike="noStrike" cap="none">
                <a:solidFill>
                  <a:srgbClr val="AEABAB"/>
                </a:solidFill>
                <a:latin typeface="Calibri"/>
                <a:ea typeface="Calibri"/>
                <a:cs typeface="Calibri"/>
                <a:sym typeface="Calibri"/>
              </a:rPr>
              <a:t>نتدرب على القراءة </a:t>
            </a:r>
            <a:endParaRPr sz="1400" b="0" i="0" u="none" strike="noStrike" cap="none">
              <a:solidFill>
                <a:srgbClr val="000000"/>
              </a:solidFill>
              <a:latin typeface="Arial"/>
              <a:ea typeface="Arial"/>
              <a:cs typeface="Arial"/>
              <a:sym typeface="Arial"/>
            </a:endParaRPr>
          </a:p>
        </p:txBody>
      </p:sp>
      <p:sp>
        <p:nvSpPr>
          <p:cNvPr id="818" name="Google Shape;818;p27"/>
          <p:cNvSpPr txBox="1"/>
          <p:nvPr/>
        </p:nvSpPr>
        <p:spPr>
          <a:xfrm>
            <a:off x="1198562" y="505533"/>
            <a:ext cx="10161104" cy="470617"/>
          </a:xfrm>
          <a:prstGeom prst="rect">
            <a:avLst/>
          </a:prstGeom>
          <a:noFill/>
          <a:ln>
            <a:noFill/>
          </a:ln>
        </p:spPr>
        <p:txBody>
          <a:bodyPr spcFirstLastPara="1" wrap="square" lIns="91425" tIns="45700" rIns="91425" bIns="45700" anchor="ctr" anchorCtr="0">
            <a:normAutofit fontScale="97500" lnSpcReduction="10000"/>
          </a:bodyPr>
          <a:lstStyle/>
          <a:p>
            <a:pPr marL="0" marR="0" lvl="0" indent="0" algn="r" rtl="1">
              <a:lnSpc>
                <a:spcPct val="90000"/>
              </a:lnSpc>
              <a:spcBef>
                <a:spcPts val="0"/>
              </a:spcBef>
              <a:spcAft>
                <a:spcPts val="0"/>
              </a:spcAft>
              <a:buClr>
                <a:srgbClr val="AEABAB"/>
              </a:buClr>
              <a:buSzPct val="102564"/>
              <a:buFont typeface="Calibri"/>
              <a:buNone/>
            </a:pPr>
            <a:r>
              <a:rPr lang="ar-MA" sz="1400" b="1" i="0" u="none" strike="noStrike" cap="none">
                <a:solidFill>
                  <a:srgbClr val="AEABAB"/>
                </a:solidFill>
                <a:latin typeface="Calibri"/>
                <a:ea typeface="Calibri"/>
                <a:cs typeface="Calibri"/>
                <a:sym typeface="Calibri"/>
              </a:rPr>
              <a:t>يقرأ المدرس الجمل قراءة سليمة محترما مخرج حرف الضاد والتقاء الساكنين ، ويشرح قواعد القراءة وينبه التلاميذ إلى بعض الأخطاء الشائعة، ثم يطلب منهم أن يقرأوا بعده مراعين القواعد مع تقديم التغذية الراجعة الفورية</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6">
                                            <p:txEl>
                                              <p:pRg st="0" end="0"/>
                                            </p:txEl>
                                          </p:spTgt>
                                        </p:tgtEl>
                                        <p:attrNameLst>
                                          <p:attrName>style.visibility</p:attrName>
                                        </p:attrNameLst>
                                      </p:cBhvr>
                                      <p:to>
                                        <p:strVal val="visible"/>
                                      </p:to>
                                    </p:set>
                                    <p:animEffect transition="in" filter="fade">
                                      <p:cBhvr>
                                        <p:cTn id="7" dur="1000"/>
                                        <p:tgtEl>
                                          <p:spTgt spid="8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16">
                                            <p:txEl>
                                              <p:pRg st="1" end="1"/>
                                            </p:txEl>
                                          </p:spTgt>
                                        </p:tgtEl>
                                        <p:attrNameLst>
                                          <p:attrName>style.visibility</p:attrName>
                                        </p:attrNameLst>
                                      </p:cBhvr>
                                      <p:to>
                                        <p:strVal val="visible"/>
                                      </p:to>
                                    </p:set>
                                    <p:animEffect transition="in" filter="fade">
                                      <p:cBhvr>
                                        <p:cTn id="12" dur="1000"/>
                                        <p:tgtEl>
                                          <p:spTgt spid="81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38"/>
        <p:cNvGrpSpPr/>
        <p:nvPr/>
      </p:nvGrpSpPr>
      <p:grpSpPr>
        <a:xfrm>
          <a:off x="0" y="0"/>
          <a:ext cx="0" cy="0"/>
          <a:chOff x="0" y="0"/>
          <a:chExt cx="0" cy="0"/>
        </a:xfrm>
      </p:grpSpPr>
      <p:grpSp>
        <p:nvGrpSpPr>
          <p:cNvPr id="839" name="Google Shape;839;p30"/>
          <p:cNvGrpSpPr/>
          <p:nvPr/>
        </p:nvGrpSpPr>
        <p:grpSpPr>
          <a:xfrm>
            <a:off x="812159" y="829917"/>
            <a:ext cx="10567685" cy="5198169"/>
            <a:chOff x="2184400" y="1402025"/>
            <a:chExt cx="7823200" cy="4942038"/>
          </a:xfrm>
        </p:grpSpPr>
        <p:sp>
          <p:nvSpPr>
            <p:cNvPr id="840" name="Google Shape;840;p30"/>
            <p:cNvSpPr/>
            <p:nvPr/>
          </p:nvSpPr>
          <p:spPr>
            <a:xfrm>
              <a:off x="2184400" y="1402025"/>
              <a:ext cx="7823200" cy="4942038"/>
            </a:xfrm>
            <a:prstGeom prst="roundRect">
              <a:avLst>
                <a:gd name="adj" fmla="val 2665"/>
              </a:avLst>
            </a:prstGeom>
            <a:solidFill>
              <a:srgbClr val="0F9ED5"/>
            </a:solidFill>
            <a:ln w="19050" cap="flat" cmpd="sng">
              <a:solidFill>
                <a:srgbClr val="0F9ED5"/>
              </a:solidFill>
              <a:prstDash val="solid"/>
              <a:miter lim="800000"/>
              <a:headEnd type="none" w="sm" len="sm"/>
              <a:tailEnd type="none" w="sm" len="sm"/>
            </a:ln>
            <a:effectLst>
              <a:outerShdw blurRad="63500" sx="102000" sy="102000" algn="ctr" rotWithShape="0">
                <a:srgbClr val="000000">
                  <a:alpha val="588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41" name="Google Shape;841;p30"/>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F9ED5"/>
                </a:buClr>
                <a:buSzPts val="4400"/>
                <a:buFont typeface="Calibri"/>
                <a:buNone/>
              </a:pPr>
              <a:r>
                <a:rPr lang="ar-MA" sz="4400" b="1" i="0" u="none" strike="noStrike" cap="none">
                  <a:solidFill>
                    <a:srgbClr val="0F9ED5"/>
                  </a:solidFill>
                  <a:latin typeface="Calibri"/>
                  <a:ea typeface="Calibri"/>
                  <a:cs typeface="Calibri"/>
                  <a:sym typeface="Calibri"/>
                </a:rPr>
                <a:t>الممارسة الموجهة الجماعية</a:t>
              </a:r>
              <a:endParaRPr sz="4400" b="1" i="0" u="none" strike="noStrike" cap="none">
                <a:solidFill>
                  <a:srgbClr val="0F9ED5"/>
                </a:solidFill>
                <a:latin typeface="Calibri"/>
                <a:ea typeface="Calibri"/>
                <a:cs typeface="Calibri"/>
                <a:sym typeface="Calibri"/>
              </a:endParaRPr>
            </a:p>
          </p:txBody>
        </p:sp>
      </p:grpSp>
      <p:grpSp>
        <p:nvGrpSpPr>
          <p:cNvPr id="842" name="Google Shape;842;p30"/>
          <p:cNvGrpSpPr/>
          <p:nvPr/>
        </p:nvGrpSpPr>
        <p:grpSpPr>
          <a:xfrm>
            <a:off x="8796759" y="4917801"/>
            <a:ext cx="2425143" cy="936371"/>
            <a:chOff x="8796759" y="4917801"/>
            <a:chExt cx="2425142" cy="936370"/>
          </a:xfrm>
        </p:grpSpPr>
        <p:sp>
          <p:nvSpPr>
            <p:cNvPr id="843" name="Google Shape;843;p30"/>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44" name="Google Shape;844;p30"/>
            <p:cNvSpPr/>
            <p:nvPr/>
          </p:nvSpPr>
          <p:spPr>
            <a:xfrm>
              <a:off x="8796759" y="5060928"/>
              <a:ext cx="1569327"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lt1"/>
                </a:buClr>
                <a:buSzPts val="3600"/>
                <a:buFont typeface="Arial"/>
                <a:buNone/>
              </a:pPr>
              <a:endParaRPr sz="3600" b="1" i="0" u="none" strike="noStrike" cap="none">
                <a:solidFill>
                  <a:srgbClr val="000000"/>
                </a:solidFill>
                <a:latin typeface="Calibri"/>
                <a:ea typeface="Calibri"/>
                <a:cs typeface="Calibri"/>
                <a:sym typeface="Calibri"/>
              </a:endParaRPr>
            </a:p>
          </p:txBody>
        </p:sp>
      </p:grpSp>
      <p:pic>
        <p:nvPicPr>
          <p:cNvPr id="845" name="Google Shape;845;p30"/>
          <p:cNvPicPr preferRelativeResize="0"/>
          <p:nvPr/>
        </p:nvPicPr>
        <p:blipFill rotWithShape="1">
          <a:blip r:embed="rId4">
            <a:alphaModFix/>
          </a:blip>
          <a:srcRect/>
          <a:stretch/>
        </p:blipFill>
        <p:spPr>
          <a:xfrm>
            <a:off x="4992506" y="1398207"/>
            <a:ext cx="2206989" cy="2206989"/>
          </a:xfrm>
          <a:prstGeom prst="rect">
            <a:avLst/>
          </a:prstGeom>
          <a:noFill/>
          <a:ln>
            <a:noFill/>
          </a:ln>
        </p:spPr>
      </p:pic>
      <p:sp>
        <p:nvSpPr>
          <p:cNvPr id="846" name="Google Shape;846;p30"/>
          <p:cNvSpPr/>
          <p:nvPr/>
        </p:nvSpPr>
        <p:spPr>
          <a:xfrm>
            <a:off x="8664315" y="5060928"/>
            <a:ext cx="1701772"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10 دقائق</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50"/>
        <p:cNvGrpSpPr/>
        <p:nvPr/>
      </p:nvGrpSpPr>
      <p:grpSpPr>
        <a:xfrm>
          <a:off x="0" y="0"/>
          <a:ext cx="0" cy="0"/>
          <a:chOff x="0" y="0"/>
          <a:chExt cx="0" cy="0"/>
        </a:xfrm>
      </p:grpSpPr>
      <p:pic>
        <p:nvPicPr>
          <p:cNvPr id="851" name="Google Shape;851;p37" descr="Image générée"/>
          <p:cNvPicPr preferRelativeResize="0"/>
          <p:nvPr/>
        </p:nvPicPr>
        <p:blipFill rotWithShape="1">
          <a:blip r:embed="rId3">
            <a:alphaModFix/>
          </a:blip>
          <a:srcRect l="3539" t="24327" r="75793" b="61972"/>
          <a:stretch/>
        </p:blipFill>
        <p:spPr>
          <a:xfrm>
            <a:off x="11253763" y="9878"/>
            <a:ext cx="784989" cy="783654"/>
          </a:xfrm>
          <a:prstGeom prst="rect">
            <a:avLst/>
          </a:prstGeom>
          <a:noFill/>
          <a:ln>
            <a:noFill/>
          </a:ln>
        </p:spPr>
      </p:pic>
      <p:sp>
        <p:nvSpPr>
          <p:cNvPr id="852" name="Google Shape;852;p37"/>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853" name="Google Shape;853;p37"/>
          <p:cNvSpPr txBox="1"/>
          <p:nvPr/>
        </p:nvSpPr>
        <p:spPr>
          <a:xfrm>
            <a:off x="828465" y="134156"/>
            <a:ext cx="10529279" cy="267549"/>
          </a:xfrm>
          <a:prstGeom prst="rect">
            <a:avLst/>
          </a:prstGeom>
          <a:noFill/>
          <a:ln>
            <a:noFill/>
          </a:ln>
        </p:spPr>
        <p:txBody>
          <a:bodyPr spcFirstLastPara="1" wrap="square" lIns="91425" tIns="45700" rIns="91425" bIns="45700" anchor="t" anchorCtr="0">
            <a:noAutofit/>
          </a:bodyPr>
          <a:lstStyle/>
          <a:p>
            <a:pPr marL="0" marR="0" lvl="0" indent="0" algn="r" rtl="1">
              <a:lnSpc>
                <a:spcPct val="100000"/>
              </a:lnSpc>
              <a:spcBef>
                <a:spcPts val="0"/>
              </a:spcBef>
              <a:spcAft>
                <a:spcPts val="0"/>
              </a:spcAft>
              <a:buNone/>
            </a:pPr>
            <a:r>
              <a:rPr lang="ar-MA" sz="1800" b="1" i="0" u="none" strike="noStrike" cap="none">
                <a:solidFill>
                  <a:srgbClr val="222A35"/>
                </a:solidFill>
                <a:latin typeface="Calibri"/>
                <a:ea typeface="Calibri"/>
                <a:cs typeface="Calibri"/>
                <a:sym typeface="Calibri"/>
              </a:rPr>
              <a:t>القراءة الجهرية</a:t>
            </a:r>
            <a:br>
              <a:rPr lang="ar-MA" sz="1400" b="0" i="0" u="none" strike="noStrike" cap="none">
                <a:solidFill>
                  <a:srgbClr val="222A35"/>
                </a:solidFill>
                <a:latin typeface="Calibri"/>
                <a:ea typeface="Calibri"/>
                <a:cs typeface="Calibri"/>
                <a:sym typeface="Calibri"/>
              </a:rPr>
            </a:br>
            <a:br>
              <a:rPr lang="ar-MA" sz="1400" b="0" i="0" u="none" strike="noStrike" cap="none">
                <a:solidFill>
                  <a:srgbClr val="000000"/>
                </a:solidFill>
                <a:latin typeface="Arial"/>
                <a:ea typeface="Arial"/>
                <a:cs typeface="Arial"/>
                <a:sym typeface="Arial"/>
              </a:rPr>
            </a:br>
            <a:endParaRPr sz="1400" b="0" i="0" u="none" strike="noStrike" cap="none">
              <a:solidFill>
                <a:srgbClr val="000000"/>
              </a:solidFill>
              <a:latin typeface="Arial"/>
              <a:ea typeface="Arial"/>
              <a:cs typeface="Arial"/>
              <a:sym typeface="Arial"/>
            </a:endParaRPr>
          </a:p>
        </p:txBody>
      </p:sp>
      <p:sp>
        <p:nvSpPr>
          <p:cNvPr id="854" name="Google Shape;854;p37"/>
          <p:cNvSpPr txBox="1"/>
          <p:nvPr/>
        </p:nvSpPr>
        <p:spPr>
          <a:xfrm>
            <a:off x="1269816" y="394993"/>
            <a:ext cx="10161104" cy="470617"/>
          </a:xfrm>
          <a:prstGeom prst="rect">
            <a:avLst/>
          </a:prstGeom>
          <a:noFill/>
          <a:ln>
            <a:noFill/>
          </a:ln>
        </p:spPr>
        <p:txBody>
          <a:bodyPr spcFirstLastPara="1" wrap="square" lIns="91425" tIns="45700" rIns="91425" bIns="45700" anchor="ctr" anchorCtr="0">
            <a:normAutofit/>
          </a:bodyPr>
          <a:lstStyle/>
          <a:p>
            <a:pPr marL="0" marR="0" lvl="0" indent="0" algn="r" rtl="1">
              <a:lnSpc>
                <a:spcPct val="90000"/>
              </a:lnSpc>
              <a:spcBef>
                <a:spcPts val="0"/>
              </a:spcBef>
              <a:spcAft>
                <a:spcPts val="0"/>
              </a:spcAft>
              <a:buClr>
                <a:srgbClr val="AEABAB"/>
              </a:buClr>
              <a:buSzPts val="1400"/>
              <a:buFont typeface="Calibri"/>
              <a:buNone/>
            </a:pPr>
            <a:r>
              <a:rPr lang="ar-MA" sz="1400" b="1" i="0" u="none" strike="noStrike" cap="none">
                <a:solidFill>
                  <a:srgbClr val="AEABAB"/>
                </a:solidFill>
                <a:latin typeface="Calibri"/>
                <a:ea typeface="Calibri"/>
                <a:cs typeface="Calibri"/>
                <a:sym typeface="Calibri"/>
              </a:rPr>
              <a:t>يقرأ المتعلمون </a:t>
            </a:r>
            <a:r>
              <a:rPr lang="ar-MA" sz="1400" b="1" i="0" u="none" strike="noStrike" cap="none">
                <a:solidFill>
                  <a:srgbClr val="AEABAB"/>
                </a:solidFill>
                <a:highlight>
                  <a:srgbClr val="FFFF00"/>
                </a:highlight>
                <a:latin typeface="Calibri"/>
                <a:ea typeface="Calibri"/>
                <a:cs typeface="Calibri"/>
                <a:sym typeface="Calibri"/>
              </a:rPr>
              <a:t>جماعيا</a:t>
            </a:r>
            <a:r>
              <a:rPr lang="ar-MA" sz="1400" b="1" i="0" u="none" strike="noStrike" cap="none">
                <a:solidFill>
                  <a:srgbClr val="AEABAB"/>
                </a:solidFill>
                <a:latin typeface="Calibri"/>
                <a:ea typeface="Calibri"/>
                <a:cs typeface="Calibri"/>
                <a:sym typeface="Calibri"/>
              </a:rPr>
              <a:t> </a:t>
            </a:r>
            <a:r>
              <a:rPr lang="ar-MA" sz="1400" b="1" i="0" u="none" strike="noStrike" cap="none">
                <a:solidFill>
                  <a:srgbClr val="AEABAB"/>
                </a:solidFill>
                <a:highlight>
                  <a:srgbClr val="FFFF00"/>
                </a:highlight>
                <a:latin typeface="Calibri"/>
                <a:ea typeface="Calibri"/>
                <a:cs typeface="Calibri"/>
                <a:sym typeface="Calibri"/>
              </a:rPr>
              <a:t>فثنائيا</a:t>
            </a:r>
            <a:r>
              <a:rPr lang="ar-MA" sz="1400" b="1" i="0" u="none" strike="noStrike" cap="none">
                <a:solidFill>
                  <a:srgbClr val="AEABAB"/>
                </a:solidFill>
                <a:latin typeface="Calibri"/>
                <a:ea typeface="Calibri"/>
                <a:cs typeface="Calibri"/>
                <a:sym typeface="Calibri"/>
              </a:rPr>
              <a:t> ثم </a:t>
            </a:r>
            <a:r>
              <a:rPr lang="ar-MA" sz="1400" b="1" i="0" u="none" strike="noStrike" cap="none">
                <a:solidFill>
                  <a:srgbClr val="AEABAB"/>
                </a:solidFill>
                <a:highlight>
                  <a:srgbClr val="FFFF00"/>
                </a:highlight>
                <a:latin typeface="Calibri"/>
                <a:ea typeface="Calibri"/>
                <a:cs typeface="Calibri"/>
                <a:sym typeface="Calibri"/>
              </a:rPr>
              <a:t>فرديا</a:t>
            </a:r>
            <a:r>
              <a:rPr lang="ar-MA" sz="1400" b="1" i="0" u="none" strike="noStrike" cap="none">
                <a:solidFill>
                  <a:srgbClr val="AEABAB"/>
                </a:solidFill>
                <a:latin typeface="Calibri"/>
                <a:ea typeface="Calibri"/>
                <a:cs typeface="Calibri"/>
                <a:sym typeface="Calibri"/>
              </a:rPr>
              <a:t> فقرة من الجدول قراءة جهرية سليمة، ويوضحون معايير القراءة السليمة</a:t>
            </a:r>
            <a:endParaRPr/>
          </a:p>
        </p:txBody>
      </p:sp>
      <p:sp>
        <p:nvSpPr>
          <p:cNvPr id="855" name="Google Shape;855;p37"/>
          <p:cNvSpPr txBox="1"/>
          <p:nvPr/>
        </p:nvSpPr>
        <p:spPr>
          <a:xfrm>
            <a:off x="2180080" y="2313075"/>
            <a:ext cx="8956964" cy="2018694"/>
          </a:xfrm>
          <a:prstGeom prst="rect">
            <a:avLst/>
          </a:prstGeom>
          <a:noFill/>
          <a:ln>
            <a:noFill/>
          </a:ln>
        </p:spPr>
        <p:txBody>
          <a:bodyPr spcFirstLastPara="1" wrap="square" lIns="91425" tIns="45700" rIns="91425" bIns="45700" anchor="t" anchorCtr="0">
            <a:spAutoFit/>
          </a:bodyPr>
          <a:lstStyle/>
          <a:p>
            <a:pPr marL="0" marR="0" lvl="0" indent="0" algn="ctr" rtl="1">
              <a:lnSpc>
                <a:spcPct val="150000"/>
              </a:lnSpc>
              <a:spcBef>
                <a:spcPts val="0"/>
              </a:spcBef>
              <a:spcAft>
                <a:spcPts val="0"/>
              </a:spcAft>
              <a:buNone/>
            </a:pPr>
            <a:r>
              <a:rPr lang="ar-MA" sz="4400" b="1" i="0" u="none" strike="noStrike" cap="none">
                <a:solidFill>
                  <a:srgbClr val="000000"/>
                </a:solidFill>
                <a:latin typeface="Calibri"/>
                <a:ea typeface="Calibri"/>
                <a:cs typeface="Calibri"/>
                <a:sym typeface="Calibri"/>
              </a:rPr>
              <a:t>قراءة فقرة من النص بتوظيف شبكة التقويم الذاتي</a:t>
            </a:r>
            <a:endParaRPr/>
          </a:p>
        </p:txBody>
      </p:sp>
      <p:pic>
        <p:nvPicPr>
          <p:cNvPr id="856" name="Google Shape;856;p37" descr="Lever la main - Icônes mains et gestes gratuites"/>
          <p:cNvPicPr preferRelativeResize="0"/>
          <p:nvPr/>
        </p:nvPicPr>
        <p:blipFill rotWithShape="1">
          <a:blip r:embed="rId4">
            <a:alphaModFix/>
          </a:blip>
          <a:srcRect/>
          <a:stretch/>
        </p:blipFill>
        <p:spPr>
          <a:xfrm>
            <a:off x="90141" y="34992"/>
            <a:ext cx="735012" cy="7334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55">
                                            <p:txEl>
                                              <p:pRg st="0" end="0"/>
                                            </p:txEl>
                                          </p:spTgt>
                                        </p:tgtEl>
                                        <p:attrNameLst>
                                          <p:attrName>style.visibility</p:attrName>
                                        </p:attrNameLst>
                                      </p:cBhvr>
                                      <p:to>
                                        <p:strVal val="visible"/>
                                      </p:to>
                                    </p:set>
                                    <p:animEffect transition="in" filter="fade">
                                      <p:cBhvr>
                                        <p:cTn id="7" dur="1000"/>
                                        <p:tgtEl>
                                          <p:spTgt spid="8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60"/>
        <p:cNvGrpSpPr/>
        <p:nvPr/>
      </p:nvGrpSpPr>
      <p:grpSpPr>
        <a:xfrm>
          <a:off x="0" y="0"/>
          <a:ext cx="0" cy="0"/>
          <a:chOff x="0" y="0"/>
          <a:chExt cx="0" cy="0"/>
        </a:xfrm>
      </p:grpSpPr>
      <p:sp>
        <p:nvSpPr>
          <p:cNvPr id="861" name="Google Shape;861;p38"/>
          <p:cNvSpPr txBox="1"/>
          <p:nvPr/>
        </p:nvSpPr>
        <p:spPr>
          <a:xfrm>
            <a:off x="0" y="-66872"/>
            <a:ext cx="1362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ar-MA" sz="2400" b="0" i="1" u="none" strike="noStrike" cap="none">
                <a:solidFill>
                  <a:srgbClr val="000000"/>
                </a:solidFill>
                <a:latin typeface="Calibri"/>
                <a:ea typeface="Calibri"/>
                <a:cs typeface="Calibri"/>
                <a:sym typeface="Calibri"/>
              </a:rPr>
              <a:t>3/1</a:t>
            </a:r>
            <a:endParaRPr sz="2400" b="0" i="1" u="none" strike="noStrike" cap="none">
              <a:solidFill>
                <a:srgbClr val="000000"/>
              </a:solidFill>
              <a:latin typeface="Calibri"/>
              <a:ea typeface="Calibri"/>
              <a:cs typeface="Calibri"/>
              <a:sym typeface="Calibri"/>
            </a:endParaRPr>
          </a:p>
        </p:txBody>
      </p:sp>
      <p:sp>
        <p:nvSpPr>
          <p:cNvPr id="862" name="Google Shape;862;p38"/>
          <p:cNvSpPr txBox="1">
            <a:spLocks noGrp="1"/>
          </p:cNvSpPr>
          <p:nvPr>
            <p:ph type="body" idx="1"/>
          </p:nvPr>
        </p:nvSpPr>
        <p:spPr>
          <a:xfrm>
            <a:off x="1246910" y="164100"/>
            <a:ext cx="7917872" cy="732853"/>
          </a:xfrm>
          <a:prstGeom prst="rect">
            <a:avLst/>
          </a:prstGeom>
          <a:noFill/>
          <a:ln>
            <a:noFill/>
          </a:ln>
        </p:spPr>
        <p:txBody>
          <a:bodyPr spcFirstLastPara="1" wrap="square" lIns="91425" tIns="45700" rIns="91425" bIns="45700" anchor="t" anchorCtr="0">
            <a:spAutoFit/>
          </a:bodyPr>
          <a:lstStyle/>
          <a:p>
            <a:pPr marL="50800" lvl="0" indent="0" algn="ctr" rtl="1">
              <a:lnSpc>
                <a:spcPct val="107000"/>
              </a:lnSpc>
              <a:spcBef>
                <a:spcPts val="600"/>
              </a:spcBef>
              <a:spcAft>
                <a:spcPts val="800"/>
              </a:spcAft>
              <a:buClr>
                <a:schemeClr val="dk1"/>
              </a:buClr>
              <a:buSzPts val="3600"/>
              <a:buNone/>
            </a:pPr>
            <a:r>
              <a:rPr lang="ar-MA" sz="2800">
                <a:solidFill>
                  <a:srgbClr val="FF0000"/>
                </a:solidFill>
                <a:latin typeface="Calibri"/>
                <a:ea typeface="Calibri"/>
                <a:cs typeface="Calibri"/>
                <a:sym typeface="Calibri"/>
              </a:rPr>
              <a:t>كَيْفَ تُصْبِحُ رَجُلَ أَعْمَالٍ نَاجِحًا؟</a:t>
            </a:r>
            <a:endParaRPr/>
          </a:p>
        </p:txBody>
      </p:sp>
      <p:sp>
        <p:nvSpPr>
          <p:cNvPr id="863" name="Google Shape;863;p38"/>
          <p:cNvSpPr txBox="1">
            <a:spLocks noGrp="1"/>
          </p:cNvSpPr>
          <p:nvPr>
            <p:ph type="body" idx="2"/>
          </p:nvPr>
        </p:nvSpPr>
        <p:spPr>
          <a:xfrm>
            <a:off x="0" y="896953"/>
            <a:ext cx="8312726" cy="6016991"/>
          </a:xfrm>
          <a:prstGeom prst="rect">
            <a:avLst/>
          </a:prstGeom>
          <a:noFill/>
          <a:ln>
            <a:noFill/>
          </a:ln>
        </p:spPr>
        <p:txBody>
          <a:bodyPr spcFirstLastPara="1" wrap="square" lIns="91425" tIns="45700" rIns="91425" bIns="45700" anchor="t" anchorCtr="0">
            <a:spAutoFit/>
          </a:bodyPr>
          <a:lstStyle/>
          <a:p>
            <a:pPr marL="50800" lvl="0" indent="0" algn="just" rtl="1">
              <a:lnSpc>
                <a:spcPct val="100000"/>
              </a:lnSpc>
              <a:spcBef>
                <a:spcPts val="1000"/>
              </a:spcBef>
              <a:spcAft>
                <a:spcPts val="0"/>
              </a:spcAft>
              <a:buClr>
                <a:schemeClr val="dk1"/>
              </a:buClr>
              <a:buSzPts val="3200"/>
              <a:buNone/>
            </a:pPr>
            <a:r>
              <a:rPr lang="ar-MA">
                <a:latin typeface="Calibri"/>
                <a:ea typeface="Calibri"/>
                <a:cs typeface="Calibri"/>
                <a:sym typeface="Calibri"/>
              </a:rPr>
              <a:t>    تُعَرَّفُ ﭐلْأَعْمَالُ بِأَنّهَا مجْمُوعَةٌ مِنَ ﭐلنَّشَاطَاتِ ﭐلْمِهْنِيَّة أوِ ﭐلصِّنَاعِيّةِ أوِ ﭐلتِّجَارِيّةِ ﭐلَّتِي تُنْجِزُهَا شَرِكَاتٌ مِنْ خِلَالِ تَقْدِيمِ خِدْمَاتٍ أوْ إِنْتَاجِ سِلَعٍ أوْ بَيْعِ مُنتَجَاتِ لِلنَّاسِ، ومِنَ ﭐلْمُمْكِنِ أَنْ تَكُونَ هَذِهِ ﭐلْأَعْمَالُ غَيْرَ رِبْحِيَّة أيْ تَعْمَلُ فِي ﭐلْمَجَالَاتِ ﭐلْخَيْرِيّةِ. </a:t>
            </a:r>
            <a:endParaRPr/>
          </a:p>
          <a:p>
            <a:pPr marL="50800" lvl="0" indent="0" algn="just" rtl="1">
              <a:lnSpc>
                <a:spcPct val="100000"/>
              </a:lnSpc>
              <a:spcBef>
                <a:spcPts val="1000"/>
              </a:spcBef>
              <a:spcAft>
                <a:spcPts val="0"/>
              </a:spcAft>
              <a:buClr>
                <a:schemeClr val="dk1"/>
              </a:buClr>
              <a:buSzPts val="3200"/>
              <a:buNone/>
            </a:pPr>
            <a:r>
              <a:rPr lang="ar-MA">
                <a:latin typeface="Calibri"/>
                <a:ea typeface="Calibri"/>
                <a:cs typeface="Calibri"/>
                <a:sym typeface="Calibri"/>
              </a:rPr>
              <a:t>     أَمَّا لَقَبُ رَجُل ﭐلْأَعْمَالِ فيُطْلَقُ عَلَى كُلِّ شَخْصٍ يَعْمَلُ فِي مَجَالَاتِ ﭐلْأَعْمَالِ: فِي ﭐلصِّنَاعَةِ أوِ ﭐلتِّجَارَةِ أوِ ﭐلْفِلَاحَةِ أوِ ﭐلْخَدَمَاتِ…، ويَمْتَلِكُ قُدْرَةً وخِبْرَةً جَيّدَةً عَلَى ﭐلتّعَامُلِ مَعَ ﭐلْأُمُورِ ﭐلْمِهْنِيّةِ وﭐلْمَالِيّةِ وﭐلتِّجَارِيّةِ. فَهَلْ تَرْغَبُ في أَنْ تَكُونَ رَجُلَ أَعْمَالٍ نَاجِحًا؟ إِلَيْكَ الْوَصْفَةَ:</a:t>
            </a:r>
            <a:endParaRPr/>
          </a:p>
          <a:p>
            <a:pPr marL="50800" lvl="0" indent="0" algn="just" rtl="1">
              <a:lnSpc>
                <a:spcPct val="100000"/>
              </a:lnSpc>
              <a:spcBef>
                <a:spcPts val="1000"/>
              </a:spcBef>
              <a:spcAft>
                <a:spcPts val="0"/>
              </a:spcAft>
              <a:buClr>
                <a:schemeClr val="dk1"/>
              </a:buClr>
              <a:buSzPts val="3200"/>
              <a:buNone/>
            </a:pPr>
            <a:r>
              <a:rPr lang="ar-MA">
                <a:latin typeface="Calibri"/>
                <a:ea typeface="Calibri"/>
                <a:cs typeface="Calibri"/>
                <a:sym typeface="Calibri"/>
              </a:rPr>
              <a:t>    يُعَدُّ رَجُلُ ﭐلْأَعْمَالِ نَاجِحًا عِنْدَمَا يَسْتَطِيعُ تَنْفِيذَ ﭐلْعَدِيدِ مِنَ ﭐلْأَعْمَالِ ﭐلنَّاجِحَةِ فِي وَقْتٍ وَاحِدٍ، وهَذَا ﭐلنَّجَاحُ يُؤَثِّرُ إِيجَابِيًّا في مَشْرُوعِهِ أوْ شَرِكَتِهِ. </a:t>
            </a:r>
            <a:endParaRPr/>
          </a:p>
        </p:txBody>
      </p:sp>
      <p:pic>
        <p:nvPicPr>
          <p:cNvPr id="864" name="Google Shape;864;p38"/>
          <p:cNvPicPr preferRelativeResize="0"/>
          <p:nvPr/>
        </p:nvPicPr>
        <p:blipFill rotWithShape="1">
          <a:blip r:embed="rId3">
            <a:alphaModFix/>
          </a:blip>
          <a:srcRect/>
          <a:stretch/>
        </p:blipFill>
        <p:spPr>
          <a:xfrm>
            <a:off x="8219208" y="1028700"/>
            <a:ext cx="3972791" cy="582929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68"/>
        <p:cNvGrpSpPr/>
        <p:nvPr/>
      </p:nvGrpSpPr>
      <p:grpSpPr>
        <a:xfrm>
          <a:off x="0" y="0"/>
          <a:ext cx="0" cy="0"/>
          <a:chOff x="0" y="0"/>
          <a:chExt cx="0" cy="0"/>
        </a:xfrm>
      </p:grpSpPr>
      <p:grpSp>
        <p:nvGrpSpPr>
          <p:cNvPr id="869" name="Google Shape;869;p67"/>
          <p:cNvGrpSpPr/>
          <p:nvPr/>
        </p:nvGrpSpPr>
        <p:grpSpPr>
          <a:xfrm>
            <a:off x="812159" y="829917"/>
            <a:ext cx="10567685" cy="5198169"/>
            <a:chOff x="2184400" y="1402025"/>
            <a:chExt cx="7823200" cy="4942038"/>
          </a:xfrm>
        </p:grpSpPr>
        <p:sp>
          <p:nvSpPr>
            <p:cNvPr id="870" name="Google Shape;870;p67"/>
            <p:cNvSpPr/>
            <p:nvPr/>
          </p:nvSpPr>
          <p:spPr>
            <a:xfrm>
              <a:off x="2184400" y="1402025"/>
              <a:ext cx="7823200" cy="4942038"/>
            </a:xfrm>
            <a:prstGeom prst="roundRect">
              <a:avLst>
                <a:gd name="adj" fmla="val 2665"/>
              </a:avLst>
            </a:prstGeom>
            <a:solidFill>
              <a:srgbClr val="0F9ED5"/>
            </a:solidFill>
            <a:ln w="19050" cap="flat" cmpd="sng">
              <a:solidFill>
                <a:srgbClr val="0F9ED5"/>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71" name="Google Shape;871;p67"/>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F9ED5"/>
                </a:buClr>
                <a:buSzPts val="4400"/>
                <a:buFont typeface="Calibri"/>
                <a:buNone/>
              </a:pPr>
              <a:r>
                <a:rPr lang="ar-MA" sz="4400" b="1" i="0" u="none" strike="noStrike" cap="none">
                  <a:solidFill>
                    <a:srgbClr val="0F9ED5"/>
                  </a:solidFill>
                  <a:latin typeface="Calibri"/>
                  <a:ea typeface="Calibri"/>
                  <a:cs typeface="Calibri"/>
                  <a:sym typeface="Calibri"/>
                </a:rPr>
                <a:t>الممارسة الموجهة الجماعية</a:t>
              </a:r>
              <a:endParaRPr sz="4400" b="1" i="0" u="none" strike="noStrike" cap="none">
                <a:solidFill>
                  <a:srgbClr val="0F9ED5"/>
                </a:solidFill>
                <a:latin typeface="Calibri"/>
                <a:ea typeface="Calibri"/>
                <a:cs typeface="Calibri"/>
                <a:sym typeface="Calibri"/>
              </a:endParaRPr>
            </a:p>
          </p:txBody>
        </p:sp>
      </p:grpSp>
      <p:grpSp>
        <p:nvGrpSpPr>
          <p:cNvPr id="872" name="Google Shape;872;p67"/>
          <p:cNvGrpSpPr/>
          <p:nvPr/>
        </p:nvGrpSpPr>
        <p:grpSpPr>
          <a:xfrm>
            <a:off x="8796759" y="4917801"/>
            <a:ext cx="2425143" cy="936371"/>
            <a:chOff x="8796759" y="4917801"/>
            <a:chExt cx="2425142" cy="936370"/>
          </a:xfrm>
        </p:grpSpPr>
        <p:sp>
          <p:nvSpPr>
            <p:cNvPr id="873" name="Google Shape;873;p67"/>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74" name="Google Shape;874;p67"/>
            <p:cNvSpPr/>
            <p:nvPr/>
          </p:nvSpPr>
          <p:spPr>
            <a:xfrm>
              <a:off x="8796759" y="5060928"/>
              <a:ext cx="1569327"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lt1"/>
                </a:buClr>
                <a:buSzPts val="3600"/>
                <a:buFont typeface="Arial"/>
                <a:buNone/>
              </a:pPr>
              <a:endParaRPr sz="3600" b="1" i="0" u="none" strike="noStrike" cap="none">
                <a:solidFill>
                  <a:srgbClr val="000000"/>
                </a:solidFill>
                <a:latin typeface="Calibri"/>
                <a:ea typeface="Calibri"/>
                <a:cs typeface="Calibri"/>
                <a:sym typeface="Calibri"/>
              </a:endParaRPr>
            </a:p>
          </p:txBody>
        </p:sp>
      </p:grpSp>
      <p:pic>
        <p:nvPicPr>
          <p:cNvPr id="875" name="Google Shape;875;p67"/>
          <p:cNvPicPr preferRelativeResize="0"/>
          <p:nvPr/>
        </p:nvPicPr>
        <p:blipFill rotWithShape="1">
          <a:blip r:embed="rId4">
            <a:alphaModFix/>
          </a:blip>
          <a:srcRect/>
          <a:stretch/>
        </p:blipFill>
        <p:spPr>
          <a:xfrm>
            <a:off x="4992506" y="1398207"/>
            <a:ext cx="2206989" cy="2206989"/>
          </a:xfrm>
          <a:prstGeom prst="rect">
            <a:avLst/>
          </a:prstGeom>
          <a:noFill/>
          <a:ln>
            <a:noFill/>
          </a:ln>
        </p:spPr>
      </p:pic>
      <p:sp>
        <p:nvSpPr>
          <p:cNvPr id="876" name="Google Shape;876;p67"/>
          <p:cNvSpPr/>
          <p:nvPr/>
        </p:nvSpPr>
        <p:spPr>
          <a:xfrm>
            <a:off x="8664315" y="5060928"/>
            <a:ext cx="1701772"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10 دقائق</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81"/>
        <p:cNvGrpSpPr/>
        <p:nvPr/>
      </p:nvGrpSpPr>
      <p:grpSpPr>
        <a:xfrm>
          <a:off x="0" y="0"/>
          <a:ext cx="0" cy="0"/>
          <a:chOff x="0" y="0"/>
          <a:chExt cx="0" cy="0"/>
        </a:xfrm>
      </p:grpSpPr>
      <p:sp>
        <p:nvSpPr>
          <p:cNvPr id="882" name="Google Shape;882;p74"/>
          <p:cNvSpPr txBox="1"/>
          <p:nvPr/>
        </p:nvSpPr>
        <p:spPr>
          <a:xfrm>
            <a:off x="1778418" y="242459"/>
            <a:ext cx="9407525" cy="320088"/>
          </a:xfrm>
          <a:prstGeom prst="rect">
            <a:avLst/>
          </a:prstGeom>
          <a:noFill/>
          <a:ln>
            <a:noFill/>
          </a:ln>
        </p:spPr>
        <p:txBody>
          <a:bodyPr spcFirstLastPara="1" wrap="square" lIns="0" tIns="0" rIns="0" bIns="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 الان حان دوركم. نقرأ النص مراعين ضوابط الطلاقة؟ </a:t>
            </a:r>
            <a:endParaRPr sz="1400" b="0" i="0" u="none" strike="noStrike" cap="none">
              <a:solidFill>
                <a:srgbClr val="000000"/>
              </a:solidFill>
              <a:latin typeface="Arial"/>
              <a:ea typeface="Arial"/>
              <a:cs typeface="Arial"/>
              <a:sym typeface="Arial"/>
            </a:endParaRPr>
          </a:p>
        </p:txBody>
      </p:sp>
      <p:sp>
        <p:nvSpPr>
          <p:cNvPr id="883" name="Google Shape;883;p74"/>
          <p:cNvSpPr/>
          <p:nvPr/>
        </p:nvSpPr>
        <p:spPr>
          <a:xfrm>
            <a:off x="2709863" y="1557338"/>
            <a:ext cx="6945312" cy="869950"/>
          </a:xfrm>
          <a:prstGeom prst="roundRect">
            <a:avLst>
              <a:gd name="adj" fmla="val 16667"/>
            </a:avLst>
          </a:prstGeom>
          <a:solidFill>
            <a:srgbClr val="C5F5E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أَضَعُ أصبعي تَحْتَ كُلِّ كَلِمَةٍ أَقْرَؤُها</a:t>
            </a:r>
            <a:endParaRPr sz="2800" b="1" i="0" u="none" strike="noStrike" cap="none">
              <a:solidFill>
                <a:schemeClr val="dk1"/>
              </a:solidFill>
              <a:latin typeface="Calibri"/>
              <a:ea typeface="Calibri"/>
              <a:cs typeface="Calibri"/>
              <a:sym typeface="Calibri"/>
            </a:endParaRPr>
          </a:p>
        </p:txBody>
      </p:sp>
      <p:sp>
        <p:nvSpPr>
          <p:cNvPr id="884" name="Google Shape;884;p74"/>
          <p:cNvSpPr/>
          <p:nvPr/>
        </p:nvSpPr>
        <p:spPr>
          <a:xfrm>
            <a:off x="2709863" y="2808288"/>
            <a:ext cx="6945312" cy="871537"/>
          </a:xfrm>
          <a:prstGeom prst="roundRect">
            <a:avLst>
              <a:gd name="adj" fmla="val 16667"/>
            </a:avLst>
          </a:prstGeom>
          <a:solidFill>
            <a:srgbClr val="C5F5E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أَصِلُ قِراءَةَ ٱلْكَلِماتِ بَعْضِها بِبَعْضٍ؛</a:t>
            </a:r>
            <a:endParaRPr sz="1400" b="0" i="0" u="none" strike="noStrike" cap="none">
              <a:solidFill>
                <a:srgbClr val="000000"/>
              </a:solidFill>
              <a:latin typeface="Arial"/>
              <a:ea typeface="Arial"/>
              <a:cs typeface="Arial"/>
              <a:sym typeface="Arial"/>
            </a:endParaRPr>
          </a:p>
        </p:txBody>
      </p:sp>
      <p:sp>
        <p:nvSpPr>
          <p:cNvPr id="885" name="Google Shape;885;p74"/>
          <p:cNvSpPr/>
          <p:nvPr/>
        </p:nvSpPr>
        <p:spPr>
          <a:xfrm>
            <a:off x="2709863" y="4060825"/>
            <a:ext cx="6945312" cy="869950"/>
          </a:xfrm>
          <a:prstGeom prst="roundRect">
            <a:avLst>
              <a:gd name="adj" fmla="val 16667"/>
            </a:avLst>
          </a:prstGeom>
          <a:solidFill>
            <a:srgbClr val="C5F5E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أَلْتَزِمُ ٱلْوَقْفَ عِنْدَ عَلاماتِ ٱلتَّرْقيمِ؛</a:t>
            </a:r>
            <a:endParaRPr sz="1400" b="0" i="0" u="none" strike="noStrike" cap="none">
              <a:solidFill>
                <a:srgbClr val="000000"/>
              </a:solidFill>
              <a:latin typeface="Arial"/>
              <a:ea typeface="Arial"/>
              <a:cs typeface="Arial"/>
              <a:sym typeface="Arial"/>
            </a:endParaRPr>
          </a:p>
        </p:txBody>
      </p:sp>
      <p:sp>
        <p:nvSpPr>
          <p:cNvPr id="886" name="Google Shape;886;p74"/>
          <p:cNvSpPr/>
          <p:nvPr/>
        </p:nvSpPr>
        <p:spPr>
          <a:xfrm>
            <a:off x="2709863" y="5311775"/>
            <a:ext cx="6945312" cy="871538"/>
          </a:xfrm>
          <a:prstGeom prst="roundRect">
            <a:avLst>
              <a:gd name="adj" fmla="val 16667"/>
            </a:avLst>
          </a:prstGeom>
          <a:solidFill>
            <a:srgbClr val="C5F5E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أُحاوِلُ تَمَثُّلَ  ٱلْكَلِماتِ بَدَلَ تَهَجّيها.</a:t>
            </a:r>
            <a:endParaRPr sz="1400" b="0" i="0" u="none" strike="noStrike" cap="none">
              <a:solidFill>
                <a:srgbClr val="000000"/>
              </a:solidFill>
              <a:latin typeface="Arial"/>
              <a:ea typeface="Arial"/>
              <a:cs typeface="Arial"/>
              <a:sym typeface="Arial"/>
            </a:endParaRPr>
          </a:p>
        </p:txBody>
      </p:sp>
      <p:sp>
        <p:nvSpPr>
          <p:cNvPr id="887" name="Google Shape;887;p74"/>
          <p:cNvSpPr/>
          <p:nvPr/>
        </p:nvSpPr>
        <p:spPr>
          <a:xfrm>
            <a:off x="10045700" y="1557338"/>
            <a:ext cx="1122363" cy="86995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ar-MA" sz="4800" b="1" i="0" u="none" strike="noStrike" cap="none">
                <a:solidFill>
                  <a:schemeClr val="accent1"/>
                </a:solidFill>
                <a:latin typeface="Arial Rounded"/>
                <a:ea typeface="Arial Rounded"/>
                <a:cs typeface="Arial Rounded"/>
                <a:sym typeface="Arial Rounded"/>
              </a:rPr>
              <a:t>1</a:t>
            </a:r>
            <a:endParaRPr sz="1400" b="0" i="0" u="none" strike="noStrike" cap="none">
              <a:solidFill>
                <a:srgbClr val="000000"/>
              </a:solidFill>
              <a:latin typeface="Arial"/>
              <a:ea typeface="Arial"/>
              <a:cs typeface="Arial"/>
              <a:sym typeface="Arial"/>
            </a:endParaRPr>
          </a:p>
        </p:txBody>
      </p:sp>
      <p:sp>
        <p:nvSpPr>
          <p:cNvPr id="888" name="Google Shape;888;p74"/>
          <p:cNvSpPr/>
          <p:nvPr/>
        </p:nvSpPr>
        <p:spPr>
          <a:xfrm>
            <a:off x="10045700" y="2808288"/>
            <a:ext cx="1122363" cy="871537"/>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ar-MA" sz="4800" b="1" i="0" u="none" strike="noStrike" cap="none">
                <a:solidFill>
                  <a:schemeClr val="accent1"/>
                </a:solidFill>
                <a:latin typeface="Arial Rounded"/>
                <a:ea typeface="Arial Rounded"/>
                <a:cs typeface="Arial Rounded"/>
                <a:sym typeface="Arial Rounded"/>
              </a:rPr>
              <a:t>2</a:t>
            </a:r>
            <a:endParaRPr sz="1400" b="0" i="0" u="none" strike="noStrike" cap="none">
              <a:solidFill>
                <a:srgbClr val="000000"/>
              </a:solidFill>
              <a:latin typeface="Arial"/>
              <a:ea typeface="Arial"/>
              <a:cs typeface="Arial"/>
              <a:sym typeface="Arial"/>
            </a:endParaRPr>
          </a:p>
        </p:txBody>
      </p:sp>
      <p:sp>
        <p:nvSpPr>
          <p:cNvPr id="889" name="Google Shape;889;p74"/>
          <p:cNvSpPr/>
          <p:nvPr/>
        </p:nvSpPr>
        <p:spPr>
          <a:xfrm>
            <a:off x="10045700" y="4060825"/>
            <a:ext cx="1122363" cy="86995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ar-MA" sz="4800" b="1" i="0" u="none" strike="noStrike" cap="none">
                <a:solidFill>
                  <a:schemeClr val="accent1"/>
                </a:solidFill>
                <a:latin typeface="Arial Rounded"/>
                <a:ea typeface="Arial Rounded"/>
                <a:cs typeface="Arial Rounded"/>
                <a:sym typeface="Arial Rounded"/>
              </a:rPr>
              <a:t>3</a:t>
            </a:r>
            <a:endParaRPr sz="1400" b="0" i="0" u="none" strike="noStrike" cap="none">
              <a:solidFill>
                <a:srgbClr val="000000"/>
              </a:solidFill>
              <a:latin typeface="Arial"/>
              <a:ea typeface="Arial"/>
              <a:cs typeface="Arial"/>
              <a:sym typeface="Arial"/>
            </a:endParaRPr>
          </a:p>
        </p:txBody>
      </p:sp>
      <p:sp>
        <p:nvSpPr>
          <p:cNvPr id="890" name="Google Shape;890;p74"/>
          <p:cNvSpPr/>
          <p:nvPr/>
        </p:nvSpPr>
        <p:spPr>
          <a:xfrm>
            <a:off x="10045700" y="5311775"/>
            <a:ext cx="1122363" cy="871538"/>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ar-MA" sz="4800" b="1" i="0" u="none" strike="noStrike" cap="none">
                <a:solidFill>
                  <a:schemeClr val="accent1"/>
                </a:solidFill>
                <a:latin typeface="Arial Rounded"/>
                <a:ea typeface="Arial Rounded"/>
                <a:cs typeface="Arial Rounded"/>
                <a:sym typeface="Arial Rounded"/>
              </a:rPr>
              <a:t>4</a:t>
            </a:r>
            <a:endParaRPr sz="1400" b="0" i="0" u="none" strike="noStrike" cap="none">
              <a:solidFill>
                <a:srgbClr val="000000"/>
              </a:solidFill>
              <a:latin typeface="Arial"/>
              <a:ea typeface="Arial"/>
              <a:cs typeface="Arial"/>
              <a:sym typeface="Arial"/>
            </a:endParaRPr>
          </a:p>
        </p:txBody>
      </p:sp>
      <p:sp>
        <p:nvSpPr>
          <p:cNvPr id="891" name="Google Shape;891;p74"/>
          <p:cNvSpPr txBox="1">
            <a:spLocks noGrp="1"/>
          </p:cNvSpPr>
          <p:nvPr>
            <p:ph type="title"/>
          </p:nvPr>
        </p:nvSpPr>
        <p:spPr>
          <a:xfrm>
            <a:off x="1101967" y="517499"/>
            <a:ext cx="10161104" cy="470617"/>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800"/>
              <a:buNone/>
            </a:pPr>
            <a:r>
              <a:rPr lang="ar-MA" sz="1400">
                <a:solidFill>
                  <a:srgbClr val="323F4F"/>
                </a:solidFill>
              </a:rPr>
              <a:t>يشرح المدرس ضوابط القراءة بطلاقة</a:t>
            </a:r>
            <a:endParaRPr sz="1400">
              <a:solidFill>
                <a:srgbClr val="323F4F"/>
              </a:solidFill>
            </a:endParaRPr>
          </a:p>
        </p:txBody>
      </p:sp>
      <p:pic>
        <p:nvPicPr>
          <p:cNvPr id="892" name="Google Shape;892;p74"/>
          <p:cNvPicPr preferRelativeResize="0"/>
          <p:nvPr/>
        </p:nvPicPr>
        <p:blipFill rotWithShape="1">
          <a:blip r:embed="rId3">
            <a:alphaModFix/>
          </a:blip>
          <a:srcRect/>
          <a:stretch/>
        </p:blipFill>
        <p:spPr>
          <a:xfrm>
            <a:off x="294589" y="197422"/>
            <a:ext cx="730250" cy="7302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883"/>
                                        </p:tgtEl>
                                        <p:attrNameLst>
                                          <p:attrName>style.visibility</p:attrName>
                                        </p:attrNameLst>
                                      </p:cBhvr>
                                      <p:to>
                                        <p:strVal val="visible"/>
                                      </p:to>
                                    </p:set>
                                    <p:anim calcmode="lin" valueType="num">
                                      <p:cBhvr additive="base">
                                        <p:cTn id="7" dur="500"/>
                                        <p:tgtEl>
                                          <p:spTgt spid="883"/>
                                        </p:tgtEl>
                                        <p:attrNameLst>
                                          <p:attrName>ppt_w</p:attrName>
                                        </p:attrNameLst>
                                      </p:cBhvr>
                                      <p:tavLst>
                                        <p:tav tm="0">
                                          <p:val>
                                            <p:strVal val="0"/>
                                          </p:val>
                                        </p:tav>
                                        <p:tav tm="100000">
                                          <p:val>
                                            <p:strVal val="#ppt_w"/>
                                          </p:val>
                                        </p:tav>
                                      </p:tavLst>
                                    </p:anim>
                                    <p:anim calcmode="lin" valueType="num">
                                      <p:cBhvr additive="base">
                                        <p:cTn id="8" dur="500"/>
                                        <p:tgtEl>
                                          <p:spTgt spid="883"/>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884"/>
                                        </p:tgtEl>
                                        <p:attrNameLst>
                                          <p:attrName>style.visibility</p:attrName>
                                        </p:attrNameLst>
                                      </p:cBhvr>
                                      <p:to>
                                        <p:strVal val="visible"/>
                                      </p:to>
                                    </p:set>
                                    <p:animEffect transition="in" filter="fade">
                                      <p:cBhvr>
                                        <p:cTn id="13" dur="2000"/>
                                        <p:tgtEl>
                                          <p:spTgt spid="884"/>
                                        </p:tgtEl>
                                      </p:cBhvr>
                                    </p:animEffect>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nodeType="clickEffect">
                                  <p:stCondLst>
                                    <p:cond delay="0"/>
                                  </p:stCondLst>
                                  <p:childTnLst>
                                    <p:set>
                                      <p:cBhvr>
                                        <p:cTn id="17" dur="1" fill="hold">
                                          <p:stCondLst>
                                            <p:cond delay="0"/>
                                          </p:stCondLst>
                                        </p:cTn>
                                        <p:tgtEl>
                                          <p:spTgt spid="885"/>
                                        </p:tgtEl>
                                        <p:attrNameLst>
                                          <p:attrName>style.visibility</p:attrName>
                                        </p:attrNameLst>
                                      </p:cBhvr>
                                      <p:to>
                                        <p:strVal val="visible"/>
                                      </p:to>
                                    </p:set>
                                    <p:anim calcmode="lin" valueType="num">
                                      <p:cBhvr additive="base">
                                        <p:cTn id="18" dur="500"/>
                                        <p:tgtEl>
                                          <p:spTgt spid="885"/>
                                        </p:tgtEl>
                                        <p:attrNameLst>
                                          <p:attrName>ppt_w</p:attrName>
                                        </p:attrNameLst>
                                      </p:cBhvr>
                                      <p:tavLst>
                                        <p:tav tm="0">
                                          <p:val>
                                            <p:strVal val="0"/>
                                          </p:val>
                                        </p:tav>
                                        <p:tav tm="100000">
                                          <p:val>
                                            <p:strVal val="#ppt_w"/>
                                          </p:val>
                                        </p:tav>
                                      </p:tavLst>
                                    </p:anim>
                                    <p:anim calcmode="lin" valueType="num">
                                      <p:cBhvr additive="base">
                                        <p:cTn id="19" dur="500"/>
                                        <p:tgtEl>
                                          <p:spTgt spid="885"/>
                                        </p:tgtEl>
                                        <p:attrNameLst>
                                          <p:attrName>ppt_h</p:attrName>
                                        </p:attrNameLst>
                                      </p:cBhvr>
                                      <p:tavLst>
                                        <p:tav tm="0">
                                          <p:val>
                                            <p:strVal val="0"/>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886"/>
                                        </p:tgtEl>
                                        <p:attrNameLst>
                                          <p:attrName>style.visibility</p:attrName>
                                        </p:attrNameLst>
                                      </p:cBhvr>
                                      <p:to>
                                        <p:strVal val="visible"/>
                                      </p:to>
                                    </p:set>
                                    <p:animEffect transition="in" filter="fade">
                                      <p:cBhvr>
                                        <p:cTn id="24" dur="1000"/>
                                        <p:tgtEl>
                                          <p:spTgt spid="8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96"/>
        <p:cNvGrpSpPr/>
        <p:nvPr/>
      </p:nvGrpSpPr>
      <p:grpSpPr>
        <a:xfrm>
          <a:off x="0" y="0"/>
          <a:ext cx="0" cy="0"/>
          <a:chOff x="0" y="0"/>
          <a:chExt cx="0" cy="0"/>
        </a:xfrm>
      </p:grpSpPr>
      <p:sp>
        <p:nvSpPr>
          <p:cNvPr id="897" name="Google Shape;897;p13"/>
          <p:cNvSpPr txBox="1"/>
          <p:nvPr/>
        </p:nvSpPr>
        <p:spPr>
          <a:xfrm>
            <a:off x="0" y="26647"/>
            <a:ext cx="1362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ar-MA" sz="2400" b="0" i="1" u="none" strike="noStrike" cap="none">
                <a:solidFill>
                  <a:srgbClr val="000000"/>
                </a:solidFill>
                <a:latin typeface="Calibri"/>
                <a:ea typeface="Calibri"/>
                <a:cs typeface="Calibri"/>
                <a:sym typeface="Calibri"/>
              </a:rPr>
              <a:t>3/1</a:t>
            </a:r>
            <a:endParaRPr sz="2400" b="0" i="1" u="none" strike="noStrike" cap="none">
              <a:solidFill>
                <a:srgbClr val="000000"/>
              </a:solidFill>
              <a:latin typeface="Calibri"/>
              <a:ea typeface="Calibri"/>
              <a:cs typeface="Calibri"/>
              <a:sym typeface="Calibri"/>
            </a:endParaRPr>
          </a:p>
        </p:txBody>
      </p:sp>
      <p:sp>
        <p:nvSpPr>
          <p:cNvPr id="898" name="Google Shape;898;p13"/>
          <p:cNvSpPr txBox="1">
            <a:spLocks noGrp="1"/>
          </p:cNvSpPr>
          <p:nvPr>
            <p:ph type="body" idx="1"/>
          </p:nvPr>
        </p:nvSpPr>
        <p:spPr>
          <a:xfrm>
            <a:off x="1246910" y="164100"/>
            <a:ext cx="7917872" cy="732853"/>
          </a:xfrm>
          <a:prstGeom prst="rect">
            <a:avLst/>
          </a:prstGeom>
          <a:noFill/>
          <a:ln>
            <a:noFill/>
          </a:ln>
        </p:spPr>
        <p:txBody>
          <a:bodyPr spcFirstLastPara="1" wrap="square" lIns="91425" tIns="45700" rIns="91425" bIns="45700" anchor="t" anchorCtr="0">
            <a:spAutoFit/>
          </a:bodyPr>
          <a:lstStyle/>
          <a:p>
            <a:pPr marL="50800" lvl="0" indent="0" algn="ctr" rtl="1">
              <a:lnSpc>
                <a:spcPct val="107000"/>
              </a:lnSpc>
              <a:spcBef>
                <a:spcPts val="600"/>
              </a:spcBef>
              <a:spcAft>
                <a:spcPts val="800"/>
              </a:spcAft>
              <a:buClr>
                <a:schemeClr val="dk1"/>
              </a:buClr>
              <a:buSzPts val="3600"/>
              <a:buNone/>
            </a:pPr>
            <a:r>
              <a:rPr lang="ar-MA" sz="2800">
                <a:solidFill>
                  <a:srgbClr val="FF0000"/>
                </a:solidFill>
                <a:latin typeface="Calibri"/>
                <a:ea typeface="Calibri"/>
                <a:cs typeface="Calibri"/>
                <a:sym typeface="Calibri"/>
              </a:rPr>
              <a:t>كَيْفَ تُصْبِحُ رَجُلَ أَعْمَالٍ نَاجِحًا؟</a:t>
            </a:r>
            <a:endParaRPr/>
          </a:p>
        </p:txBody>
      </p:sp>
      <p:sp>
        <p:nvSpPr>
          <p:cNvPr id="899" name="Google Shape;899;p13"/>
          <p:cNvSpPr txBox="1">
            <a:spLocks noGrp="1"/>
          </p:cNvSpPr>
          <p:nvPr>
            <p:ph type="body" idx="2"/>
          </p:nvPr>
        </p:nvSpPr>
        <p:spPr>
          <a:xfrm>
            <a:off x="0" y="896953"/>
            <a:ext cx="8312726" cy="6016991"/>
          </a:xfrm>
          <a:prstGeom prst="rect">
            <a:avLst/>
          </a:prstGeom>
          <a:noFill/>
          <a:ln>
            <a:noFill/>
          </a:ln>
        </p:spPr>
        <p:txBody>
          <a:bodyPr spcFirstLastPara="1" wrap="square" lIns="91425" tIns="45700" rIns="91425" bIns="45700" anchor="t" anchorCtr="0">
            <a:spAutoFit/>
          </a:bodyPr>
          <a:lstStyle/>
          <a:p>
            <a:pPr marL="50800" lvl="0" indent="0" algn="just" rtl="1">
              <a:lnSpc>
                <a:spcPct val="100000"/>
              </a:lnSpc>
              <a:spcBef>
                <a:spcPts val="1000"/>
              </a:spcBef>
              <a:spcAft>
                <a:spcPts val="0"/>
              </a:spcAft>
              <a:buClr>
                <a:schemeClr val="dk1"/>
              </a:buClr>
              <a:buSzPts val="3200"/>
              <a:buNone/>
            </a:pPr>
            <a:r>
              <a:rPr lang="ar-MA" dirty="0">
                <a:latin typeface="Calibri"/>
                <a:ea typeface="Calibri"/>
                <a:cs typeface="Calibri"/>
                <a:sym typeface="Calibri"/>
              </a:rPr>
              <a:t>    تُعَرَّفُ </a:t>
            </a:r>
            <a:r>
              <a:rPr lang="ar-MA" dirty="0" err="1">
                <a:latin typeface="Calibri"/>
                <a:ea typeface="Calibri"/>
                <a:cs typeface="Calibri"/>
                <a:sym typeface="Calibri"/>
              </a:rPr>
              <a:t>ﭐلْأَعْمَالُ</a:t>
            </a:r>
            <a:r>
              <a:rPr lang="ar-MA" dirty="0">
                <a:latin typeface="Calibri"/>
                <a:ea typeface="Calibri"/>
                <a:cs typeface="Calibri"/>
                <a:sym typeface="Calibri"/>
              </a:rPr>
              <a:t> بِأَنّهَا مجْمُوعَةٌ مِنَ </a:t>
            </a:r>
            <a:r>
              <a:rPr lang="ar-MA" dirty="0" err="1">
                <a:latin typeface="Calibri"/>
                <a:ea typeface="Calibri"/>
                <a:cs typeface="Calibri"/>
                <a:sym typeface="Calibri"/>
              </a:rPr>
              <a:t>ﭐلنَّشَاطَاتِ</a:t>
            </a:r>
            <a:r>
              <a:rPr lang="ar-MA" dirty="0">
                <a:latin typeface="Calibri"/>
                <a:ea typeface="Calibri"/>
                <a:cs typeface="Calibri"/>
                <a:sym typeface="Calibri"/>
              </a:rPr>
              <a:t> </a:t>
            </a:r>
            <a:r>
              <a:rPr lang="ar-MA" dirty="0" err="1">
                <a:latin typeface="Calibri"/>
                <a:ea typeface="Calibri"/>
                <a:cs typeface="Calibri"/>
                <a:sym typeface="Calibri"/>
              </a:rPr>
              <a:t>ﭐلْمِهْنِيَّة</a:t>
            </a:r>
            <a:r>
              <a:rPr lang="ar-MA" dirty="0">
                <a:latin typeface="Calibri"/>
                <a:ea typeface="Calibri"/>
                <a:cs typeface="Calibri"/>
                <a:sym typeface="Calibri"/>
              </a:rPr>
              <a:t> أوِ </a:t>
            </a:r>
            <a:r>
              <a:rPr lang="ar-MA" dirty="0" err="1">
                <a:latin typeface="Calibri"/>
                <a:ea typeface="Calibri"/>
                <a:cs typeface="Calibri"/>
                <a:sym typeface="Calibri"/>
              </a:rPr>
              <a:t>ﭐلصِّنَاعِيّةِ</a:t>
            </a:r>
            <a:r>
              <a:rPr lang="ar-MA" dirty="0">
                <a:latin typeface="Calibri"/>
                <a:ea typeface="Calibri"/>
                <a:cs typeface="Calibri"/>
                <a:sym typeface="Calibri"/>
              </a:rPr>
              <a:t> أوِ </a:t>
            </a:r>
            <a:r>
              <a:rPr lang="ar-MA" dirty="0" err="1">
                <a:latin typeface="Calibri"/>
                <a:ea typeface="Calibri"/>
                <a:cs typeface="Calibri"/>
                <a:sym typeface="Calibri"/>
              </a:rPr>
              <a:t>ﭐلتِّجَارِيّةِ</a:t>
            </a:r>
            <a:r>
              <a:rPr lang="ar-MA" dirty="0">
                <a:latin typeface="Calibri"/>
                <a:ea typeface="Calibri"/>
                <a:cs typeface="Calibri"/>
                <a:sym typeface="Calibri"/>
              </a:rPr>
              <a:t> </a:t>
            </a:r>
            <a:r>
              <a:rPr lang="ar-MA" dirty="0" err="1">
                <a:latin typeface="Calibri"/>
                <a:ea typeface="Calibri"/>
                <a:cs typeface="Calibri"/>
                <a:sym typeface="Calibri"/>
              </a:rPr>
              <a:t>ﭐلَّتِي</a:t>
            </a:r>
            <a:r>
              <a:rPr lang="ar-MA" dirty="0">
                <a:latin typeface="Calibri"/>
                <a:ea typeface="Calibri"/>
                <a:cs typeface="Calibri"/>
                <a:sym typeface="Calibri"/>
              </a:rPr>
              <a:t> تُنْجِزُهَا شَرِكَاتٌ مِنْ خِلَالِ تَقْدِيمِ خِدْمَاتٍ أوْ إِنْتَاجِ سِلَعٍ أوْ بَيْعِ مُنتَجَاتِ لِلنَّاسِ، ومِنَ </a:t>
            </a:r>
            <a:r>
              <a:rPr lang="ar-MA" dirty="0" err="1">
                <a:latin typeface="Calibri"/>
                <a:ea typeface="Calibri"/>
                <a:cs typeface="Calibri"/>
                <a:sym typeface="Calibri"/>
              </a:rPr>
              <a:t>ﭐلْمُمْكِنِ</a:t>
            </a:r>
            <a:r>
              <a:rPr lang="ar-MA" dirty="0">
                <a:latin typeface="Calibri"/>
                <a:ea typeface="Calibri"/>
                <a:cs typeface="Calibri"/>
                <a:sym typeface="Calibri"/>
              </a:rPr>
              <a:t> أَنْ تَكُونَ هَذِهِ </a:t>
            </a:r>
            <a:r>
              <a:rPr lang="ar-MA" dirty="0" err="1">
                <a:latin typeface="Calibri"/>
                <a:ea typeface="Calibri"/>
                <a:cs typeface="Calibri"/>
                <a:sym typeface="Calibri"/>
              </a:rPr>
              <a:t>ﭐلْأَعْمَالُ</a:t>
            </a:r>
            <a:r>
              <a:rPr lang="ar-MA" dirty="0">
                <a:latin typeface="Calibri"/>
                <a:ea typeface="Calibri"/>
                <a:cs typeface="Calibri"/>
                <a:sym typeface="Calibri"/>
              </a:rPr>
              <a:t> غَيْرَ رِبْحِيَّة أيْ تَعْمَلُ فِي </a:t>
            </a:r>
            <a:r>
              <a:rPr lang="ar-MA" dirty="0" err="1">
                <a:latin typeface="Calibri"/>
                <a:ea typeface="Calibri"/>
                <a:cs typeface="Calibri"/>
                <a:sym typeface="Calibri"/>
              </a:rPr>
              <a:t>ﭐلْمَجَالَاتِ</a:t>
            </a:r>
            <a:r>
              <a:rPr lang="ar-MA" dirty="0">
                <a:latin typeface="Calibri"/>
                <a:ea typeface="Calibri"/>
                <a:cs typeface="Calibri"/>
                <a:sym typeface="Calibri"/>
              </a:rPr>
              <a:t> </a:t>
            </a:r>
            <a:r>
              <a:rPr lang="ar-MA" dirty="0" err="1">
                <a:latin typeface="Calibri"/>
                <a:ea typeface="Calibri"/>
                <a:cs typeface="Calibri"/>
                <a:sym typeface="Calibri"/>
              </a:rPr>
              <a:t>ﭐلْخَيْرِيّةِ</a:t>
            </a:r>
            <a:r>
              <a:rPr lang="ar-MA" dirty="0">
                <a:latin typeface="Calibri"/>
                <a:ea typeface="Calibri"/>
                <a:cs typeface="Calibri"/>
                <a:sym typeface="Calibri"/>
              </a:rPr>
              <a:t>. </a:t>
            </a:r>
            <a:endParaRPr dirty="0"/>
          </a:p>
          <a:p>
            <a:pPr marL="50800" lvl="0" indent="0" algn="just" rtl="1">
              <a:lnSpc>
                <a:spcPct val="100000"/>
              </a:lnSpc>
              <a:spcBef>
                <a:spcPts val="1000"/>
              </a:spcBef>
              <a:spcAft>
                <a:spcPts val="0"/>
              </a:spcAft>
              <a:buClr>
                <a:schemeClr val="dk1"/>
              </a:buClr>
              <a:buSzPts val="3200"/>
              <a:buNone/>
            </a:pPr>
            <a:r>
              <a:rPr lang="ar-MA" dirty="0">
                <a:latin typeface="Calibri"/>
                <a:ea typeface="Calibri"/>
                <a:cs typeface="Calibri"/>
                <a:sym typeface="Calibri"/>
              </a:rPr>
              <a:t>     أَمَّا لَقَبُ رَجُل </a:t>
            </a:r>
            <a:r>
              <a:rPr lang="ar-MA" dirty="0" err="1">
                <a:latin typeface="Calibri"/>
                <a:ea typeface="Calibri"/>
                <a:cs typeface="Calibri"/>
                <a:sym typeface="Calibri"/>
              </a:rPr>
              <a:t>ﭐلْأَعْمَالِ</a:t>
            </a:r>
            <a:r>
              <a:rPr lang="ar-MA" dirty="0">
                <a:latin typeface="Calibri"/>
                <a:ea typeface="Calibri"/>
                <a:cs typeface="Calibri"/>
                <a:sym typeface="Calibri"/>
              </a:rPr>
              <a:t> فيُطْلَقُ عَلَى كُلِّ شَخْصٍ يَعْمَلُ فِي مَجَالَاتِ </a:t>
            </a:r>
            <a:r>
              <a:rPr lang="ar-MA" dirty="0" err="1">
                <a:latin typeface="Calibri"/>
                <a:ea typeface="Calibri"/>
                <a:cs typeface="Calibri"/>
                <a:sym typeface="Calibri"/>
              </a:rPr>
              <a:t>ﭐلْأَعْمَالِ</a:t>
            </a:r>
            <a:r>
              <a:rPr lang="ar-MA" dirty="0">
                <a:latin typeface="Calibri"/>
                <a:ea typeface="Calibri"/>
                <a:cs typeface="Calibri"/>
                <a:sym typeface="Calibri"/>
              </a:rPr>
              <a:t>: فِي </a:t>
            </a:r>
            <a:r>
              <a:rPr lang="ar-MA" dirty="0" err="1">
                <a:latin typeface="Calibri"/>
                <a:ea typeface="Calibri"/>
                <a:cs typeface="Calibri"/>
                <a:sym typeface="Calibri"/>
              </a:rPr>
              <a:t>ﭐلصِّنَاعَةِ</a:t>
            </a:r>
            <a:r>
              <a:rPr lang="ar-MA" dirty="0">
                <a:latin typeface="Calibri"/>
                <a:ea typeface="Calibri"/>
                <a:cs typeface="Calibri"/>
                <a:sym typeface="Calibri"/>
              </a:rPr>
              <a:t> أوِ </a:t>
            </a:r>
            <a:r>
              <a:rPr lang="ar-MA" dirty="0" err="1">
                <a:latin typeface="Calibri"/>
                <a:ea typeface="Calibri"/>
                <a:cs typeface="Calibri"/>
                <a:sym typeface="Calibri"/>
              </a:rPr>
              <a:t>ﭐلتِّجَارَةِ</a:t>
            </a:r>
            <a:r>
              <a:rPr lang="ar-MA" dirty="0">
                <a:latin typeface="Calibri"/>
                <a:ea typeface="Calibri"/>
                <a:cs typeface="Calibri"/>
                <a:sym typeface="Calibri"/>
              </a:rPr>
              <a:t> أوِ </a:t>
            </a:r>
            <a:r>
              <a:rPr lang="ar-MA" dirty="0" err="1">
                <a:latin typeface="Calibri"/>
                <a:ea typeface="Calibri"/>
                <a:cs typeface="Calibri"/>
                <a:sym typeface="Calibri"/>
              </a:rPr>
              <a:t>ﭐلْفِلَاحَةِ</a:t>
            </a:r>
            <a:r>
              <a:rPr lang="ar-MA" dirty="0">
                <a:latin typeface="Calibri"/>
                <a:ea typeface="Calibri"/>
                <a:cs typeface="Calibri"/>
                <a:sym typeface="Calibri"/>
              </a:rPr>
              <a:t> أوِ </a:t>
            </a:r>
            <a:r>
              <a:rPr lang="ar-MA" dirty="0" err="1">
                <a:latin typeface="Calibri"/>
                <a:ea typeface="Calibri"/>
                <a:cs typeface="Calibri"/>
                <a:sym typeface="Calibri"/>
              </a:rPr>
              <a:t>ﭐلْخَدَمَاتِ</a:t>
            </a:r>
            <a:r>
              <a:rPr lang="ar-MA" dirty="0">
                <a:latin typeface="Calibri"/>
                <a:ea typeface="Calibri"/>
                <a:cs typeface="Calibri"/>
                <a:sym typeface="Calibri"/>
              </a:rPr>
              <a:t>…، ويَمْتَلِكُ قُدْرَةً وخِبْرَةً جَيّدَةً عَلَى </a:t>
            </a:r>
            <a:r>
              <a:rPr lang="ar-MA" dirty="0" err="1">
                <a:latin typeface="Calibri"/>
                <a:ea typeface="Calibri"/>
                <a:cs typeface="Calibri"/>
                <a:sym typeface="Calibri"/>
              </a:rPr>
              <a:t>ﭐلتّعَامُلِ</a:t>
            </a:r>
            <a:r>
              <a:rPr lang="ar-MA" dirty="0">
                <a:latin typeface="Calibri"/>
                <a:ea typeface="Calibri"/>
                <a:cs typeface="Calibri"/>
                <a:sym typeface="Calibri"/>
              </a:rPr>
              <a:t> مَعَ </a:t>
            </a:r>
            <a:r>
              <a:rPr lang="ar-MA" dirty="0" err="1">
                <a:latin typeface="Calibri"/>
                <a:ea typeface="Calibri"/>
                <a:cs typeface="Calibri"/>
                <a:sym typeface="Calibri"/>
              </a:rPr>
              <a:t>ﭐلْأُمُورِ</a:t>
            </a:r>
            <a:r>
              <a:rPr lang="ar-MA" dirty="0">
                <a:latin typeface="Calibri"/>
                <a:ea typeface="Calibri"/>
                <a:cs typeface="Calibri"/>
                <a:sym typeface="Calibri"/>
              </a:rPr>
              <a:t> </a:t>
            </a:r>
            <a:r>
              <a:rPr lang="ar-MA" dirty="0" err="1">
                <a:latin typeface="Calibri"/>
                <a:ea typeface="Calibri"/>
                <a:cs typeface="Calibri"/>
                <a:sym typeface="Calibri"/>
              </a:rPr>
              <a:t>ﭐلْمِهْنِيّةِ</a:t>
            </a:r>
            <a:r>
              <a:rPr lang="ar-MA" dirty="0">
                <a:latin typeface="Calibri"/>
                <a:ea typeface="Calibri"/>
                <a:cs typeface="Calibri"/>
                <a:sym typeface="Calibri"/>
              </a:rPr>
              <a:t> </a:t>
            </a:r>
            <a:r>
              <a:rPr lang="ar-MA" dirty="0" err="1">
                <a:latin typeface="Calibri"/>
                <a:ea typeface="Calibri"/>
                <a:cs typeface="Calibri"/>
                <a:sym typeface="Calibri"/>
              </a:rPr>
              <a:t>وﭐلْمَالِيّةِ</a:t>
            </a:r>
            <a:r>
              <a:rPr lang="ar-MA" dirty="0">
                <a:latin typeface="Calibri"/>
                <a:ea typeface="Calibri"/>
                <a:cs typeface="Calibri"/>
                <a:sym typeface="Calibri"/>
              </a:rPr>
              <a:t> </a:t>
            </a:r>
            <a:r>
              <a:rPr lang="ar-MA" dirty="0" err="1">
                <a:latin typeface="Calibri"/>
                <a:ea typeface="Calibri"/>
                <a:cs typeface="Calibri"/>
                <a:sym typeface="Calibri"/>
              </a:rPr>
              <a:t>وﭐلتِّجَارِيّةِ</a:t>
            </a:r>
            <a:r>
              <a:rPr lang="ar-MA" dirty="0">
                <a:latin typeface="Calibri"/>
                <a:ea typeface="Calibri"/>
                <a:cs typeface="Calibri"/>
                <a:sym typeface="Calibri"/>
              </a:rPr>
              <a:t>. فَهَلْ تَرْغَبُ في أَنْ تَكُونَ رَجُلَ أَعْمَالٍ نَاجِحًا؟ إِلَيْكَ الْوَصْفَةَ:</a:t>
            </a:r>
          </a:p>
          <a:p>
            <a:pPr marL="50800" lvl="0" indent="0" algn="just" rtl="1">
              <a:lnSpc>
                <a:spcPct val="100000"/>
              </a:lnSpc>
              <a:spcBef>
                <a:spcPts val="1000"/>
              </a:spcBef>
              <a:spcAft>
                <a:spcPts val="0"/>
              </a:spcAft>
              <a:buClr>
                <a:schemeClr val="dk1"/>
              </a:buClr>
              <a:buSzPts val="3200"/>
              <a:buNone/>
            </a:pPr>
            <a:r>
              <a:rPr lang="ar-MA" dirty="0">
                <a:latin typeface="Calibri"/>
                <a:ea typeface="Calibri"/>
                <a:cs typeface="Calibri"/>
                <a:sym typeface="Calibri"/>
              </a:rPr>
              <a:t>    يُعَدُّ رَجُلُ </a:t>
            </a:r>
            <a:r>
              <a:rPr lang="ar-MA" dirty="0" err="1">
                <a:latin typeface="Calibri"/>
                <a:ea typeface="Calibri"/>
                <a:cs typeface="Calibri"/>
                <a:sym typeface="Calibri"/>
              </a:rPr>
              <a:t>ﭐلْأَعْمَالِ</a:t>
            </a:r>
            <a:r>
              <a:rPr lang="ar-MA" dirty="0">
                <a:latin typeface="Calibri"/>
                <a:ea typeface="Calibri"/>
                <a:cs typeface="Calibri"/>
                <a:sym typeface="Calibri"/>
              </a:rPr>
              <a:t> نَاجِحًا عِنْدَمَا يَسْتَطِيعُ تَنْفِيذَ </a:t>
            </a:r>
            <a:r>
              <a:rPr lang="ar-MA" dirty="0" err="1">
                <a:latin typeface="Calibri"/>
                <a:ea typeface="Calibri"/>
                <a:cs typeface="Calibri"/>
                <a:sym typeface="Calibri"/>
              </a:rPr>
              <a:t>ﭐلْعَدِيدِ</a:t>
            </a:r>
            <a:r>
              <a:rPr lang="ar-MA" dirty="0">
                <a:latin typeface="Calibri"/>
                <a:ea typeface="Calibri"/>
                <a:cs typeface="Calibri"/>
                <a:sym typeface="Calibri"/>
              </a:rPr>
              <a:t> مِنَ </a:t>
            </a:r>
            <a:r>
              <a:rPr lang="ar-MA" dirty="0" err="1">
                <a:latin typeface="Calibri"/>
                <a:ea typeface="Calibri"/>
                <a:cs typeface="Calibri"/>
                <a:sym typeface="Calibri"/>
              </a:rPr>
              <a:t>ﭐلْأَعْمَالِ</a:t>
            </a:r>
            <a:r>
              <a:rPr lang="ar-MA" dirty="0">
                <a:latin typeface="Calibri"/>
                <a:ea typeface="Calibri"/>
                <a:cs typeface="Calibri"/>
                <a:sym typeface="Calibri"/>
              </a:rPr>
              <a:t> </a:t>
            </a:r>
            <a:r>
              <a:rPr lang="ar-MA" dirty="0" err="1">
                <a:latin typeface="Calibri"/>
                <a:ea typeface="Calibri"/>
                <a:cs typeface="Calibri"/>
                <a:sym typeface="Calibri"/>
              </a:rPr>
              <a:t>ﭐلنَّاجِحَةِ</a:t>
            </a:r>
            <a:r>
              <a:rPr lang="ar-MA" dirty="0">
                <a:latin typeface="Calibri"/>
                <a:ea typeface="Calibri"/>
                <a:cs typeface="Calibri"/>
                <a:sym typeface="Calibri"/>
              </a:rPr>
              <a:t> فِي وَقْتٍ وَاحِدٍ، وهَذَا </a:t>
            </a:r>
            <a:r>
              <a:rPr lang="ar-MA" dirty="0" err="1">
                <a:latin typeface="Calibri"/>
                <a:ea typeface="Calibri"/>
                <a:cs typeface="Calibri"/>
                <a:sym typeface="Calibri"/>
              </a:rPr>
              <a:t>ﭐلنَّجَاحُ</a:t>
            </a:r>
            <a:r>
              <a:rPr lang="ar-MA" dirty="0">
                <a:latin typeface="Calibri"/>
                <a:ea typeface="Calibri"/>
                <a:cs typeface="Calibri"/>
                <a:sym typeface="Calibri"/>
              </a:rPr>
              <a:t> يُؤَثِّرُ إِيجَابِيًّا في مَشْرُوعِهِ أوْ شَرِكَتِهِ. </a:t>
            </a:r>
            <a:endParaRPr lang="ar-MA" dirty="0"/>
          </a:p>
        </p:txBody>
      </p:sp>
      <p:pic>
        <p:nvPicPr>
          <p:cNvPr id="900" name="Google Shape;900;p13"/>
          <p:cNvPicPr preferRelativeResize="0"/>
          <p:nvPr/>
        </p:nvPicPr>
        <p:blipFill rotWithShape="1">
          <a:blip r:embed="rId3">
            <a:alphaModFix/>
          </a:blip>
          <a:srcRect/>
          <a:stretch/>
        </p:blipFill>
        <p:spPr>
          <a:xfrm>
            <a:off x="8219208" y="1028700"/>
            <a:ext cx="3972791" cy="582929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05"/>
        <p:cNvGrpSpPr/>
        <p:nvPr/>
      </p:nvGrpSpPr>
      <p:grpSpPr>
        <a:xfrm>
          <a:off x="0" y="0"/>
          <a:ext cx="0" cy="0"/>
          <a:chOff x="0" y="0"/>
          <a:chExt cx="0" cy="0"/>
        </a:xfrm>
      </p:grpSpPr>
      <p:sp>
        <p:nvSpPr>
          <p:cNvPr id="906" name="Google Shape;906;p44"/>
          <p:cNvSpPr txBox="1">
            <a:spLocks noGrp="1"/>
          </p:cNvSpPr>
          <p:nvPr>
            <p:ph type="body" idx="2"/>
          </p:nvPr>
        </p:nvSpPr>
        <p:spPr>
          <a:xfrm>
            <a:off x="0" y="1046240"/>
            <a:ext cx="12192000" cy="4914125"/>
          </a:xfrm>
          <a:prstGeom prst="rect">
            <a:avLst/>
          </a:prstGeom>
          <a:noFill/>
          <a:ln>
            <a:noFill/>
          </a:ln>
        </p:spPr>
        <p:txBody>
          <a:bodyPr spcFirstLastPara="1" wrap="square" lIns="91425" tIns="45700" rIns="91425" bIns="45700" anchor="t" anchorCtr="0">
            <a:spAutoFit/>
          </a:bodyPr>
          <a:lstStyle/>
          <a:p>
            <a:pPr marL="0" lvl="0" indent="0" algn="just" rtl="1">
              <a:lnSpc>
                <a:spcPct val="100000"/>
              </a:lnSpc>
              <a:spcBef>
                <a:spcPts val="1000"/>
              </a:spcBef>
              <a:spcAft>
                <a:spcPts val="0"/>
              </a:spcAft>
              <a:buSzPts val="3000"/>
              <a:buNone/>
            </a:pPr>
            <a:r>
              <a:rPr lang="ar-MA" sz="2800" dirty="0">
                <a:latin typeface="Calibri"/>
                <a:ea typeface="Calibri"/>
                <a:cs typeface="Calibri"/>
                <a:sym typeface="Calibri"/>
              </a:rPr>
              <a:t>    ولِكَيْ يَنْجَحَ رَجُلُ </a:t>
            </a:r>
            <a:r>
              <a:rPr lang="ar-MA" sz="2800" dirty="0" err="1">
                <a:latin typeface="Calibri"/>
                <a:ea typeface="Calibri"/>
                <a:cs typeface="Calibri"/>
                <a:sym typeface="Calibri"/>
              </a:rPr>
              <a:t>ﭐلْأَعْمَالِ</a:t>
            </a:r>
            <a:r>
              <a:rPr lang="ar-MA" sz="2800" dirty="0">
                <a:latin typeface="Calibri"/>
                <a:ea typeface="Calibri"/>
                <a:cs typeface="Calibri"/>
                <a:sym typeface="Calibri"/>
              </a:rPr>
              <a:t>، عَلَيْهِ أَنْ يَتَّصِفَ بِمَا يَأْتِي:</a:t>
            </a:r>
            <a:endParaRPr lang="ar-MA" dirty="0"/>
          </a:p>
          <a:p>
            <a:pPr marL="0" lvl="0" indent="0" algn="just" rtl="1">
              <a:lnSpc>
                <a:spcPct val="100000"/>
              </a:lnSpc>
              <a:spcBef>
                <a:spcPts val="1000"/>
              </a:spcBef>
              <a:spcAft>
                <a:spcPts val="0"/>
              </a:spcAft>
              <a:buSzPts val="3000"/>
              <a:buNone/>
            </a:pPr>
            <a:r>
              <a:rPr lang="ar-MA" sz="2800" dirty="0">
                <a:latin typeface="Calibri"/>
                <a:ea typeface="Calibri"/>
                <a:cs typeface="Calibri"/>
                <a:sym typeface="Calibri"/>
              </a:rPr>
              <a:t>● اَلشَّجَاعَةُ: وتَعْنِي قُدْرَةَ رَجُلِ </a:t>
            </a:r>
            <a:r>
              <a:rPr lang="ar-MA" sz="2800" dirty="0" err="1">
                <a:latin typeface="Calibri"/>
                <a:ea typeface="Calibri"/>
                <a:cs typeface="Calibri"/>
                <a:sym typeface="Calibri"/>
              </a:rPr>
              <a:t>ﭐلْأَعْمَالِ</a:t>
            </a:r>
            <a:r>
              <a:rPr lang="ar-MA" sz="2800" dirty="0">
                <a:latin typeface="Calibri"/>
                <a:ea typeface="Calibri"/>
                <a:cs typeface="Calibri"/>
                <a:sym typeface="Calibri"/>
              </a:rPr>
              <a:t> عَلَى تَجَاوُزِ </a:t>
            </a:r>
            <a:r>
              <a:rPr lang="ar-MA" sz="2800" dirty="0" err="1">
                <a:latin typeface="Calibri"/>
                <a:ea typeface="Calibri"/>
                <a:cs typeface="Calibri"/>
                <a:sym typeface="Calibri"/>
              </a:rPr>
              <a:t>ﭐلْعَقَبَاتِ</a:t>
            </a:r>
            <a:r>
              <a:rPr lang="ar-MA" sz="2800" dirty="0">
                <a:latin typeface="Calibri"/>
                <a:ea typeface="Calibri"/>
                <a:cs typeface="Calibri"/>
                <a:sym typeface="Calibri"/>
              </a:rPr>
              <a:t> </a:t>
            </a:r>
            <a:r>
              <a:rPr lang="ar-MA" sz="2800" dirty="0" err="1">
                <a:latin typeface="Calibri"/>
                <a:ea typeface="Calibri"/>
                <a:cs typeface="Calibri"/>
                <a:sym typeface="Calibri"/>
              </a:rPr>
              <a:t>ﭐلْمُؤَثِّرَةِ</a:t>
            </a:r>
            <a:r>
              <a:rPr lang="ar-MA" sz="2800" dirty="0">
                <a:latin typeface="Calibri"/>
                <a:ea typeface="Calibri"/>
                <a:cs typeface="Calibri"/>
                <a:sym typeface="Calibri"/>
              </a:rPr>
              <a:t> فِي عَمَلِهِ؛ ومنها </a:t>
            </a:r>
            <a:r>
              <a:rPr lang="ar-MA" sz="2800" dirty="0" err="1">
                <a:latin typeface="Calibri"/>
                <a:ea typeface="Calibri"/>
                <a:cs typeface="Calibri"/>
                <a:sym typeface="Calibri"/>
              </a:rPr>
              <a:t>ﭐلْخَوْفُ</a:t>
            </a:r>
            <a:r>
              <a:rPr lang="ar-MA" sz="2800" dirty="0">
                <a:latin typeface="Calibri"/>
                <a:ea typeface="Calibri"/>
                <a:cs typeface="Calibri"/>
                <a:sym typeface="Calibri"/>
              </a:rPr>
              <a:t> </a:t>
            </a:r>
            <a:r>
              <a:rPr lang="ar-MA" sz="2800" dirty="0" err="1">
                <a:latin typeface="Calibri"/>
                <a:ea typeface="Calibri"/>
                <a:cs typeface="Calibri"/>
                <a:sym typeface="Calibri"/>
              </a:rPr>
              <a:t>وﭐلْقَلَقُ</a:t>
            </a:r>
            <a:r>
              <a:rPr lang="ar-MA" sz="2800" dirty="0">
                <a:latin typeface="Calibri"/>
                <a:ea typeface="Calibri"/>
                <a:cs typeface="Calibri"/>
                <a:sym typeface="Calibri"/>
              </a:rPr>
              <a:t> </a:t>
            </a:r>
            <a:r>
              <a:rPr lang="ar-MA" sz="2800" dirty="0" err="1">
                <a:latin typeface="Calibri"/>
                <a:ea typeface="Calibri"/>
                <a:cs typeface="Calibri"/>
                <a:sym typeface="Calibri"/>
              </a:rPr>
              <a:t>ﭐلَّلذَانِ</a:t>
            </a:r>
            <a:r>
              <a:rPr lang="ar-MA" sz="2800" dirty="0">
                <a:latin typeface="Calibri"/>
                <a:ea typeface="Calibri"/>
                <a:cs typeface="Calibri"/>
                <a:sym typeface="Calibri"/>
              </a:rPr>
              <a:t> يُعَدَّانِ مِنْ أَكْبَرِ </a:t>
            </a:r>
            <a:r>
              <a:rPr lang="ar-MA" sz="2800" dirty="0" err="1">
                <a:latin typeface="Calibri"/>
                <a:ea typeface="Calibri"/>
                <a:cs typeface="Calibri"/>
                <a:sym typeface="Calibri"/>
              </a:rPr>
              <a:t>ﭐلتَّحَدِّياتِ</a:t>
            </a:r>
            <a:r>
              <a:rPr lang="ar-MA" sz="2800" dirty="0">
                <a:latin typeface="Calibri"/>
                <a:ea typeface="Calibri"/>
                <a:cs typeface="Calibri"/>
                <a:sym typeface="Calibri"/>
              </a:rPr>
              <a:t> </a:t>
            </a:r>
            <a:r>
              <a:rPr lang="ar-MA" sz="2800" dirty="0" err="1">
                <a:latin typeface="Calibri"/>
                <a:ea typeface="Calibri"/>
                <a:cs typeface="Calibri"/>
                <a:sym typeface="Calibri"/>
              </a:rPr>
              <a:t>ﭐلَّتِي</a:t>
            </a:r>
            <a:r>
              <a:rPr lang="ar-MA" sz="2800" dirty="0">
                <a:latin typeface="Calibri"/>
                <a:ea typeface="Calibri"/>
                <a:cs typeface="Calibri"/>
                <a:sym typeface="Calibri"/>
              </a:rPr>
              <a:t> تُوَاجِهُهُ أَثْنَاءَ إِنْجَازِ عَمَلِهِ.</a:t>
            </a:r>
            <a:endParaRPr lang="ar-MA" dirty="0"/>
          </a:p>
          <a:p>
            <a:pPr marL="0" lvl="0" indent="0" algn="just" rtl="1">
              <a:lnSpc>
                <a:spcPct val="100000"/>
              </a:lnSpc>
              <a:spcBef>
                <a:spcPts val="1000"/>
              </a:spcBef>
              <a:spcAft>
                <a:spcPts val="0"/>
              </a:spcAft>
              <a:buSzPts val="3000"/>
              <a:buNone/>
            </a:pPr>
            <a:r>
              <a:rPr lang="ar-MA" sz="2800" dirty="0">
                <a:latin typeface="Calibri"/>
                <a:ea typeface="Calibri"/>
                <a:cs typeface="Calibri"/>
                <a:sym typeface="Calibri"/>
              </a:rPr>
              <a:t>● مَعْرِفَةٌ دَقِيقَةٌ بِالْعَمَلِيَّاتِ </a:t>
            </a:r>
            <a:r>
              <a:rPr lang="ar-MA" sz="2800" dirty="0" err="1">
                <a:latin typeface="Calibri"/>
                <a:ea typeface="Calibri"/>
                <a:cs typeface="Calibri"/>
                <a:sym typeface="Calibri"/>
              </a:rPr>
              <a:t>ﭐلْمَالِيَّةِ</a:t>
            </a:r>
            <a:r>
              <a:rPr lang="ar-MA" sz="2800" dirty="0">
                <a:latin typeface="Calibri"/>
                <a:ea typeface="Calibri"/>
                <a:cs typeface="Calibri"/>
                <a:sym typeface="Calibri"/>
              </a:rPr>
              <a:t>: وهِيَ مِنَ </a:t>
            </a:r>
            <a:r>
              <a:rPr lang="ar-MA" sz="2800" dirty="0" err="1">
                <a:latin typeface="Calibri"/>
                <a:ea typeface="Calibri"/>
                <a:cs typeface="Calibri"/>
                <a:sym typeface="Calibri"/>
              </a:rPr>
              <a:t>ﭐلْأُمُورِ</a:t>
            </a:r>
            <a:r>
              <a:rPr lang="ar-MA" sz="2800" dirty="0">
                <a:latin typeface="Calibri"/>
                <a:ea typeface="Calibri"/>
                <a:cs typeface="Calibri"/>
                <a:sym typeface="Calibri"/>
              </a:rPr>
              <a:t> </a:t>
            </a:r>
            <a:r>
              <a:rPr lang="ar-MA" sz="2800" dirty="0" err="1">
                <a:latin typeface="Calibri"/>
                <a:ea typeface="Calibri"/>
                <a:cs typeface="Calibri"/>
                <a:sym typeface="Calibri"/>
              </a:rPr>
              <a:t>ﭐلَّتِي</a:t>
            </a:r>
            <a:r>
              <a:rPr lang="ar-MA" sz="2800" dirty="0">
                <a:latin typeface="Calibri"/>
                <a:ea typeface="Calibri"/>
                <a:cs typeface="Calibri"/>
                <a:sym typeface="Calibri"/>
              </a:rPr>
              <a:t> تُحَدِّدُ مَدَى نَجَاحِ رَجُلِ </a:t>
            </a:r>
            <a:r>
              <a:rPr lang="ar-MA" sz="2800" dirty="0" err="1">
                <a:latin typeface="Calibri"/>
                <a:ea typeface="Calibri"/>
                <a:cs typeface="Calibri"/>
                <a:sym typeface="Calibri"/>
              </a:rPr>
              <a:t>ﭐلْأَعْمَالِ</a:t>
            </a:r>
            <a:r>
              <a:rPr lang="ar-MA" sz="2800" dirty="0">
                <a:latin typeface="Calibri"/>
                <a:ea typeface="Calibri"/>
                <a:cs typeface="Calibri"/>
                <a:sym typeface="Calibri"/>
              </a:rPr>
              <a:t>؛ حَيْثُ يَجِبُ أَنْ يَنْجَحَ فِي إِدَارَةِ </a:t>
            </a:r>
            <a:r>
              <a:rPr lang="ar-MA" sz="2800" dirty="0" err="1">
                <a:latin typeface="Calibri"/>
                <a:ea typeface="Calibri"/>
                <a:cs typeface="Calibri"/>
                <a:sym typeface="Calibri"/>
              </a:rPr>
              <a:t>ﭐلشُّؤُونِ</a:t>
            </a:r>
            <a:r>
              <a:rPr lang="ar-MA" sz="2800" dirty="0">
                <a:latin typeface="Calibri"/>
                <a:ea typeface="Calibri"/>
                <a:cs typeface="Calibri"/>
                <a:sym typeface="Calibri"/>
              </a:rPr>
              <a:t> </a:t>
            </a:r>
            <a:r>
              <a:rPr lang="ar-MA" sz="2800" dirty="0" err="1">
                <a:latin typeface="Calibri"/>
                <a:ea typeface="Calibri"/>
                <a:cs typeface="Calibri"/>
                <a:sym typeface="Calibri"/>
              </a:rPr>
              <a:t>ﭐلْمَالِيَّةِ</a:t>
            </a:r>
            <a:r>
              <a:rPr lang="ar-MA" sz="2800" dirty="0">
                <a:latin typeface="Calibri"/>
                <a:ea typeface="Calibri"/>
                <a:cs typeface="Calibri"/>
                <a:sym typeface="Calibri"/>
              </a:rPr>
              <a:t> لِمَشْرُوعِهِ </a:t>
            </a:r>
            <a:r>
              <a:rPr lang="ar-MA" sz="2800" dirty="0" err="1">
                <a:latin typeface="Calibri"/>
                <a:ea typeface="Calibri"/>
                <a:cs typeface="Calibri"/>
                <a:sym typeface="Calibri"/>
              </a:rPr>
              <a:t>ﭐلتِّجَارِيِّ</a:t>
            </a:r>
            <a:r>
              <a:rPr lang="ar-MA" sz="2800" dirty="0">
                <a:latin typeface="Calibri"/>
                <a:ea typeface="Calibri"/>
                <a:cs typeface="Calibri"/>
                <a:sym typeface="Calibri"/>
              </a:rPr>
              <a:t>، فَعِنْدَمَا يَكُونُ فِي حَاجَةٍ إِلَى مَالٍ لِلْبَدْءِ فِي مَشْرُوعٍ مُهِمٍّ، فَعَلَيْهِ أَنْ يُدْرِكَ كَيْفِيَّةَ حُصُولِهِ علَيْهِ، وبَعْدَ الْحُصُولِ عَلَيْهِ، أَنْ يَتَمَكَّنَ مِنْ إِدَارَتِهِ بِشَكْلٍ يُؤَدِّي إِلَى نُمُوِّهِ. </a:t>
            </a:r>
            <a:endParaRPr lang="ar-MA" dirty="0"/>
          </a:p>
          <a:p>
            <a:pPr marL="0" lvl="0" indent="0" algn="just" rtl="1">
              <a:lnSpc>
                <a:spcPct val="100000"/>
              </a:lnSpc>
              <a:spcBef>
                <a:spcPts val="1000"/>
              </a:spcBef>
              <a:spcAft>
                <a:spcPts val="0"/>
              </a:spcAft>
              <a:buSzPts val="3000"/>
              <a:buNone/>
            </a:pPr>
            <a:r>
              <a:rPr lang="ar-MA" sz="2800" dirty="0">
                <a:latin typeface="Calibri"/>
                <a:ea typeface="Calibri"/>
                <a:cs typeface="Calibri"/>
                <a:sym typeface="Calibri"/>
              </a:rPr>
              <a:t>●الِاتِّصَافُ بِصِفَةِ قَائِدٍ: وهِيَ </a:t>
            </a:r>
            <a:r>
              <a:rPr lang="ar-MA" sz="2800" dirty="0" err="1">
                <a:latin typeface="Calibri"/>
                <a:ea typeface="Calibri"/>
                <a:cs typeface="Calibri"/>
                <a:sym typeface="Calibri"/>
              </a:rPr>
              <a:t>ﭐلْمَرْحَلَةُ</a:t>
            </a:r>
            <a:r>
              <a:rPr lang="ar-MA" sz="2800" dirty="0">
                <a:latin typeface="Calibri"/>
                <a:ea typeface="Calibri"/>
                <a:cs typeface="Calibri"/>
                <a:sym typeface="Calibri"/>
              </a:rPr>
              <a:t> </a:t>
            </a:r>
            <a:r>
              <a:rPr lang="ar-MA" sz="2800" dirty="0" err="1">
                <a:latin typeface="Calibri"/>
                <a:ea typeface="Calibri"/>
                <a:cs typeface="Calibri"/>
                <a:sym typeface="Calibri"/>
              </a:rPr>
              <a:t>ﭐلَّتِي</a:t>
            </a:r>
            <a:r>
              <a:rPr lang="ar-MA" sz="2800" dirty="0">
                <a:latin typeface="Calibri"/>
                <a:ea typeface="Calibri"/>
                <a:cs typeface="Calibri"/>
                <a:sym typeface="Calibri"/>
              </a:rPr>
              <a:t> تَأْتِي بَعْدَ نَجَاحِ رَجُلِ </a:t>
            </a:r>
            <a:r>
              <a:rPr lang="ar-MA" sz="2800" dirty="0" err="1">
                <a:latin typeface="Calibri"/>
                <a:ea typeface="Calibri"/>
                <a:cs typeface="Calibri"/>
                <a:sym typeface="Calibri"/>
              </a:rPr>
              <a:t>ﭐلْأَعْمَالِ</a:t>
            </a:r>
            <a:r>
              <a:rPr lang="ar-MA" sz="2800" dirty="0">
                <a:latin typeface="Calibri"/>
                <a:ea typeface="Calibri"/>
                <a:cs typeface="Calibri"/>
                <a:sym typeface="Calibri"/>
              </a:rPr>
              <a:t> فِي </a:t>
            </a:r>
            <a:r>
              <a:rPr lang="ar-MA" sz="2800" dirty="0" err="1">
                <a:latin typeface="Calibri"/>
                <a:ea typeface="Calibri"/>
                <a:cs typeface="Calibri"/>
                <a:sym typeface="Calibri"/>
              </a:rPr>
              <a:t>ﭐلتَّغَلُّبِ</a:t>
            </a:r>
            <a:r>
              <a:rPr lang="ar-MA" sz="2800" dirty="0">
                <a:latin typeface="Calibri"/>
                <a:ea typeface="Calibri"/>
                <a:cs typeface="Calibri"/>
                <a:sym typeface="Calibri"/>
              </a:rPr>
              <a:t> عَلَى خَوْفِهِ، وتَطْبِيقِهِ لِمَشْرُوعِهِ وإِدَارَتِهِ مَالِيًّا بِطَرِيقَةٍ جَيِّدَةٍ؛ حَيْثُ يَجِبُ أَنْ يَسْعَى لِيُصْبِحَ قَائِدًا مِنْ أَجْلِ تَحْفِيزِ فَرِيقِ </a:t>
            </a:r>
            <a:r>
              <a:rPr lang="ar-MA" sz="2800" dirty="0" err="1">
                <a:latin typeface="Calibri"/>
                <a:ea typeface="Calibri"/>
                <a:cs typeface="Calibri"/>
                <a:sym typeface="Calibri"/>
              </a:rPr>
              <a:t>ﭐلْعَمَلِ</a:t>
            </a:r>
            <a:r>
              <a:rPr lang="ar-MA" sz="2800" dirty="0">
                <a:latin typeface="Calibri"/>
                <a:ea typeface="Calibri"/>
                <a:cs typeface="Calibri"/>
                <a:sym typeface="Calibri"/>
              </a:rPr>
              <a:t> </a:t>
            </a:r>
            <a:r>
              <a:rPr lang="ar-MA" sz="2800" dirty="0" err="1">
                <a:latin typeface="Calibri"/>
                <a:ea typeface="Calibri"/>
                <a:cs typeface="Calibri"/>
                <a:sym typeface="Calibri"/>
              </a:rPr>
              <a:t>ﭐلَّذِي</a:t>
            </a:r>
            <a:r>
              <a:rPr lang="ar-MA" sz="2800" dirty="0">
                <a:latin typeface="Calibri"/>
                <a:ea typeface="Calibri"/>
                <a:cs typeface="Calibri"/>
                <a:sym typeface="Calibri"/>
              </a:rPr>
              <a:t> يُشَارِكُهُ </a:t>
            </a:r>
            <a:r>
              <a:rPr lang="ar-MA" sz="2800" dirty="0" err="1">
                <a:latin typeface="Calibri"/>
                <a:ea typeface="Calibri"/>
                <a:cs typeface="Calibri"/>
                <a:sym typeface="Calibri"/>
              </a:rPr>
              <a:t>ﭐلْمَشْرُوعَ</a:t>
            </a:r>
            <a:r>
              <a:rPr lang="ar-MA" sz="2800" dirty="0">
                <a:latin typeface="Calibri"/>
                <a:ea typeface="Calibri"/>
                <a:cs typeface="Calibri"/>
                <a:sym typeface="Calibri"/>
              </a:rPr>
              <a:t>، أوْ لِتَشْجِيعِ أَفْرَادٍ جُدُدٍ لِلِانْضِمَامِ إِلَيْهِ؛ مِمَّا يُسْهِمُ فِي تَحْقِيقِ </a:t>
            </a:r>
            <a:r>
              <a:rPr lang="ar-MA" sz="2800" dirty="0" err="1">
                <a:latin typeface="Calibri"/>
                <a:ea typeface="Calibri"/>
                <a:cs typeface="Calibri"/>
                <a:sym typeface="Calibri"/>
              </a:rPr>
              <a:t>ﭐلنَّجَاحِ</a:t>
            </a:r>
            <a:r>
              <a:rPr lang="ar-MA" sz="2800" dirty="0">
                <a:latin typeface="Calibri"/>
                <a:ea typeface="Calibri"/>
                <a:cs typeface="Calibri"/>
                <a:sym typeface="Calibri"/>
              </a:rPr>
              <a:t> لِلْخِدْمَةِ أوِ </a:t>
            </a:r>
            <a:r>
              <a:rPr lang="ar-MA" sz="2800" dirty="0" err="1">
                <a:latin typeface="Calibri"/>
                <a:ea typeface="Calibri"/>
                <a:cs typeface="Calibri"/>
                <a:sym typeface="Calibri"/>
              </a:rPr>
              <a:t>ﭐلسّلْعَةِ</a:t>
            </a:r>
            <a:r>
              <a:rPr lang="ar-MA" sz="2800" dirty="0">
                <a:latin typeface="Calibri"/>
                <a:ea typeface="Calibri"/>
                <a:cs typeface="Calibri"/>
                <a:sym typeface="Calibri"/>
              </a:rPr>
              <a:t> </a:t>
            </a:r>
            <a:r>
              <a:rPr lang="ar-MA" sz="2800" dirty="0" err="1">
                <a:latin typeface="Calibri"/>
                <a:ea typeface="Calibri"/>
                <a:cs typeface="Calibri"/>
                <a:sym typeface="Calibri"/>
              </a:rPr>
              <a:t>ﭐلَّتِي</a:t>
            </a:r>
            <a:r>
              <a:rPr lang="ar-MA" sz="2800" dirty="0">
                <a:latin typeface="Calibri"/>
                <a:ea typeface="Calibri"/>
                <a:cs typeface="Calibri"/>
                <a:sym typeface="Calibri"/>
              </a:rPr>
              <a:t> سَتُقَدَّمُ مِنْ خِلَالِ </a:t>
            </a:r>
            <a:r>
              <a:rPr lang="ar-MA" sz="2800" dirty="0" err="1">
                <a:latin typeface="Calibri"/>
                <a:ea typeface="Calibri"/>
                <a:cs typeface="Calibri"/>
                <a:sym typeface="Calibri"/>
              </a:rPr>
              <a:t>ﭐلْعَمَلِ</a:t>
            </a:r>
            <a:r>
              <a:rPr lang="ar-MA" sz="2800" dirty="0">
                <a:latin typeface="Calibri"/>
                <a:ea typeface="Calibri"/>
                <a:cs typeface="Calibri"/>
                <a:sym typeface="Calibri"/>
              </a:rPr>
              <a:t> أوِ </a:t>
            </a:r>
            <a:r>
              <a:rPr lang="ar-MA" sz="2800" dirty="0" err="1">
                <a:latin typeface="Calibri"/>
                <a:ea typeface="Calibri"/>
                <a:cs typeface="Calibri"/>
                <a:sym typeface="Calibri"/>
              </a:rPr>
              <a:t>ﭐلْمَشْرُوعِ</a:t>
            </a:r>
            <a:r>
              <a:rPr lang="ar-MA" sz="2800" dirty="0">
                <a:latin typeface="Calibri"/>
                <a:ea typeface="Calibri"/>
                <a:cs typeface="Calibri"/>
                <a:sym typeface="Calibri"/>
              </a:rPr>
              <a:t>. </a:t>
            </a:r>
            <a:endParaRPr dirty="0"/>
          </a:p>
        </p:txBody>
      </p:sp>
      <p:sp>
        <p:nvSpPr>
          <p:cNvPr id="907" name="Google Shape;907;p44"/>
          <p:cNvSpPr txBox="1"/>
          <p:nvPr/>
        </p:nvSpPr>
        <p:spPr>
          <a:xfrm>
            <a:off x="0" y="0"/>
            <a:ext cx="1362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Arial"/>
              <a:buNone/>
            </a:pPr>
            <a:r>
              <a:rPr lang="ar-MA" sz="2400" b="0" i="1" u="none" strike="noStrike" cap="none">
                <a:solidFill>
                  <a:schemeClr val="dk1"/>
                </a:solidFill>
                <a:latin typeface="Calibri"/>
                <a:ea typeface="Calibri"/>
                <a:cs typeface="Calibri"/>
                <a:sym typeface="Calibri"/>
              </a:rPr>
              <a:t>3/2</a:t>
            </a:r>
            <a:endParaRPr sz="2400" b="0" i="1" u="none" strike="noStrike" cap="none">
              <a:solidFill>
                <a:schemeClr val="dk1"/>
              </a:solidFill>
              <a:latin typeface="Calibri"/>
              <a:ea typeface="Calibri"/>
              <a:cs typeface="Calibri"/>
              <a:sym typeface="Calibri"/>
            </a:endParaRPr>
          </a:p>
        </p:txBody>
      </p:sp>
      <p:sp>
        <p:nvSpPr>
          <p:cNvPr id="908" name="Google Shape;908;p44"/>
          <p:cNvSpPr txBox="1">
            <a:spLocks noGrp="1"/>
          </p:cNvSpPr>
          <p:nvPr>
            <p:ph type="body" idx="1"/>
          </p:nvPr>
        </p:nvSpPr>
        <p:spPr>
          <a:xfrm>
            <a:off x="1246910" y="164100"/>
            <a:ext cx="7917872" cy="732853"/>
          </a:xfrm>
          <a:prstGeom prst="rect">
            <a:avLst/>
          </a:prstGeom>
          <a:noFill/>
          <a:ln>
            <a:noFill/>
          </a:ln>
        </p:spPr>
        <p:txBody>
          <a:bodyPr spcFirstLastPara="1" wrap="square" lIns="91425" tIns="45700" rIns="91425" bIns="45700" anchor="t" anchorCtr="0">
            <a:spAutoFit/>
          </a:bodyPr>
          <a:lstStyle/>
          <a:p>
            <a:pPr marL="50800" lvl="0" indent="0" algn="ctr" rtl="1">
              <a:lnSpc>
                <a:spcPct val="107000"/>
              </a:lnSpc>
              <a:spcBef>
                <a:spcPts val="600"/>
              </a:spcBef>
              <a:spcAft>
                <a:spcPts val="800"/>
              </a:spcAft>
              <a:buClr>
                <a:schemeClr val="dk1"/>
              </a:buClr>
              <a:buSzPts val="3600"/>
              <a:buNone/>
            </a:pPr>
            <a:r>
              <a:rPr lang="ar-MA" sz="2800">
                <a:solidFill>
                  <a:srgbClr val="FF0000"/>
                </a:solidFill>
                <a:latin typeface="Calibri"/>
                <a:ea typeface="Calibri"/>
                <a:cs typeface="Calibri"/>
                <a:sym typeface="Calibri"/>
              </a:rPr>
              <a:t>كَيْفَ تُصْبِحُ رَجُلَ أَعْمَالٍ نَاجِحًا؟</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13"/>
        <p:cNvGrpSpPr/>
        <p:nvPr/>
      </p:nvGrpSpPr>
      <p:grpSpPr>
        <a:xfrm>
          <a:off x="0" y="0"/>
          <a:ext cx="0" cy="0"/>
          <a:chOff x="0" y="0"/>
          <a:chExt cx="0" cy="0"/>
        </a:xfrm>
      </p:grpSpPr>
      <p:sp>
        <p:nvSpPr>
          <p:cNvPr id="914" name="Google Shape;914;p33"/>
          <p:cNvSpPr txBox="1">
            <a:spLocks noGrp="1"/>
          </p:cNvSpPr>
          <p:nvPr>
            <p:ph type="body" idx="2"/>
          </p:nvPr>
        </p:nvSpPr>
        <p:spPr>
          <a:xfrm>
            <a:off x="0" y="1107354"/>
            <a:ext cx="12192000" cy="5955436"/>
          </a:xfrm>
          <a:prstGeom prst="rect">
            <a:avLst/>
          </a:prstGeom>
          <a:noFill/>
          <a:ln>
            <a:noFill/>
          </a:ln>
        </p:spPr>
        <p:txBody>
          <a:bodyPr spcFirstLastPara="1" wrap="square" lIns="91425" tIns="45700" rIns="91425" bIns="45700" anchor="t" anchorCtr="0">
            <a:spAutoFit/>
          </a:bodyPr>
          <a:lstStyle/>
          <a:p>
            <a:pPr marL="0" lvl="0" indent="0" algn="just" rtl="1">
              <a:lnSpc>
                <a:spcPct val="100000"/>
              </a:lnSpc>
              <a:spcBef>
                <a:spcPts val="1000"/>
              </a:spcBef>
              <a:spcAft>
                <a:spcPts val="0"/>
              </a:spcAft>
              <a:buSzPts val="3000"/>
              <a:buNone/>
            </a:pPr>
            <a:r>
              <a:rPr lang="ar-MA" sz="2800">
                <a:latin typeface="Calibri"/>
                <a:ea typeface="Calibri"/>
                <a:cs typeface="Calibri"/>
                <a:sym typeface="Calibri"/>
              </a:rPr>
              <a:t>●الْإِبْدَاعُ: يَحْتَاجُ رَجُلُ ﭐلْأَعْمَالِ ﭐلنَّاجِحِ إِلَى ﭐلتَّفْكِيرِ ﭐلْمُبْدِعِ أو "ﭐلتَّفْكِيرُ خَارِجَ ﭐلصُّنْدُوقِ" أَثْنَاءَ ﭐلتَّعَامُلِ مَعَ ﭐلظُّرُوفِ ﭐلْجَدِيدَةِ، ويُعَدُّ رَجُلُ ﭐلْأعْمَالِ نَاجِحًا عِنْدَمَا يَسْتَفِيدُ مِنْ كُلِّ ﭐلْفُرَصِ ﭐلْمُتَاحَةِ لَهُ لِلْحُصُولِ عَلَى ﭐلْأَرْبَاحِ.</a:t>
            </a:r>
            <a:endParaRPr/>
          </a:p>
          <a:p>
            <a:pPr marL="0" lvl="0" indent="0" algn="just" rtl="1">
              <a:lnSpc>
                <a:spcPct val="100000"/>
              </a:lnSpc>
              <a:spcBef>
                <a:spcPts val="1000"/>
              </a:spcBef>
              <a:spcAft>
                <a:spcPts val="0"/>
              </a:spcAft>
              <a:buSzPts val="3000"/>
              <a:buNone/>
            </a:pPr>
            <a:r>
              <a:rPr lang="ar-MA" sz="2800">
                <a:latin typeface="Calibri"/>
                <a:ea typeface="Calibri"/>
                <a:cs typeface="Calibri"/>
                <a:sym typeface="Calibri"/>
              </a:rPr>
              <a:t>●شَرَاكاتٌ مَدْرُوسَةٌ: مِنْ سِمَاتِ رَجُلِ ﭐلْأَعْمَالِ ﭐلنَّاجِحِ، قُدْرَتُهُ عَلَى جَمْعِ أَكْبَرِ عَدَدٍ مُمْكِنٍ مِنَ ﭐلشُّرَكَاءِ ﭐلَّذِينَ يُشَكِّلُونَ عُنْصُرًا مُهِمًّا فِي ﭐلْأَعْمَالِ ﭐلْمُرْبِحَةِ؛ لِذَلِكَ يَجِبُ أَنْ يَحْرِصَ رَجُلُ ﭐلْأَعْمَالِ عَلَى إِنْشَاءِ شَرَاكَةٍ ﭐسْترَاتِيجِيَّة مَعَ مَجْمُوعَةٍ مِنَ ﭐلشُّرَكَاءِ وﭐسْتِقْطَابِ ﭐلْمُوَظَّفِينَ أصْحَابِ ﭐلْكَفَاءَةِ، مِمَّا يُسْهِمُ فِي ﭐلْوُصُولِ إِلَى مُسْتَوَى ﭐلنَّجَاحِ ﭐلْمَطْلُوبِ. </a:t>
            </a:r>
            <a:endParaRPr/>
          </a:p>
          <a:p>
            <a:pPr marL="0" lvl="0" indent="0" algn="just" rtl="1">
              <a:lnSpc>
                <a:spcPct val="100000"/>
              </a:lnSpc>
              <a:spcBef>
                <a:spcPts val="1000"/>
              </a:spcBef>
              <a:spcAft>
                <a:spcPts val="0"/>
              </a:spcAft>
              <a:buSzPts val="3000"/>
              <a:buNone/>
            </a:pPr>
            <a:r>
              <a:rPr lang="ar-MA" sz="2400">
                <a:latin typeface="Calibri"/>
                <a:ea typeface="Calibri"/>
                <a:cs typeface="Calibri"/>
                <a:sym typeface="Calibri"/>
              </a:rPr>
              <a:t>     بِالْإِضَافَةِ إِلَى مَا سَلَفَ، فَإِنَّ مِنْ عَوَامِلِ نَجَاحِ رَجُلِ ﭐلْأَعْمَالِ، أَنْ يَتَحَلَّى بِخَصَائِصَ ومُمَيّزَاتٍ شَخْصِيَّةٍ جَيِّدَةٍ ويُطِبِّقَهَا فِي بِيئَةِ ﭐلْعَمَلِ، ومِنْهَا:</a:t>
            </a:r>
            <a:endParaRPr/>
          </a:p>
          <a:p>
            <a:pPr marL="0" lvl="0" indent="0" algn="just" rtl="1">
              <a:lnSpc>
                <a:spcPct val="150000"/>
              </a:lnSpc>
              <a:spcBef>
                <a:spcPts val="1000"/>
              </a:spcBef>
              <a:spcAft>
                <a:spcPts val="0"/>
              </a:spcAft>
              <a:buSzPts val="3000"/>
              <a:buNone/>
            </a:pPr>
            <a:r>
              <a:rPr lang="ar-MA" sz="2400">
                <a:latin typeface="Calibri"/>
                <a:ea typeface="Calibri"/>
                <a:cs typeface="Calibri"/>
                <a:sym typeface="Calibri"/>
              </a:rPr>
              <a:t>    تَحَمّلُ ﭐلْمُخَاطَرَةِ، وﭐلتَّفَانِي فِي ﭐلْعَمَلِ، والْمُرُونَةُ وﭐلتَّكَيُّفُ، وﭐلْقُدْرَةُ عَلَى فَهْمِ ﭐلسُّوقِ وعَلَى ﭐلتَّخْطِيطِ بِحِكْمَةٍ لِلْعَمَلِ.</a:t>
            </a:r>
            <a:endParaRPr/>
          </a:p>
          <a:p>
            <a:pPr marL="0" lvl="0" indent="0" algn="ctr" rtl="1">
              <a:lnSpc>
                <a:spcPct val="150000"/>
              </a:lnSpc>
              <a:spcBef>
                <a:spcPts val="1000"/>
              </a:spcBef>
              <a:spcAft>
                <a:spcPts val="0"/>
              </a:spcAft>
              <a:buSzPts val="3000"/>
              <a:buNone/>
            </a:pPr>
            <a:r>
              <a:rPr lang="ar-MA" sz="1800" b="1">
                <a:latin typeface="Calibri"/>
                <a:ea typeface="Calibri"/>
                <a:cs typeface="Calibri"/>
                <a:sym typeface="Calibri"/>
              </a:rPr>
              <a:t>الكاتب: أريج الشيشاني، بتاريخ: 03 غشت 2017، موقع "موضوع"، رابط الموضوع بتصرف: كيف تصبح رجل أعمال ناجح - موضوع</a:t>
            </a:r>
            <a:endParaRPr/>
          </a:p>
          <a:p>
            <a:pPr marL="0" lvl="0" indent="0" algn="just" rtl="1">
              <a:lnSpc>
                <a:spcPct val="100000"/>
              </a:lnSpc>
              <a:spcBef>
                <a:spcPts val="1000"/>
              </a:spcBef>
              <a:spcAft>
                <a:spcPts val="0"/>
              </a:spcAft>
              <a:buSzPts val="3000"/>
              <a:buNone/>
            </a:pPr>
            <a:endParaRPr sz="2400" b="1">
              <a:latin typeface="Calibri"/>
              <a:ea typeface="Calibri"/>
              <a:cs typeface="Calibri"/>
              <a:sym typeface="Calibri"/>
            </a:endParaRPr>
          </a:p>
        </p:txBody>
      </p:sp>
      <p:sp>
        <p:nvSpPr>
          <p:cNvPr id="915" name="Google Shape;915;p33"/>
          <p:cNvSpPr txBox="1"/>
          <p:nvPr/>
        </p:nvSpPr>
        <p:spPr>
          <a:xfrm>
            <a:off x="0" y="0"/>
            <a:ext cx="1362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Arial"/>
              <a:buNone/>
            </a:pPr>
            <a:r>
              <a:rPr lang="ar-MA" sz="2400" b="0" i="1" u="none" strike="noStrike" cap="none">
                <a:solidFill>
                  <a:schemeClr val="dk1"/>
                </a:solidFill>
                <a:latin typeface="Calibri"/>
                <a:ea typeface="Calibri"/>
                <a:cs typeface="Calibri"/>
                <a:sym typeface="Calibri"/>
              </a:rPr>
              <a:t>3/3</a:t>
            </a:r>
            <a:endParaRPr sz="2400" b="0" i="1" u="none" strike="noStrike" cap="none">
              <a:solidFill>
                <a:schemeClr val="dk1"/>
              </a:solidFill>
              <a:latin typeface="Calibri"/>
              <a:ea typeface="Calibri"/>
              <a:cs typeface="Calibri"/>
              <a:sym typeface="Calibri"/>
            </a:endParaRPr>
          </a:p>
        </p:txBody>
      </p:sp>
      <p:sp>
        <p:nvSpPr>
          <p:cNvPr id="916" name="Google Shape;916;p33"/>
          <p:cNvSpPr txBox="1">
            <a:spLocks noGrp="1"/>
          </p:cNvSpPr>
          <p:nvPr>
            <p:ph type="body" idx="1"/>
          </p:nvPr>
        </p:nvSpPr>
        <p:spPr>
          <a:xfrm>
            <a:off x="1246910" y="164100"/>
            <a:ext cx="7917872" cy="732853"/>
          </a:xfrm>
          <a:prstGeom prst="rect">
            <a:avLst/>
          </a:prstGeom>
          <a:noFill/>
          <a:ln>
            <a:noFill/>
          </a:ln>
        </p:spPr>
        <p:txBody>
          <a:bodyPr spcFirstLastPara="1" wrap="square" lIns="91425" tIns="45700" rIns="91425" bIns="45700" anchor="t" anchorCtr="0">
            <a:spAutoFit/>
          </a:bodyPr>
          <a:lstStyle/>
          <a:p>
            <a:pPr marL="50800" lvl="0" indent="0" algn="ctr" rtl="1">
              <a:lnSpc>
                <a:spcPct val="107000"/>
              </a:lnSpc>
              <a:spcBef>
                <a:spcPts val="600"/>
              </a:spcBef>
              <a:spcAft>
                <a:spcPts val="800"/>
              </a:spcAft>
              <a:buClr>
                <a:schemeClr val="dk1"/>
              </a:buClr>
              <a:buSzPts val="3600"/>
              <a:buNone/>
            </a:pPr>
            <a:r>
              <a:rPr lang="ar-MA" sz="2800">
                <a:solidFill>
                  <a:srgbClr val="FF0000"/>
                </a:solidFill>
                <a:latin typeface="Calibri"/>
                <a:ea typeface="Calibri"/>
                <a:cs typeface="Calibri"/>
                <a:sym typeface="Calibri"/>
              </a:rPr>
              <a:t>كَيْفَ تُصْبِحُ رَجُلَ أَعْمَالٍ نَاجِحًا؟</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20"/>
        <p:cNvGrpSpPr/>
        <p:nvPr/>
      </p:nvGrpSpPr>
      <p:grpSpPr>
        <a:xfrm>
          <a:off x="0" y="0"/>
          <a:ext cx="0" cy="0"/>
          <a:chOff x="0" y="0"/>
          <a:chExt cx="0" cy="0"/>
        </a:xfrm>
      </p:grpSpPr>
      <p:pic>
        <p:nvPicPr>
          <p:cNvPr id="921" name="Google Shape;921;p25" descr="Image générée"/>
          <p:cNvPicPr preferRelativeResize="0"/>
          <p:nvPr/>
        </p:nvPicPr>
        <p:blipFill rotWithShape="1">
          <a:blip r:embed="rId3">
            <a:alphaModFix/>
          </a:blip>
          <a:srcRect l="3539" t="24327" r="75793" b="61972"/>
          <a:stretch/>
        </p:blipFill>
        <p:spPr>
          <a:xfrm>
            <a:off x="11253763" y="9878"/>
            <a:ext cx="784989" cy="783654"/>
          </a:xfrm>
          <a:prstGeom prst="rect">
            <a:avLst/>
          </a:prstGeom>
          <a:noFill/>
          <a:ln>
            <a:noFill/>
          </a:ln>
        </p:spPr>
      </p:pic>
      <p:sp>
        <p:nvSpPr>
          <p:cNvPr id="922" name="Google Shape;922;p25"/>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923" name="Google Shape;923;p25"/>
          <p:cNvSpPr txBox="1"/>
          <p:nvPr/>
        </p:nvSpPr>
        <p:spPr>
          <a:xfrm>
            <a:off x="1337188" y="110718"/>
            <a:ext cx="10029660" cy="631327"/>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أقوم قراءتي : </a:t>
            </a:r>
            <a:endParaRPr sz="1400" b="0" i="0" u="none" strike="noStrike" cap="none">
              <a:solidFill>
                <a:srgbClr val="000000"/>
              </a:solidFill>
              <a:latin typeface="Arial"/>
              <a:ea typeface="Arial"/>
              <a:cs typeface="Arial"/>
              <a:sym typeface="Arial"/>
            </a:endParaRPr>
          </a:p>
          <a:p>
            <a:pPr marL="0" marR="0" lvl="0" indent="0" algn="r" rtl="1">
              <a:lnSpc>
                <a:spcPct val="103750"/>
              </a:lnSpc>
              <a:spcBef>
                <a:spcPts val="0"/>
              </a:spcBef>
              <a:spcAft>
                <a:spcPts val="0"/>
              </a:spcAft>
              <a:buClr>
                <a:srgbClr val="000000"/>
              </a:buClr>
              <a:buSzPts val="2000"/>
              <a:buFont typeface="Arial"/>
              <a:buNone/>
            </a:pPr>
            <a:endParaRPr sz="2000" b="1" i="0" u="none" strike="noStrike" cap="none">
              <a:solidFill>
                <a:srgbClr val="222A35"/>
              </a:solidFill>
              <a:latin typeface="Calibri"/>
              <a:ea typeface="Calibri"/>
              <a:cs typeface="Calibri"/>
              <a:sym typeface="Calibri"/>
            </a:endParaRPr>
          </a:p>
        </p:txBody>
      </p:sp>
      <p:sp>
        <p:nvSpPr>
          <p:cNvPr id="924" name="Google Shape;924;p25"/>
          <p:cNvSpPr txBox="1"/>
          <p:nvPr/>
        </p:nvSpPr>
        <p:spPr>
          <a:xfrm>
            <a:off x="1650562" y="526710"/>
            <a:ext cx="9601200"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000000"/>
              </a:buClr>
              <a:buSzPts val="1400"/>
              <a:buFont typeface="Arial"/>
              <a:buNone/>
            </a:pPr>
            <a:r>
              <a:rPr lang="ar-MA" sz="1400" b="0" i="0" u="none" strike="noStrike" cap="none">
                <a:solidFill>
                  <a:srgbClr val="323F4F"/>
                </a:solidFill>
                <a:latin typeface="Calibri"/>
                <a:ea typeface="Calibri"/>
                <a:cs typeface="Calibri"/>
                <a:sym typeface="Calibri"/>
              </a:rPr>
              <a:t>يدعو المدرس المتعلمين إلى تقويم قراءاتهم ذاتيا </a:t>
            </a:r>
            <a:r>
              <a:rPr lang="ar-MA" sz="1400" b="0" i="1" u="none" strike="noStrike" cap="none">
                <a:solidFill>
                  <a:srgbClr val="323F4F"/>
                </a:solidFill>
                <a:latin typeface="Calibri"/>
                <a:ea typeface="Calibri"/>
                <a:cs typeface="Calibri"/>
                <a:sym typeface="Calibri"/>
              </a:rPr>
              <a:t>.</a:t>
            </a:r>
            <a:endParaRPr/>
          </a:p>
        </p:txBody>
      </p:sp>
      <p:pic>
        <p:nvPicPr>
          <p:cNvPr id="925" name="Google Shape;925;p25" descr="Lever la main - Icônes mains et gestes gratuites"/>
          <p:cNvPicPr preferRelativeResize="0"/>
          <p:nvPr/>
        </p:nvPicPr>
        <p:blipFill rotWithShape="1">
          <a:blip r:embed="rId4">
            <a:alphaModFix/>
          </a:blip>
          <a:srcRect/>
          <a:stretch/>
        </p:blipFill>
        <p:spPr>
          <a:xfrm>
            <a:off x="90141" y="34992"/>
            <a:ext cx="735012" cy="733425"/>
          </a:xfrm>
          <a:prstGeom prst="rect">
            <a:avLst/>
          </a:prstGeom>
          <a:noFill/>
          <a:ln>
            <a:noFill/>
          </a:ln>
        </p:spPr>
      </p:pic>
      <p:sp>
        <p:nvSpPr>
          <p:cNvPr id="926" name="Google Shape;926;p25"/>
          <p:cNvSpPr txBox="1"/>
          <p:nvPr/>
        </p:nvSpPr>
        <p:spPr>
          <a:xfrm>
            <a:off x="3054927" y="1392382"/>
            <a:ext cx="7855528" cy="523220"/>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None/>
            </a:pPr>
            <a:r>
              <a:rPr lang="ar-MA" sz="2800" b="1" i="0" u="none" strike="noStrike" cap="none">
                <a:solidFill>
                  <a:srgbClr val="000000"/>
                </a:solidFill>
                <a:latin typeface="Calibri"/>
                <a:ea typeface="Calibri"/>
                <a:cs typeface="Calibri"/>
                <a:sym typeface="Calibri"/>
              </a:rPr>
              <a:t>أَتَمَرَّنُ عَلَى قِرَاءَةِ فِقْرَةٍ وأُقَوِّمُ ذَاتِي:</a:t>
            </a:r>
            <a:endParaRPr sz="2800" b="1" i="0" u="none" strike="noStrike" cap="none">
              <a:solidFill>
                <a:srgbClr val="000000"/>
              </a:solidFill>
              <a:latin typeface="Calibri"/>
              <a:ea typeface="Calibri"/>
              <a:cs typeface="Calibri"/>
              <a:sym typeface="Calibri"/>
            </a:endParaRPr>
          </a:p>
        </p:txBody>
      </p:sp>
      <p:graphicFrame>
        <p:nvGraphicFramePr>
          <p:cNvPr id="927" name="Google Shape;927;p25"/>
          <p:cNvGraphicFramePr/>
          <p:nvPr/>
        </p:nvGraphicFramePr>
        <p:xfrm>
          <a:off x="633845" y="2026227"/>
          <a:ext cx="10827375" cy="2533000"/>
        </p:xfrm>
        <a:graphic>
          <a:graphicData uri="http://schemas.openxmlformats.org/drawingml/2006/table">
            <a:tbl>
              <a:tblPr>
                <a:noFill/>
                <a:tableStyleId>{351A8462-60D4-4637-BFF0-3945D86B1575}</a:tableStyleId>
              </a:tblPr>
              <a:tblGrid>
                <a:gridCol w="2165475">
                  <a:extLst>
                    <a:ext uri="{9D8B030D-6E8A-4147-A177-3AD203B41FA5}">
                      <a16:colId xmlns:a16="http://schemas.microsoft.com/office/drawing/2014/main" val="20000"/>
                    </a:ext>
                  </a:extLst>
                </a:gridCol>
                <a:gridCol w="2165475">
                  <a:extLst>
                    <a:ext uri="{9D8B030D-6E8A-4147-A177-3AD203B41FA5}">
                      <a16:colId xmlns:a16="http://schemas.microsoft.com/office/drawing/2014/main" val="20001"/>
                    </a:ext>
                  </a:extLst>
                </a:gridCol>
                <a:gridCol w="2165475">
                  <a:extLst>
                    <a:ext uri="{9D8B030D-6E8A-4147-A177-3AD203B41FA5}">
                      <a16:colId xmlns:a16="http://schemas.microsoft.com/office/drawing/2014/main" val="20002"/>
                    </a:ext>
                  </a:extLst>
                </a:gridCol>
                <a:gridCol w="2165475">
                  <a:extLst>
                    <a:ext uri="{9D8B030D-6E8A-4147-A177-3AD203B41FA5}">
                      <a16:colId xmlns:a16="http://schemas.microsoft.com/office/drawing/2014/main" val="20003"/>
                    </a:ext>
                  </a:extLst>
                </a:gridCol>
                <a:gridCol w="2165475">
                  <a:extLst>
                    <a:ext uri="{9D8B030D-6E8A-4147-A177-3AD203B41FA5}">
                      <a16:colId xmlns:a16="http://schemas.microsoft.com/office/drawing/2014/main" val="20004"/>
                    </a:ext>
                  </a:extLst>
                </a:gridCol>
              </a:tblGrid>
              <a:tr h="1340425">
                <a:tc>
                  <a:txBody>
                    <a:bodyPr/>
                    <a:lstStyle/>
                    <a:p>
                      <a:pPr marL="0" marR="0" lvl="0" indent="0" algn="ctr" rtl="1">
                        <a:lnSpc>
                          <a:spcPct val="100000"/>
                        </a:lnSpc>
                        <a:spcBef>
                          <a:spcPts val="0"/>
                        </a:spcBef>
                        <a:spcAft>
                          <a:spcPts val="0"/>
                        </a:spcAft>
                        <a:buNone/>
                      </a:pPr>
                      <a:r>
                        <a:rPr lang="ar-MA" sz="2800" b="1" u="none" strike="noStrike" cap="none">
                          <a:solidFill>
                            <a:schemeClr val="dk1"/>
                          </a:solidFill>
                          <a:latin typeface="Calibri"/>
                          <a:ea typeface="Calibri"/>
                          <a:cs typeface="Calibri"/>
                          <a:sym typeface="Calibri"/>
                        </a:rPr>
                        <a:t>هَلْ تَمَثَّلْتُ ﭐلْمَعَانِي؟</a:t>
                      </a:r>
                      <a:endParaRPr sz="2800" b="1" u="none" strike="noStrike" cap="none">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1">
                        <a:lnSpc>
                          <a:spcPct val="100000"/>
                        </a:lnSpc>
                        <a:spcBef>
                          <a:spcPts val="0"/>
                        </a:spcBef>
                        <a:spcAft>
                          <a:spcPts val="0"/>
                        </a:spcAft>
                        <a:buNone/>
                      </a:pPr>
                      <a:r>
                        <a:rPr lang="ar-MA" sz="2800" b="1" u="none" strike="noStrike" cap="none">
                          <a:solidFill>
                            <a:schemeClr val="dk1"/>
                          </a:solidFill>
                          <a:latin typeface="Calibri"/>
                          <a:ea typeface="Calibri"/>
                          <a:cs typeface="Calibri"/>
                          <a:sym typeface="Calibri"/>
                        </a:rPr>
                        <a:t>هَلِ احْتَرَمْتُ عَلَامَاتِ ﭐلتَّرْقِيمِ؟</a:t>
                      </a:r>
                      <a:endParaRPr sz="2800" b="1" u="none" strike="noStrike" cap="none">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1">
                        <a:lnSpc>
                          <a:spcPct val="100000"/>
                        </a:lnSpc>
                        <a:spcBef>
                          <a:spcPts val="0"/>
                        </a:spcBef>
                        <a:spcAft>
                          <a:spcPts val="0"/>
                        </a:spcAft>
                        <a:buNone/>
                      </a:pPr>
                      <a:r>
                        <a:rPr lang="ar-MA" sz="2800" b="1" u="none" strike="noStrike" cap="none">
                          <a:solidFill>
                            <a:schemeClr val="dk1"/>
                          </a:solidFill>
                          <a:latin typeface="Calibri"/>
                          <a:ea typeface="Calibri"/>
                          <a:cs typeface="Calibri"/>
                          <a:sym typeface="Calibri"/>
                        </a:rPr>
                        <a:t>عَدَدُ ﭐلْأَخْطَاءِ ﭐلْمُرْتَكَبَةِ</a:t>
                      </a:r>
                      <a:endParaRPr sz="2800" b="1" u="none" strike="noStrike" cap="none">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1">
                        <a:lnSpc>
                          <a:spcPct val="100000"/>
                        </a:lnSpc>
                        <a:spcBef>
                          <a:spcPts val="0"/>
                        </a:spcBef>
                        <a:spcAft>
                          <a:spcPts val="0"/>
                        </a:spcAft>
                        <a:buNone/>
                      </a:pPr>
                      <a:r>
                        <a:rPr lang="ar-MA" sz="2800" b="1" u="none" strike="noStrike" cap="none">
                          <a:solidFill>
                            <a:schemeClr val="dk1"/>
                          </a:solidFill>
                          <a:latin typeface="Calibri"/>
                          <a:ea typeface="Calibri"/>
                          <a:cs typeface="Calibri"/>
                          <a:sym typeface="Calibri"/>
                        </a:rPr>
                        <a:t>الْمُدَّةُ ﭐلزَّمَنِيَّةُ</a:t>
                      </a:r>
                      <a:endParaRPr sz="2800" b="1" u="none" strike="noStrike" cap="none">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1">
                        <a:lnSpc>
                          <a:spcPct val="100000"/>
                        </a:lnSpc>
                        <a:spcBef>
                          <a:spcPts val="0"/>
                        </a:spcBef>
                        <a:spcAft>
                          <a:spcPts val="0"/>
                        </a:spcAft>
                        <a:buNone/>
                      </a:pPr>
                      <a:r>
                        <a:rPr lang="ar-MA" sz="2800" b="1" u="none" strike="noStrike" cap="none">
                          <a:solidFill>
                            <a:schemeClr val="dk1"/>
                          </a:solidFill>
                          <a:latin typeface="Calibri"/>
                          <a:ea typeface="Calibri"/>
                          <a:cs typeface="Calibri"/>
                          <a:sym typeface="Calibri"/>
                        </a:rPr>
                        <a:t>عَدَدُ ﭐلْكَلِمَاتِ ﭐلْمَقْرُوءَةِ</a:t>
                      </a:r>
                      <a:endParaRPr sz="2800" b="1" u="none" strike="noStrike" cap="none">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1192575">
                <a:tc>
                  <a:txBody>
                    <a:bodyPr/>
                    <a:lstStyle/>
                    <a:p>
                      <a:pPr marL="0" marR="0" lvl="0" indent="0" algn="r" rtl="1">
                        <a:lnSpc>
                          <a:spcPct val="100000"/>
                        </a:lnSpc>
                        <a:spcBef>
                          <a:spcPts val="0"/>
                        </a:spcBef>
                        <a:spcAft>
                          <a:spcPts val="0"/>
                        </a:spcAft>
                        <a:buNone/>
                      </a:pPr>
                      <a:endParaRPr sz="1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lnSpc>
                          <a:spcPct val="100000"/>
                        </a:lnSpc>
                        <a:spcBef>
                          <a:spcPts val="0"/>
                        </a:spcBef>
                        <a:spcAft>
                          <a:spcPts val="0"/>
                        </a:spcAft>
                        <a:buNone/>
                      </a:pPr>
                      <a:endParaRPr sz="1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lnSpc>
                          <a:spcPct val="100000"/>
                        </a:lnSpc>
                        <a:spcBef>
                          <a:spcPts val="0"/>
                        </a:spcBef>
                        <a:spcAft>
                          <a:spcPts val="0"/>
                        </a:spcAft>
                        <a:buNone/>
                      </a:pPr>
                      <a:endParaRPr sz="1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1">
                        <a:lnSpc>
                          <a:spcPct val="100000"/>
                        </a:lnSpc>
                        <a:spcBef>
                          <a:spcPts val="0"/>
                        </a:spcBef>
                        <a:spcAft>
                          <a:spcPts val="0"/>
                        </a:spcAft>
                        <a:buNone/>
                      </a:pPr>
                      <a:endParaRPr sz="1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lnSpc>
                          <a:spcPct val="100000"/>
                        </a:lnSpc>
                        <a:spcBef>
                          <a:spcPts val="0"/>
                        </a:spcBef>
                        <a:spcAft>
                          <a:spcPts val="0"/>
                        </a:spcAft>
                        <a:buNone/>
                      </a:pPr>
                      <a:endParaRPr sz="1600" u="none" strike="noStrike" cap="none" dirty="0">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31"/>
        <p:cNvGrpSpPr/>
        <p:nvPr/>
      </p:nvGrpSpPr>
      <p:grpSpPr>
        <a:xfrm>
          <a:off x="0" y="0"/>
          <a:ext cx="0" cy="0"/>
          <a:chOff x="0" y="0"/>
          <a:chExt cx="0" cy="0"/>
        </a:xfrm>
      </p:grpSpPr>
      <p:pic>
        <p:nvPicPr>
          <p:cNvPr id="932" name="Google Shape;932;p42"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933" name="Google Shape;933;p42"/>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934" name="Google Shape;934;p42"/>
          <p:cNvSpPr txBox="1"/>
          <p:nvPr/>
        </p:nvSpPr>
        <p:spPr>
          <a:xfrm>
            <a:off x="1337188" y="110718"/>
            <a:ext cx="10029660" cy="631327"/>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تغذية راجعة : </a:t>
            </a:r>
            <a:endParaRPr sz="1400" b="0" i="0" u="none" strike="noStrike" cap="none">
              <a:solidFill>
                <a:srgbClr val="000000"/>
              </a:solidFill>
              <a:latin typeface="Arial"/>
              <a:ea typeface="Arial"/>
              <a:cs typeface="Arial"/>
              <a:sym typeface="Arial"/>
            </a:endParaRPr>
          </a:p>
          <a:p>
            <a:pPr marL="0" marR="0" lvl="0" indent="0" algn="r" rtl="1">
              <a:lnSpc>
                <a:spcPct val="103750"/>
              </a:lnSpc>
              <a:spcBef>
                <a:spcPts val="0"/>
              </a:spcBef>
              <a:spcAft>
                <a:spcPts val="0"/>
              </a:spcAft>
              <a:buClr>
                <a:srgbClr val="000000"/>
              </a:buClr>
              <a:buSzPts val="2000"/>
              <a:buFont typeface="Arial"/>
              <a:buNone/>
            </a:pPr>
            <a:endParaRPr sz="2000" b="1" i="0" u="none" strike="noStrike" cap="none">
              <a:solidFill>
                <a:srgbClr val="222A35"/>
              </a:solidFill>
              <a:latin typeface="Calibri"/>
              <a:ea typeface="Calibri"/>
              <a:cs typeface="Calibri"/>
              <a:sym typeface="Calibri"/>
            </a:endParaRPr>
          </a:p>
        </p:txBody>
      </p:sp>
      <p:sp>
        <p:nvSpPr>
          <p:cNvPr id="935" name="Google Shape;935;p42"/>
          <p:cNvSpPr txBox="1"/>
          <p:nvPr/>
        </p:nvSpPr>
        <p:spPr>
          <a:xfrm>
            <a:off x="1406014" y="1419054"/>
            <a:ext cx="9144000" cy="2909130"/>
          </a:xfrm>
          <a:prstGeom prst="rect">
            <a:avLst/>
          </a:prstGeom>
          <a:noFill/>
          <a:ln>
            <a:noFill/>
          </a:ln>
        </p:spPr>
        <p:txBody>
          <a:bodyPr spcFirstLastPara="1" wrap="square" lIns="91425" tIns="45700" rIns="91425" bIns="45700" anchor="t" anchorCtr="0">
            <a:spAutoFit/>
          </a:bodyPr>
          <a:lstStyle/>
          <a:p>
            <a:pPr marL="0" marR="0" lvl="0" indent="0" algn="just" rtl="1">
              <a:lnSpc>
                <a:spcPct val="200000"/>
              </a:lnSpc>
              <a:spcBef>
                <a:spcPts val="0"/>
              </a:spcBef>
              <a:spcAft>
                <a:spcPts val="0"/>
              </a:spcAft>
              <a:buClr>
                <a:srgbClr val="000000"/>
              </a:buClr>
              <a:buSzPts val="3200"/>
              <a:buFont typeface="Arial"/>
              <a:buNone/>
            </a:pPr>
            <a:r>
              <a:rPr lang="ar-MA" sz="3200" b="1" i="0" u="none" strike="noStrike" cap="none">
                <a:solidFill>
                  <a:srgbClr val="222A35"/>
                </a:solidFill>
                <a:latin typeface="Calibri"/>
                <a:ea typeface="Calibri"/>
                <a:cs typeface="Calibri"/>
                <a:sym typeface="Calibri"/>
              </a:rPr>
              <a:t>ينهي المدرس نشاط القراءة بطلاقة بتقديم  تغذية راجعة عامة، ينبه فيها المتعلمين إلى بعض الأخطاء، ويطلب منهم المداومة على القراءة في البيوت لأجل تجويد قراءاتهم وتجاوز مشاكلهم.  </a:t>
            </a:r>
            <a:endParaRPr sz="3200" b="1" i="0" u="none" strike="noStrike" cap="none">
              <a:solidFill>
                <a:srgbClr val="222A35"/>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40"/>
        <p:cNvGrpSpPr/>
        <p:nvPr/>
      </p:nvGrpSpPr>
      <p:grpSpPr>
        <a:xfrm>
          <a:off x="0" y="0"/>
          <a:ext cx="0" cy="0"/>
          <a:chOff x="0" y="0"/>
          <a:chExt cx="0" cy="0"/>
        </a:xfrm>
      </p:grpSpPr>
      <p:sp>
        <p:nvSpPr>
          <p:cNvPr id="941" name="Google Shape;941;p75"/>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p>
            <a:pPr marL="457200" lvl="0" indent="-406400" algn="ctr" rtl="1">
              <a:lnSpc>
                <a:spcPct val="90000"/>
              </a:lnSpc>
              <a:spcBef>
                <a:spcPts val="1000"/>
              </a:spcBef>
              <a:spcAft>
                <a:spcPts val="0"/>
              </a:spcAft>
              <a:buSzPts val="2800"/>
              <a:buNone/>
            </a:pPr>
            <a:r>
              <a:rPr lang="ar-MA" dirty="0"/>
              <a:t>25 دقيقة</a:t>
            </a:r>
            <a:endParaRPr dirty="0"/>
          </a:p>
        </p:txBody>
      </p:sp>
      <p:sp>
        <p:nvSpPr>
          <p:cNvPr id="942" name="Google Shape;942;p75"/>
          <p:cNvSpPr txBox="1">
            <a:spLocks noGrp="1"/>
          </p:cNvSpPr>
          <p:nvPr>
            <p:ph type="body" idx="2"/>
          </p:nvPr>
        </p:nvSpPr>
        <p:spPr>
          <a:xfrm>
            <a:off x="5025418" y="2695186"/>
            <a:ext cx="5869201" cy="728094"/>
          </a:xfrm>
          <a:prstGeom prst="rect">
            <a:avLst/>
          </a:prstGeom>
          <a:noFill/>
          <a:ln>
            <a:noFill/>
          </a:ln>
        </p:spPr>
        <p:txBody>
          <a:bodyPr spcFirstLastPara="1" wrap="square" lIns="91425" tIns="45700" rIns="91425" bIns="45700" anchor="t" anchorCtr="0">
            <a:noAutofit/>
          </a:bodyPr>
          <a:lstStyle/>
          <a:p>
            <a:pPr marL="457200" lvl="0" indent="-406400" algn="ctr" rtl="0">
              <a:lnSpc>
                <a:spcPct val="90000"/>
              </a:lnSpc>
              <a:spcBef>
                <a:spcPts val="1000"/>
              </a:spcBef>
              <a:spcAft>
                <a:spcPts val="0"/>
              </a:spcAft>
              <a:buSzPts val="2800"/>
              <a:buNone/>
            </a:pPr>
            <a:r>
              <a:rPr lang="ar-MA" dirty="0">
                <a:solidFill>
                  <a:srgbClr val="106585"/>
                </a:solidFill>
                <a:latin typeface="Calibri"/>
                <a:ea typeface="Calibri"/>
                <a:cs typeface="Calibri"/>
                <a:sym typeface="Calibri"/>
              </a:rPr>
              <a:t>الفهم الاستنتاجي</a:t>
            </a:r>
            <a:br>
              <a:rPr lang="ar-MA" b="0" dirty="0">
                <a:solidFill>
                  <a:srgbClr val="106585"/>
                </a:solidFill>
                <a:latin typeface="Calibri"/>
                <a:ea typeface="Calibri"/>
                <a:cs typeface="Calibri"/>
                <a:sym typeface="Calibri"/>
              </a:rPr>
            </a:br>
            <a:endParaRPr dirty="0"/>
          </a:p>
        </p:txBody>
      </p:sp>
      <p:pic>
        <p:nvPicPr>
          <p:cNvPr id="943" name="Google Shape;943;p75"/>
          <p:cNvPicPr preferRelativeResize="0"/>
          <p:nvPr/>
        </p:nvPicPr>
        <p:blipFill rotWithShape="1">
          <a:blip r:embed="rId3">
            <a:alphaModFix/>
          </a:blip>
          <a:srcRect/>
          <a:stretch/>
        </p:blipFill>
        <p:spPr>
          <a:xfrm>
            <a:off x="1054308" y="1480269"/>
            <a:ext cx="3157928" cy="3157928"/>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67"/>
        <p:cNvGrpSpPr/>
        <p:nvPr/>
      </p:nvGrpSpPr>
      <p:grpSpPr>
        <a:xfrm>
          <a:off x="0" y="0"/>
          <a:ext cx="0" cy="0"/>
          <a:chOff x="0" y="0"/>
          <a:chExt cx="0" cy="0"/>
        </a:xfrm>
      </p:grpSpPr>
      <p:sp>
        <p:nvSpPr>
          <p:cNvPr id="968" name="Google Shape;968;p15"/>
          <p:cNvSpPr txBox="1">
            <a:spLocks noGrp="1"/>
          </p:cNvSpPr>
          <p:nvPr>
            <p:ph type="body" idx="1"/>
          </p:nvPr>
        </p:nvSpPr>
        <p:spPr>
          <a:xfrm>
            <a:off x="7950201" y="5236960"/>
            <a:ext cx="2335332" cy="503301"/>
          </a:xfrm>
          <a:prstGeom prst="rect">
            <a:avLst/>
          </a:prstGeom>
          <a:noFill/>
          <a:ln>
            <a:noFill/>
          </a:ln>
        </p:spPr>
        <p:txBody>
          <a:bodyPr spcFirstLastPara="1" wrap="square" lIns="91425" tIns="45700" rIns="91425" bIns="45700" anchor="ctr" anchorCtr="0">
            <a:normAutofit fontScale="92500" lnSpcReduction="20000"/>
          </a:bodyPr>
          <a:lstStyle/>
          <a:p>
            <a:pPr marL="457200" lvl="0" indent="-406400" algn="r" rtl="1">
              <a:lnSpc>
                <a:spcPct val="90000"/>
              </a:lnSpc>
              <a:spcBef>
                <a:spcPts val="1000"/>
              </a:spcBef>
              <a:spcAft>
                <a:spcPts val="0"/>
              </a:spcAft>
              <a:buSzPct val="108108"/>
              <a:buNone/>
            </a:pP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1" name="Google Shape;501;p71"/>
          <p:cNvSpPr txBox="1">
            <a:spLocks noGrp="1"/>
          </p:cNvSpPr>
          <p:nvPr>
            <p:ph type="title"/>
          </p:nvPr>
        </p:nvSpPr>
        <p:spPr>
          <a:xfrm>
            <a:off x="1192696" y="523893"/>
            <a:ext cx="10161104" cy="470617"/>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rgbClr val="757070"/>
              </a:buClr>
              <a:buSzPts val="1800"/>
              <a:buFont typeface="Calibri"/>
              <a:buNone/>
            </a:pPr>
            <a:r>
              <a:rPr lang="ar-MA" sz="1400" dirty="0">
                <a:solidFill>
                  <a:srgbClr val="323F4F"/>
                </a:solidFill>
              </a:rPr>
              <a:t>ـ ويعلل جوابه بأمثله وأمثلة مضادة</a:t>
            </a:r>
            <a:endParaRPr sz="1400" dirty="0">
              <a:solidFill>
                <a:srgbClr val="323F4F"/>
              </a:solidFill>
            </a:endParaRPr>
          </a:p>
        </p:txBody>
      </p:sp>
      <p:sp>
        <p:nvSpPr>
          <p:cNvPr id="502" name="Google Shape;502;p71"/>
          <p:cNvSpPr txBox="1"/>
          <p:nvPr/>
        </p:nvSpPr>
        <p:spPr>
          <a:xfrm>
            <a:off x="-118143" y="243406"/>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222A35"/>
                </a:solidFill>
                <a:latin typeface="Calibri"/>
                <a:ea typeface="Calibri"/>
                <a:cs typeface="Calibri"/>
                <a:sym typeface="Calibri"/>
              </a:rPr>
              <a:t>نستنتج نوع الحجج المعتمدة : </a:t>
            </a:r>
            <a:endParaRPr sz="1400" b="0" i="0" u="none" strike="noStrike" cap="none" dirty="0">
              <a:solidFill>
                <a:srgbClr val="000000"/>
              </a:solidFill>
              <a:latin typeface="Arial"/>
              <a:ea typeface="Arial"/>
              <a:cs typeface="Arial"/>
              <a:sym typeface="Arial"/>
            </a:endParaRPr>
          </a:p>
        </p:txBody>
      </p:sp>
      <p:sp>
        <p:nvSpPr>
          <p:cNvPr id="503" name="Google Shape;503;p71"/>
          <p:cNvSpPr/>
          <p:nvPr/>
        </p:nvSpPr>
        <p:spPr>
          <a:xfrm>
            <a:off x="1185862" y="1063393"/>
            <a:ext cx="9820275" cy="4731214"/>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p:txBody>
      </p:sp>
      <p:pic>
        <p:nvPicPr>
          <p:cNvPr id="504" name="Google Shape;504;p71"/>
          <p:cNvPicPr preferRelativeResize="0"/>
          <p:nvPr/>
        </p:nvPicPr>
        <p:blipFill rotWithShape="1">
          <a:blip r:embed="rId3">
            <a:alphaModFix/>
          </a:blip>
          <a:srcRect/>
          <a:stretch/>
        </p:blipFill>
        <p:spPr>
          <a:xfrm>
            <a:off x="376775" y="156762"/>
            <a:ext cx="730250" cy="730250"/>
          </a:xfrm>
          <a:prstGeom prst="rect">
            <a:avLst/>
          </a:prstGeom>
          <a:noFill/>
          <a:ln>
            <a:noFill/>
          </a:ln>
        </p:spPr>
      </p:pic>
      <p:pic>
        <p:nvPicPr>
          <p:cNvPr id="3" name="Image 2">
            <a:extLst>
              <a:ext uri="{FF2B5EF4-FFF2-40B4-BE49-F238E27FC236}">
                <a16:creationId xmlns:a16="http://schemas.microsoft.com/office/drawing/2014/main" id="{9CA9850C-0E18-F9EB-F8DA-454BD8917593}"/>
              </a:ext>
            </a:extLst>
          </p:cNvPr>
          <p:cNvPicPr>
            <a:picLocks noChangeAspect="1"/>
          </p:cNvPicPr>
          <p:nvPr/>
        </p:nvPicPr>
        <p:blipFill>
          <a:blip r:embed="rId4"/>
          <a:stretch>
            <a:fillRect/>
          </a:stretch>
        </p:blipFill>
        <p:spPr>
          <a:xfrm>
            <a:off x="481781" y="2088773"/>
            <a:ext cx="11218606" cy="2680453"/>
          </a:xfrm>
          <a:prstGeom prst="rect">
            <a:avLst/>
          </a:prstGeom>
        </p:spPr>
      </p:pic>
    </p:spTree>
    <p:extLst>
      <p:ext uri="{BB962C8B-B14F-4D97-AF65-F5344CB8AC3E}">
        <p14:creationId xmlns:p14="http://schemas.microsoft.com/office/powerpoint/2010/main" val="41673729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1" name="Google Shape;501;p71"/>
          <p:cNvSpPr txBox="1">
            <a:spLocks noGrp="1"/>
          </p:cNvSpPr>
          <p:nvPr>
            <p:ph type="title"/>
          </p:nvPr>
        </p:nvSpPr>
        <p:spPr>
          <a:xfrm>
            <a:off x="1192696" y="523893"/>
            <a:ext cx="10161104" cy="470617"/>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rgbClr val="757070"/>
              </a:buClr>
              <a:buSzPts val="1800"/>
              <a:buFont typeface="Calibri"/>
              <a:buNone/>
            </a:pPr>
            <a:r>
              <a:rPr lang="ar-MA" sz="1400" dirty="0">
                <a:solidFill>
                  <a:srgbClr val="323F4F"/>
                </a:solidFill>
              </a:rPr>
              <a:t>يطلب المدرس من المتعلمين التذكير بأنواع الحجج التي تم التعرف عليها في الحصة الماضية</a:t>
            </a:r>
            <a:endParaRPr sz="1400" dirty="0">
              <a:solidFill>
                <a:srgbClr val="323F4F"/>
              </a:solidFill>
            </a:endParaRPr>
          </a:p>
        </p:txBody>
      </p:sp>
      <p:sp>
        <p:nvSpPr>
          <p:cNvPr id="502" name="Google Shape;502;p71"/>
          <p:cNvSpPr txBox="1"/>
          <p:nvPr/>
        </p:nvSpPr>
        <p:spPr>
          <a:xfrm>
            <a:off x="-118143" y="243406"/>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222A35"/>
                </a:solidFill>
                <a:latin typeface="Calibri"/>
                <a:ea typeface="Calibri"/>
                <a:cs typeface="Calibri"/>
                <a:sym typeface="Calibri"/>
              </a:rPr>
              <a:t>نتذكر  أنواع الحجج المعتمدة في بسط موضوع النص: </a:t>
            </a:r>
            <a:endParaRPr sz="1400" b="0" i="0" u="none" strike="noStrike" cap="none" dirty="0">
              <a:solidFill>
                <a:srgbClr val="000000"/>
              </a:solidFill>
              <a:latin typeface="Arial"/>
              <a:ea typeface="Arial"/>
              <a:cs typeface="Arial"/>
              <a:sym typeface="Arial"/>
            </a:endParaRPr>
          </a:p>
        </p:txBody>
      </p:sp>
      <p:sp>
        <p:nvSpPr>
          <p:cNvPr id="503" name="Google Shape;503;p71"/>
          <p:cNvSpPr/>
          <p:nvPr/>
        </p:nvSpPr>
        <p:spPr>
          <a:xfrm>
            <a:off x="1185862" y="1063393"/>
            <a:ext cx="9820275" cy="4731214"/>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p:txBody>
      </p:sp>
      <p:pic>
        <p:nvPicPr>
          <p:cNvPr id="504" name="Google Shape;504;p71"/>
          <p:cNvPicPr preferRelativeResize="0"/>
          <p:nvPr/>
        </p:nvPicPr>
        <p:blipFill rotWithShape="1">
          <a:blip r:embed="rId3">
            <a:alphaModFix/>
          </a:blip>
          <a:srcRect/>
          <a:stretch/>
        </p:blipFill>
        <p:spPr>
          <a:xfrm>
            <a:off x="376775" y="156762"/>
            <a:ext cx="730250" cy="730250"/>
          </a:xfrm>
          <a:prstGeom prst="rect">
            <a:avLst/>
          </a:prstGeom>
          <a:noFill/>
          <a:ln>
            <a:noFill/>
          </a:ln>
        </p:spPr>
      </p:pic>
      <p:sp>
        <p:nvSpPr>
          <p:cNvPr id="6" name="ZoneTexte 5">
            <a:extLst>
              <a:ext uri="{FF2B5EF4-FFF2-40B4-BE49-F238E27FC236}">
                <a16:creationId xmlns:a16="http://schemas.microsoft.com/office/drawing/2014/main" id="{A3A4671C-E9D9-5722-4285-A5C98A46FC7B}"/>
              </a:ext>
            </a:extLst>
          </p:cNvPr>
          <p:cNvSpPr txBox="1"/>
          <p:nvPr/>
        </p:nvSpPr>
        <p:spPr>
          <a:xfrm>
            <a:off x="1533832" y="1722498"/>
            <a:ext cx="8984226" cy="3428374"/>
          </a:xfrm>
          <a:prstGeom prst="rect">
            <a:avLst/>
          </a:prstGeom>
          <a:noFill/>
        </p:spPr>
        <p:txBody>
          <a:bodyPr wrap="square">
            <a:spAutoFit/>
          </a:bodyPr>
          <a:lstStyle/>
          <a:p>
            <a:pPr algn="r" rtl="1">
              <a:lnSpc>
                <a:spcPct val="107000"/>
              </a:lnSpc>
              <a:spcAft>
                <a:spcPts val="800"/>
              </a:spcAft>
            </a:pPr>
            <a:r>
              <a:rPr lang="ar-SA" sz="2000" b="1" kern="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الحجة المنطقية</a:t>
            </a: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a:t>
            </a:r>
            <a:r>
              <a:rPr lang="ar-SA" sz="2000" b="1" kern="0" dirty="0">
                <a:effectLst/>
                <a:latin typeface="Calibri" panose="020F0502020204030204" pitchFamily="34" charset="0"/>
                <a:ea typeface="Times New Roman" panose="02020603050405020304" pitchFamily="18" charset="0"/>
                <a:cs typeface="Calibri" panose="020F0502020204030204" pitchFamily="34" charset="0"/>
              </a:rPr>
              <a:t>هي حجة تعتمد على العقل والتفكير السليم، وتقوم على الشرح والتفسير والترتيب</a:t>
            </a: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a:t>
            </a:r>
            <a:endParaRPr lang="fr-FR" sz="2000" b="1"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fr-FR" sz="2000" b="1" kern="0" dirty="0">
                <a:effectLst/>
                <a:latin typeface="Segoe UI Symbol" panose="020B0502040204020203" pitchFamily="34" charset="0"/>
                <a:ea typeface="Times New Roman" panose="02020603050405020304" pitchFamily="18" charset="0"/>
                <a:cs typeface="Segoe UI Symbol" panose="020B0502040204020203" pitchFamily="34" charset="0"/>
              </a:rPr>
              <a:t>✔</a:t>
            </a: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000" b="1" kern="0" dirty="0">
                <a:effectLst/>
                <a:latin typeface="Calibri" panose="020F0502020204030204" pitchFamily="34" charset="0"/>
                <a:ea typeface="Times New Roman" panose="02020603050405020304" pitchFamily="18" charset="0"/>
                <a:cs typeface="Calibri" panose="020F0502020204030204" pitchFamily="34" charset="0"/>
              </a:rPr>
              <a:t>مثال: عرض قوانين أو أسباب ونتائج</a:t>
            </a: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a:t>
            </a:r>
            <a:endParaRPr lang="fr-FR" sz="2000" b="1"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2 </a:t>
            </a:r>
            <a:r>
              <a:rPr lang="ar-SA" sz="2000" b="1" kern="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الحجة المصلحية</a:t>
            </a: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a:t>
            </a:r>
            <a:r>
              <a:rPr lang="ar-SA" sz="2000" b="1" kern="0" dirty="0">
                <a:effectLst/>
                <a:latin typeface="Calibri" panose="020F0502020204030204" pitchFamily="34" charset="0"/>
                <a:ea typeface="Times New Roman" panose="02020603050405020304" pitchFamily="18" charset="0"/>
                <a:cs typeface="Calibri" panose="020F0502020204030204" pitchFamily="34" charset="0"/>
              </a:rPr>
              <a:t>هي حجة تُبرز الفائدة أو المنفعة التي سيحصل عليها الإنسان</a:t>
            </a: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a:t>
            </a:r>
            <a:endParaRPr lang="fr-FR" sz="2000" b="1"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fr-FR" sz="2000" b="1" kern="0" dirty="0">
                <a:effectLst/>
                <a:latin typeface="Segoe UI Symbol" panose="020B0502040204020203" pitchFamily="34" charset="0"/>
                <a:ea typeface="Times New Roman" panose="02020603050405020304" pitchFamily="18" charset="0"/>
                <a:cs typeface="Segoe UI Symbol" panose="020B0502040204020203" pitchFamily="34" charset="0"/>
              </a:rPr>
              <a:t>✔</a:t>
            </a: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000" b="1" kern="0" dirty="0">
                <a:effectLst/>
                <a:latin typeface="Calibri" panose="020F0502020204030204" pitchFamily="34" charset="0"/>
                <a:ea typeface="Times New Roman" panose="02020603050405020304" pitchFamily="18" charset="0"/>
                <a:cs typeface="Calibri" panose="020F0502020204030204" pitchFamily="34" charset="0"/>
              </a:rPr>
              <a:t>مثال: النجاح، الربح، تحسين المعيشة</a:t>
            </a: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a:t>
            </a:r>
            <a:endParaRPr lang="fr-FR" sz="2000" b="1"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3</a:t>
            </a:r>
            <a:r>
              <a:rPr lang="ar-SA" sz="2000" b="1" kern="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الحجة العاطفية</a:t>
            </a: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a:t>
            </a:r>
            <a:r>
              <a:rPr lang="ar-SA" sz="2000" b="1" kern="0" dirty="0">
                <a:effectLst/>
                <a:latin typeface="Calibri" panose="020F0502020204030204" pitchFamily="34" charset="0"/>
                <a:ea typeface="Times New Roman" panose="02020603050405020304" pitchFamily="18" charset="0"/>
                <a:cs typeface="Calibri" panose="020F0502020204030204" pitchFamily="34" charset="0"/>
              </a:rPr>
              <a:t>هي حجة تعتمد على التأثير في مشاعر القارئ </a:t>
            </a:r>
            <a:r>
              <a:rPr lang="ar-MA" sz="2000" b="1" kern="0" dirty="0">
                <a:effectLst/>
                <a:latin typeface="Calibri" panose="020F0502020204030204" pitchFamily="34" charset="0"/>
                <a:ea typeface="Times New Roman" panose="02020603050405020304" pitchFamily="18" charset="0"/>
                <a:cs typeface="Calibri" panose="020F0502020204030204" pitchFamily="34" charset="0"/>
              </a:rPr>
              <a:t>(</a:t>
            </a:r>
            <a:r>
              <a:rPr lang="ar-SA" sz="2000" b="1" kern="0" dirty="0">
                <a:effectLst/>
                <a:latin typeface="Calibri" panose="020F0502020204030204" pitchFamily="34" charset="0"/>
                <a:ea typeface="Times New Roman" panose="02020603050405020304" pitchFamily="18" charset="0"/>
                <a:cs typeface="Calibri" panose="020F0502020204030204" pitchFamily="34" charset="0"/>
              </a:rPr>
              <a:t>الخوف، الفرح، الحزن</a:t>
            </a: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a:t>
            </a:r>
            <a:r>
              <a:rPr lang="ar-MA" sz="2000" b="1" kern="0" dirty="0">
                <a:effectLst/>
                <a:latin typeface="Calibri" panose="020F0502020204030204" pitchFamily="34" charset="0"/>
                <a:ea typeface="Times New Roman" panose="02020603050405020304" pitchFamily="18" charset="0"/>
                <a:cs typeface="Calibri" panose="020F0502020204030204" pitchFamily="34" charset="0"/>
              </a:rPr>
              <a:t>)</a:t>
            </a: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a:t>
            </a:r>
            <a:endParaRPr lang="fr-FR" sz="2000" b="1"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fr-FR" sz="2000" b="1" kern="0" dirty="0">
                <a:effectLst/>
                <a:latin typeface="Segoe UI Symbol" panose="020B0502040204020203" pitchFamily="34" charset="0"/>
                <a:ea typeface="Times New Roman" panose="02020603050405020304" pitchFamily="18" charset="0"/>
                <a:cs typeface="Segoe UI Symbol" panose="020B0502040204020203" pitchFamily="34" charset="0"/>
              </a:rPr>
              <a:t>✔</a:t>
            </a: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000" b="1" kern="0" dirty="0">
                <a:effectLst/>
                <a:latin typeface="Calibri" panose="020F0502020204030204" pitchFamily="34" charset="0"/>
                <a:ea typeface="Times New Roman" panose="02020603050405020304" pitchFamily="18" charset="0"/>
                <a:cs typeface="Calibri" panose="020F0502020204030204" pitchFamily="34" charset="0"/>
              </a:rPr>
              <a:t>مثال: التحذير من الفقر أو التشرد</a:t>
            </a: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a:t>
            </a:r>
            <a:endParaRPr lang="fr-FR" sz="2000" b="1"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4 </a:t>
            </a:r>
            <a:r>
              <a:rPr lang="ar-SA" sz="2000" b="1" kern="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الحجة الأخلاقية</a:t>
            </a: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a:t>
            </a:r>
            <a:r>
              <a:rPr lang="ar-SA" sz="2000" b="1" kern="0" dirty="0">
                <a:effectLst/>
                <a:latin typeface="Calibri" panose="020F0502020204030204" pitchFamily="34" charset="0"/>
                <a:ea typeface="Times New Roman" panose="02020603050405020304" pitchFamily="18" charset="0"/>
                <a:cs typeface="Calibri" panose="020F0502020204030204" pitchFamily="34" charset="0"/>
              </a:rPr>
              <a:t>هي حجة تقوم على القيم والمبادئ مثل الصدق، الأمانة، الاجتهاد</a:t>
            </a: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a:t>
            </a:r>
            <a:endParaRPr lang="fr-FR" sz="2000" b="1"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fr-FR" sz="2000" b="1" kern="0" dirty="0">
                <a:effectLst/>
                <a:latin typeface="Segoe UI Symbol" panose="020B0502040204020203" pitchFamily="34" charset="0"/>
                <a:ea typeface="Times New Roman" panose="02020603050405020304" pitchFamily="18" charset="0"/>
                <a:cs typeface="Segoe UI Symbol" panose="020B0502040204020203" pitchFamily="34" charset="0"/>
              </a:rPr>
              <a:t>✔</a:t>
            </a: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 </a:t>
            </a:r>
            <a:r>
              <a:rPr lang="ar-SA" sz="2000" b="1" kern="0" dirty="0">
                <a:effectLst/>
                <a:latin typeface="Calibri" panose="020F0502020204030204" pitchFamily="34" charset="0"/>
                <a:ea typeface="Times New Roman" panose="02020603050405020304" pitchFamily="18" charset="0"/>
                <a:cs typeface="Calibri" panose="020F0502020204030204" pitchFamily="34" charset="0"/>
              </a:rPr>
              <a:t>مثال: الدعوة إلى الحكمة أو تجنب الطمع</a:t>
            </a:r>
            <a:r>
              <a:rPr lang="fr-FR" sz="2000" b="1" kern="0" dirty="0">
                <a:effectLst/>
                <a:latin typeface="Calibri" panose="020F0502020204030204" pitchFamily="34" charset="0"/>
                <a:ea typeface="Times New Roman" panose="02020603050405020304" pitchFamily="18" charset="0"/>
                <a:cs typeface="Calibri" panose="020F0502020204030204" pitchFamily="34" charset="0"/>
              </a:rPr>
              <a:t>.</a:t>
            </a:r>
            <a:endParaRPr lang="fr-FR" sz="2000" b="1"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361377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1" name="Google Shape;501;p71"/>
          <p:cNvSpPr txBox="1">
            <a:spLocks noGrp="1"/>
          </p:cNvSpPr>
          <p:nvPr>
            <p:ph type="title"/>
          </p:nvPr>
        </p:nvSpPr>
        <p:spPr>
          <a:xfrm>
            <a:off x="1192696" y="523893"/>
            <a:ext cx="10161104" cy="470617"/>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rgbClr val="757070"/>
              </a:buClr>
              <a:buSzPts val="1800"/>
              <a:buFont typeface="Calibri"/>
              <a:buNone/>
            </a:pPr>
            <a:r>
              <a:rPr lang="ar-MA" sz="1400" dirty="0">
                <a:solidFill>
                  <a:srgbClr val="323F4F"/>
                </a:solidFill>
              </a:rPr>
              <a:t>ـ ويعلل جوابه بأمثله وأمثلة مضادة</a:t>
            </a:r>
            <a:endParaRPr sz="1400" dirty="0">
              <a:solidFill>
                <a:srgbClr val="323F4F"/>
              </a:solidFill>
            </a:endParaRPr>
          </a:p>
        </p:txBody>
      </p:sp>
      <p:sp>
        <p:nvSpPr>
          <p:cNvPr id="502" name="Google Shape;502;p71"/>
          <p:cNvSpPr txBox="1"/>
          <p:nvPr/>
        </p:nvSpPr>
        <p:spPr>
          <a:xfrm>
            <a:off x="-118143" y="243406"/>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222A35"/>
                </a:solidFill>
                <a:latin typeface="Calibri"/>
                <a:ea typeface="Calibri"/>
                <a:cs typeface="Calibri"/>
                <a:sym typeface="Calibri"/>
              </a:rPr>
              <a:t>نستنتج نوع الحجج المعتمدة : </a:t>
            </a:r>
            <a:endParaRPr sz="1400" b="0" i="0" u="none" strike="noStrike" cap="none" dirty="0">
              <a:solidFill>
                <a:srgbClr val="000000"/>
              </a:solidFill>
              <a:latin typeface="Arial"/>
              <a:ea typeface="Arial"/>
              <a:cs typeface="Arial"/>
              <a:sym typeface="Arial"/>
            </a:endParaRPr>
          </a:p>
        </p:txBody>
      </p:sp>
      <p:sp>
        <p:nvSpPr>
          <p:cNvPr id="503" name="Google Shape;503;p71"/>
          <p:cNvSpPr/>
          <p:nvPr/>
        </p:nvSpPr>
        <p:spPr>
          <a:xfrm>
            <a:off x="1185862" y="1063393"/>
            <a:ext cx="9820275" cy="4731214"/>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p:txBody>
      </p:sp>
      <p:pic>
        <p:nvPicPr>
          <p:cNvPr id="504" name="Google Shape;504;p71"/>
          <p:cNvPicPr preferRelativeResize="0"/>
          <p:nvPr/>
        </p:nvPicPr>
        <p:blipFill rotWithShape="1">
          <a:blip r:embed="rId3">
            <a:alphaModFix/>
          </a:blip>
          <a:srcRect/>
          <a:stretch/>
        </p:blipFill>
        <p:spPr>
          <a:xfrm>
            <a:off x="376775" y="156762"/>
            <a:ext cx="730250" cy="730250"/>
          </a:xfrm>
          <a:prstGeom prst="rect">
            <a:avLst/>
          </a:prstGeom>
          <a:noFill/>
          <a:ln>
            <a:noFill/>
          </a:ln>
        </p:spPr>
      </p:pic>
      <p:graphicFrame>
        <p:nvGraphicFramePr>
          <p:cNvPr id="2" name="Tableau 1">
            <a:extLst>
              <a:ext uri="{FF2B5EF4-FFF2-40B4-BE49-F238E27FC236}">
                <a16:creationId xmlns:a16="http://schemas.microsoft.com/office/drawing/2014/main" id="{F37D67E0-CB2C-6A45-DDCF-01DAA9C60B7E}"/>
              </a:ext>
            </a:extLst>
          </p:cNvPr>
          <p:cNvGraphicFramePr>
            <a:graphicFrameLocks noGrp="1"/>
          </p:cNvGraphicFramePr>
          <p:nvPr>
            <p:extLst>
              <p:ext uri="{D42A27DB-BD31-4B8C-83A1-F6EECF244321}">
                <p14:modId xmlns:p14="http://schemas.microsoft.com/office/powerpoint/2010/main" val="2600270087"/>
              </p:ext>
            </p:extLst>
          </p:nvPr>
        </p:nvGraphicFramePr>
        <p:xfrm>
          <a:off x="1071454" y="2025849"/>
          <a:ext cx="9934683" cy="2242313"/>
        </p:xfrm>
        <a:graphic>
          <a:graphicData uri="http://schemas.openxmlformats.org/drawingml/2006/table">
            <a:tbl>
              <a:tblPr rtl="1" bandRow="1">
                <a:tableStyleId>{4CD23074-AF4A-4B2C-A281-CE239CF55C22}</a:tableStyleId>
              </a:tblPr>
              <a:tblGrid>
                <a:gridCol w="1861117">
                  <a:extLst>
                    <a:ext uri="{9D8B030D-6E8A-4147-A177-3AD203B41FA5}">
                      <a16:colId xmlns:a16="http://schemas.microsoft.com/office/drawing/2014/main" val="2913682106"/>
                    </a:ext>
                  </a:extLst>
                </a:gridCol>
                <a:gridCol w="8073566">
                  <a:extLst>
                    <a:ext uri="{9D8B030D-6E8A-4147-A177-3AD203B41FA5}">
                      <a16:colId xmlns:a16="http://schemas.microsoft.com/office/drawing/2014/main" val="2650355486"/>
                    </a:ext>
                  </a:extLst>
                </a:gridCol>
              </a:tblGrid>
              <a:tr h="352531">
                <a:tc>
                  <a:txBody>
                    <a:bodyPr/>
                    <a:lstStyle/>
                    <a:p>
                      <a:pPr algn="ctr" rtl="1">
                        <a:lnSpc>
                          <a:spcPct val="107000"/>
                        </a:lnSpc>
                      </a:pPr>
                      <a:r>
                        <a:rPr lang="ar-MA" sz="2800" dirty="0">
                          <a:effectLst/>
                          <a:latin typeface="Calibri" panose="020F0502020204030204" pitchFamily="34" charset="0"/>
                          <a:ea typeface="Calibri" panose="020F0502020204030204" pitchFamily="34" charset="0"/>
                          <a:cs typeface="Calibri" panose="020F0502020204030204" pitchFamily="34" charset="0"/>
                        </a:rPr>
                        <a:t>الصفة </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rtl="1">
                        <a:lnSpc>
                          <a:spcPct val="107000"/>
                        </a:lnSpc>
                      </a:pPr>
                      <a:r>
                        <a:rPr lang="ar-MA" sz="2800" dirty="0">
                          <a:effectLst/>
                          <a:latin typeface="Calibri" panose="020F0502020204030204" pitchFamily="34" charset="0"/>
                          <a:ea typeface="Calibri" panose="020F0502020204030204" pitchFamily="34" charset="0"/>
                          <a:cs typeface="Calibri" panose="020F0502020204030204" pitchFamily="34" charset="0"/>
                        </a:rPr>
                        <a:t>نوع الحجة التي دافع بها عنها </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2529822197"/>
                  </a:ext>
                </a:extLst>
              </a:tr>
              <a:tr h="352531">
                <a:tc>
                  <a:txBody>
                    <a:bodyPr/>
                    <a:lstStyle/>
                    <a:p>
                      <a:pPr marL="0" marR="0" lvl="0" indent="0" algn="r" defTabSz="914400" rtl="1" eaLnBrk="1" fontAlgn="auto" latinLnBrk="0" hangingPunct="1">
                        <a:lnSpc>
                          <a:spcPct val="107000"/>
                        </a:lnSpc>
                        <a:spcBef>
                          <a:spcPts val="0"/>
                        </a:spcBef>
                        <a:spcAft>
                          <a:spcPts val="0"/>
                        </a:spcAft>
                        <a:buClr>
                          <a:srgbClr val="000000"/>
                        </a:buClr>
                        <a:buSzTx/>
                        <a:buFont typeface="Arial"/>
                        <a:buNone/>
                        <a:tabLst/>
                        <a:defRPr/>
                      </a:pPr>
                      <a:r>
                        <a:rPr lang="ar-SA" sz="2800" dirty="0">
                          <a:effectLst/>
                          <a:latin typeface="Calibri" panose="020F0502020204030204" pitchFamily="34" charset="0"/>
                          <a:ea typeface="Calibri" panose="020F0502020204030204" pitchFamily="34" charset="0"/>
                          <a:cs typeface="Calibri" panose="020F0502020204030204" pitchFamily="34" charset="0"/>
                        </a:rPr>
                        <a:t>القيادة</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p>
                      <a:pPr algn="r" rtl="1">
                        <a:lnSpc>
                          <a:spcPct val="107000"/>
                        </a:lnSpc>
                      </a:pP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lvl="0" indent="0" algn="r" defTabSz="914400" rtl="1" eaLnBrk="1" fontAlgn="auto" latinLnBrk="0" hangingPunct="1">
                        <a:lnSpc>
                          <a:spcPct val="107000"/>
                        </a:lnSpc>
                        <a:spcBef>
                          <a:spcPts val="0"/>
                        </a:spcBef>
                        <a:spcAft>
                          <a:spcPts val="0"/>
                        </a:spcAft>
                        <a:buClr>
                          <a:srgbClr val="000000"/>
                        </a:buClr>
                        <a:buSzTx/>
                        <a:buFont typeface="Arial"/>
                        <a:buNone/>
                        <a:tabLst/>
                        <a:defRPr/>
                      </a:pPr>
                      <a:r>
                        <a:rPr lang="ar-MA" sz="2800" dirty="0">
                          <a:latin typeface="Calibri" panose="020F0502020204030204" pitchFamily="34" charset="0"/>
                          <a:ea typeface="Calibri" panose="020F0502020204030204" pitchFamily="34" charset="0"/>
                          <a:cs typeface="Calibri" panose="020F0502020204030204" pitchFamily="34" charset="0"/>
                        </a:rPr>
                        <a:t>حجة منطقية؛ حيث يوضح الكاتب أهمية القيادة في تحفيز فريق العمل وتشجيع الآخرين على الانخراط في المشروع، مما يؤدي إلى تحقيق النجاح</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p>
                      <a:pPr algn="r" rtl="1">
                        <a:lnSpc>
                          <a:spcPct val="107000"/>
                        </a:lnSpc>
                      </a:pP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20006167"/>
                  </a:ext>
                </a:extLst>
              </a:tr>
            </a:tbl>
          </a:graphicData>
        </a:graphic>
      </p:graphicFrame>
    </p:spTree>
    <p:extLst>
      <p:ext uri="{BB962C8B-B14F-4D97-AF65-F5344CB8AC3E}">
        <p14:creationId xmlns:p14="http://schemas.microsoft.com/office/powerpoint/2010/main" val="9846307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1" name="Google Shape;501;p71"/>
          <p:cNvSpPr txBox="1">
            <a:spLocks noGrp="1"/>
          </p:cNvSpPr>
          <p:nvPr>
            <p:ph type="title"/>
          </p:nvPr>
        </p:nvSpPr>
        <p:spPr>
          <a:xfrm>
            <a:off x="1192696" y="523893"/>
            <a:ext cx="10161104" cy="470617"/>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rgbClr val="757070"/>
              </a:buClr>
              <a:buSzPts val="1800"/>
              <a:buFont typeface="Calibri"/>
              <a:buNone/>
            </a:pPr>
            <a:r>
              <a:rPr lang="ar-MA" sz="1400" dirty="0">
                <a:solidFill>
                  <a:srgbClr val="323F4F"/>
                </a:solidFill>
              </a:rPr>
              <a:t>ـ ويعلل جوابه بأمثله وأمثلة مضادة</a:t>
            </a:r>
            <a:endParaRPr sz="1400" dirty="0">
              <a:solidFill>
                <a:srgbClr val="323F4F"/>
              </a:solidFill>
            </a:endParaRPr>
          </a:p>
        </p:txBody>
      </p:sp>
      <p:sp>
        <p:nvSpPr>
          <p:cNvPr id="502" name="Google Shape;502;p71"/>
          <p:cNvSpPr txBox="1"/>
          <p:nvPr/>
        </p:nvSpPr>
        <p:spPr>
          <a:xfrm>
            <a:off x="-118143" y="243406"/>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222A35"/>
                </a:solidFill>
                <a:latin typeface="Calibri"/>
                <a:ea typeface="Calibri"/>
                <a:cs typeface="Calibri"/>
                <a:sym typeface="Calibri"/>
              </a:rPr>
              <a:t>نستنتج نوع الحجج المعتمدة : </a:t>
            </a:r>
            <a:endParaRPr sz="1400" b="0" i="0" u="none" strike="noStrike" cap="none" dirty="0">
              <a:solidFill>
                <a:srgbClr val="000000"/>
              </a:solidFill>
              <a:latin typeface="Arial"/>
              <a:ea typeface="Arial"/>
              <a:cs typeface="Arial"/>
              <a:sym typeface="Arial"/>
            </a:endParaRPr>
          </a:p>
        </p:txBody>
      </p:sp>
      <p:sp>
        <p:nvSpPr>
          <p:cNvPr id="503" name="Google Shape;503;p71"/>
          <p:cNvSpPr/>
          <p:nvPr/>
        </p:nvSpPr>
        <p:spPr>
          <a:xfrm>
            <a:off x="1185862" y="1063393"/>
            <a:ext cx="9820275" cy="4731214"/>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p:txBody>
      </p:sp>
      <p:pic>
        <p:nvPicPr>
          <p:cNvPr id="504" name="Google Shape;504;p71"/>
          <p:cNvPicPr preferRelativeResize="0"/>
          <p:nvPr/>
        </p:nvPicPr>
        <p:blipFill rotWithShape="1">
          <a:blip r:embed="rId3">
            <a:alphaModFix/>
          </a:blip>
          <a:srcRect/>
          <a:stretch/>
        </p:blipFill>
        <p:spPr>
          <a:xfrm>
            <a:off x="376775" y="156762"/>
            <a:ext cx="730250" cy="730250"/>
          </a:xfrm>
          <a:prstGeom prst="rect">
            <a:avLst/>
          </a:prstGeom>
          <a:noFill/>
          <a:ln>
            <a:noFill/>
          </a:ln>
        </p:spPr>
      </p:pic>
      <p:graphicFrame>
        <p:nvGraphicFramePr>
          <p:cNvPr id="2" name="Tableau 1">
            <a:extLst>
              <a:ext uri="{FF2B5EF4-FFF2-40B4-BE49-F238E27FC236}">
                <a16:creationId xmlns:a16="http://schemas.microsoft.com/office/drawing/2014/main" id="{F37D67E0-CB2C-6A45-DDCF-01DAA9C60B7E}"/>
              </a:ext>
            </a:extLst>
          </p:cNvPr>
          <p:cNvGraphicFramePr>
            <a:graphicFrameLocks noGrp="1"/>
          </p:cNvGraphicFramePr>
          <p:nvPr>
            <p:extLst>
              <p:ext uri="{D42A27DB-BD31-4B8C-83A1-F6EECF244321}">
                <p14:modId xmlns:p14="http://schemas.microsoft.com/office/powerpoint/2010/main" val="2062748342"/>
              </p:ext>
            </p:extLst>
          </p:nvPr>
        </p:nvGraphicFramePr>
        <p:xfrm>
          <a:off x="1071454" y="2025849"/>
          <a:ext cx="9934683" cy="3196941"/>
        </p:xfrm>
        <a:graphic>
          <a:graphicData uri="http://schemas.openxmlformats.org/drawingml/2006/table">
            <a:tbl>
              <a:tblPr rtl="1" bandRow="1">
                <a:tableStyleId>{4CD23074-AF4A-4B2C-A281-CE239CF55C22}</a:tableStyleId>
              </a:tblPr>
              <a:tblGrid>
                <a:gridCol w="1861117">
                  <a:extLst>
                    <a:ext uri="{9D8B030D-6E8A-4147-A177-3AD203B41FA5}">
                      <a16:colId xmlns:a16="http://schemas.microsoft.com/office/drawing/2014/main" val="2913682106"/>
                    </a:ext>
                  </a:extLst>
                </a:gridCol>
                <a:gridCol w="8073566">
                  <a:extLst>
                    <a:ext uri="{9D8B030D-6E8A-4147-A177-3AD203B41FA5}">
                      <a16:colId xmlns:a16="http://schemas.microsoft.com/office/drawing/2014/main" val="2650355486"/>
                    </a:ext>
                  </a:extLst>
                </a:gridCol>
              </a:tblGrid>
              <a:tr h="934372">
                <a:tc>
                  <a:txBody>
                    <a:bodyPr/>
                    <a:lstStyle/>
                    <a:p>
                      <a:pPr algn="ctr" rtl="1">
                        <a:lnSpc>
                          <a:spcPct val="107000"/>
                        </a:lnSpc>
                      </a:pPr>
                      <a:r>
                        <a:rPr lang="ar-MA" sz="2800" dirty="0">
                          <a:effectLst/>
                          <a:latin typeface="Calibri" panose="020F0502020204030204" pitchFamily="34" charset="0"/>
                          <a:ea typeface="Calibri" panose="020F0502020204030204" pitchFamily="34" charset="0"/>
                          <a:cs typeface="Calibri" panose="020F0502020204030204" pitchFamily="34" charset="0"/>
                        </a:rPr>
                        <a:t>الصفة </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rtl="1">
                        <a:lnSpc>
                          <a:spcPct val="107000"/>
                        </a:lnSpc>
                      </a:pPr>
                      <a:r>
                        <a:rPr lang="ar-MA" sz="2800" dirty="0">
                          <a:effectLst/>
                          <a:latin typeface="Calibri" panose="020F0502020204030204" pitchFamily="34" charset="0"/>
                          <a:ea typeface="Calibri" panose="020F0502020204030204" pitchFamily="34" charset="0"/>
                          <a:cs typeface="Calibri" panose="020F0502020204030204" pitchFamily="34" charset="0"/>
                        </a:rPr>
                        <a:t>نوع الحجة التي دافع بها عنها </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2529822197"/>
                  </a:ext>
                </a:extLst>
              </a:tr>
              <a:tr h="2073895">
                <a:tc>
                  <a:txBody>
                    <a:bodyPr/>
                    <a:lstStyle/>
                    <a:p>
                      <a:pPr marL="0" marR="0" lvl="0" indent="0" algn="r" defTabSz="914400" rtl="1" eaLnBrk="1" fontAlgn="auto" latinLnBrk="0" hangingPunct="1">
                        <a:lnSpc>
                          <a:spcPct val="107000"/>
                        </a:lnSpc>
                        <a:spcBef>
                          <a:spcPts val="0"/>
                        </a:spcBef>
                        <a:spcAft>
                          <a:spcPts val="0"/>
                        </a:spcAft>
                        <a:buClr>
                          <a:srgbClr val="000000"/>
                        </a:buClr>
                        <a:buSzTx/>
                        <a:buFont typeface="Arial"/>
                        <a:buNone/>
                        <a:tabLst/>
                        <a:defRPr/>
                      </a:pPr>
                      <a:r>
                        <a:rPr lang="ar-MA" sz="2800" dirty="0">
                          <a:latin typeface="Calibri"/>
                          <a:ea typeface="Calibri"/>
                          <a:cs typeface="Calibri"/>
                          <a:sym typeface="Calibri"/>
                        </a:rPr>
                        <a:t>المَعْرِفَة الدَقِيقَة بِالْعَمَلِيَّاتِ </a:t>
                      </a:r>
                      <a:r>
                        <a:rPr lang="ar-MA" sz="2800" dirty="0" err="1">
                          <a:latin typeface="Calibri"/>
                          <a:ea typeface="Calibri"/>
                          <a:cs typeface="Calibri"/>
                          <a:sym typeface="Calibri"/>
                        </a:rPr>
                        <a:t>ﭐلْمَالِيَّةِ</a:t>
                      </a:r>
                      <a:r>
                        <a:rPr lang="ar-MA" sz="2800" dirty="0">
                          <a:effectLst/>
                          <a:latin typeface="Calibri" panose="020F0502020204030204" pitchFamily="34" charset="0"/>
                          <a:ea typeface="Calibri" panose="020F0502020204030204" pitchFamily="34" charset="0"/>
                          <a:cs typeface="Calibri" panose="020F0502020204030204" pitchFamily="34" charset="0"/>
                        </a:rPr>
                        <a:t> </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p>
                      <a:pPr algn="r" rtl="1">
                        <a:lnSpc>
                          <a:spcPct val="107000"/>
                        </a:lnSpc>
                      </a:pP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just" rtl="1"/>
                      <a:r>
                        <a:rPr lang="ar-MA" sz="2400" dirty="0"/>
                        <a:t>اعتمد الكاتب على </a:t>
                      </a:r>
                      <a:r>
                        <a:rPr lang="ar-MA" sz="2400" b="1" dirty="0"/>
                        <a:t>علاقة سبب ونتيجة</a:t>
                      </a:r>
                      <a:r>
                        <a:rPr lang="ar-MA" sz="2400" dirty="0"/>
                        <a:t>: </a:t>
                      </a:r>
                    </a:p>
                    <a:p>
                      <a:pPr lvl="1" algn="just" rtl="1"/>
                      <a:r>
                        <a:rPr lang="ar-MA" sz="2400" dirty="0"/>
                        <a:t>حسن تدبير المال ⟶ نجاح المشروع ونموّه </a:t>
                      </a:r>
                    </a:p>
                    <a:p>
                      <a:pPr algn="just" rtl="1"/>
                      <a:r>
                        <a:rPr lang="ar-MA" sz="2400" dirty="0"/>
                        <a:t>كما قدّم </a:t>
                      </a:r>
                      <a:r>
                        <a:rPr lang="ar-MA" sz="2400" b="1" dirty="0"/>
                        <a:t>تفسيرًا عقلانيًا عمليًا</a:t>
                      </a:r>
                      <a:r>
                        <a:rPr lang="ar-MA" sz="2400" dirty="0"/>
                        <a:t> لكيفية التصرف (الحصول على المال ثم إدارته). </a:t>
                      </a:r>
                    </a:p>
                    <a:p>
                      <a:pPr algn="just" rtl="1"/>
                      <a:r>
                        <a:rPr lang="ar-MA" sz="2400" dirty="0"/>
                        <a:t>لذلك فهي حجة تقوم على </a:t>
                      </a:r>
                      <a:r>
                        <a:rPr lang="ar-MA" sz="2400" b="1" dirty="0"/>
                        <a:t>الإقناع بالعقل </a:t>
                      </a:r>
                      <a:r>
                        <a:rPr lang="ar-MA" sz="2400" b="1" i="0" u="none" strike="noStrike" cap="none" dirty="0">
                          <a:solidFill>
                            <a:schemeClr val="dk1"/>
                          </a:solidFill>
                          <a:latin typeface="Calibri"/>
                          <a:ea typeface="Calibri"/>
                          <a:cs typeface="Calibri"/>
                          <a:sym typeface="Arial"/>
                        </a:rPr>
                        <a:t>والمنطق وليس على العاطفة أو القيم</a:t>
                      </a:r>
                    </a:p>
                  </a:txBody>
                  <a:tcPr marL="68580" marR="68580" marT="0" marB="0"/>
                </a:tc>
                <a:extLst>
                  <a:ext uri="{0D108BD9-81ED-4DB2-BD59-A6C34878D82A}">
                    <a16:rowId xmlns:a16="http://schemas.microsoft.com/office/drawing/2014/main" val="20006167"/>
                  </a:ext>
                </a:extLst>
              </a:tr>
            </a:tbl>
          </a:graphicData>
        </a:graphic>
      </p:graphicFrame>
    </p:spTree>
    <p:extLst>
      <p:ext uri="{BB962C8B-B14F-4D97-AF65-F5344CB8AC3E}">
        <p14:creationId xmlns:p14="http://schemas.microsoft.com/office/powerpoint/2010/main" val="23602739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1" name="Google Shape;501;p71"/>
          <p:cNvSpPr txBox="1">
            <a:spLocks noGrp="1"/>
          </p:cNvSpPr>
          <p:nvPr>
            <p:ph type="title"/>
          </p:nvPr>
        </p:nvSpPr>
        <p:spPr>
          <a:xfrm>
            <a:off x="1192696" y="523893"/>
            <a:ext cx="10161104" cy="470617"/>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rgbClr val="757070"/>
              </a:buClr>
              <a:buSzPts val="1800"/>
              <a:buFont typeface="Calibri"/>
              <a:buNone/>
            </a:pPr>
            <a:r>
              <a:rPr lang="ar-MA" sz="1400" dirty="0">
                <a:solidFill>
                  <a:srgbClr val="323F4F"/>
                </a:solidFill>
              </a:rPr>
              <a:t>ـ ويعلل جوابه بأمثله وأمثلة مضادة</a:t>
            </a:r>
            <a:endParaRPr sz="1400" dirty="0">
              <a:solidFill>
                <a:srgbClr val="323F4F"/>
              </a:solidFill>
            </a:endParaRPr>
          </a:p>
        </p:txBody>
      </p:sp>
      <p:sp>
        <p:nvSpPr>
          <p:cNvPr id="502" name="Google Shape;502;p71"/>
          <p:cNvSpPr txBox="1"/>
          <p:nvPr/>
        </p:nvSpPr>
        <p:spPr>
          <a:xfrm>
            <a:off x="-118143" y="243406"/>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222A35"/>
                </a:solidFill>
                <a:latin typeface="Calibri"/>
                <a:ea typeface="Calibri"/>
                <a:cs typeface="Calibri"/>
                <a:sym typeface="Calibri"/>
              </a:rPr>
              <a:t>نستنتج نوع الحجج المعتمدة : </a:t>
            </a:r>
            <a:endParaRPr sz="1400" b="0" i="0" u="none" strike="noStrike" cap="none" dirty="0">
              <a:solidFill>
                <a:srgbClr val="000000"/>
              </a:solidFill>
              <a:latin typeface="Arial"/>
              <a:ea typeface="Arial"/>
              <a:cs typeface="Arial"/>
              <a:sym typeface="Arial"/>
            </a:endParaRPr>
          </a:p>
        </p:txBody>
      </p:sp>
      <p:sp>
        <p:nvSpPr>
          <p:cNvPr id="503" name="Google Shape;503;p71"/>
          <p:cNvSpPr/>
          <p:nvPr/>
        </p:nvSpPr>
        <p:spPr>
          <a:xfrm>
            <a:off x="1185862" y="1063393"/>
            <a:ext cx="9820275" cy="4731214"/>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p:txBody>
      </p:sp>
      <p:pic>
        <p:nvPicPr>
          <p:cNvPr id="504" name="Google Shape;504;p71"/>
          <p:cNvPicPr preferRelativeResize="0"/>
          <p:nvPr/>
        </p:nvPicPr>
        <p:blipFill rotWithShape="1">
          <a:blip r:embed="rId3">
            <a:alphaModFix/>
          </a:blip>
          <a:srcRect/>
          <a:stretch/>
        </p:blipFill>
        <p:spPr>
          <a:xfrm>
            <a:off x="376775" y="156762"/>
            <a:ext cx="730250" cy="730250"/>
          </a:xfrm>
          <a:prstGeom prst="rect">
            <a:avLst/>
          </a:prstGeom>
          <a:noFill/>
          <a:ln>
            <a:noFill/>
          </a:ln>
        </p:spPr>
      </p:pic>
      <p:graphicFrame>
        <p:nvGraphicFramePr>
          <p:cNvPr id="2" name="Tableau 1">
            <a:extLst>
              <a:ext uri="{FF2B5EF4-FFF2-40B4-BE49-F238E27FC236}">
                <a16:creationId xmlns:a16="http://schemas.microsoft.com/office/drawing/2014/main" id="{F37D67E0-CB2C-6A45-DDCF-01DAA9C60B7E}"/>
              </a:ext>
            </a:extLst>
          </p:cNvPr>
          <p:cNvGraphicFramePr>
            <a:graphicFrameLocks noGrp="1"/>
          </p:cNvGraphicFramePr>
          <p:nvPr>
            <p:extLst>
              <p:ext uri="{D42A27DB-BD31-4B8C-83A1-F6EECF244321}">
                <p14:modId xmlns:p14="http://schemas.microsoft.com/office/powerpoint/2010/main" val="2801384646"/>
              </p:ext>
            </p:extLst>
          </p:nvPr>
        </p:nvGraphicFramePr>
        <p:xfrm>
          <a:off x="1071454" y="2025849"/>
          <a:ext cx="9934683" cy="3008267"/>
        </p:xfrm>
        <a:graphic>
          <a:graphicData uri="http://schemas.openxmlformats.org/drawingml/2006/table">
            <a:tbl>
              <a:tblPr rtl="1" bandRow="1">
                <a:tableStyleId>{4CD23074-AF4A-4B2C-A281-CE239CF55C22}</a:tableStyleId>
              </a:tblPr>
              <a:tblGrid>
                <a:gridCol w="1861117">
                  <a:extLst>
                    <a:ext uri="{9D8B030D-6E8A-4147-A177-3AD203B41FA5}">
                      <a16:colId xmlns:a16="http://schemas.microsoft.com/office/drawing/2014/main" val="2913682106"/>
                    </a:ext>
                  </a:extLst>
                </a:gridCol>
                <a:gridCol w="8073566">
                  <a:extLst>
                    <a:ext uri="{9D8B030D-6E8A-4147-A177-3AD203B41FA5}">
                      <a16:colId xmlns:a16="http://schemas.microsoft.com/office/drawing/2014/main" val="2650355486"/>
                    </a:ext>
                  </a:extLst>
                </a:gridCol>
              </a:tblGrid>
              <a:tr h="934372">
                <a:tc>
                  <a:txBody>
                    <a:bodyPr/>
                    <a:lstStyle/>
                    <a:p>
                      <a:pPr algn="ctr" rtl="1">
                        <a:lnSpc>
                          <a:spcPct val="107000"/>
                        </a:lnSpc>
                      </a:pPr>
                      <a:r>
                        <a:rPr lang="ar-MA" sz="2800" dirty="0">
                          <a:effectLst/>
                          <a:latin typeface="Calibri" panose="020F0502020204030204" pitchFamily="34" charset="0"/>
                          <a:ea typeface="Calibri" panose="020F0502020204030204" pitchFamily="34" charset="0"/>
                          <a:cs typeface="Calibri" panose="020F0502020204030204" pitchFamily="34" charset="0"/>
                        </a:rPr>
                        <a:t>الصفة </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rtl="1">
                        <a:lnSpc>
                          <a:spcPct val="107000"/>
                        </a:lnSpc>
                      </a:pPr>
                      <a:r>
                        <a:rPr lang="ar-MA" sz="2800" dirty="0">
                          <a:effectLst/>
                          <a:latin typeface="Calibri" panose="020F0502020204030204" pitchFamily="34" charset="0"/>
                          <a:ea typeface="Calibri" panose="020F0502020204030204" pitchFamily="34" charset="0"/>
                          <a:cs typeface="Calibri" panose="020F0502020204030204" pitchFamily="34" charset="0"/>
                        </a:rPr>
                        <a:t>نوع الحجة التي دافع بها عنها </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2529822197"/>
                  </a:ext>
                </a:extLst>
              </a:tr>
              <a:tr h="2073895">
                <a:tc>
                  <a:txBody>
                    <a:bodyPr/>
                    <a:lstStyle/>
                    <a:p>
                      <a:pPr marL="0" marR="0" lvl="0" indent="0" algn="r" defTabSz="914400" rtl="1" eaLnBrk="1" fontAlgn="auto" latinLnBrk="0" hangingPunct="1">
                        <a:lnSpc>
                          <a:spcPct val="107000"/>
                        </a:lnSpc>
                        <a:spcBef>
                          <a:spcPts val="0"/>
                        </a:spcBef>
                        <a:spcAft>
                          <a:spcPts val="0"/>
                        </a:spcAft>
                        <a:buClr>
                          <a:srgbClr val="000000"/>
                        </a:buClr>
                        <a:buSzTx/>
                        <a:buFont typeface="Arial"/>
                        <a:buNone/>
                        <a:tabLst/>
                        <a:defRPr/>
                      </a:pPr>
                      <a:r>
                        <a:rPr lang="ar-MA" sz="2800" dirty="0">
                          <a:effectLst/>
                          <a:latin typeface="Calibri" panose="020F0502020204030204" pitchFamily="34" charset="0"/>
                          <a:ea typeface="Calibri" panose="020F0502020204030204" pitchFamily="34" charset="0"/>
                          <a:cs typeface="Calibri" panose="020F0502020204030204" pitchFamily="34" charset="0"/>
                        </a:rPr>
                        <a:t>الصفات الشخصية  </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p>
                      <a:pPr algn="r" rtl="1">
                        <a:lnSpc>
                          <a:spcPct val="107000"/>
                        </a:lnSpc>
                      </a:pPr>
                      <a:endParaRPr lang="fr-FR" sz="2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r" rtl="1"/>
                      <a:r>
                        <a:rPr lang="ar-MA" sz="2400" dirty="0"/>
                        <a:t>ركّز الكاتب على </a:t>
                      </a:r>
                      <a:r>
                        <a:rPr lang="ar-MA" sz="2400" b="1" dirty="0"/>
                        <a:t>الخوف والقلق</a:t>
                      </a:r>
                      <a:r>
                        <a:rPr lang="ar-MA" sz="2400" dirty="0"/>
                        <a:t>، وهما حالتان نفسيتان تؤثران في الإنسان. </a:t>
                      </a:r>
                    </a:p>
                    <a:p>
                      <a:pPr algn="r" rtl="1"/>
                      <a:r>
                        <a:rPr lang="ar-MA" sz="2400" dirty="0"/>
                        <a:t>ثم أبرز دور </a:t>
                      </a:r>
                      <a:r>
                        <a:rPr lang="ar-MA" sz="2400" b="1" dirty="0"/>
                        <a:t>الشجاعة</a:t>
                      </a:r>
                      <a:r>
                        <a:rPr lang="ar-MA" sz="2400" dirty="0"/>
                        <a:t> في تجاوز هذه المشاعر. </a:t>
                      </a:r>
                    </a:p>
                    <a:p>
                      <a:pPr algn="r" rtl="1"/>
                      <a:r>
                        <a:rPr lang="ar-MA" sz="2400" dirty="0"/>
                        <a:t>إذن هو يخاطب </a:t>
                      </a:r>
                      <a:r>
                        <a:rPr lang="ar-MA" sz="2400" b="1" dirty="0"/>
                        <a:t>الجانب النفسي والانفعالي</a:t>
                      </a:r>
                      <a:r>
                        <a:rPr lang="ar-MA" sz="2400" dirty="0"/>
                        <a:t> لدى القارئ، ويُقنعه بأن النجاح يتطلب التغلب على الخوف</a:t>
                      </a:r>
                    </a:p>
                    <a:p>
                      <a:pPr algn="just" rtl="1"/>
                      <a:endParaRPr lang="ar-MA" sz="2400" b="1" i="0" u="none" strike="noStrike" cap="none" dirty="0">
                        <a:solidFill>
                          <a:schemeClr val="dk1"/>
                        </a:solidFill>
                        <a:latin typeface="Calibri"/>
                        <a:ea typeface="Calibri"/>
                        <a:cs typeface="Calibri"/>
                        <a:sym typeface="Arial"/>
                      </a:endParaRPr>
                    </a:p>
                  </a:txBody>
                  <a:tcPr marL="68580" marR="68580" marT="0" marB="0"/>
                </a:tc>
                <a:extLst>
                  <a:ext uri="{0D108BD9-81ED-4DB2-BD59-A6C34878D82A}">
                    <a16:rowId xmlns:a16="http://schemas.microsoft.com/office/drawing/2014/main" val="20006167"/>
                  </a:ext>
                </a:extLst>
              </a:tr>
            </a:tbl>
          </a:graphicData>
        </a:graphic>
      </p:graphicFrame>
    </p:spTree>
    <p:extLst>
      <p:ext uri="{BB962C8B-B14F-4D97-AF65-F5344CB8AC3E}">
        <p14:creationId xmlns:p14="http://schemas.microsoft.com/office/powerpoint/2010/main" val="33396711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853"/>
        <p:cNvGrpSpPr/>
        <p:nvPr/>
      </p:nvGrpSpPr>
      <p:grpSpPr>
        <a:xfrm>
          <a:off x="0" y="0"/>
          <a:ext cx="0" cy="0"/>
          <a:chOff x="0" y="0"/>
          <a:chExt cx="0" cy="0"/>
        </a:xfrm>
      </p:grpSpPr>
      <p:grpSp>
        <p:nvGrpSpPr>
          <p:cNvPr id="854" name="Google Shape;854;p29"/>
          <p:cNvGrpSpPr/>
          <p:nvPr/>
        </p:nvGrpSpPr>
        <p:grpSpPr>
          <a:xfrm>
            <a:off x="812159" y="839749"/>
            <a:ext cx="10567685" cy="5198169"/>
            <a:chOff x="2184400" y="1402025"/>
            <a:chExt cx="7823200" cy="4942038"/>
          </a:xfrm>
        </p:grpSpPr>
        <p:sp>
          <p:nvSpPr>
            <p:cNvPr id="855" name="Google Shape;855;p29"/>
            <p:cNvSpPr/>
            <p:nvPr/>
          </p:nvSpPr>
          <p:spPr>
            <a:xfrm>
              <a:off x="2184400" y="1402025"/>
              <a:ext cx="7823200" cy="4942038"/>
            </a:xfrm>
            <a:prstGeom prst="roundRect">
              <a:avLst>
                <a:gd name="adj" fmla="val 2665"/>
              </a:avLst>
            </a:prstGeom>
            <a:solidFill>
              <a:srgbClr val="0070C0"/>
            </a:solidFill>
            <a:ln w="19050" cap="flat" cmpd="sng">
              <a:solidFill>
                <a:srgbClr val="0070C0"/>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56" name="Google Shape;856;p29"/>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1D6FA9"/>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4400"/>
                <a:buFont typeface="Arial"/>
                <a:buNone/>
              </a:pPr>
              <a:endParaRPr sz="4400" b="1" i="0" u="none" strike="noStrike" cap="none">
                <a:solidFill>
                  <a:srgbClr val="1D6FA9"/>
                </a:solidFill>
                <a:latin typeface="Calibri"/>
                <a:ea typeface="Calibri"/>
                <a:cs typeface="Calibri"/>
                <a:sym typeface="Calibri"/>
              </a:endParaRPr>
            </a:p>
            <a:p>
              <a:pPr marL="0" marR="0" lvl="0" indent="0" algn="ctr" rtl="1">
                <a:lnSpc>
                  <a:spcPct val="100000"/>
                </a:lnSpc>
                <a:spcBef>
                  <a:spcPts val="0"/>
                </a:spcBef>
                <a:spcAft>
                  <a:spcPts val="0"/>
                </a:spcAft>
                <a:buClr>
                  <a:srgbClr val="1D6FA9"/>
                </a:buClr>
                <a:buSzPts val="4400"/>
                <a:buFont typeface="Calibri"/>
                <a:buNone/>
              </a:pPr>
              <a:r>
                <a:rPr lang="ar-MA" sz="4400" b="1" i="0" u="none" strike="noStrike" cap="none">
                  <a:solidFill>
                    <a:srgbClr val="1D6FA9"/>
                  </a:solidFill>
                  <a:latin typeface="Calibri"/>
                  <a:ea typeface="Calibri"/>
                  <a:cs typeface="Calibri"/>
                  <a:sym typeface="Calibri"/>
                </a:rPr>
                <a:t>الممارسة الموجهة الثنائية </a:t>
              </a:r>
              <a:endParaRPr sz="4400" b="1" i="0" u="none" strike="noStrike" cap="none">
                <a:solidFill>
                  <a:srgbClr val="1D6FA9"/>
                </a:solidFill>
                <a:latin typeface="Calibri"/>
                <a:ea typeface="Calibri"/>
                <a:cs typeface="Calibri"/>
                <a:sym typeface="Calibri"/>
              </a:endParaRPr>
            </a:p>
          </p:txBody>
        </p:sp>
      </p:grpSp>
      <p:grpSp>
        <p:nvGrpSpPr>
          <p:cNvPr id="857" name="Google Shape;857;p29"/>
          <p:cNvGrpSpPr/>
          <p:nvPr/>
        </p:nvGrpSpPr>
        <p:grpSpPr>
          <a:xfrm>
            <a:off x="8649325" y="4917801"/>
            <a:ext cx="2572577" cy="936371"/>
            <a:chOff x="8649325" y="4917801"/>
            <a:chExt cx="2572576" cy="936370"/>
          </a:xfrm>
        </p:grpSpPr>
        <p:sp>
          <p:nvSpPr>
            <p:cNvPr id="858" name="Google Shape;858;p29"/>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59" name="Google Shape;859;p29"/>
            <p:cNvSpPr/>
            <p:nvPr/>
          </p:nvSpPr>
          <p:spPr>
            <a:xfrm>
              <a:off x="8649325" y="5060928"/>
              <a:ext cx="1716761"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5 دقائق</a:t>
              </a:r>
              <a:endParaRPr sz="1400" b="0" i="0" u="none" strike="noStrike" cap="none">
                <a:solidFill>
                  <a:srgbClr val="000000"/>
                </a:solidFill>
                <a:latin typeface="Arial"/>
                <a:ea typeface="Arial"/>
                <a:cs typeface="Arial"/>
                <a:sym typeface="Arial"/>
              </a:endParaRPr>
            </a:p>
          </p:txBody>
        </p:sp>
      </p:grpSp>
      <p:pic>
        <p:nvPicPr>
          <p:cNvPr id="860" name="Google Shape;860;p29" descr="Une image contenant habits, Dessin d’enfant, table, meubles&#10;&#10;Le contenu généré par l’IA peut être incorrect."/>
          <p:cNvPicPr preferRelativeResize="0"/>
          <p:nvPr/>
        </p:nvPicPr>
        <p:blipFill rotWithShape="1">
          <a:blip r:embed="rId4">
            <a:alphaModFix/>
          </a:blip>
          <a:srcRect/>
          <a:stretch/>
        </p:blipFill>
        <p:spPr>
          <a:xfrm>
            <a:off x="5214148" y="1570044"/>
            <a:ext cx="2149140" cy="2149140"/>
          </a:xfrm>
          <a:prstGeom prst="rect">
            <a:avLst/>
          </a:prstGeom>
          <a:noFill/>
          <a:ln>
            <a:noFill/>
          </a:ln>
        </p:spPr>
      </p:pic>
      <p:sp>
        <p:nvSpPr>
          <p:cNvPr id="861" name="Google Shape;861;p29"/>
          <p:cNvSpPr/>
          <p:nvPr/>
        </p:nvSpPr>
        <p:spPr>
          <a:xfrm>
            <a:off x="5455920" y="1152495"/>
            <a:ext cx="1280160" cy="732768"/>
          </a:xfrm>
          <a:prstGeom prst="cloudCallout">
            <a:avLst>
              <a:gd name="adj1" fmla="val -20833"/>
              <a:gd name="adj2" fmla="val 62500"/>
            </a:avLst>
          </a:prstGeom>
          <a:solidFill>
            <a:srgbClr val="F9F1DC"/>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ar-MA" sz="1800" b="0" i="0" u="none" strike="noStrike" cap="none">
                <a:solidFill>
                  <a:srgbClr val="000000"/>
                </a:solidFill>
                <a:latin typeface="Arial"/>
                <a:ea typeface="Arial"/>
                <a:cs typeface="Arial"/>
                <a:sym typeface="Arial"/>
              </a:rPr>
              <a:t>تساءلت ما إذا...</a:t>
            </a:r>
            <a:endParaRPr sz="1800" b="0" i="0" u="none" strike="noStrike" cap="none">
              <a:solidFill>
                <a:srgbClr val="000000"/>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1" name="Google Shape;501;p71"/>
          <p:cNvSpPr txBox="1">
            <a:spLocks noGrp="1"/>
          </p:cNvSpPr>
          <p:nvPr>
            <p:ph type="title"/>
          </p:nvPr>
        </p:nvSpPr>
        <p:spPr>
          <a:xfrm>
            <a:off x="1192696" y="523893"/>
            <a:ext cx="10161104" cy="470617"/>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rgbClr val="757070"/>
              </a:buClr>
              <a:buSzPts val="1800"/>
              <a:buFont typeface="Calibri"/>
              <a:buNone/>
            </a:pPr>
            <a:r>
              <a:rPr lang="ar-MA" sz="1400" dirty="0">
                <a:solidFill>
                  <a:srgbClr val="323F4F"/>
                </a:solidFill>
              </a:rPr>
              <a:t>ـ ويعلل جوابه بأمثله وأمثلة مضادة</a:t>
            </a:r>
            <a:endParaRPr sz="1400" dirty="0">
              <a:solidFill>
                <a:srgbClr val="323F4F"/>
              </a:solidFill>
            </a:endParaRPr>
          </a:p>
        </p:txBody>
      </p:sp>
      <p:sp>
        <p:nvSpPr>
          <p:cNvPr id="502" name="Google Shape;502;p71"/>
          <p:cNvSpPr txBox="1"/>
          <p:nvPr/>
        </p:nvSpPr>
        <p:spPr>
          <a:xfrm>
            <a:off x="-118143" y="243406"/>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222A35"/>
                </a:solidFill>
                <a:latin typeface="Calibri"/>
                <a:ea typeface="Calibri"/>
                <a:cs typeface="Calibri"/>
                <a:sym typeface="Calibri"/>
              </a:rPr>
              <a:t>نستنتج الاستراتيجية المعتمدة في الإقناع : </a:t>
            </a:r>
            <a:endParaRPr sz="1400" b="0" i="0" u="none" strike="noStrike" cap="none" dirty="0">
              <a:solidFill>
                <a:srgbClr val="000000"/>
              </a:solidFill>
              <a:latin typeface="Arial"/>
              <a:ea typeface="Arial"/>
              <a:cs typeface="Arial"/>
              <a:sym typeface="Arial"/>
            </a:endParaRPr>
          </a:p>
        </p:txBody>
      </p:sp>
      <p:sp>
        <p:nvSpPr>
          <p:cNvPr id="503" name="Google Shape;503;p71"/>
          <p:cNvSpPr/>
          <p:nvPr/>
        </p:nvSpPr>
        <p:spPr>
          <a:xfrm>
            <a:off x="1185862" y="1063393"/>
            <a:ext cx="9820275" cy="4731214"/>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p:txBody>
      </p:sp>
      <p:pic>
        <p:nvPicPr>
          <p:cNvPr id="504" name="Google Shape;504;p71"/>
          <p:cNvPicPr preferRelativeResize="0"/>
          <p:nvPr/>
        </p:nvPicPr>
        <p:blipFill rotWithShape="1">
          <a:blip r:embed="rId3">
            <a:alphaModFix/>
          </a:blip>
          <a:srcRect/>
          <a:stretch/>
        </p:blipFill>
        <p:spPr>
          <a:xfrm>
            <a:off x="376775" y="156762"/>
            <a:ext cx="730250" cy="730250"/>
          </a:xfrm>
          <a:prstGeom prst="rect">
            <a:avLst/>
          </a:prstGeom>
          <a:noFill/>
          <a:ln>
            <a:noFill/>
          </a:ln>
        </p:spPr>
      </p:pic>
      <p:sp>
        <p:nvSpPr>
          <p:cNvPr id="6" name="ZoneTexte 5">
            <a:extLst>
              <a:ext uri="{FF2B5EF4-FFF2-40B4-BE49-F238E27FC236}">
                <a16:creationId xmlns:a16="http://schemas.microsoft.com/office/drawing/2014/main" id="{A3A4671C-E9D9-5722-4285-A5C98A46FC7B}"/>
              </a:ext>
            </a:extLst>
          </p:cNvPr>
          <p:cNvSpPr txBox="1"/>
          <p:nvPr/>
        </p:nvSpPr>
        <p:spPr>
          <a:xfrm>
            <a:off x="3125037" y="1230884"/>
            <a:ext cx="7634235" cy="369332"/>
          </a:xfrm>
          <a:prstGeom prst="rect">
            <a:avLst/>
          </a:prstGeom>
          <a:noFill/>
        </p:spPr>
        <p:txBody>
          <a:bodyPr wrap="square">
            <a:spAutoFit/>
          </a:bodyPr>
          <a:lstStyle/>
          <a:p>
            <a:pPr indent="360680" algn="r" rtl="1"/>
            <a:r>
              <a:rPr lang="ar-SA" sz="1800" b="1" dirty="0">
                <a:effectLst/>
                <a:latin typeface="Times New Roman" panose="02020603050405020304" pitchFamily="18" charset="0"/>
                <a:ea typeface="Times New Roman" panose="02020603050405020304" pitchFamily="18" charset="0"/>
              </a:rPr>
              <a:t>7-اعتمد الكاتب استراتيجيات مختلفة في الإقناع، أستنتج من النص ما يؤشر على:</a:t>
            </a:r>
            <a:endParaRPr lang="fr-FR" sz="1800" dirty="0">
              <a:effectLst/>
              <a:latin typeface="Times New Roman" panose="02020603050405020304" pitchFamily="18" charset="0"/>
              <a:ea typeface="Times New Roman" panose="02020603050405020304" pitchFamily="18" charset="0"/>
            </a:endParaRPr>
          </a:p>
        </p:txBody>
      </p:sp>
      <p:graphicFrame>
        <p:nvGraphicFramePr>
          <p:cNvPr id="4" name="Tableau 3">
            <a:extLst>
              <a:ext uri="{FF2B5EF4-FFF2-40B4-BE49-F238E27FC236}">
                <a16:creationId xmlns:a16="http://schemas.microsoft.com/office/drawing/2014/main" id="{35227586-29AE-D479-9AAC-204DDCF60E36}"/>
              </a:ext>
            </a:extLst>
          </p:cNvPr>
          <p:cNvGraphicFramePr>
            <a:graphicFrameLocks noGrp="1"/>
          </p:cNvGraphicFramePr>
          <p:nvPr>
            <p:extLst>
              <p:ext uri="{D42A27DB-BD31-4B8C-83A1-F6EECF244321}">
                <p14:modId xmlns:p14="http://schemas.microsoft.com/office/powerpoint/2010/main" val="2258169264"/>
              </p:ext>
            </p:extLst>
          </p:nvPr>
        </p:nvGraphicFramePr>
        <p:xfrm>
          <a:off x="1517301" y="2201053"/>
          <a:ext cx="7947325" cy="2139835"/>
        </p:xfrm>
        <a:graphic>
          <a:graphicData uri="http://schemas.openxmlformats.org/drawingml/2006/table">
            <a:tbl>
              <a:tblPr rtl="1" bandRow="1">
                <a:tableStyleId>{4CD23074-AF4A-4B2C-A281-CE239CF55C22}</a:tableStyleId>
              </a:tblPr>
              <a:tblGrid>
                <a:gridCol w="1987385">
                  <a:extLst>
                    <a:ext uri="{9D8B030D-6E8A-4147-A177-3AD203B41FA5}">
                      <a16:colId xmlns:a16="http://schemas.microsoft.com/office/drawing/2014/main" val="2473515078"/>
                    </a:ext>
                  </a:extLst>
                </a:gridCol>
                <a:gridCol w="5959940">
                  <a:extLst>
                    <a:ext uri="{9D8B030D-6E8A-4147-A177-3AD203B41FA5}">
                      <a16:colId xmlns:a16="http://schemas.microsoft.com/office/drawing/2014/main" val="3267243868"/>
                    </a:ext>
                  </a:extLst>
                </a:gridCol>
              </a:tblGrid>
              <a:tr h="1120894">
                <a:tc>
                  <a:txBody>
                    <a:bodyPr/>
                    <a:lstStyle/>
                    <a:p>
                      <a:pPr algn="r" rtl="1">
                        <a:lnSpc>
                          <a:spcPct val="107000"/>
                        </a:lnSpc>
                      </a:pPr>
                      <a:r>
                        <a:rPr lang="ar-SA" sz="2400" b="1" dirty="0">
                          <a:effectLst/>
                        </a:rPr>
                        <a:t>الإقناع بالأمثلة</a:t>
                      </a:r>
                      <a:endParaRPr lang="fr-FR" sz="24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07000"/>
                        </a:lnSpc>
                      </a:pPr>
                      <a:r>
                        <a:rPr lang="fr-FR" sz="2400" b="1" i="0" u="none" strike="noStrike" cap="none" dirty="0">
                          <a:solidFill>
                            <a:schemeClr val="dk1"/>
                          </a:solidFill>
                          <a:effectLst/>
                          <a:latin typeface="Calibri"/>
                          <a:ea typeface="Calibri"/>
                          <a:cs typeface="Calibri"/>
                          <a:sym typeface="Arial"/>
                        </a:rPr>
                        <a:t>....................................................................................................</a:t>
                      </a:r>
                      <a:r>
                        <a:rPr lang="ar-MA" sz="2400" b="1" i="0" u="none" strike="noStrike" cap="none" dirty="0">
                          <a:solidFill>
                            <a:schemeClr val="dk1"/>
                          </a:solidFill>
                          <a:effectLst/>
                          <a:latin typeface="Calibri"/>
                          <a:ea typeface="Calibri"/>
                          <a:cs typeface="Calibri"/>
                          <a:sym typeface="Arial"/>
                        </a:rPr>
                        <a:t>....................................</a:t>
                      </a:r>
                      <a:r>
                        <a:rPr lang="fr-FR" sz="2400" b="1" i="0" u="none" strike="noStrike" cap="none" dirty="0">
                          <a:solidFill>
                            <a:schemeClr val="dk1"/>
                          </a:solidFill>
                          <a:effectLst/>
                          <a:latin typeface="Calibri"/>
                          <a:ea typeface="Calibri"/>
                          <a:cs typeface="Calibri"/>
                          <a:sym typeface="Arial"/>
                        </a:rPr>
                        <a:t>.....</a:t>
                      </a:r>
                    </a:p>
                  </a:txBody>
                  <a:tcPr marL="68580" marR="68580" marT="0" marB="0"/>
                </a:tc>
                <a:extLst>
                  <a:ext uri="{0D108BD9-81ED-4DB2-BD59-A6C34878D82A}">
                    <a16:rowId xmlns:a16="http://schemas.microsoft.com/office/drawing/2014/main" val="1967253525"/>
                  </a:ext>
                </a:extLst>
              </a:tr>
              <a:tr h="1018941">
                <a:tc>
                  <a:txBody>
                    <a:bodyPr/>
                    <a:lstStyle/>
                    <a:p>
                      <a:pPr marR="0" algn="r" rtl="1">
                        <a:lnSpc>
                          <a:spcPct val="107000"/>
                        </a:lnSpc>
                        <a:spcBef>
                          <a:spcPts val="0"/>
                        </a:spcBef>
                        <a:spcAft>
                          <a:spcPts val="0"/>
                        </a:spcAft>
                        <a:buClr>
                          <a:srgbClr val="000000"/>
                        </a:buClr>
                        <a:buFont typeface="Arial"/>
                      </a:pPr>
                      <a:r>
                        <a:rPr lang="ar-SA" sz="2400" b="1" i="0" u="none" strike="noStrike" cap="none" dirty="0">
                          <a:solidFill>
                            <a:schemeClr val="dk1"/>
                          </a:solidFill>
                          <a:effectLst/>
                          <a:latin typeface="Calibri"/>
                          <a:ea typeface="Calibri"/>
                          <a:cs typeface="Calibri"/>
                          <a:sym typeface="Arial"/>
                        </a:rPr>
                        <a:t>الإقناع بالحقائق</a:t>
                      </a:r>
                      <a:endParaRPr lang="fr-FR" sz="2400" b="1" i="0" u="none" strike="noStrike" cap="none" dirty="0">
                        <a:solidFill>
                          <a:schemeClr val="dk1"/>
                        </a:solidFill>
                        <a:effectLst/>
                        <a:latin typeface="Calibri"/>
                        <a:ea typeface="Calibri"/>
                        <a:cs typeface="Calibri"/>
                        <a:sym typeface="Arial"/>
                      </a:endParaRPr>
                    </a:p>
                  </a:txBody>
                  <a:tcPr marL="68580" marR="68580" marT="0" marB="0"/>
                </a:tc>
                <a:tc>
                  <a:txBody>
                    <a:bodyPr/>
                    <a:lstStyle/>
                    <a:p>
                      <a:pPr algn="r" rtl="1">
                        <a:lnSpc>
                          <a:spcPct val="107000"/>
                        </a:lnSpc>
                      </a:pPr>
                      <a:r>
                        <a:rPr lang="fr-FR" sz="2400" b="1" i="0" u="none" strike="noStrike" cap="none" dirty="0">
                          <a:solidFill>
                            <a:schemeClr val="dk1"/>
                          </a:solidFill>
                          <a:effectLst/>
                          <a:latin typeface="Calibri"/>
                          <a:ea typeface="Calibri"/>
                          <a:cs typeface="Calibri"/>
                          <a:sym typeface="Arial"/>
                        </a:rPr>
                        <a:t>.............................................................................................................</a:t>
                      </a:r>
                      <a:r>
                        <a:rPr lang="ar-MA" sz="2400" b="1" i="0" u="none" strike="noStrike" cap="none" dirty="0">
                          <a:solidFill>
                            <a:schemeClr val="dk1"/>
                          </a:solidFill>
                          <a:effectLst/>
                          <a:latin typeface="Calibri"/>
                          <a:ea typeface="Calibri"/>
                          <a:cs typeface="Calibri"/>
                          <a:sym typeface="Arial"/>
                        </a:rPr>
                        <a:t>.................................</a:t>
                      </a:r>
                      <a:endParaRPr lang="fr-FR" sz="2400" b="1" i="0" u="none" strike="noStrike" cap="none" dirty="0">
                        <a:solidFill>
                          <a:schemeClr val="dk1"/>
                        </a:solidFill>
                        <a:effectLst/>
                        <a:latin typeface="Calibri"/>
                        <a:ea typeface="Calibri"/>
                        <a:cs typeface="Calibri"/>
                        <a:sym typeface="Arial"/>
                      </a:endParaRPr>
                    </a:p>
                  </a:txBody>
                  <a:tcPr marL="68580" marR="68580" marT="0" marB="0"/>
                </a:tc>
                <a:extLst>
                  <a:ext uri="{0D108BD9-81ED-4DB2-BD59-A6C34878D82A}">
                    <a16:rowId xmlns:a16="http://schemas.microsoft.com/office/drawing/2014/main" val="2388194144"/>
                  </a:ext>
                </a:extLst>
              </a:tr>
            </a:tbl>
          </a:graphicData>
        </a:graphic>
      </p:graphicFrame>
    </p:spTree>
    <p:extLst>
      <p:ext uri="{BB962C8B-B14F-4D97-AF65-F5344CB8AC3E}">
        <p14:creationId xmlns:p14="http://schemas.microsoft.com/office/powerpoint/2010/main" val="32917950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1" name="Google Shape;501;p71"/>
          <p:cNvSpPr txBox="1">
            <a:spLocks noGrp="1"/>
          </p:cNvSpPr>
          <p:nvPr>
            <p:ph type="title"/>
          </p:nvPr>
        </p:nvSpPr>
        <p:spPr>
          <a:xfrm>
            <a:off x="1192696" y="523893"/>
            <a:ext cx="10161104" cy="470617"/>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rgbClr val="757070"/>
              </a:buClr>
              <a:buSzPts val="1800"/>
              <a:buFont typeface="Calibri"/>
              <a:buNone/>
            </a:pPr>
            <a:r>
              <a:rPr lang="ar-MA" sz="1400" dirty="0">
                <a:solidFill>
                  <a:srgbClr val="323F4F"/>
                </a:solidFill>
              </a:rPr>
              <a:t>ـ ويعلل جوابه بأمثله وأمثلة مضادة</a:t>
            </a:r>
            <a:endParaRPr sz="1400" dirty="0">
              <a:solidFill>
                <a:srgbClr val="323F4F"/>
              </a:solidFill>
            </a:endParaRPr>
          </a:p>
        </p:txBody>
      </p:sp>
      <p:sp>
        <p:nvSpPr>
          <p:cNvPr id="502" name="Google Shape;502;p71"/>
          <p:cNvSpPr txBox="1"/>
          <p:nvPr/>
        </p:nvSpPr>
        <p:spPr>
          <a:xfrm>
            <a:off x="-118143" y="243406"/>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222A35"/>
                </a:solidFill>
                <a:latin typeface="Calibri"/>
                <a:ea typeface="Calibri"/>
                <a:cs typeface="Calibri"/>
                <a:sym typeface="Calibri"/>
              </a:rPr>
              <a:t>نستنتج الاستراتيجية المعتمدة في الإقناع : </a:t>
            </a:r>
            <a:endParaRPr sz="1400" b="0" i="0" u="none" strike="noStrike" cap="none" dirty="0">
              <a:solidFill>
                <a:srgbClr val="000000"/>
              </a:solidFill>
              <a:latin typeface="Arial"/>
              <a:ea typeface="Arial"/>
              <a:cs typeface="Arial"/>
              <a:sym typeface="Arial"/>
            </a:endParaRPr>
          </a:p>
        </p:txBody>
      </p:sp>
      <p:sp>
        <p:nvSpPr>
          <p:cNvPr id="503" name="Google Shape;503;p71"/>
          <p:cNvSpPr/>
          <p:nvPr/>
        </p:nvSpPr>
        <p:spPr>
          <a:xfrm>
            <a:off x="1185862" y="1063393"/>
            <a:ext cx="9820275" cy="4731214"/>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p:txBody>
      </p:sp>
      <p:pic>
        <p:nvPicPr>
          <p:cNvPr id="504" name="Google Shape;504;p71"/>
          <p:cNvPicPr preferRelativeResize="0"/>
          <p:nvPr/>
        </p:nvPicPr>
        <p:blipFill rotWithShape="1">
          <a:blip r:embed="rId3">
            <a:alphaModFix/>
          </a:blip>
          <a:srcRect/>
          <a:stretch/>
        </p:blipFill>
        <p:spPr>
          <a:xfrm>
            <a:off x="376775" y="156762"/>
            <a:ext cx="730250" cy="730250"/>
          </a:xfrm>
          <a:prstGeom prst="rect">
            <a:avLst/>
          </a:prstGeom>
          <a:noFill/>
          <a:ln>
            <a:noFill/>
          </a:ln>
        </p:spPr>
      </p:pic>
      <p:sp>
        <p:nvSpPr>
          <p:cNvPr id="6" name="ZoneTexte 5">
            <a:extLst>
              <a:ext uri="{FF2B5EF4-FFF2-40B4-BE49-F238E27FC236}">
                <a16:creationId xmlns:a16="http://schemas.microsoft.com/office/drawing/2014/main" id="{A3A4671C-E9D9-5722-4285-A5C98A46FC7B}"/>
              </a:ext>
            </a:extLst>
          </p:cNvPr>
          <p:cNvSpPr txBox="1"/>
          <p:nvPr/>
        </p:nvSpPr>
        <p:spPr>
          <a:xfrm>
            <a:off x="3125037" y="1230884"/>
            <a:ext cx="7634235" cy="369332"/>
          </a:xfrm>
          <a:prstGeom prst="rect">
            <a:avLst/>
          </a:prstGeom>
          <a:noFill/>
        </p:spPr>
        <p:txBody>
          <a:bodyPr wrap="square">
            <a:spAutoFit/>
          </a:bodyPr>
          <a:lstStyle/>
          <a:p>
            <a:pPr indent="360680" algn="r" rtl="1"/>
            <a:r>
              <a:rPr lang="ar-SA" sz="1800" b="1" dirty="0">
                <a:effectLst/>
                <a:latin typeface="Times New Roman" panose="02020603050405020304" pitchFamily="18" charset="0"/>
                <a:ea typeface="Times New Roman" panose="02020603050405020304" pitchFamily="18" charset="0"/>
              </a:rPr>
              <a:t>7-اعتمد الكاتب استراتيجيات مختلفة في الإقناع، أستنتج من النص ما يؤشر على:</a:t>
            </a:r>
            <a:endParaRPr lang="fr-FR" sz="1800" dirty="0">
              <a:effectLst/>
              <a:latin typeface="Times New Roman" panose="02020603050405020304" pitchFamily="18" charset="0"/>
              <a:ea typeface="Times New Roman" panose="02020603050405020304" pitchFamily="18" charset="0"/>
            </a:endParaRPr>
          </a:p>
        </p:txBody>
      </p:sp>
      <p:graphicFrame>
        <p:nvGraphicFramePr>
          <p:cNvPr id="4" name="Tableau 3">
            <a:extLst>
              <a:ext uri="{FF2B5EF4-FFF2-40B4-BE49-F238E27FC236}">
                <a16:creationId xmlns:a16="http://schemas.microsoft.com/office/drawing/2014/main" id="{35227586-29AE-D479-9AAC-204DDCF60E36}"/>
              </a:ext>
            </a:extLst>
          </p:cNvPr>
          <p:cNvGraphicFramePr>
            <a:graphicFrameLocks noGrp="1"/>
          </p:cNvGraphicFramePr>
          <p:nvPr>
            <p:extLst>
              <p:ext uri="{D42A27DB-BD31-4B8C-83A1-F6EECF244321}">
                <p14:modId xmlns:p14="http://schemas.microsoft.com/office/powerpoint/2010/main" val="2021111368"/>
              </p:ext>
            </p:extLst>
          </p:nvPr>
        </p:nvGraphicFramePr>
        <p:xfrm>
          <a:off x="1517301" y="2201053"/>
          <a:ext cx="7947325" cy="2602059"/>
        </p:xfrm>
        <a:graphic>
          <a:graphicData uri="http://schemas.openxmlformats.org/drawingml/2006/table">
            <a:tbl>
              <a:tblPr rtl="1" bandRow="1">
                <a:tableStyleId>{4CD23074-AF4A-4B2C-A281-CE239CF55C22}</a:tableStyleId>
              </a:tblPr>
              <a:tblGrid>
                <a:gridCol w="1987385">
                  <a:extLst>
                    <a:ext uri="{9D8B030D-6E8A-4147-A177-3AD203B41FA5}">
                      <a16:colId xmlns:a16="http://schemas.microsoft.com/office/drawing/2014/main" val="2473515078"/>
                    </a:ext>
                  </a:extLst>
                </a:gridCol>
                <a:gridCol w="5959940">
                  <a:extLst>
                    <a:ext uri="{9D8B030D-6E8A-4147-A177-3AD203B41FA5}">
                      <a16:colId xmlns:a16="http://schemas.microsoft.com/office/drawing/2014/main" val="3267243868"/>
                    </a:ext>
                  </a:extLst>
                </a:gridCol>
              </a:tblGrid>
              <a:tr h="2602059">
                <a:tc>
                  <a:txBody>
                    <a:bodyPr/>
                    <a:lstStyle/>
                    <a:p>
                      <a:pPr algn="r" rtl="1">
                        <a:lnSpc>
                          <a:spcPct val="107000"/>
                        </a:lnSpc>
                      </a:pPr>
                      <a:r>
                        <a:rPr lang="ar-SA" sz="2400" b="1" dirty="0">
                          <a:effectLst/>
                        </a:rPr>
                        <a:t>الإقناع بالأمثلة</a:t>
                      </a:r>
                      <a:endParaRPr lang="fr-FR" sz="24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07000"/>
                        </a:lnSpc>
                      </a:pPr>
                      <a:r>
                        <a:rPr lang="ar-MA" sz="2400" dirty="0"/>
                        <a:t>يتجلى في قول الكاتب:</a:t>
                      </a:r>
                      <a:br>
                        <a:rPr lang="ar-MA" sz="2400" dirty="0"/>
                      </a:br>
                      <a:r>
                        <a:rPr lang="ar-MA" sz="2400" dirty="0"/>
                        <a:t>"فعندما يكون في حاجة إلى مال للبدء في مشروع مهم، فعليه أن يدرك كيفية حصوله عليه، وبعد الحصول عليه، أن يتمكن من إدارته..."</a:t>
                      </a:r>
                      <a:endParaRPr lang="fr-FR" sz="2400" b="1" i="0" u="none" strike="noStrike" cap="none" dirty="0">
                        <a:solidFill>
                          <a:schemeClr val="dk1"/>
                        </a:solidFill>
                        <a:effectLst/>
                        <a:latin typeface="Calibri"/>
                        <a:ea typeface="Calibri"/>
                        <a:cs typeface="Calibri"/>
                        <a:sym typeface="Arial"/>
                      </a:endParaRPr>
                    </a:p>
                  </a:txBody>
                  <a:tcPr marL="68580" marR="68580" marT="0" marB="0"/>
                </a:tc>
                <a:extLst>
                  <a:ext uri="{0D108BD9-81ED-4DB2-BD59-A6C34878D82A}">
                    <a16:rowId xmlns:a16="http://schemas.microsoft.com/office/drawing/2014/main" val="1967253525"/>
                  </a:ext>
                </a:extLst>
              </a:tr>
            </a:tbl>
          </a:graphicData>
        </a:graphic>
      </p:graphicFrame>
    </p:spTree>
    <p:extLst>
      <p:ext uri="{BB962C8B-B14F-4D97-AF65-F5344CB8AC3E}">
        <p14:creationId xmlns:p14="http://schemas.microsoft.com/office/powerpoint/2010/main" val="26558568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1" name="Google Shape;501;p71"/>
          <p:cNvSpPr txBox="1">
            <a:spLocks noGrp="1"/>
          </p:cNvSpPr>
          <p:nvPr>
            <p:ph type="title"/>
          </p:nvPr>
        </p:nvSpPr>
        <p:spPr>
          <a:xfrm>
            <a:off x="1192696" y="523893"/>
            <a:ext cx="10161104" cy="470617"/>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rgbClr val="757070"/>
              </a:buClr>
              <a:buSzPts val="1800"/>
              <a:buFont typeface="Calibri"/>
              <a:buNone/>
            </a:pPr>
            <a:r>
              <a:rPr lang="ar-MA" sz="1400" dirty="0">
                <a:solidFill>
                  <a:srgbClr val="323F4F"/>
                </a:solidFill>
              </a:rPr>
              <a:t>ـ ويعلل جوابه بأمثله وأمثلة مضادة</a:t>
            </a:r>
            <a:endParaRPr sz="1400" dirty="0">
              <a:solidFill>
                <a:srgbClr val="323F4F"/>
              </a:solidFill>
            </a:endParaRPr>
          </a:p>
        </p:txBody>
      </p:sp>
      <p:sp>
        <p:nvSpPr>
          <p:cNvPr id="502" name="Google Shape;502;p71"/>
          <p:cNvSpPr txBox="1"/>
          <p:nvPr/>
        </p:nvSpPr>
        <p:spPr>
          <a:xfrm>
            <a:off x="-118143" y="243406"/>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222A35"/>
                </a:solidFill>
                <a:latin typeface="Calibri"/>
                <a:ea typeface="Calibri"/>
                <a:cs typeface="Calibri"/>
                <a:sym typeface="Calibri"/>
              </a:rPr>
              <a:t>نستنتج الاستراتيجية المعتمدة في الإقناع : </a:t>
            </a:r>
            <a:endParaRPr sz="1400" b="0" i="0" u="none" strike="noStrike" cap="none" dirty="0">
              <a:solidFill>
                <a:srgbClr val="000000"/>
              </a:solidFill>
              <a:latin typeface="Arial"/>
              <a:ea typeface="Arial"/>
              <a:cs typeface="Arial"/>
              <a:sym typeface="Arial"/>
            </a:endParaRPr>
          </a:p>
        </p:txBody>
      </p:sp>
      <p:sp>
        <p:nvSpPr>
          <p:cNvPr id="503" name="Google Shape;503;p71"/>
          <p:cNvSpPr/>
          <p:nvPr/>
        </p:nvSpPr>
        <p:spPr>
          <a:xfrm>
            <a:off x="1185862" y="1063393"/>
            <a:ext cx="9820275" cy="4731214"/>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p:txBody>
      </p:sp>
      <p:pic>
        <p:nvPicPr>
          <p:cNvPr id="504" name="Google Shape;504;p71"/>
          <p:cNvPicPr preferRelativeResize="0"/>
          <p:nvPr/>
        </p:nvPicPr>
        <p:blipFill rotWithShape="1">
          <a:blip r:embed="rId3">
            <a:alphaModFix/>
          </a:blip>
          <a:srcRect/>
          <a:stretch/>
        </p:blipFill>
        <p:spPr>
          <a:xfrm>
            <a:off x="376775" y="156762"/>
            <a:ext cx="730250" cy="730250"/>
          </a:xfrm>
          <a:prstGeom prst="rect">
            <a:avLst/>
          </a:prstGeom>
          <a:noFill/>
          <a:ln>
            <a:noFill/>
          </a:ln>
        </p:spPr>
      </p:pic>
      <p:sp>
        <p:nvSpPr>
          <p:cNvPr id="6" name="ZoneTexte 5">
            <a:extLst>
              <a:ext uri="{FF2B5EF4-FFF2-40B4-BE49-F238E27FC236}">
                <a16:creationId xmlns:a16="http://schemas.microsoft.com/office/drawing/2014/main" id="{A3A4671C-E9D9-5722-4285-A5C98A46FC7B}"/>
              </a:ext>
            </a:extLst>
          </p:cNvPr>
          <p:cNvSpPr txBox="1"/>
          <p:nvPr/>
        </p:nvSpPr>
        <p:spPr>
          <a:xfrm>
            <a:off x="3125037" y="1230884"/>
            <a:ext cx="7634235" cy="369332"/>
          </a:xfrm>
          <a:prstGeom prst="rect">
            <a:avLst/>
          </a:prstGeom>
          <a:noFill/>
        </p:spPr>
        <p:txBody>
          <a:bodyPr wrap="square">
            <a:spAutoFit/>
          </a:bodyPr>
          <a:lstStyle/>
          <a:p>
            <a:pPr indent="360680" algn="r" rtl="1"/>
            <a:r>
              <a:rPr lang="ar-SA" sz="1800" b="1" dirty="0">
                <a:effectLst/>
                <a:latin typeface="Times New Roman" panose="02020603050405020304" pitchFamily="18" charset="0"/>
                <a:ea typeface="Times New Roman" panose="02020603050405020304" pitchFamily="18" charset="0"/>
              </a:rPr>
              <a:t>7-اعتمد الكاتب استراتيجيات مختلفة في الإقناع، أستنتج من النص ما يؤشر على:</a:t>
            </a:r>
            <a:endParaRPr lang="fr-FR" sz="1800" dirty="0">
              <a:effectLst/>
              <a:latin typeface="Times New Roman" panose="02020603050405020304" pitchFamily="18" charset="0"/>
              <a:ea typeface="Times New Roman" panose="02020603050405020304" pitchFamily="18" charset="0"/>
            </a:endParaRPr>
          </a:p>
        </p:txBody>
      </p:sp>
      <p:graphicFrame>
        <p:nvGraphicFramePr>
          <p:cNvPr id="4" name="Tableau 3">
            <a:extLst>
              <a:ext uri="{FF2B5EF4-FFF2-40B4-BE49-F238E27FC236}">
                <a16:creationId xmlns:a16="http://schemas.microsoft.com/office/drawing/2014/main" id="{35227586-29AE-D479-9AAC-204DDCF60E36}"/>
              </a:ext>
            </a:extLst>
          </p:cNvPr>
          <p:cNvGraphicFramePr>
            <a:graphicFrameLocks noGrp="1"/>
          </p:cNvGraphicFramePr>
          <p:nvPr>
            <p:extLst>
              <p:ext uri="{D42A27DB-BD31-4B8C-83A1-F6EECF244321}">
                <p14:modId xmlns:p14="http://schemas.microsoft.com/office/powerpoint/2010/main" val="321936554"/>
              </p:ext>
            </p:extLst>
          </p:nvPr>
        </p:nvGraphicFramePr>
        <p:xfrm>
          <a:off x="1517301" y="2201053"/>
          <a:ext cx="7947325" cy="2602059"/>
        </p:xfrm>
        <a:graphic>
          <a:graphicData uri="http://schemas.openxmlformats.org/drawingml/2006/table">
            <a:tbl>
              <a:tblPr rtl="1" bandRow="1">
                <a:tableStyleId>{4CD23074-AF4A-4B2C-A281-CE239CF55C22}</a:tableStyleId>
              </a:tblPr>
              <a:tblGrid>
                <a:gridCol w="1987385">
                  <a:extLst>
                    <a:ext uri="{9D8B030D-6E8A-4147-A177-3AD203B41FA5}">
                      <a16:colId xmlns:a16="http://schemas.microsoft.com/office/drawing/2014/main" val="2473515078"/>
                    </a:ext>
                  </a:extLst>
                </a:gridCol>
                <a:gridCol w="5959940">
                  <a:extLst>
                    <a:ext uri="{9D8B030D-6E8A-4147-A177-3AD203B41FA5}">
                      <a16:colId xmlns:a16="http://schemas.microsoft.com/office/drawing/2014/main" val="3267243868"/>
                    </a:ext>
                  </a:extLst>
                </a:gridCol>
              </a:tblGrid>
              <a:tr h="2602059">
                <a:tc>
                  <a:txBody>
                    <a:bodyPr/>
                    <a:lstStyle/>
                    <a:p>
                      <a:pPr algn="r" rtl="1">
                        <a:lnSpc>
                          <a:spcPct val="107000"/>
                        </a:lnSpc>
                      </a:pPr>
                      <a:r>
                        <a:rPr lang="ar-SA" sz="2400" b="1" dirty="0">
                          <a:effectLst/>
                        </a:rPr>
                        <a:t>الإقناع </a:t>
                      </a:r>
                      <a:r>
                        <a:rPr lang="ar-MA" sz="2400" b="1" dirty="0">
                          <a:effectLst/>
                        </a:rPr>
                        <a:t>بالحقائق</a:t>
                      </a:r>
                      <a:endParaRPr lang="fr-FR" sz="24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r>
                        <a:rPr lang="ar-MA" sz="2400" dirty="0"/>
                        <a:t>يتجلى في قول الكاتب:</a:t>
                      </a:r>
                      <a:br>
                        <a:rPr lang="ar-MA" sz="2400" dirty="0"/>
                      </a:br>
                      <a:r>
                        <a:rPr lang="ar-MA" sz="2400" dirty="0"/>
                        <a:t>"يُعد رجل الأعمال ناجحًا عندما يستطيع تنفيذ العديد من الأعمال الناجحة في وقت واحد..."</a:t>
                      </a:r>
                    </a:p>
                    <a:p>
                      <a:pPr algn="r" rtl="1"/>
                      <a:r>
                        <a:rPr lang="ar-MA" sz="2400" dirty="0"/>
                        <a:t>حيث يقدم حقيقة عامة مرتبطة بمعايير النجاح في عالم الأعمال</a:t>
                      </a:r>
                    </a:p>
                  </a:txBody>
                  <a:tcPr marL="68580" marR="68580" marT="0" marB="0"/>
                </a:tc>
                <a:extLst>
                  <a:ext uri="{0D108BD9-81ED-4DB2-BD59-A6C34878D82A}">
                    <a16:rowId xmlns:a16="http://schemas.microsoft.com/office/drawing/2014/main" val="1967253525"/>
                  </a:ext>
                </a:extLst>
              </a:tr>
            </a:tbl>
          </a:graphicData>
        </a:graphic>
      </p:graphicFrame>
    </p:spTree>
    <p:extLst>
      <p:ext uri="{BB962C8B-B14F-4D97-AF65-F5344CB8AC3E}">
        <p14:creationId xmlns:p14="http://schemas.microsoft.com/office/powerpoint/2010/main" val="22544487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016"/>
        <p:cNvGrpSpPr/>
        <p:nvPr/>
      </p:nvGrpSpPr>
      <p:grpSpPr>
        <a:xfrm>
          <a:off x="0" y="0"/>
          <a:ext cx="0" cy="0"/>
          <a:chOff x="0" y="0"/>
          <a:chExt cx="0" cy="0"/>
        </a:xfrm>
      </p:grpSpPr>
      <p:grpSp>
        <p:nvGrpSpPr>
          <p:cNvPr id="1017" name="Google Shape;1017;p78"/>
          <p:cNvGrpSpPr/>
          <p:nvPr/>
        </p:nvGrpSpPr>
        <p:grpSpPr>
          <a:xfrm>
            <a:off x="812159" y="829917"/>
            <a:ext cx="10567685" cy="5198169"/>
            <a:chOff x="2184400" y="1402025"/>
            <a:chExt cx="7823200" cy="4942038"/>
          </a:xfrm>
        </p:grpSpPr>
        <p:sp>
          <p:nvSpPr>
            <p:cNvPr id="1018" name="Google Shape;1018;p78"/>
            <p:cNvSpPr/>
            <p:nvPr/>
          </p:nvSpPr>
          <p:spPr>
            <a:xfrm>
              <a:off x="2184400" y="1402025"/>
              <a:ext cx="7823200" cy="4942038"/>
            </a:xfrm>
            <a:prstGeom prst="roundRect">
              <a:avLst>
                <a:gd name="adj" fmla="val 2665"/>
              </a:avLst>
            </a:prstGeom>
            <a:solidFill>
              <a:srgbClr val="8BC145"/>
            </a:solidFill>
            <a:ln w="19050" cap="flat" cmpd="sng">
              <a:solidFill>
                <a:srgbClr val="8BC145"/>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019" name="Google Shape;1019;p78"/>
            <p:cNvSpPr/>
            <p:nvPr/>
          </p:nvSpPr>
          <p:spPr>
            <a:xfrm>
              <a:off x="2284184" y="1499311"/>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FFFFFF"/>
                </a:buClr>
                <a:buSzPts val="4000"/>
                <a:buFont typeface="Arial"/>
                <a:buNone/>
              </a:pPr>
              <a:endParaRPr sz="4000" b="1" i="0" u="none" strike="noStrike" cap="none">
                <a:solidFill>
                  <a:srgbClr val="000000"/>
                </a:solidFill>
                <a:latin typeface="Calibri"/>
                <a:ea typeface="Calibri"/>
                <a:cs typeface="Calibri"/>
                <a:sym typeface="Calibri"/>
              </a:endParaRPr>
            </a:p>
            <a:p>
              <a:pPr marL="0" marR="0" lvl="0" indent="0" algn="ctr" rtl="1">
                <a:lnSpc>
                  <a:spcPct val="100000"/>
                </a:lnSpc>
                <a:spcBef>
                  <a:spcPts val="0"/>
                </a:spcBef>
                <a:spcAft>
                  <a:spcPts val="0"/>
                </a:spcAft>
                <a:buClr>
                  <a:srgbClr val="92D050"/>
                </a:buClr>
                <a:buSzPts val="4400"/>
                <a:buFont typeface="Calibri"/>
                <a:buNone/>
              </a:pPr>
              <a:r>
                <a:rPr lang="ar-MA" sz="4400" b="1" i="0" u="none" strike="noStrike" cap="none">
                  <a:solidFill>
                    <a:srgbClr val="92D050"/>
                  </a:solidFill>
                  <a:latin typeface="Calibri"/>
                  <a:ea typeface="Calibri"/>
                  <a:cs typeface="Calibri"/>
                  <a:sym typeface="Calibri"/>
                </a:rPr>
                <a:t> الممارسة المستقلة</a:t>
              </a:r>
              <a:endParaRPr sz="4400" b="1" i="0" u="none" strike="noStrike" cap="none">
                <a:solidFill>
                  <a:srgbClr val="92D050"/>
                </a:solidFill>
                <a:latin typeface="Calibri"/>
                <a:ea typeface="Calibri"/>
                <a:cs typeface="Calibri"/>
                <a:sym typeface="Calibri"/>
              </a:endParaRPr>
            </a:p>
          </p:txBody>
        </p:sp>
      </p:grpSp>
      <p:grpSp>
        <p:nvGrpSpPr>
          <p:cNvPr id="1020" name="Google Shape;1020;p78"/>
          <p:cNvGrpSpPr/>
          <p:nvPr/>
        </p:nvGrpSpPr>
        <p:grpSpPr>
          <a:xfrm>
            <a:off x="8664315" y="5002108"/>
            <a:ext cx="2351651" cy="708937"/>
            <a:chOff x="8664315" y="5002108"/>
            <a:chExt cx="2351650" cy="708937"/>
          </a:xfrm>
        </p:grpSpPr>
        <p:sp>
          <p:nvSpPr>
            <p:cNvPr id="1021" name="Google Shape;1021;p78"/>
            <p:cNvSpPr/>
            <p:nvPr/>
          </p:nvSpPr>
          <p:spPr>
            <a:xfrm>
              <a:off x="10366087" y="5002108"/>
              <a:ext cx="649878" cy="649879"/>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022" name="Google Shape;1022;p78"/>
            <p:cNvSpPr/>
            <p:nvPr/>
          </p:nvSpPr>
          <p:spPr>
            <a:xfrm>
              <a:off x="8664315" y="5060928"/>
              <a:ext cx="1701771"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4 دقائق</a:t>
              </a:r>
              <a:endParaRPr sz="1400" b="0" i="0" u="none" strike="noStrike" cap="none">
                <a:solidFill>
                  <a:srgbClr val="000000"/>
                </a:solidFill>
                <a:latin typeface="Arial"/>
                <a:ea typeface="Arial"/>
                <a:cs typeface="Arial"/>
                <a:sym typeface="Arial"/>
              </a:endParaRPr>
            </a:p>
          </p:txBody>
        </p:sp>
      </p:grpSp>
      <p:pic>
        <p:nvPicPr>
          <p:cNvPr id="1023" name="Google Shape;1023;p78"/>
          <p:cNvPicPr preferRelativeResize="0"/>
          <p:nvPr/>
        </p:nvPicPr>
        <p:blipFill rotWithShape="1">
          <a:blip r:embed="rId4">
            <a:alphaModFix/>
          </a:blip>
          <a:srcRect/>
          <a:stretch/>
        </p:blipFill>
        <p:spPr>
          <a:xfrm>
            <a:off x="4960599" y="1158197"/>
            <a:ext cx="2270803" cy="2270803"/>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1" name="Google Shape;501;p71"/>
          <p:cNvSpPr txBox="1">
            <a:spLocks noGrp="1"/>
          </p:cNvSpPr>
          <p:nvPr>
            <p:ph type="title"/>
          </p:nvPr>
        </p:nvSpPr>
        <p:spPr>
          <a:xfrm>
            <a:off x="1192696" y="523893"/>
            <a:ext cx="10161104" cy="470617"/>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rgbClr val="757070"/>
              </a:buClr>
              <a:buSzPts val="1800"/>
              <a:buFont typeface="Calibri"/>
              <a:buNone/>
            </a:pPr>
            <a:r>
              <a:rPr lang="ar-MA" sz="1400" dirty="0">
                <a:solidFill>
                  <a:srgbClr val="323F4F"/>
                </a:solidFill>
              </a:rPr>
              <a:t>ـ ويعلل جوابه بأمثله وأمثلة مضادة</a:t>
            </a:r>
            <a:endParaRPr sz="1400" dirty="0">
              <a:solidFill>
                <a:srgbClr val="323F4F"/>
              </a:solidFill>
            </a:endParaRPr>
          </a:p>
        </p:txBody>
      </p:sp>
      <p:sp>
        <p:nvSpPr>
          <p:cNvPr id="502" name="Google Shape;502;p71"/>
          <p:cNvSpPr txBox="1"/>
          <p:nvPr/>
        </p:nvSpPr>
        <p:spPr>
          <a:xfrm>
            <a:off x="-118143" y="243406"/>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222A35"/>
                </a:solidFill>
                <a:latin typeface="Calibri"/>
                <a:ea typeface="Calibri"/>
                <a:cs typeface="Calibri"/>
                <a:sym typeface="Calibri"/>
              </a:rPr>
              <a:t>أبدي رأيي: </a:t>
            </a:r>
            <a:endParaRPr sz="1400" b="0" i="0" u="none" strike="noStrike" cap="none" dirty="0">
              <a:solidFill>
                <a:srgbClr val="000000"/>
              </a:solidFill>
              <a:latin typeface="Arial"/>
              <a:ea typeface="Arial"/>
              <a:cs typeface="Arial"/>
              <a:sym typeface="Arial"/>
            </a:endParaRPr>
          </a:p>
        </p:txBody>
      </p:sp>
      <p:sp>
        <p:nvSpPr>
          <p:cNvPr id="503" name="Google Shape;503;p71"/>
          <p:cNvSpPr/>
          <p:nvPr/>
        </p:nvSpPr>
        <p:spPr>
          <a:xfrm>
            <a:off x="1185862" y="1063393"/>
            <a:ext cx="9820275" cy="4731214"/>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p:txBody>
      </p:sp>
      <p:pic>
        <p:nvPicPr>
          <p:cNvPr id="504" name="Google Shape;504;p71"/>
          <p:cNvPicPr preferRelativeResize="0"/>
          <p:nvPr/>
        </p:nvPicPr>
        <p:blipFill rotWithShape="1">
          <a:blip r:embed="rId3">
            <a:alphaModFix/>
          </a:blip>
          <a:srcRect/>
          <a:stretch/>
        </p:blipFill>
        <p:spPr>
          <a:xfrm>
            <a:off x="376775" y="156762"/>
            <a:ext cx="730250" cy="730250"/>
          </a:xfrm>
          <a:prstGeom prst="rect">
            <a:avLst/>
          </a:prstGeom>
          <a:noFill/>
          <a:ln>
            <a:noFill/>
          </a:ln>
        </p:spPr>
      </p:pic>
      <p:sp>
        <p:nvSpPr>
          <p:cNvPr id="7" name="ZoneTexte 6">
            <a:extLst>
              <a:ext uri="{FF2B5EF4-FFF2-40B4-BE49-F238E27FC236}">
                <a16:creationId xmlns:a16="http://schemas.microsoft.com/office/drawing/2014/main" id="{998C7A70-4C6A-4AC4-C861-109DEB501824}"/>
              </a:ext>
            </a:extLst>
          </p:cNvPr>
          <p:cNvSpPr txBox="1"/>
          <p:nvPr/>
        </p:nvSpPr>
        <p:spPr>
          <a:xfrm>
            <a:off x="2615379" y="1897869"/>
            <a:ext cx="8121445" cy="2554545"/>
          </a:xfrm>
          <a:prstGeom prst="rect">
            <a:avLst/>
          </a:prstGeom>
          <a:noFill/>
        </p:spPr>
        <p:txBody>
          <a:bodyPr wrap="square">
            <a:spAutoFit/>
          </a:bodyPr>
          <a:lstStyle/>
          <a:p>
            <a:pPr indent="90170" algn="just" rtl="1"/>
            <a:r>
              <a:rPr lang="ar-SA" sz="2000" b="1" dirty="0">
                <a:solidFill>
                  <a:srgbClr val="222A35"/>
                </a:solidFill>
                <a:latin typeface="Calibri"/>
                <a:ea typeface="Calibri"/>
                <a:cs typeface="Calibri"/>
              </a:rPr>
              <a:t>8 أنطلق من فهمي النص وأبدي رأيي وأعلله: من بين الصفات التي دافع عنها الكاتب، ما هي الصفة التي تعتقد أنها الأهم في نجاح رجل الأعمال؟ ولماذا؟</a:t>
            </a:r>
            <a:endParaRPr lang="fr-FR" sz="2000" b="1" dirty="0">
              <a:solidFill>
                <a:srgbClr val="222A35"/>
              </a:solidFill>
              <a:latin typeface="Calibri"/>
              <a:ea typeface="Calibri"/>
              <a:cs typeface="Calibri"/>
            </a:endParaRPr>
          </a:p>
          <a:p>
            <a:pPr algn="r"/>
            <a:r>
              <a:rPr lang="fr-FR" sz="2000" b="1" dirty="0">
                <a:solidFill>
                  <a:srgbClr val="222A35"/>
                </a:solidFill>
                <a:latin typeface="Calibri"/>
                <a:ea typeface="Calibri"/>
                <a:cs typeface="Calibri"/>
              </a:rPr>
              <a:t>........................................................................................................................................................................................................................................</a:t>
            </a:r>
            <a:endParaRPr lang="ar-MA" sz="2000" b="1" dirty="0">
              <a:solidFill>
                <a:srgbClr val="222A35"/>
              </a:solidFill>
              <a:latin typeface="Calibri"/>
              <a:ea typeface="Calibri"/>
              <a:cs typeface="Calibri"/>
            </a:endParaRPr>
          </a:p>
          <a:p>
            <a:pPr algn="r"/>
            <a:r>
              <a:rPr lang="ar-MA" sz="2000" dirty="0">
                <a:solidFill>
                  <a:srgbClr val="FF0000"/>
                </a:solidFill>
                <a:latin typeface="Calibri"/>
                <a:ea typeface="Calibri"/>
                <a:cs typeface="Calibri"/>
              </a:rPr>
              <a:t>  يقبل الرأي إذا كان : </a:t>
            </a:r>
          </a:p>
          <a:p>
            <a:pPr algn="r"/>
            <a:r>
              <a:rPr lang="ar-MA" sz="2000" dirty="0">
                <a:solidFill>
                  <a:srgbClr val="FF0000"/>
                </a:solidFill>
                <a:latin typeface="Calibri"/>
                <a:ea typeface="Calibri"/>
                <a:cs typeface="Calibri"/>
              </a:rPr>
              <a:t>ـــــ  معقولا</a:t>
            </a:r>
          </a:p>
          <a:p>
            <a:pPr algn="r"/>
            <a:r>
              <a:rPr lang="ar-MA" sz="2000" dirty="0">
                <a:solidFill>
                  <a:srgbClr val="FF0000"/>
                </a:solidFill>
                <a:latin typeface="Calibri"/>
                <a:ea typeface="Calibri"/>
                <a:cs typeface="Calibri"/>
              </a:rPr>
              <a:t>ــــــ  ومرتبطا بتحقيق النجاح في الأعمال</a:t>
            </a:r>
          </a:p>
          <a:p>
            <a:pPr algn="r"/>
            <a:r>
              <a:rPr lang="ar-MA" sz="2000" dirty="0">
                <a:solidFill>
                  <a:srgbClr val="FF0000"/>
                </a:solidFill>
                <a:latin typeface="Calibri"/>
                <a:ea typeface="Calibri"/>
                <a:cs typeface="Calibri"/>
              </a:rPr>
              <a:t>ـــــــــ معلَّلا </a:t>
            </a:r>
            <a:endParaRPr lang="fr-FR" sz="2000" dirty="0">
              <a:solidFill>
                <a:srgbClr val="FF0000"/>
              </a:solidFill>
              <a:latin typeface="Calibri"/>
              <a:ea typeface="Calibri"/>
              <a:cs typeface="Calibri"/>
            </a:endParaRPr>
          </a:p>
        </p:txBody>
      </p:sp>
    </p:spTree>
    <p:extLst>
      <p:ext uri="{BB962C8B-B14F-4D97-AF65-F5344CB8AC3E}">
        <p14:creationId xmlns:p14="http://schemas.microsoft.com/office/powerpoint/2010/main" val="6093144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1" name="Google Shape;501;p71"/>
          <p:cNvSpPr txBox="1">
            <a:spLocks noGrp="1"/>
          </p:cNvSpPr>
          <p:nvPr>
            <p:ph type="title"/>
          </p:nvPr>
        </p:nvSpPr>
        <p:spPr>
          <a:xfrm>
            <a:off x="1192696" y="523893"/>
            <a:ext cx="10161104" cy="470617"/>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rgbClr val="757070"/>
              </a:buClr>
              <a:buSzPts val="1800"/>
              <a:buFont typeface="Calibri"/>
              <a:buNone/>
            </a:pPr>
            <a:r>
              <a:rPr lang="ar-MA" sz="1400" dirty="0">
                <a:solidFill>
                  <a:srgbClr val="323F4F"/>
                </a:solidFill>
              </a:rPr>
              <a:t>ـ ويعلل جوابه بأمثله وأمثلة مضادة</a:t>
            </a:r>
            <a:endParaRPr sz="1400" dirty="0">
              <a:solidFill>
                <a:srgbClr val="323F4F"/>
              </a:solidFill>
            </a:endParaRPr>
          </a:p>
        </p:txBody>
      </p:sp>
      <p:sp>
        <p:nvSpPr>
          <p:cNvPr id="502" name="Google Shape;502;p71"/>
          <p:cNvSpPr txBox="1"/>
          <p:nvPr/>
        </p:nvSpPr>
        <p:spPr>
          <a:xfrm>
            <a:off x="-118143" y="243406"/>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222A35"/>
                </a:solidFill>
                <a:latin typeface="Calibri"/>
                <a:ea typeface="Calibri"/>
                <a:cs typeface="Calibri"/>
                <a:sym typeface="Calibri"/>
              </a:rPr>
              <a:t>أقدم مقترحا: </a:t>
            </a:r>
            <a:endParaRPr sz="1400" b="0" i="0" u="none" strike="noStrike" cap="none" dirty="0">
              <a:solidFill>
                <a:srgbClr val="000000"/>
              </a:solidFill>
              <a:latin typeface="Arial"/>
              <a:ea typeface="Arial"/>
              <a:cs typeface="Arial"/>
              <a:sym typeface="Arial"/>
            </a:endParaRPr>
          </a:p>
        </p:txBody>
      </p:sp>
      <p:sp>
        <p:nvSpPr>
          <p:cNvPr id="503" name="Google Shape;503;p71"/>
          <p:cNvSpPr/>
          <p:nvPr/>
        </p:nvSpPr>
        <p:spPr>
          <a:xfrm>
            <a:off x="1185862" y="1063393"/>
            <a:ext cx="9820275" cy="4731214"/>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a:p>
            <a:pPr marL="0" marR="0" lvl="0" indent="0" algn="r" rtl="1">
              <a:lnSpc>
                <a:spcPct val="64843"/>
              </a:lnSpc>
              <a:spcBef>
                <a:spcPts val="0"/>
              </a:spcBef>
              <a:spcAft>
                <a:spcPts val="0"/>
              </a:spcAft>
              <a:buClr>
                <a:srgbClr val="000000"/>
              </a:buClr>
              <a:buSzPts val="3200"/>
              <a:buFont typeface="Arial"/>
              <a:buNone/>
            </a:pPr>
            <a:endParaRPr sz="3200" b="1" i="0" u="none" strike="noStrike" cap="none">
              <a:solidFill>
                <a:schemeClr val="dk1"/>
              </a:solidFill>
              <a:latin typeface="Calibri"/>
              <a:ea typeface="Calibri"/>
              <a:cs typeface="Calibri"/>
              <a:sym typeface="Calibri"/>
            </a:endParaRPr>
          </a:p>
        </p:txBody>
      </p:sp>
      <p:pic>
        <p:nvPicPr>
          <p:cNvPr id="504" name="Google Shape;504;p71"/>
          <p:cNvPicPr preferRelativeResize="0"/>
          <p:nvPr/>
        </p:nvPicPr>
        <p:blipFill rotWithShape="1">
          <a:blip r:embed="rId3">
            <a:alphaModFix/>
          </a:blip>
          <a:srcRect/>
          <a:stretch/>
        </p:blipFill>
        <p:spPr>
          <a:xfrm>
            <a:off x="376775" y="156762"/>
            <a:ext cx="730250" cy="730250"/>
          </a:xfrm>
          <a:prstGeom prst="rect">
            <a:avLst/>
          </a:prstGeom>
          <a:noFill/>
          <a:ln>
            <a:noFill/>
          </a:ln>
        </p:spPr>
      </p:pic>
      <p:sp>
        <p:nvSpPr>
          <p:cNvPr id="6" name="ZoneTexte 5">
            <a:extLst>
              <a:ext uri="{FF2B5EF4-FFF2-40B4-BE49-F238E27FC236}">
                <a16:creationId xmlns:a16="http://schemas.microsoft.com/office/drawing/2014/main" id="{1F8A50B5-F30F-D405-39A5-7E38F33F1A19}"/>
              </a:ext>
            </a:extLst>
          </p:cNvPr>
          <p:cNvSpPr txBox="1"/>
          <p:nvPr/>
        </p:nvSpPr>
        <p:spPr>
          <a:xfrm>
            <a:off x="1507599" y="2112902"/>
            <a:ext cx="9531298" cy="1318310"/>
          </a:xfrm>
          <a:prstGeom prst="rect">
            <a:avLst/>
          </a:prstGeom>
          <a:noFill/>
        </p:spPr>
        <p:txBody>
          <a:bodyPr wrap="square">
            <a:spAutoFit/>
          </a:bodyPr>
          <a:lstStyle/>
          <a:p>
            <a:pPr algn="r" rtl="1"/>
            <a:r>
              <a:rPr lang="ar-SA" sz="2400" b="1" dirty="0">
                <a:effectLst/>
                <a:latin typeface="Calibri" panose="020F0502020204030204" pitchFamily="34" charset="0"/>
                <a:ea typeface="Calibri" panose="020F0502020204030204" pitchFamily="34" charset="0"/>
                <a:cs typeface="Calibri" panose="020F0502020204030204" pitchFamily="34" charset="0"/>
              </a:rPr>
              <a:t>9ـ هل توجد عوامل أخرى تسهم في النجاح في الأعمال لم يذكرها الكاتب؟ قدم واحدا منها واشرحه.</a:t>
            </a:r>
            <a:endParaRPr lang="fr-FR" sz="2400" dirty="0">
              <a:effectLst/>
              <a:latin typeface="Calibri" panose="020F0502020204030204" pitchFamily="34" charset="0"/>
              <a:ea typeface="Calibri" panose="020F0502020204030204" pitchFamily="34" charset="0"/>
              <a:cs typeface="Calibri" panose="020F0502020204030204" pitchFamily="34" charset="0"/>
            </a:endParaRPr>
          </a:p>
          <a:p>
            <a:pPr algn="r" rtl="1">
              <a:spcBef>
                <a:spcPts val="1400"/>
              </a:spcBef>
              <a:spcAft>
                <a:spcPts val="1400"/>
              </a:spcAft>
            </a:pPr>
            <a:r>
              <a:rPr lang="ar-MA" sz="20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تقبل الإجابة إذا قدم المتعلم عاملا معقولا أثبتت التجارب أنه يسهم في تحقيق النجاح في الأعمال </a:t>
            </a:r>
            <a:endParaRPr lang="fr-FR" sz="2000" dirty="0">
              <a:solidFill>
                <a:srgbClr val="FF0000"/>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081208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192"/>
        <p:cNvGrpSpPr/>
        <p:nvPr/>
      </p:nvGrpSpPr>
      <p:grpSpPr>
        <a:xfrm>
          <a:off x="0" y="0"/>
          <a:ext cx="0" cy="0"/>
          <a:chOff x="0" y="0"/>
          <a:chExt cx="0" cy="0"/>
        </a:xfrm>
      </p:grpSpPr>
      <p:sp>
        <p:nvSpPr>
          <p:cNvPr id="1193" name="Google Shape;1193;p120"/>
          <p:cNvSpPr txBox="1">
            <a:spLocks noGrp="1"/>
          </p:cNvSpPr>
          <p:nvPr>
            <p:ph type="body" idx="1"/>
          </p:nvPr>
        </p:nvSpPr>
        <p:spPr>
          <a:xfrm>
            <a:off x="8661401" y="5229083"/>
            <a:ext cx="1698752" cy="503301"/>
          </a:xfrm>
          <a:prstGeom prst="rect">
            <a:avLst/>
          </a:prstGeom>
          <a:noFill/>
          <a:ln>
            <a:noFill/>
          </a:ln>
        </p:spPr>
        <p:txBody>
          <a:bodyPr spcFirstLastPara="1" wrap="square" lIns="91425" tIns="45700" rIns="91425" bIns="45700" anchor="ctr" anchorCtr="0">
            <a:normAutofit fontScale="92500" lnSpcReduction="20000"/>
          </a:bodyPr>
          <a:lstStyle/>
          <a:p>
            <a:pPr marL="457200" lvl="0" indent="-406400" algn="r" rtl="1">
              <a:lnSpc>
                <a:spcPct val="90000"/>
              </a:lnSpc>
              <a:spcBef>
                <a:spcPts val="1000"/>
              </a:spcBef>
              <a:spcAft>
                <a:spcPts val="0"/>
              </a:spcAft>
              <a:buSzPct val="108108"/>
              <a:buNone/>
            </a:pPr>
            <a:r>
              <a:rPr lang="ar-MA"/>
              <a:t>5 دقائق</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097"/>
        <p:cNvGrpSpPr/>
        <p:nvPr/>
      </p:nvGrpSpPr>
      <p:grpSpPr>
        <a:xfrm>
          <a:off x="0" y="0"/>
          <a:ext cx="0" cy="0"/>
          <a:chOff x="0" y="0"/>
          <a:chExt cx="0" cy="0"/>
        </a:xfrm>
      </p:grpSpPr>
      <p:sp>
        <p:nvSpPr>
          <p:cNvPr id="1098" name="Google Shape;1098;p81"/>
          <p:cNvSpPr txBox="1"/>
          <p:nvPr/>
        </p:nvSpPr>
        <p:spPr>
          <a:xfrm>
            <a:off x="2163258" y="2693101"/>
            <a:ext cx="9509747" cy="3323946"/>
          </a:xfrm>
          <a:prstGeom prst="rect">
            <a:avLst/>
          </a:prstGeom>
          <a:noFill/>
          <a:ln>
            <a:noFill/>
          </a:ln>
        </p:spPr>
        <p:txBody>
          <a:bodyPr spcFirstLastPara="1" wrap="square" lIns="91425" tIns="45700" rIns="91425" bIns="45700" anchor="t" anchorCtr="0">
            <a:spAutoFit/>
          </a:bodyPr>
          <a:lstStyle/>
          <a:p>
            <a:pPr marL="0" marR="0" lvl="0" indent="195263" algn="r" rtl="1">
              <a:lnSpc>
                <a:spcPct val="150000"/>
              </a:lnSpc>
              <a:spcBef>
                <a:spcPts val="0"/>
              </a:spcBef>
              <a:spcAft>
                <a:spcPts val="0"/>
              </a:spcAft>
              <a:buClr>
                <a:srgbClr val="000000"/>
              </a:buClr>
              <a:buSzPts val="2800"/>
              <a:buFont typeface="Arial"/>
              <a:buNone/>
            </a:pPr>
            <a:r>
              <a:rPr lang="ar-MA" sz="2800" b="1" i="0" u="none" strike="noStrike" cap="none" dirty="0">
                <a:solidFill>
                  <a:schemeClr val="dk1"/>
                </a:solidFill>
                <a:latin typeface="Calibri"/>
                <a:ea typeface="Calibri"/>
                <a:cs typeface="Calibri"/>
                <a:sym typeface="Calibri"/>
              </a:rPr>
              <a:t>1......................................................................................</a:t>
            </a:r>
          </a:p>
          <a:p>
            <a:pPr marL="0" marR="0" lvl="0" indent="195263" algn="r" rtl="1">
              <a:lnSpc>
                <a:spcPct val="150000"/>
              </a:lnSpc>
              <a:spcBef>
                <a:spcPts val="0"/>
              </a:spcBef>
              <a:spcAft>
                <a:spcPts val="0"/>
              </a:spcAft>
              <a:buClr>
                <a:srgbClr val="000000"/>
              </a:buClr>
              <a:buSzPts val="2800"/>
              <a:buFont typeface="Arial"/>
              <a:buNone/>
            </a:pPr>
            <a:endParaRPr lang="ar-MA" sz="2800" b="1" dirty="0">
              <a:solidFill>
                <a:schemeClr val="dk1"/>
              </a:solidFill>
              <a:latin typeface="Calibri"/>
              <a:ea typeface="Calibri"/>
              <a:cs typeface="Calibri"/>
              <a:sym typeface="Calibri"/>
            </a:endParaRPr>
          </a:p>
          <a:p>
            <a:pPr marL="0" marR="0" lvl="0" indent="195263" algn="r" rtl="1">
              <a:lnSpc>
                <a:spcPct val="150000"/>
              </a:lnSpc>
              <a:spcBef>
                <a:spcPts val="0"/>
              </a:spcBef>
              <a:spcAft>
                <a:spcPts val="0"/>
              </a:spcAft>
              <a:buClr>
                <a:srgbClr val="000000"/>
              </a:buClr>
              <a:buSzPts val="2800"/>
              <a:buFont typeface="Arial"/>
              <a:buNone/>
            </a:pPr>
            <a:r>
              <a:rPr lang="ar-MA" sz="2800" b="1" i="0" u="none" strike="noStrike" cap="none" dirty="0">
                <a:solidFill>
                  <a:schemeClr val="dk1"/>
                </a:solidFill>
                <a:latin typeface="Calibri"/>
                <a:ea typeface="Calibri"/>
                <a:cs typeface="Calibri"/>
                <a:sym typeface="Calibri"/>
              </a:rPr>
              <a:t>2 ــ ...................................................................................</a:t>
            </a:r>
          </a:p>
          <a:p>
            <a:pPr marL="0" marR="0" lvl="0" indent="195263" algn="r" rtl="1">
              <a:lnSpc>
                <a:spcPct val="150000"/>
              </a:lnSpc>
              <a:spcBef>
                <a:spcPts val="0"/>
              </a:spcBef>
              <a:spcAft>
                <a:spcPts val="0"/>
              </a:spcAft>
              <a:buClr>
                <a:srgbClr val="000000"/>
              </a:buClr>
              <a:buSzPts val="2800"/>
              <a:buFont typeface="Arial"/>
              <a:buNone/>
            </a:pPr>
            <a:endParaRPr lang="ar-MA" sz="2800" b="1" dirty="0">
              <a:solidFill>
                <a:schemeClr val="dk1"/>
              </a:solidFill>
              <a:latin typeface="Calibri"/>
              <a:ea typeface="Calibri"/>
              <a:cs typeface="Calibri"/>
              <a:sym typeface="Calibri"/>
            </a:endParaRPr>
          </a:p>
          <a:p>
            <a:pPr marL="0" marR="0" lvl="0" indent="195263" algn="r" rtl="1">
              <a:lnSpc>
                <a:spcPct val="150000"/>
              </a:lnSpc>
              <a:spcBef>
                <a:spcPts val="0"/>
              </a:spcBef>
              <a:spcAft>
                <a:spcPts val="0"/>
              </a:spcAft>
              <a:buClr>
                <a:srgbClr val="000000"/>
              </a:buClr>
              <a:buSzPts val="2800"/>
              <a:buFont typeface="Arial"/>
              <a:buNone/>
            </a:pPr>
            <a:r>
              <a:rPr lang="ar-MA" sz="2800" b="1" i="0" u="none" strike="noStrike" cap="none" dirty="0">
                <a:solidFill>
                  <a:schemeClr val="dk1"/>
                </a:solidFill>
                <a:latin typeface="Calibri"/>
                <a:ea typeface="Calibri"/>
                <a:cs typeface="Calibri"/>
                <a:sym typeface="Calibri"/>
              </a:rPr>
              <a:t>3 ــ.................................................................................</a:t>
            </a:r>
            <a:endParaRPr sz="1400" b="0" i="0" u="none" strike="noStrike" cap="none" dirty="0">
              <a:solidFill>
                <a:srgbClr val="000000"/>
              </a:solidFill>
              <a:latin typeface="Arial"/>
              <a:ea typeface="Arial"/>
              <a:cs typeface="Arial"/>
              <a:sym typeface="Arial"/>
            </a:endParaRPr>
          </a:p>
        </p:txBody>
      </p:sp>
      <p:sp>
        <p:nvSpPr>
          <p:cNvPr id="1099" name="Google Shape;1099;p81"/>
          <p:cNvSpPr/>
          <p:nvPr/>
        </p:nvSpPr>
        <p:spPr>
          <a:xfrm>
            <a:off x="5114992" y="1607936"/>
            <a:ext cx="6388100" cy="962025"/>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 </a:t>
            </a:r>
            <a:r>
              <a:rPr lang="ar-MA" sz="3200" b="1" i="0" u="none" strike="noStrike" cap="none">
                <a:solidFill>
                  <a:schemeClr val="dk1"/>
                </a:solidFill>
                <a:latin typeface="Calibri"/>
                <a:ea typeface="Calibri"/>
                <a:cs typeface="Calibri"/>
                <a:sym typeface="Calibri"/>
              </a:rPr>
              <a:t>تعلمنا اليوم:</a:t>
            </a:r>
            <a:endParaRPr sz="1400" b="0" i="0" u="none" strike="noStrike" cap="none">
              <a:solidFill>
                <a:srgbClr val="000000"/>
              </a:solidFill>
              <a:latin typeface="Arial"/>
              <a:ea typeface="Arial"/>
              <a:cs typeface="Arial"/>
              <a:sym typeface="Arial"/>
            </a:endParaRPr>
          </a:p>
        </p:txBody>
      </p:sp>
      <p:sp>
        <p:nvSpPr>
          <p:cNvPr id="1100" name="Google Shape;1100;p81"/>
          <p:cNvSpPr txBox="1"/>
          <p:nvPr/>
        </p:nvSpPr>
        <p:spPr>
          <a:xfrm>
            <a:off x="9020" y="179615"/>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57070"/>
              </a:buClr>
              <a:buSzPts val="2000"/>
              <a:buFont typeface="Arial"/>
              <a:buNone/>
            </a:pPr>
            <a:r>
              <a:rPr lang="ar-MA" sz="2000" b="1" i="0" u="none" strike="noStrike" cap="none" dirty="0">
                <a:solidFill>
                  <a:srgbClr val="757070"/>
                </a:solidFill>
                <a:latin typeface="Calibri"/>
                <a:ea typeface="Calibri"/>
                <a:cs typeface="Calibri"/>
                <a:sym typeface="Calibri"/>
              </a:rPr>
              <a:t>من يذكرني بما تعلمناه اليوم؟</a:t>
            </a:r>
            <a:endParaRPr sz="1400" b="0" i="0" u="none" strike="noStrike" cap="none" dirty="0">
              <a:solidFill>
                <a:srgbClr val="000000"/>
              </a:solidFill>
              <a:latin typeface="Arial"/>
              <a:ea typeface="Arial"/>
              <a:cs typeface="Arial"/>
              <a:sym typeface="Arial"/>
            </a:endParaRPr>
          </a:p>
        </p:txBody>
      </p:sp>
      <p:sp>
        <p:nvSpPr>
          <p:cNvPr id="1101" name="Google Shape;1101;p81"/>
          <p:cNvSpPr txBox="1"/>
          <p:nvPr/>
        </p:nvSpPr>
        <p:spPr>
          <a:xfrm>
            <a:off x="2163258" y="577737"/>
            <a:ext cx="9144000" cy="301889"/>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000000"/>
              </a:buClr>
              <a:buSzPts val="1400"/>
              <a:buFont typeface="Arial"/>
              <a:buNone/>
            </a:pPr>
            <a:r>
              <a:rPr lang="ar-MA" sz="1400" b="0" i="0" u="none" strike="noStrike" cap="none">
                <a:solidFill>
                  <a:srgbClr val="AEABAB"/>
                </a:solidFill>
                <a:latin typeface="Arial"/>
                <a:ea typeface="Arial"/>
                <a:cs typeface="Arial"/>
                <a:sym typeface="Arial"/>
              </a:rPr>
              <a:t>يوجه المدرس  المتعلمين إلى تحديد ما تعلموه على مستوى الطلاقة</a:t>
            </a:r>
            <a:endParaRPr sz="1400" b="0" i="0" u="none" strike="noStrike" cap="none">
              <a:solidFill>
                <a:srgbClr val="323F4F"/>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99"/>
                                        </p:tgtEl>
                                        <p:attrNameLst>
                                          <p:attrName>style.visibility</p:attrName>
                                        </p:attrNameLst>
                                      </p:cBhvr>
                                      <p:to>
                                        <p:strVal val="visible"/>
                                      </p:to>
                                    </p:set>
                                    <p:animEffect transition="in" filter="fade">
                                      <p:cBhvr>
                                        <p:cTn id="7" dur="1000"/>
                                        <p:tgtEl>
                                          <p:spTgt spid="1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128"/>
        <p:cNvGrpSpPr/>
        <p:nvPr/>
      </p:nvGrpSpPr>
      <p:grpSpPr>
        <a:xfrm>
          <a:off x="0" y="0"/>
          <a:ext cx="0" cy="0"/>
          <a:chOff x="0" y="0"/>
          <a:chExt cx="0" cy="0"/>
        </a:xfrm>
      </p:grpSpPr>
      <p:sp>
        <p:nvSpPr>
          <p:cNvPr id="1129" name="Google Shape;1129;p122"/>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SzPts val="4400"/>
              <a:buNone/>
            </a:pPr>
            <a:r>
              <a:rPr lang="ar-MA"/>
              <a:t>قبل توديعكم، أدعوكم إلى الإجابة عن هذا السؤال في منازلكم: </a:t>
            </a:r>
            <a:br>
              <a:rPr lang="ar-MA"/>
            </a:br>
            <a:endParaRPr/>
          </a:p>
        </p:txBody>
      </p:sp>
      <p:pic>
        <p:nvPicPr>
          <p:cNvPr id="1130" name="Google Shape;1130;p122"/>
          <p:cNvPicPr preferRelativeResize="0"/>
          <p:nvPr/>
        </p:nvPicPr>
        <p:blipFill rotWithShape="1">
          <a:blip r:embed="rId3">
            <a:alphaModFix/>
          </a:blip>
          <a:srcRect/>
          <a:stretch/>
        </p:blipFill>
        <p:spPr>
          <a:xfrm>
            <a:off x="220236" y="383431"/>
            <a:ext cx="591916" cy="591916"/>
          </a:xfrm>
          <a:prstGeom prst="rect">
            <a:avLst/>
          </a:prstGeom>
          <a:noFill/>
          <a:ln>
            <a:noFill/>
          </a:ln>
        </p:spPr>
      </p:pic>
      <p:sp>
        <p:nvSpPr>
          <p:cNvPr id="1131" name="Google Shape;1131;p122"/>
          <p:cNvSpPr txBox="1"/>
          <p:nvPr/>
        </p:nvSpPr>
        <p:spPr>
          <a:xfrm>
            <a:off x="2353837" y="533380"/>
            <a:ext cx="9144000" cy="441967"/>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757070"/>
              </a:buClr>
              <a:buSzPts val="1800"/>
              <a:buFont typeface="Arial"/>
              <a:buNone/>
            </a:pPr>
            <a:r>
              <a:rPr lang="ar-MA" sz="1600" b="0" i="0" u="none" strike="noStrike" cap="none" dirty="0">
                <a:solidFill>
                  <a:srgbClr val="757070"/>
                </a:solidFill>
                <a:latin typeface="Calibri"/>
                <a:ea typeface="Calibri"/>
                <a:cs typeface="Calibri"/>
                <a:sym typeface="Calibri"/>
              </a:rPr>
              <a:t>يوجه المدرس  المتعلمين إلى </a:t>
            </a:r>
            <a:r>
              <a:rPr lang="ar-MA" sz="1600" dirty="0">
                <a:solidFill>
                  <a:srgbClr val="757070"/>
                </a:solidFill>
                <a:latin typeface="Calibri"/>
                <a:ea typeface="Calibri"/>
                <a:cs typeface="Calibri"/>
                <a:sym typeface="Calibri"/>
              </a:rPr>
              <a:t>استثمار ما تعلموه من النص والإجابة عن السؤال : </a:t>
            </a:r>
            <a:endParaRPr sz="1600" b="0" i="1" u="none" strike="noStrike" cap="none" dirty="0">
              <a:solidFill>
                <a:srgbClr val="757070"/>
              </a:solidFill>
              <a:latin typeface="Calibri"/>
              <a:ea typeface="Calibri"/>
              <a:cs typeface="Calibri"/>
              <a:sym typeface="Calibri"/>
            </a:endParaRPr>
          </a:p>
        </p:txBody>
      </p:sp>
      <p:sp>
        <p:nvSpPr>
          <p:cNvPr id="2" name="ZoneTexte 1">
            <a:extLst>
              <a:ext uri="{FF2B5EF4-FFF2-40B4-BE49-F238E27FC236}">
                <a16:creationId xmlns:a16="http://schemas.microsoft.com/office/drawing/2014/main" id="{1BDA6091-13ED-2726-181C-CA8C8D944396}"/>
              </a:ext>
            </a:extLst>
          </p:cNvPr>
          <p:cNvSpPr txBox="1"/>
          <p:nvPr/>
        </p:nvSpPr>
        <p:spPr>
          <a:xfrm>
            <a:off x="1740310" y="2477729"/>
            <a:ext cx="9144000" cy="461665"/>
          </a:xfrm>
          <a:prstGeom prst="rect">
            <a:avLst/>
          </a:prstGeom>
          <a:noFill/>
        </p:spPr>
        <p:txBody>
          <a:bodyPr wrap="square" rtlCol="0">
            <a:spAutoFit/>
          </a:bodyPr>
          <a:lstStyle/>
          <a:p>
            <a:pPr algn="r" rtl="1"/>
            <a:r>
              <a:rPr lang="ar-MA" sz="2400" b="1" dirty="0">
                <a:latin typeface="Calibri" panose="020F0502020204030204" pitchFamily="34" charset="0"/>
                <a:ea typeface="Calibri" panose="020F0502020204030204" pitchFamily="34" charset="0"/>
                <a:cs typeface="Calibri" panose="020F0502020204030204" pitchFamily="34" charset="0"/>
              </a:rPr>
              <a:t>فكر في مشروع تجاري بسيط وضع له خطة عمل وقدمه أمام زملاءك في الحصة المقبلة</a:t>
            </a:r>
            <a:endParaRPr lang="fr-FR" sz="2400" b="1"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236"/>
        <p:cNvGrpSpPr/>
        <p:nvPr/>
      </p:nvGrpSpPr>
      <p:grpSpPr>
        <a:xfrm>
          <a:off x="0" y="0"/>
          <a:ext cx="0" cy="0"/>
          <a:chOff x="0" y="0"/>
          <a:chExt cx="0" cy="0"/>
        </a:xfrm>
      </p:grpSpPr>
      <p:sp>
        <p:nvSpPr>
          <p:cNvPr id="1237" name="Google Shape;1237;p125"/>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ts val="4400"/>
              <a:buNone/>
            </a:pPr>
            <a:r>
              <a:rPr lang="ar-MA">
                <a:solidFill>
                  <a:srgbClr val="000000"/>
                </a:solidFill>
                <a:latin typeface="Calibri"/>
                <a:ea typeface="Calibri"/>
                <a:cs typeface="Calibri"/>
                <a:sym typeface="Calibri"/>
              </a:rPr>
              <a:t>وَصَلْنَا إِلَى نِهَايَةِ ٱلْحصَّةِ. لَا تَنْسَوْا مُرَاجَعَةَ دُرُوسِكُمْ، وَإِنْجَازَ وَاجِبَاتِكُمْ.</a:t>
            </a:r>
            <a:endParaRPr/>
          </a:p>
        </p:txBody>
      </p:sp>
      <p:pic>
        <p:nvPicPr>
          <p:cNvPr id="1238" name="Google Shape;1238;p125"/>
          <p:cNvPicPr preferRelativeResize="0"/>
          <p:nvPr/>
        </p:nvPicPr>
        <p:blipFill rotWithShape="1">
          <a:blip r:embed="rId3">
            <a:alphaModFix/>
          </a:blip>
          <a:srcRect/>
          <a:stretch/>
        </p:blipFill>
        <p:spPr>
          <a:xfrm>
            <a:off x="224022" y="372721"/>
            <a:ext cx="940281" cy="889044"/>
          </a:xfrm>
          <a:prstGeom prst="rect">
            <a:avLst/>
          </a:prstGeom>
          <a:noFill/>
          <a:ln>
            <a:noFill/>
          </a:ln>
        </p:spPr>
      </p:pic>
      <p:sp>
        <p:nvSpPr>
          <p:cNvPr id="1239" name="Google Shape;1239;p125"/>
          <p:cNvSpPr txBox="1"/>
          <p:nvPr/>
        </p:nvSpPr>
        <p:spPr>
          <a:xfrm>
            <a:off x="1084146" y="2259444"/>
            <a:ext cx="10298102"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ar-MA" sz="3600" b="0" i="0" u="none" strike="noStrike" cap="none">
                <a:solidFill>
                  <a:srgbClr val="000000"/>
                </a:solidFill>
                <a:latin typeface="Inter"/>
                <a:ea typeface="Inter"/>
                <a:cs typeface="Inter"/>
                <a:sym typeface="Inter"/>
              </a:rPr>
              <a:t>إلى الحصة القادمة.</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5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TotalTime>
  <Words>1897</Words>
  <Application>Microsoft Office PowerPoint</Application>
  <PresentationFormat>Grand écran</PresentationFormat>
  <Paragraphs>247</Paragraphs>
  <Slides>47</Slides>
  <Notes>46</Notes>
  <HiddenSlides>3</HiddenSlides>
  <MMClips>0</MMClips>
  <ScaleCrop>false</ScaleCrop>
  <HeadingPairs>
    <vt:vector size="6" baseType="variant">
      <vt:variant>
        <vt:lpstr>Polices utilisées</vt:lpstr>
      </vt:variant>
      <vt:variant>
        <vt:i4>9</vt:i4>
      </vt:variant>
      <vt:variant>
        <vt:lpstr>Thème</vt:lpstr>
      </vt:variant>
      <vt:variant>
        <vt:i4>2</vt:i4>
      </vt:variant>
      <vt:variant>
        <vt:lpstr>Titres des diapositives</vt:lpstr>
      </vt:variant>
      <vt:variant>
        <vt:i4>47</vt:i4>
      </vt:variant>
    </vt:vector>
  </HeadingPairs>
  <TitlesOfParts>
    <vt:vector size="58" baseType="lpstr">
      <vt:lpstr>Simplified Arabic</vt:lpstr>
      <vt:lpstr>Segoe UI Symbol</vt:lpstr>
      <vt:lpstr>Inter</vt:lpstr>
      <vt:lpstr>Times New Roman</vt:lpstr>
      <vt:lpstr>Arial Rounded</vt:lpstr>
      <vt:lpstr>Arial</vt:lpstr>
      <vt:lpstr>Georgia</vt:lpstr>
      <vt:lpstr>Calibri</vt:lpstr>
      <vt:lpstr>Dosis</vt:lpstr>
      <vt:lpstr>5_Thème Office</vt:lpstr>
      <vt:lpstr>Thème Office</vt:lpstr>
      <vt:lpstr>Présentation PowerPoint</vt:lpstr>
      <vt:lpstr>Présentation PowerPoint</vt:lpstr>
      <vt:lpstr>Présentation PowerPoint</vt:lpstr>
      <vt:lpstr>Présentation PowerPoint</vt:lpstr>
      <vt:lpstr>Présentation PowerPoint</vt:lpstr>
      <vt:lpstr>Présentation PowerPoint</vt:lpstr>
      <vt:lpstr>مَرْحَبًا بِكُمْ. هَلْ أَنْتُمْ مُسْتَعِدُّونَ لِنَبْدَأَ حِصَّتَنَا؟ هَيَّا بِنَا لِنَنْطَلِقْ!</vt:lpstr>
      <vt:lpstr>Présentation PowerPoint</vt:lpstr>
      <vt:lpstr>Présentation PowerPoint</vt:lpstr>
      <vt:lpstr>Présentation PowerPoint</vt:lpstr>
      <vt:lpstr>Présentation PowerPoint</vt:lpstr>
      <vt:lpstr>الآن، دعونا نتحقق معًا من الواجبات المنزلية التي طلب منكم إنجازها، لنتأكد من مدى اجتهادكم وفهمكم للدرس. </vt:lpstr>
      <vt:lpstr>Présentation PowerPoint</vt:lpstr>
      <vt:lpstr>من يذكرنا بمعنى هذ الضابط الذي ينبغي الالتزام به داخل الفصل؟</vt:lpstr>
      <vt:lpstr>من يذكرنا بمعنى هذ الضابط الذي ينبغي الالتزام به داخل الفصل؟</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يشرح المدرس ضوابط القراءة بطلاقة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ـ ويعلل جوابه بأمثله وأمثلة مضادة</vt:lpstr>
      <vt:lpstr>يطلب المدرس من المتعلمين التذكير بأنواع الحجج التي تم التعرف عليها في الحصة الماضية</vt:lpstr>
      <vt:lpstr>ـ ويعلل جوابه بأمثله وأمثلة مضادة</vt:lpstr>
      <vt:lpstr>ـ ويعلل جوابه بأمثله وأمثلة مضادة</vt:lpstr>
      <vt:lpstr>ـ ويعلل جوابه بأمثله وأمثلة مضادة</vt:lpstr>
      <vt:lpstr>Présentation PowerPoint</vt:lpstr>
      <vt:lpstr>ـ ويعلل جوابه بأمثله وأمثلة مضادة</vt:lpstr>
      <vt:lpstr>ـ ويعلل جوابه بأمثله وأمثلة مضادة</vt:lpstr>
      <vt:lpstr>ـ ويعلل جوابه بأمثله وأمثلة مضادة</vt:lpstr>
      <vt:lpstr>Présentation PowerPoint</vt:lpstr>
      <vt:lpstr>ـ ويعلل جوابه بأمثله وأمثلة مضادة</vt:lpstr>
      <vt:lpstr>ـ ويعلل جوابه بأمثله وأمثلة مضادة</vt:lpstr>
      <vt:lpstr>Présentation PowerPoint</vt:lpstr>
      <vt:lpstr>Présentation PowerPoint</vt:lpstr>
      <vt:lpstr>قبل توديعكم، أدعوكم إلى الإجابة عن هذا السؤال في منازلكم:  </vt:lpstr>
      <vt:lpstr>وَصَلْنَا إِلَى نِهَايَةِ ٱلْحصَّةِ. لَا تَنْسَوْا مُرَاجَعَةَ دُرُوسِكُمْ، وَإِنْجَازَ وَاجِبَاتِكُمْ.</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PC</dc:creator>
  <cp:lastModifiedBy>admin</cp:lastModifiedBy>
  <cp:revision>3</cp:revision>
  <dcterms:created xsi:type="dcterms:W3CDTF">2024-03-27T23:20:55Z</dcterms:created>
  <dcterms:modified xsi:type="dcterms:W3CDTF">2026-04-12T09:06:33Z</dcterms:modified>
</cp:coreProperties>
</file>