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3" r:id="rId5"/>
    <p:sldMasterId id="2147483674"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Lst>
  <p:sldSz cy="6858000" cx="12192000"/>
  <p:notesSz cx="6858000" cy="9144000"/>
  <p:embeddedFontLst>
    <p:embeddedFont>
      <p:font typeface="Dosis"/>
      <p:regular r:id="rId83"/>
      <p:bold r:id="rId84"/>
    </p:embeddedFont>
    <p:embeddedFont>
      <p:font typeface="Poppins ExtraBold"/>
      <p:bold r:id="rId85"/>
      <p:boldItalic r:id="rId8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87" roundtripDataSignature="AMtx7mg+K87Ufvujy3ON1Q0DWMWIl44jz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95B03CD-5F7C-4E06-8731-F9E09FB72346}">
  <a:tblStyle styleId="{E95B03CD-5F7C-4E06-8731-F9E09FB72346}"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b="off" i="off"/>
      <a:tcStyle>
        <a:fill>
          <a:solidFill>
            <a:srgbClr val="CDD4EA"/>
          </a:solidFill>
        </a:fill>
      </a:tcStyle>
    </a:band1H>
    <a:band2H>
      <a:tcTxStyle b="off" i="off"/>
    </a:band2H>
    <a:band1V>
      <a:tcTxStyle b="off" i="off"/>
      <a:tcStyle>
        <a:fill>
          <a:solidFill>
            <a:srgbClr val="CDD4EA"/>
          </a:solidFill>
        </a:fill>
      </a:tcStyle>
    </a:band1V>
    <a:band2V>
      <a:tcTxStyle b="off" i="off"/>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 styleId="{90398403-8E82-493A-8380-A06BAA6A7F0B}"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84" Type="http://schemas.openxmlformats.org/officeDocument/2006/relationships/font" Target="fonts/Dosis-bold.fntdata"/><Relationship Id="rId83" Type="http://schemas.openxmlformats.org/officeDocument/2006/relationships/font" Target="fonts/Dosis-regular.fntdata"/><Relationship Id="rId42" Type="http://schemas.openxmlformats.org/officeDocument/2006/relationships/slide" Target="slides/slide35.xml"/><Relationship Id="rId86" Type="http://schemas.openxmlformats.org/officeDocument/2006/relationships/font" Target="fonts/PoppinsExtraBold-boldItalic.fntdata"/><Relationship Id="rId41" Type="http://schemas.openxmlformats.org/officeDocument/2006/relationships/slide" Target="slides/slide34.xml"/><Relationship Id="rId85" Type="http://schemas.openxmlformats.org/officeDocument/2006/relationships/font" Target="fonts/PoppinsExtraBold-bold.fntdata"/><Relationship Id="rId44" Type="http://schemas.openxmlformats.org/officeDocument/2006/relationships/slide" Target="slides/slide37.xml"/><Relationship Id="rId43" Type="http://schemas.openxmlformats.org/officeDocument/2006/relationships/slide" Target="slides/slide36.xml"/><Relationship Id="rId87" Type="http://customschemas.google.com/relationships/presentationmetadata" Target="metadata"/><Relationship Id="rId46" Type="http://schemas.openxmlformats.org/officeDocument/2006/relationships/slide" Target="slides/slide39.xml"/><Relationship Id="rId45" Type="http://schemas.openxmlformats.org/officeDocument/2006/relationships/slide" Target="slides/slide38.xml"/><Relationship Id="rId80" Type="http://schemas.openxmlformats.org/officeDocument/2006/relationships/slide" Target="slides/slide73.xml"/><Relationship Id="rId82" Type="http://schemas.openxmlformats.org/officeDocument/2006/relationships/slide" Target="slides/slide75.xml"/><Relationship Id="rId81" Type="http://schemas.openxmlformats.org/officeDocument/2006/relationships/slide" Target="slides/slide74.xml"/><Relationship Id="rId1" Type="http://schemas.openxmlformats.org/officeDocument/2006/relationships/theme" Target="theme/theme4.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slide" Target="slides/slide66.xml"/><Relationship Id="rId72" Type="http://schemas.openxmlformats.org/officeDocument/2006/relationships/slide" Target="slides/slide65.xml"/><Relationship Id="rId31" Type="http://schemas.openxmlformats.org/officeDocument/2006/relationships/slide" Target="slides/slide24.xml"/><Relationship Id="rId75" Type="http://schemas.openxmlformats.org/officeDocument/2006/relationships/slide" Target="slides/slide68.xml"/><Relationship Id="rId30" Type="http://schemas.openxmlformats.org/officeDocument/2006/relationships/slide" Target="slides/slide23.xml"/><Relationship Id="rId74" Type="http://schemas.openxmlformats.org/officeDocument/2006/relationships/slide" Target="slides/slide67.xml"/><Relationship Id="rId33" Type="http://schemas.openxmlformats.org/officeDocument/2006/relationships/slide" Target="slides/slide26.xml"/><Relationship Id="rId77" Type="http://schemas.openxmlformats.org/officeDocument/2006/relationships/slide" Target="slides/slide70.xml"/><Relationship Id="rId32" Type="http://schemas.openxmlformats.org/officeDocument/2006/relationships/slide" Target="slides/slide25.xml"/><Relationship Id="rId76" Type="http://schemas.openxmlformats.org/officeDocument/2006/relationships/slide" Target="slides/slide69.xml"/><Relationship Id="rId35" Type="http://schemas.openxmlformats.org/officeDocument/2006/relationships/slide" Target="slides/slide28.xml"/><Relationship Id="rId79" Type="http://schemas.openxmlformats.org/officeDocument/2006/relationships/slide" Target="slides/slide72.xml"/><Relationship Id="rId34" Type="http://schemas.openxmlformats.org/officeDocument/2006/relationships/slide" Target="slides/slide27.xml"/><Relationship Id="rId78" Type="http://schemas.openxmlformats.org/officeDocument/2006/relationships/slide" Target="slides/slide71.xml"/><Relationship Id="rId71" Type="http://schemas.openxmlformats.org/officeDocument/2006/relationships/slide" Target="slides/slide64.xml"/><Relationship Id="rId70" Type="http://schemas.openxmlformats.org/officeDocument/2006/relationships/slide" Target="slides/slide63.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slide" Target="slides/slide55.xml"/><Relationship Id="rId61" Type="http://schemas.openxmlformats.org/officeDocument/2006/relationships/slide" Target="slides/slide54.xml"/><Relationship Id="rId20" Type="http://schemas.openxmlformats.org/officeDocument/2006/relationships/slide" Target="slides/slide13.xml"/><Relationship Id="rId64" Type="http://schemas.openxmlformats.org/officeDocument/2006/relationships/slide" Target="slides/slide57.xml"/><Relationship Id="rId63" Type="http://schemas.openxmlformats.org/officeDocument/2006/relationships/slide" Target="slides/slide56.xml"/><Relationship Id="rId22" Type="http://schemas.openxmlformats.org/officeDocument/2006/relationships/slide" Target="slides/slide15.xml"/><Relationship Id="rId66" Type="http://schemas.openxmlformats.org/officeDocument/2006/relationships/slide" Target="slides/slide59.xml"/><Relationship Id="rId21" Type="http://schemas.openxmlformats.org/officeDocument/2006/relationships/slide" Target="slides/slide14.xml"/><Relationship Id="rId65" Type="http://schemas.openxmlformats.org/officeDocument/2006/relationships/slide" Target="slides/slide58.xml"/><Relationship Id="rId24" Type="http://schemas.openxmlformats.org/officeDocument/2006/relationships/slide" Target="slides/slide17.xml"/><Relationship Id="rId68" Type="http://schemas.openxmlformats.org/officeDocument/2006/relationships/slide" Target="slides/slide61.xml"/><Relationship Id="rId23" Type="http://schemas.openxmlformats.org/officeDocument/2006/relationships/slide" Target="slides/slide16.xml"/><Relationship Id="rId67" Type="http://schemas.openxmlformats.org/officeDocument/2006/relationships/slide" Target="slides/slide60.xml"/><Relationship Id="rId60" Type="http://schemas.openxmlformats.org/officeDocument/2006/relationships/slide" Target="slides/slide53.xml"/><Relationship Id="rId26" Type="http://schemas.openxmlformats.org/officeDocument/2006/relationships/slide" Target="slides/slide19.xml"/><Relationship Id="rId25" Type="http://schemas.openxmlformats.org/officeDocument/2006/relationships/slide" Target="slides/slide18.xml"/><Relationship Id="rId69" Type="http://schemas.openxmlformats.org/officeDocument/2006/relationships/slide" Target="slides/slide62.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slide" Target="slides/slide50.xml"/><Relationship Id="rId12" Type="http://schemas.openxmlformats.org/officeDocument/2006/relationships/slide" Target="slides/slide5.xml"/><Relationship Id="rId56" Type="http://schemas.openxmlformats.org/officeDocument/2006/relationships/slide" Target="slides/slide49.xml"/><Relationship Id="rId15" Type="http://schemas.openxmlformats.org/officeDocument/2006/relationships/slide" Target="slides/slide8.xml"/><Relationship Id="rId59" Type="http://schemas.openxmlformats.org/officeDocument/2006/relationships/slide" Target="slides/slide52.xml"/><Relationship Id="rId14" Type="http://schemas.openxmlformats.org/officeDocument/2006/relationships/slide" Target="slides/slide7.xml"/><Relationship Id="rId58" Type="http://schemas.openxmlformats.org/officeDocument/2006/relationships/slide" Target="slides/slide51.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ar-M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10:notes"/>
          <p:cNvSpPr/>
          <p:nvPr>
            <p:ph idx="2" type="sldImg"/>
          </p:nvPr>
        </p:nvSpPr>
        <p:spPr>
          <a:xfrm>
            <a:off x="931863" y="1052513"/>
            <a:ext cx="5054600" cy="28432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9" name="Google Shape;249;p10:notes"/>
          <p:cNvSpPr txBox="1"/>
          <p:nvPr>
            <p:ph idx="1" type="body"/>
          </p:nvPr>
        </p:nvSpPr>
        <p:spPr>
          <a:xfrm>
            <a:off x="685800" y="4400559"/>
            <a:ext cx="5486400" cy="3600596"/>
          </a:xfrm>
          <a:prstGeom prst="rect">
            <a:avLst/>
          </a:prstGeom>
          <a:noFill/>
          <a:ln>
            <a:noFill/>
          </a:ln>
        </p:spPr>
        <p:txBody>
          <a:bodyPr anchorCtr="0" anchor="t" bIns="45700" lIns="91400" spcFirstLastPara="1" rIns="91400"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250" name="Google Shape;250;p10:notes"/>
          <p:cNvSpPr txBox="1"/>
          <p:nvPr/>
        </p:nvSpPr>
        <p:spPr>
          <a:xfrm>
            <a:off x="3884608" y="8685227"/>
            <a:ext cx="2971800" cy="458699"/>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ar-MA" sz="1800" u="none" cap="none" strike="noStrike">
                <a:solidFill>
                  <a:srgbClr val="000000"/>
                </a:solidFill>
                <a:latin typeface="Arial"/>
                <a:ea typeface="Arial"/>
                <a:cs typeface="Arial"/>
                <a:sym typeface="Arial"/>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1" name="Google Shape;281;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2" name="Google Shape;282;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ar-MA"/>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7" name="Google Shape;317;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8" name="Google Shape;328;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9" name="Google Shape;339;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9" name="Google Shape;349;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9" name="Google Shape;359;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7" name="Google Shape;367;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7" name="Google Shape;377;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7" name="Google Shape;387;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2d52039f3b7_0_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8" name="Google Shape;398;g2d52039f3b7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1" name="Google Shape;411;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2d52039f3b7_0_16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1" name="Google Shape;421;g2d52039f3b7_0_1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8" name="Google Shape;438;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5" name="Google Shape;44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4" name="Google Shape;454;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3" name="Google Shape;463;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1" name="Google Shape;471;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6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5" name="Google Shape;485;p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g311ca762b20_0_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6" name="Google Shape;496;g311ca762b20_0_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3078cc62912_0_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7" name="Google Shape;507;g3078cc62912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8" name="Google Shape;518;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p7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9" name="Google Shape;529;p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0" name="Google Shape;540;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1" name="Google Shape;551;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g311ca762b20_0_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2" name="Google Shape;562;g311ca762b20_0_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g3117994fe5d_0_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3" name="Google Shape;573;g3117994fe5d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g311ca762b20_0_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2" name="Google Shape;582;g311ca762b20_0_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91" name="Google Shape;591;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99" name="Google Shape;599;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10" name="Google Shape;610;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18" name="Google Shape;618;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8" name="Google Shape;628;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29" name="Google Shape;629;p4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ar-MA"/>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0" name="Google Shape;640;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g3117994fe5d_0_5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49" name="Google Shape;649;g3117994fe5d_0_5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SzPts val="1400"/>
              <a:buNone/>
            </a:pPr>
            <a:r>
              <a:t/>
            </a:r>
            <a:endParaRPr/>
          </a:p>
        </p:txBody>
      </p:sp>
      <p:sp>
        <p:nvSpPr>
          <p:cNvPr id="650" name="Google Shape;650;g3117994fe5d_0_55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fld id="{00000000-1234-1234-1234-123412341234}" type="slidenum">
              <a:rPr b="0" i="0" lang="ar-MA" sz="1400" u="none" cap="none" strike="noStrike">
                <a:solidFill>
                  <a:schemeClr val="dk1"/>
                </a:solidFill>
                <a:latin typeface="Calibri"/>
                <a:ea typeface="Calibri"/>
                <a:cs typeface="Calibri"/>
                <a:sym typeface="Calibri"/>
              </a:rPr>
              <a:t>‹#›</a:t>
            </a:fld>
            <a:endParaRPr b="0" i="0" sz="14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5" name="Google Shape;665;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66" name="Google Shape;666;p3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ar-MA"/>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g311ad05dea3_0_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7" name="Google Shape;677;g311ad05dea3_0_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78" name="Google Shape;678;g311ad05dea3_0_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ar-MA"/>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87" name="Google Shape;687;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96" name="Google Shape;696;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g311469a99e0_0_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07" name="Google Shape;707;g311469a99e0_0_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g2d52039f3b7_0_2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5" name="Google Shape;715;g2d52039f3b7_0_2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g311469a99e0_0_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24" name="Google Shape;724;g311469a99e0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2" name="Shape 732"/>
        <p:cNvGrpSpPr/>
        <p:nvPr/>
      </p:nvGrpSpPr>
      <p:grpSpPr>
        <a:xfrm>
          <a:off x="0" y="0"/>
          <a:ext cx="0" cy="0"/>
          <a:chOff x="0" y="0"/>
          <a:chExt cx="0" cy="0"/>
        </a:xfrm>
      </p:grpSpPr>
      <p:sp>
        <p:nvSpPr>
          <p:cNvPr id="733" name="Google Shape;733;g311ca762b20_0_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34" name="Google Shape;734;g311ca762b20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4" name="Google Shape;744;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g2d52039f3b7_0_8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53" name="Google Shape;753;g2d52039f3b7_0_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2" name="Shape 762"/>
        <p:cNvGrpSpPr/>
        <p:nvPr/>
      </p:nvGrpSpPr>
      <p:grpSpPr>
        <a:xfrm>
          <a:off x="0" y="0"/>
          <a:ext cx="0" cy="0"/>
          <a:chOff x="0" y="0"/>
          <a:chExt cx="0" cy="0"/>
        </a:xfrm>
      </p:grpSpPr>
      <p:sp>
        <p:nvSpPr>
          <p:cNvPr id="763" name="Google Shape;763;g311ca762b20_0_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64" name="Google Shape;764;g311ca762b20_0_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5" name="Shape 775"/>
        <p:cNvGrpSpPr/>
        <p:nvPr/>
      </p:nvGrpSpPr>
      <p:grpSpPr>
        <a:xfrm>
          <a:off x="0" y="0"/>
          <a:ext cx="0" cy="0"/>
          <a:chOff x="0" y="0"/>
          <a:chExt cx="0" cy="0"/>
        </a:xfrm>
      </p:grpSpPr>
      <p:sp>
        <p:nvSpPr>
          <p:cNvPr id="776" name="Google Shape;776;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77" name="Google Shape;777;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8" name="Shape 788"/>
        <p:cNvGrpSpPr/>
        <p:nvPr/>
      </p:nvGrpSpPr>
      <p:grpSpPr>
        <a:xfrm>
          <a:off x="0" y="0"/>
          <a:ext cx="0" cy="0"/>
          <a:chOff x="0" y="0"/>
          <a:chExt cx="0" cy="0"/>
        </a:xfrm>
      </p:grpSpPr>
      <p:sp>
        <p:nvSpPr>
          <p:cNvPr id="789" name="Google Shape;789;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90" name="Google Shape;790;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1" name="Shape 801"/>
        <p:cNvGrpSpPr/>
        <p:nvPr/>
      </p:nvGrpSpPr>
      <p:grpSpPr>
        <a:xfrm>
          <a:off x="0" y="0"/>
          <a:ext cx="0" cy="0"/>
          <a:chOff x="0" y="0"/>
          <a:chExt cx="0" cy="0"/>
        </a:xfrm>
      </p:grpSpPr>
      <p:sp>
        <p:nvSpPr>
          <p:cNvPr id="802" name="Google Shape;802;g2eb997d888d_0_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03" name="Google Shape;803;g2eb997d888d_0_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4" name="Shape 814"/>
        <p:cNvGrpSpPr/>
        <p:nvPr/>
      </p:nvGrpSpPr>
      <p:grpSpPr>
        <a:xfrm>
          <a:off x="0" y="0"/>
          <a:ext cx="0" cy="0"/>
          <a:chOff x="0" y="0"/>
          <a:chExt cx="0" cy="0"/>
        </a:xfrm>
      </p:grpSpPr>
      <p:sp>
        <p:nvSpPr>
          <p:cNvPr id="815" name="Google Shape;815;g3117994fe5d_0_78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16" name="Google Shape;816;g3117994fe5d_0_7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5" name="Shape 825"/>
        <p:cNvGrpSpPr/>
        <p:nvPr/>
      </p:nvGrpSpPr>
      <p:grpSpPr>
        <a:xfrm>
          <a:off x="0" y="0"/>
          <a:ext cx="0" cy="0"/>
          <a:chOff x="0" y="0"/>
          <a:chExt cx="0" cy="0"/>
        </a:xfrm>
      </p:grpSpPr>
      <p:sp>
        <p:nvSpPr>
          <p:cNvPr id="826" name="Google Shape;826;p5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7" name="Google Shape;827;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4" name="Shape 834"/>
        <p:cNvGrpSpPr/>
        <p:nvPr/>
      </p:nvGrpSpPr>
      <p:grpSpPr>
        <a:xfrm>
          <a:off x="0" y="0"/>
          <a:ext cx="0" cy="0"/>
          <a:chOff x="0" y="0"/>
          <a:chExt cx="0" cy="0"/>
        </a:xfrm>
      </p:grpSpPr>
      <p:sp>
        <p:nvSpPr>
          <p:cNvPr id="835" name="Google Shape;835;g3117994fe5d_0_66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36" name="Google Shape;836;g3117994fe5d_0_6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7" name="Shape 847"/>
        <p:cNvGrpSpPr/>
        <p:nvPr/>
      </p:nvGrpSpPr>
      <p:grpSpPr>
        <a:xfrm>
          <a:off x="0" y="0"/>
          <a:ext cx="0" cy="0"/>
          <a:chOff x="0" y="0"/>
          <a:chExt cx="0" cy="0"/>
        </a:xfrm>
      </p:grpSpPr>
      <p:sp>
        <p:nvSpPr>
          <p:cNvPr id="848" name="Google Shape;848;g31190ade177_0_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49" name="Google Shape;849;g31190ade177_0_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7" name="Shape 857"/>
        <p:cNvGrpSpPr/>
        <p:nvPr/>
      </p:nvGrpSpPr>
      <p:grpSpPr>
        <a:xfrm>
          <a:off x="0" y="0"/>
          <a:ext cx="0" cy="0"/>
          <a:chOff x="0" y="0"/>
          <a:chExt cx="0" cy="0"/>
        </a:xfrm>
      </p:grpSpPr>
      <p:sp>
        <p:nvSpPr>
          <p:cNvPr id="858" name="Google Shape;858;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59" name="Google Shape;859;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8" name="Shape 868"/>
        <p:cNvGrpSpPr/>
        <p:nvPr/>
      </p:nvGrpSpPr>
      <p:grpSpPr>
        <a:xfrm>
          <a:off x="0" y="0"/>
          <a:ext cx="0" cy="0"/>
          <a:chOff x="0" y="0"/>
          <a:chExt cx="0" cy="0"/>
        </a:xfrm>
      </p:grpSpPr>
      <p:sp>
        <p:nvSpPr>
          <p:cNvPr id="869" name="Google Shape;869;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70" name="Google Shape;870;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8" name="Shape 878"/>
        <p:cNvGrpSpPr/>
        <p:nvPr/>
      </p:nvGrpSpPr>
      <p:grpSpPr>
        <a:xfrm>
          <a:off x="0" y="0"/>
          <a:ext cx="0" cy="0"/>
          <a:chOff x="0" y="0"/>
          <a:chExt cx="0" cy="0"/>
        </a:xfrm>
      </p:grpSpPr>
      <p:sp>
        <p:nvSpPr>
          <p:cNvPr id="879" name="Google Shape;879;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0" name="Google Shape;880;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7" name="Shape 887"/>
        <p:cNvGrpSpPr/>
        <p:nvPr/>
      </p:nvGrpSpPr>
      <p:grpSpPr>
        <a:xfrm>
          <a:off x="0" y="0"/>
          <a:ext cx="0" cy="0"/>
          <a:chOff x="0" y="0"/>
          <a:chExt cx="0" cy="0"/>
        </a:xfrm>
      </p:grpSpPr>
      <p:sp>
        <p:nvSpPr>
          <p:cNvPr id="888" name="Google Shape;888;p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9" name="Google Shape;889;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7" name="Shape 897"/>
        <p:cNvGrpSpPr/>
        <p:nvPr/>
      </p:nvGrpSpPr>
      <p:grpSpPr>
        <a:xfrm>
          <a:off x="0" y="0"/>
          <a:ext cx="0" cy="0"/>
          <a:chOff x="0" y="0"/>
          <a:chExt cx="0" cy="0"/>
        </a:xfrm>
      </p:grpSpPr>
      <p:sp>
        <p:nvSpPr>
          <p:cNvPr id="898" name="Google Shape;898;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99" name="Google Shape;899;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5" name="Shape 905"/>
        <p:cNvGrpSpPr/>
        <p:nvPr/>
      </p:nvGrpSpPr>
      <p:grpSpPr>
        <a:xfrm>
          <a:off x="0" y="0"/>
          <a:ext cx="0" cy="0"/>
          <a:chOff x="0" y="0"/>
          <a:chExt cx="0" cy="0"/>
        </a:xfrm>
      </p:grpSpPr>
      <p:sp>
        <p:nvSpPr>
          <p:cNvPr id="906" name="Google Shape;906;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07" name="Google Shape;907;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3" name="Shape 913"/>
        <p:cNvGrpSpPr/>
        <p:nvPr/>
      </p:nvGrpSpPr>
      <p:grpSpPr>
        <a:xfrm>
          <a:off x="0" y="0"/>
          <a:ext cx="0" cy="0"/>
          <a:chOff x="0" y="0"/>
          <a:chExt cx="0" cy="0"/>
        </a:xfrm>
      </p:grpSpPr>
      <p:sp>
        <p:nvSpPr>
          <p:cNvPr id="914" name="Google Shape;914;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15" name="Google Shape;915;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3" name="Shape 923"/>
        <p:cNvGrpSpPr/>
        <p:nvPr/>
      </p:nvGrpSpPr>
      <p:grpSpPr>
        <a:xfrm>
          <a:off x="0" y="0"/>
          <a:ext cx="0" cy="0"/>
          <a:chOff x="0" y="0"/>
          <a:chExt cx="0" cy="0"/>
        </a:xfrm>
      </p:grpSpPr>
      <p:sp>
        <p:nvSpPr>
          <p:cNvPr id="924" name="Google Shape;924;p7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5" name="Google Shape;925;p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2" name="Shape 932"/>
        <p:cNvGrpSpPr/>
        <p:nvPr/>
      </p:nvGrpSpPr>
      <p:grpSpPr>
        <a:xfrm>
          <a:off x="0" y="0"/>
          <a:ext cx="0" cy="0"/>
          <a:chOff x="0" y="0"/>
          <a:chExt cx="0" cy="0"/>
        </a:xfrm>
      </p:grpSpPr>
      <p:sp>
        <p:nvSpPr>
          <p:cNvPr id="933" name="Google Shape;933;p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34" name="Google Shape;934;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3" name="Shape 943"/>
        <p:cNvGrpSpPr/>
        <p:nvPr/>
      </p:nvGrpSpPr>
      <p:grpSpPr>
        <a:xfrm>
          <a:off x="0" y="0"/>
          <a:ext cx="0" cy="0"/>
          <a:chOff x="0" y="0"/>
          <a:chExt cx="0" cy="0"/>
        </a:xfrm>
      </p:grpSpPr>
      <p:sp>
        <p:nvSpPr>
          <p:cNvPr id="944" name="Google Shape;944;g308b503a709_0_7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45" name="Google Shape;945;g308b503a709_0_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4" name="Shape 954"/>
        <p:cNvGrpSpPr/>
        <p:nvPr/>
      </p:nvGrpSpPr>
      <p:grpSpPr>
        <a:xfrm>
          <a:off x="0" y="0"/>
          <a:ext cx="0" cy="0"/>
          <a:chOff x="0" y="0"/>
          <a:chExt cx="0" cy="0"/>
        </a:xfrm>
      </p:grpSpPr>
      <p:sp>
        <p:nvSpPr>
          <p:cNvPr id="955" name="Google Shape;955;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56" name="Google Shape;956;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4" name="Shape 964"/>
        <p:cNvGrpSpPr/>
        <p:nvPr/>
      </p:nvGrpSpPr>
      <p:grpSpPr>
        <a:xfrm>
          <a:off x="0" y="0"/>
          <a:ext cx="0" cy="0"/>
          <a:chOff x="0" y="0"/>
          <a:chExt cx="0" cy="0"/>
        </a:xfrm>
      </p:grpSpPr>
      <p:sp>
        <p:nvSpPr>
          <p:cNvPr id="965" name="Google Shape;965;p4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66" name="Google Shape;966;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4" name="Shape 974"/>
        <p:cNvGrpSpPr/>
        <p:nvPr/>
      </p:nvGrpSpPr>
      <p:grpSpPr>
        <a:xfrm>
          <a:off x="0" y="0"/>
          <a:ext cx="0" cy="0"/>
          <a:chOff x="0" y="0"/>
          <a:chExt cx="0" cy="0"/>
        </a:xfrm>
      </p:grpSpPr>
      <p:sp>
        <p:nvSpPr>
          <p:cNvPr id="975" name="Google Shape;975;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6" name="Google Shape;976;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4" name="Shape 984"/>
        <p:cNvGrpSpPr/>
        <p:nvPr/>
      </p:nvGrpSpPr>
      <p:grpSpPr>
        <a:xfrm>
          <a:off x="0" y="0"/>
          <a:ext cx="0" cy="0"/>
          <a:chOff x="0" y="0"/>
          <a:chExt cx="0" cy="0"/>
        </a:xfrm>
      </p:grpSpPr>
      <p:sp>
        <p:nvSpPr>
          <p:cNvPr id="985" name="Google Shape;985;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6" name="Google Shape;986;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4" name="Shape 994"/>
        <p:cNvGrpSpPr/>
        <p:nvPr/>
      </p:nvGrpSpPr>
      <p:grpSpPr>
        <a:xfrm>
          <a:off x="0" y="0"/>
          <a:ext cx="0" cy="0"/>
          <a:chOff x="0" y="0"/>
          <a:chExt cx="0" cy="0"/>
        </a:xfrm>
      </p:grpSpPr>
      <p:sp>
        <p:nvSpPr>
          <p:cNvPr id="995" name="Google Shape;995;p7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6" name="Google Shape;996;p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5" name="Shape 1005"/>
        <p:cNvGrpSpPr/>
        <p:nvPr/>
      </p:nvGrpSpPr>
      <p:grpSpPr>
        <a:xfrm>
          <a:off x="0" y="0"/>
          <a:ext cx="0" cy="0"/>
          <a:chOff x="0" y="0"/>
          <a:chExt cx="0" cy="0"/>
        </a:xfrm>
      </p:grpSpPr>
      <p:sp>
        <p:nvSpPr>
          <p:cNvPr id="1006" name="Google Shape;1006;g311ad05dea3_0_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7" name="Google Shape;1007;g311ad05dea3_0_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5" name="Shape 1015"/>
        <p:cNvGrpSpPr/>
        <p:nvPr/>
      </p:nvGrpSpPr>
      <p:grpSpPr>
        <a:xfrm>
          <a:off x="0" y="0"/>
          <a:ext cx="0" cy="0"/>
          <a:chOff x="0" y="0"/>
          <a:chExt cx="0" cy="0"/>
        </a:xfrm>
      </p:grpSpPr>
      <p:sp>
        <p:nvSpPr>
          <p:cNvPr id="1016" name="Google Shape;1016;p5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7" name="Google Shape;1017;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5" name="Shape 1025"/>
        <p:cNvGrpSpPr/>
        <p:nvPr/>
      </p:nvGrpSpPr>
      <p:grpSpPr>
        <a:xfrm>
          <a:off x="0" y="0"/>
          <a:ext cx="0" cy="0"/>
          <a:chOff x="0" y="0"/>
          <a:chExt cx="0" cy="0"/>
        </a:xfrm>
      </p:grpSpPr>
      <p:sp>
        <p:nvSpPr>
          <p:cNvPr id="1026" name="Google Shape;1026;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7" name="Google Shape;102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6" name="Shape 1036"/>
        <p:cNvGrpSpPr/>
        <p:nvPr/>
      </p:nvGrpSpPr>
      <p:grpSpPr>
        <a:xfrm>
          <a:off x="0" y="0"/>
          <a:ext cx="0" cy="0"/>
          <a:chOff x="0" y="0"/>
          <a:chExt cx="0" cy="0"/>
        </a:xfrm>
      </p:grpSpPr>
      <p:sp>
        <p:nvSpPr>
          <p:cNvPr id="1037" name="Google Shape;1037;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8" name="Google Shape;103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7" name="Shape 1047"/>
        <p:cNvGrpSpPr/>
        <p:nvPr/>
      </p:nvGrpSpPr>
      <p:grpSpPr>
        <a:xfrm>
          <a:off x="0" y="0"/>
          <a:ext cx="0" cy="0"/>
          <a:chOff x="0" y="0"/>
          <a:chExt cx="0" cy="0"/>
        </a:xfrm>
      </p:grpSpPr>
      <p:sp>
        <p:nvSpPr>
          <p:cNvPr id="1048" name="Google Shape;1048;p5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9" name="Google Shape;1049;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9" name="Shape 1059"/>
        <p:cNvGrpSpPr/>
        <p:nvPr/>
      </p:nvGrpSpPr>
      <p:grpSpPr>
        <a:xfrm>
          <a:off x="0" y="0"/>
          <a:ext cx="0" cy="0"/>
          <a:chOff x="0" y="0"/>
          <a:chExt cx="0" cy="0"/>
        </a:xfrm>
      </p:grpSpPr>
      <p:sp>
        <p:nvSpPr>
          <p:cNvPr id="1060" name="Google Shape;1060;p6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1" name="Google Shape;1061;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9" name="Shape 1069"/>
        <p:cNvGrpSpPr/>
        <p:nvPr/>
      </p:nvGrpSpPr>
      <p:grpSpPr>
        <a:xfrm>
          <a:off x="0" y="0"/>
          <a:ext cx="0" cy="0"/>
          <a:chOff x="0" y="0"/>
          <a:chExt cx="0" cy="0"/>
        </a:xfrm>
      </p:grpSpPr>
      <p:sp>
        <p:nvSpPr>
          <p:cNvPr id="1070" name="Google Shape;1070;p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71" name="Google Shape;1071;p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5" name="Shape 15"/>
        <p:cNvGrpSpPr/>
        <p:nvPr/>
      </p:nvGrpSpPr>
      <p:grpSpPr>
        <a:xfrm>
          <a:off x="0" y="0"/>
          <a:ext cx="0" cy="0"/>
          <a:chOff x="0" y="0"/>
          <a:chExt cx="0" cy="0"/>
        </a:xfrm>
      </p:grpSpPr>
      <p:sp>
        <p:nvSpPr>
          <p:cNvPr id="16" name="Google Shape;16;p7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7" name="Shape 17"/>
        <p:cNvGrpSpPr/>
        <p:nvPr/>
      </p:nvGrpSpPr>
      <p:grpSpPr>
        <a:xfrm>
          <a:off x="0" y="0"/>
          <a:ext cx="0" cy="0"/>
          <a:chOff x="0" y="0"/>
          <a:chExt cx="0" cy="0"/>
        </a:xfrm>
      </p:grpSpPr>
      <p:sp>
        <p:nvSpPr>
          <p:cNvPr id="18" name="Google Shape;18;p81"/>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lnSpc>
                <a:spcPct val="100000"/>
              </a:lnSpc>
              <a:spcBef>
                <a:spcPts val="0"/>
              </a:spcBef>
              <a:spcAft>
                <a:spcPts val="0"/>
              </a:spcAft>
              <a:buSzPts val="2400"/>
              <a:buNone/>
              <a:defRPr sz="3200"/>
            </a:lvl2pPr>
            <a:lvl3pPr lvl="2" algn="ctr">
              <a:lnSpc>
                <a:spcPct val="100000"/>
              </a:lnSpc>
              <a:spcBef>
                <a:spcPts val="0"/>
              </a:spcBef>
              <a:spcAft>
                <a:spcPts val="0"/>
              </a:spcAft>
              <a:buSzPts val="2400"/>
              <a:buNone/>
              <a:defRPr sz="3200"/>
            </a:lvl3pPr>
            <a:lvl4pPr lvl="3" algn="ctr">
              <a:lnSpc>
                <a:spcPct val="100000"/>
              </a:lnSpc>
              <a:spcBef>
                <a:spcPts val="0"/>
              </a:spcBef>
              <a:spcAft>
                <a:spcPts val="0"/>
              </a:spcAft>
              <a:buSzPts val="2400"/>
              <a:buNone/>
              <a:defRPr sz="3200"/>
            </a:lvl4pPr>
            <a:lvl5pPr lvl="4" algn="ctr">
              <a:lnSpc>
                <a:spcPct val="100000"/>
              </a:lnSpc>
              <a:spcBef>
                <a:spcPts val="0"/>
              </a:spcBef>
              <a:spcAft>
                <a:spcPts val="0"/>
              </a:spcAft>
              <a:buSzPts val="2400"/>
              <a:buNone/>
              <a:defRPr sz="3200"/>
            </a:lvl5pPr>
            <a:lvl6pPr lvl="5" algn="ctr">
              <a:lnSpc>
                <a:spcPct val="100000"/>
              </a:lnSpc>
              <a:spcBef>
                <a:spcPts val="0"/>
              </a:spcBef>
              <a:spcAft>
                <a:spcPts val="0"/>
              </a:spcAft>
              <a:buSzPts val="2400"/>
              <a:buNone/>
              <a:defRPr sz="3200"/>
            </a:lvl6pPr>
            <a:lvl7pPr lvl="6" algn="ctr">
              <a:lnSpc>
                <a:spcPct val="100000"/>
              </a:lnSpc>
              <a:spcBef>
                <a:spcPts val="0"/>
              </a:spcBef>
              <a:spcAft>
                <a:spcPts val="0"/>
              </a:spcAft>
              <a:buSzPts val="2400"/>
              <a:buNone/>
              <a:defRPr sz="3200"/>
            </a:lvl7pPr>
            <a:lvl8pPr lvl="7" algn="ctr">
              <a:lnSpc>
                <a:spcPct val="100000"/>
              </a:lnSpc>
              <a:spcBef>
                <a:spcPts val="0"/>
              </a:spcBef>
              <a:spcAft>
                <a:spcPts val="0"/>
              </a:spcAft>
              <a:buSzPts val="2400"/>
              <a:buNone/>
              <a:defRPr sz="3200"/>
            </a:lvl8pPr>
            <a:lvl9pPr lvl="8" algn="ctr">
              <a:lnSpc>
                <a:spcPct val="100000"/>
              </a:lnSpc>
              <a:spcBef>
                <a:spcPts val="0"/>
              </a:spcBef>
              <a:spcAft>
                <a:spcPts val="0"/>
              </a:spcAft>
              <a:buSzPts val="2400"/>
              <a:buNone/>
              <a:defRPr sz="3200"/>
            </a:lvl9pPr>
          </a:lstStyle>
          <a:p/>
        </p:txBody>
      </p:sp>
      <p:sp>
        <p:nvSpPr>
          <p:cNvPr id="19" name="Google Shape;19;p81"/>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0" name="Google Shape;20;p81"/>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1" name="Google Shape;21;p81"/>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lnSpc>
                <a:spcPct val="100000"/>
              </a:lnSpc>
              <a:spcBef>
                <a:spcPts val="0"/>
              </a:spcBef>
              <a:spcAft>
                <a:spcPts val="0"/>
              </a:spcAft>
              <a:buSzPts val="2400"/>
              <a:buNone/>
              <a:defRPr sz="3200"/>
            </a:lvl2pPr>
            <a:lvl3pPr lvl="2" algn="ctr">
              <a:lnSpc>
                <a:spcPct val="100000"/>
              </a:lnSpc>
              <a:spcBef>
                <a:spcPts val="0"/>
              </a:spcBef>
              <a:spcAft>
                <a:spcPts val="0"/>
              </a:spcAft>
              <a:buSzPts val="2400"/>
              <a:buNone/>
              <a:defRPr sz="3200"/>
            </a:lvl3pPr>
            <a:lvl4pPr lvl="3" algn="ctr">
              <a:lnSpc>
                <a:spcPct val="100000"/>
              </a:lnSpc>
              <a:spcBef>
                <a:spcPts val="0"/>
              </a:spcBef>
              <a:spcAft>
                <a:spcPts val="0"/>
              </a:spcAft>
              <a:buSzPts val="2400"/>
              <a:buNone/>
              <a:defRPr sz="3200"/>
            </a:lvl4pPr>
            <a:lvl5pPr lvl="4" algn="ctr">
              <a:lnSpc>
                <a:spcPct val="100000"/>
              </a:lnSpc>
              <a:spcBef>
                <a:spcPts val="0"/>
              </a:spcBef>
              <a:spcAft>
                <a:spcPts val="0"/>
              </a:spcAft>
              <a:buSzPts val="2400"/>
              <a:buNone/>
              <a:defRPr sz="3200"/>
            </a:lvl5pPr>
            <a:lvl6pPr lvl="5" algn="ctr">
              <a:lnSpc>
                <a:spcPct val="100000"/>
              </a:lnSpc>
              <a:spcBef>
                <a:spcPts val="0"/>
              </a:spcBef>
              <a:spcAft>
                <a:spcPts val="0"/>
              </a:spcAft>
              <a:buSzPts val="2400"/>
              <a:buNone/>
              <a:defRPr sz="3200"/>
            </a:lvl6pPr>
            <a:lvl7pPr lvl="6" algn="ctr">
              <a:lnSpc>
                <a:spcPct val="100000"/>
              </a:lnSpc>
              <a:spcBef>
                <a:spcPts val="0"/>
              </a:spcBef>
              <a:spcAft>
                <a:spcPts val="0"/>
              </a:spcAft>
              <a:buSzPts val="2400"/>
              <a:buNone/>
              <a:defRPr sz="3200"/>
            </a:lvl7pPr>
            <a:lvl8pPr lvl="7" algn="ctr">
              <a:lnSpc>
                <a:spcPct val="100000"/>
              </a:lnSpc>
              <a:spcBef>
                <a:spcPts val="0"/>
              </a:spcBef>
              <a:spcAft>
                <a:spcPts val="0"/>
              </a:spcAft>
              <a:buSzPts val="2400"/>
              <a:buNone/>
              <a:defRPr sz="3200"/>
            </a:lvl8pPr>
            <a:lvl9pPr lvl="8" algn="ctr">
              <a:lnSpc>
                <a:spcPct val="100000"/>
              </a:lnSpc>
              <a:spcBef>
                <a:spcPts val="0"/>
              </a:spcBef>
              <a:spcAft>
                <a:spcPts val="0"/>
              </a:spcAft>
              <a:buSzPts val="2400"/>
              <a:buNone/>
              <a:defRPr sz="3200"/>
            </a:lvl9pPr>
          </a:lstStyle>
          <a:p/>
        </p:txBody>
      </p:sp>
      <p:sp>
        <p:nvSpPr>
          <p:cNvPr id="22" name="Google Shape;22;p81"/>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3" name="Google Shape;23;p81"/>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4" name="Google Shape;24;p81"/>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lnSpc>
                <a:spcPct val="100000"/>
              </a:lnSpc>
              <a:spcBef>
                <a:spcPts val="0"/>
              </a:spcBef>
              <a:spcAft>
                <a:spcPts val="0"/>
              </a:spcAft>
              <a:buSzPts val="6000"/>
              <a:buNone/>
              <a:defRPr sz="8000"/>
            </a:lvl2pPr>
            <a:lvl3pPr lvl="2" algn="ctr">
              <a:lnSpc>
                <a:spcPct val="100000"/>
              </a:lnSpc>
              <a:spcBef>
                <a:spcPts val="0"/>
              </a:spcBef>
              <a:spcAft>
                <a:spcPts val="0"/>
              </a:spcAft>
              <a:buSzPts val="6000"/>
              <a:buNone/>
              <a:defRPr sz="8000"/>
            </a:lvl3pPr>
            <a:lvl4pPr lvl="3" algn="ctr">
              <a:lnSpc>
                <a:spcPct val="100000"/>
              </a:lnSpc>
              <a:spcBef>
                <a:spcPts val="0"/>
              </a:spcBef>
              <a:spcAft>
                <a:spcPts val="0"/>
              </a:spcAft>
              <a:buSzPts val="6000"/>
              <a:buNone/>
              <a:defRPr sz="8000"/>
            </a:lvl4pPr>
            <a:lvl5pPr lvl="4" algn="ctr">
              <a:lnSpc>
                <a:spcPct val="100000"/>
              </a:lnSpc>
              <a:spcBef>
                <a:spcPts val="0"/>
              </a:spcBef>
              <a:spcAft>
                <a:spcPts val="0"/>
              </a:spcAft>
              <a:buSzPts val="6000"/>
              <a:buNone/>
              <a:defRPr sz="8000"/>
            </a:lvl5pPr>
            <a:lvl6pPr lvl="5" algn="ctr">
              <a:lnSpc>
                <a:spcPct val="100000"/>
              </a:lnSpc>
              <a:spcBef>
                <a:spcPts val="0"/>
              </a:spcBef>
              <a:spcAft>
                <a:spcPts val="0"/>
              </a:spcAft>
              <a:buSzPts val="6000"/>
              <a:buNone/>
              <a:defRPr sz="8000"/>
            </a:lvl6pPr>
            <a:lvl7pPr lvl="6" algn="ctr">
              <a:lnSpc>
                <a:spcPct val="100000"/>
              </a:lnSpc>
              <a:spcBef>
                <a:spcPts val="0"/>
              </a:spcBef>
              <a:spcAft>
                <a:spcPts val="0"/>
              </a:spcAft>
              <a:buSzPts val="6000"/>
              <a:buNone/>
              <a:defRPr sz="8000"/>
            </a:lvl7pPr>
            <a:lvl8pPr lvl="7" algn="ctr">
              <a:lnSpc>
                <a:spcPct val="100000"/>
              </a:lnSpc>
              <a:spcBef>
                <a:spcPts val="0"/>
              </a:spcBef>
              <a:spcAft>
                <a:spcPts val="0"/>
              </a:spcAft>
              <a:buSzPts val="6000"/>
              <a:buNone/>
              <a:defRPr sz="8000"/>
            </a:lvl8pPr>
            <a:lvl9pPr lvl="8" algn="ctr">
              <a:lnSpc>
                <a:spcPct val="100000"/>
              </a:lnSpc>
              <a:spcBef>
                <a:spcPts val="0"/>
              </a:spcBef>
              <a:spcAft>
                <a:spcPts val="0"/>
              </a:spcAft>
              <a:buSzPts val="6000"/>
              <a:buNone/>
              <a:defRPr sz="8000"/>
            </a:lvl9pPr>
          </a:lstStyle>
          <a:p/>
        </p:txBody>
      </p:sp>
      <p:sp>
        <p:nvSpPr>
          <p:cNvPr id="25" name="Google Shape;25;p81"/>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lnSpc>
                <a:spcPct val="100000"/>
              </a:lnSpc>
              <a:spcBef>
                <a:spcPts val="0"/>
              </a:spcBef>
              <a:spcAft>
                <a:spcPts val="0"/>
              </a:spcAft>
              <a:buSzPts val="6000"/>
              <a:buNone/>
              <a:defRPr sz="8000"/>
            </a:lvl2pPr>
            <a:lvl3pPr lvl="2" algn="ctr">
              <a:lnSpc>
                <a:spcPct val="100000"/>
              </a:lnSpc>
              <a:spcBef>
                <a:spcPts val="0"/>
              </a:spcBef>
              <a:spcAft>
                <a:spcPts val="0"/>
              </a:spcAft>
              <a:buSzPts val="6000"/>
              <a:buNone/>
              <a:defRPr sz="8000"/>
            </a:lvl3pPr>
            <a:lvl4pPr lvl="3" algn="ctr">
              <a:lnSpc>
                <a:spcPct val="100000"/>
              </a:lnSpc>
              <a:spcBef>
                <a:spcPts val="0"/>
              </a:spcBef>
              <a:spcAft>
                <a:spcPts val="0"/>
              </a:spcAft>
              <a:buSzPts val="6000"/>
              <a:buNone/>
              <a:defRPr sz="8000"/>
            </a:lvl4pPr>
            <a:lvl5pPr lvl="4" algn="ctr">
              <a:lnSpc>
                <a:spcPct val="100000"/>
              </a:lnSpc>
              <a:spcBef>
                <a:spcPts val="0"/>
              </a:spcBef>
              <a:spcAft>
                <a:spcPts val="0"/>
              </a:spcAft>
              <a:buSzPts val="6000"/>
              <a:buNone/>
              <a:defRPr sz="8000"/>
            </a:lvl5pPr>
            <a:lvl6pPr lvl="5" algn="ctr">
              <a:lnSpc>
                <a:spcPct val="100000"/>
              </a:lnSpc>
              <a:spcBef>
                <a:spcPts val="0"/>
              </a:spcBef>
              <a:spcAft>
                <a:spcPts val="0"/>
              </a:spcAft>
              <a:buSzPts val="6000"/>
              <a:buNone/>
              <a:defRPr sz="8000"/>
            </a:lvl6pPr>
            <a:lvl7pPr lvl="6" algn="ctr">
              <a:lnSpc>
                <a:spcPct val="100000"/>
              </a:lnSpc>
              <a:spcBef>
                <a:spcPts val="0"/>
              </a:spcBef>
              <a:spcAft>
                <a:spcPts val="0"/>
              </a:spcAft>
              <a:buSzPts val="6000"/>
              <a:buNone/>
              <a:defRPr sz="8000"/>
            </a:lvl7pPr>
            <a:lvl8pPr lvl="7" algn="ctr">
              <a:lnSpc>
                <a:spcPct val="100000"/>
              </a:lnSpc>
              <a:spcBef>
                <a:spcPts val="0"/>
              </a:spcBef>
              <a:spcAft>
                <a:spcPts val="0"/>
              </a:spcAft>
              <a:buSzPts val="6000"/>
              <a:buNone/>
              <a:defRPr sz="8000"/>
            </a:lvl8pPr>
            <a:lvl9pPr lvl="8" algn="ctr">
              <a:lnSpc>
                <a:spcPct val="100000"/>
              </a:lnSpc>
              <a:spcBef>
                <a:spcPts val="0"/>
              </a:spcBef>
              <a:spcAft>
                <a:spcPts val="0"/>
              </a:spcAft>
              <a:buSzPts val="6000"/>
              <a:buNone/>
              <a:defRPr sz="8000"/>
            </a:lvl9pPr>
          </a:lstStyle>
          <a:p/>
        </p:txBody>
      </p:sp>
      <p:sp>
        <p:nvSpPr>
          <p:cNvPr id="26" name="Google Shape;26;p81"/>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lnSpc>
                <a:spcPct val="100000"/>
              </a:lnSpc>
              <a:spcBef>
                <a:spcPts val="0"/>
              </a:spcBef>
              <a:spcAft>
                <a:spcPts val="0"/>
              </a:spcAft>
              <a:buSzPts val="6000"/>
              <a:buNone/>
              <a:defRPr sz="8000"/>
            </a:lvl2pPr>
            <a:lvl3pPr lvl="2" algn="ctr">
              <a:lnSpc>
                <a:spcPct val="100000"/>
              </a:lnSpc>
              <a:spcBef>
                <a:spcPts val="0"/>
              </a:spcBef>
              <a:spcAft>
                <a:spcPts val="0"/>
              </a:spcAft>
              <a:buSzPts val="6000"/>
              <a:buNone/>
              <a:defRPr sz="8000"/>
            </a:lvl3pPr>
            <a:lvl4pPr lvl="3" algn="ctr">
              <a:lnSpc>
                <a:spcPct val="100000"/>
              </a:lnSpc>
              <a:spcBef>
                <a:spcPts val="0"/>
              </a:spcBef>
              <a:spcAft>
                <a:spcPts val="0"/>
              </a:spcAft>
              <a:buSzPts val="6000"/>
              <a:buNone/>
              <a:defRPr sz="8000"/>
            </a:lvl4pPr>
            <a:lvl5pPr lvl="4" algn="ctr">
              <a:lnSpc>
                <a:spcPct val="100000"/>
              </a:lnSpc>
              <a:spcBef>
                <a:spcPts val="0"/>
              </a:spcBef>
              <a:spcAft>
                <a:spcPts val="0"/>
              </a:spcAft>
              <a:buSzPts val="6000"/>
              <a:buNone/>
              <a:defRPr sz="8000"/>
            </a:lvl5pPr>
            <a:lvl6pPr lvl="5" algn="ctr">
              <a:lnSpc>
                <a:spcPct val="100000"/>
              </a:lnSpc>
              <a:spcBef>
                <a:spcPts val="0"/>
              </a:spcBef>
              <a:spcAft>
                <a:spcPts val="0"/>
              </a:spcAft>
              <a:buSzPts val="6000"/>
              <a:buNone/>
              <a:defRPr sz="8000"/>
            </a:lvl6pPr>
            <a:lvl7pPr lvl="6" algn="ctr">
              <a:lnSpc>
                <a:spcPct val="100000"/>
              </a:lnSpc>
              <a:spcBef>
                <a:spcPts val="0"/>
              </a:spcBef>
              <a:spcAft>
                <a:spcPts val="0"/>
              </a:spcAft>
              <a:buSzPts val="6000"/>
              <a:buNone/>
              <a:defRPr sz="8000"/>
            </a:lvl7pPr>
            <a:lvl8pPr lvl="7" algn="ctr">
              <a:lnSpc>
                <a:spcPct val="100000"/>
              </a:lnSpc>
              <a:spcBef>
                <a:spcPts val="0"/>
              </a:spcBef>
              <a:spcAft>
                <a:spcPts val="0"/>
              </a:spcAft>
              <a:buSzPts val="6000"/>
              <a:buNone/>
              <a:defRPr sz="8000"/>
            </a:lvl8pPr>
            <a:lvl9pPr lvl="8" algn="ctr">
              <a:lnSpc>
                <a:spcPct val="100000"/>
              </a:lnSpc>
              <a:spcBef>
                <a:spcPts val="0"/>
              </a:spcBef>
              <a:spcAft>
                <a:spcPts val="0"/>
              </a:spcAft>
              <a:buSzPts val="6000"/>
              <a:buNone/>
              <a:defRPr sz="8000"/>
            </a:lvl9pPr>
          </a:lstStyle>
          <a:p/>
        </p:txBody>
      </p:sp>
      <p:sp>
        <p:nvSpPr>
          <p:cNvPr id="27" name="Google Shape;27;p81"/>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lnSpc>
                <a:spcPct val="100000"/>
              </a:lnSpc>
              <a:spcBef>
                <a:spcPts val="0"/>
              </a:spcBef>
              <a:spcAft>
                <a:spcPts val="0"/>
              </a:spcAft>
              <a:buSzPts val="6000"/>
              <a:buNone/>
              <a:defRPr sz="8000"/>
            </a:lvl2pPr>
            <a:lvl3pPr lvl="2" algn="ctr">
              <a:lnSpc>
                <a:spcPct val="100000"/>
              </a:lnSpc>
              <a:spcBef>
                <a:spcPts val="0"/>
              </a:spcBef>
              <a:spcAft>
                <a:spcPts val="0"/>
              </a:spcAft>
              <a:buSzPts val="6000"/>
              <a:buNone/>
              <a:defRPr sz="8000"/>
            </a:lvl3pPr>
            <a:lvl4pPr lvl="3" algn="ctr">
              <a:lnSpc>
                <a:spcPct val="100000"/>
              </a:lnSpc>
              <a:spcBef>
                <a:spcPts val="0"/>
              </a:spcBef>
              <a:spcAft>
                <a:spcPts val="0"/>
              </a:spcAft>
              <a:buSzPts val="6000"/>
              <a:buNone/>
              <a:defRPr sz="8000"/>
            </a:lvl4pPr>
            <a:lvl5pPr lvl="4" algn="ctr">
              <a:lnSpc>
                <a:spcPct val="100000"/>
              </a:lnSpc>
              <a:spcBef>
                <a:spcPts val="0"/>
              </a:spcBef>
              <a:spcAft>
                <a:spcPts val="0"/>
              </a:spcAft>
              <a:buSzPts val="6000"/>
              <a:buNone/>
              <a:defRPr sz="8000"/>
            </a:lvl5pPr>
            <a:lvl6pPr lvl="5" algn="ctr">
              <a:lnSpc>
                <a:spcPct val="100000"/>
              </a:lnSpc>
              <a:spcBef>
                <a:spcPts val="0"/>
              </a:spcBef>
              <a:spcAft>
                <a:spcPts val="0"/>
              </a:spcAft>
              <a:buSzPts val="6000"/>
              <a:buNone/>
              <a:defRPr sz="8000"/>
            </a:lvl6pPr>
            <a:lvl7pPr lvl="6" algn="ctr">
              <a:lnSpc>
                <a:spcPct val="100000"/>
              </a:lnSpc>
              <a:spcBef>
                <a:spcPts val="0"/>
              </a:spcBef>
              <a:spcAft>
                <a:spcPts val="0"/>
              </a:spcAft>
              <a:buSzPts val="6000"/>
              <a:buNone/>
              <a:defRPr sz="8000"/>
            </a:lvl7pPr>
            <a:lvl8pPr lvl="7" algn="ctr">
              <a:lnSpc>
                <a:spcPct val="100000"/>
              </a:lnSpc>
              <a:spcBef>
                <a:spcPts val="0"/>
              </a:spcBef>
              <a:spcAft>
                <a:spcPts val="0"/>
              </a:spcAft>
              <a:buSzPts val="6000"/>
              <a:buNone/>
              <a:defRPr sz="8000"/>
            </a:lvl8pPr>
            <a:lvl9pPr lvl="8" algn="ctr">
              <a:lnSpc>
                <a:spcPct val="100000"/>
              </a:lnSpc>
              <a:spcBef>
                <a:spcPts val="0"/>
              </a:spcBef>
              <a:spcAft>
                <a:spcPts val="0"/>
              </a:spcAft>
              <a:buSzPts val="6000"/>
              <a:buNone/>
              <a:defRPr sz="8000"/>
            </a:lvl9pPr>
          </a:lstStyle>
          <a:p/>
        </p:txBody>
      </p:sp>
      <p:sp>
        <p:nvSpPr>
          <p:cNvPr id="28" name="Google Shape;28;p81"/>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lnSpc>
                <a:spcPct val="100000"/>
              </a:lnSpc>
              <a:spcBef>
                <a:spcPts val="0"/>
              </a:spcBef>
              <a:spcAft>
                <a:spcPts val="0"/>
              </a:spcAft>
              <a:buSzPts val="2400"/>
              <a:buNone/>
              <a:defRPr sz="3200"/>
            </a:lvl2pPr>
            <a:lvl3pPr lvl="2" algn="ctr">
              <a:lnSpc>
                <a:spcPct val="100000"/>
              </a:lnSpc>
              <a:spcBef>
                <a:spcPts val="0"/>
              </a:spcBef>
              <a:spcAft>
                <a:spcPts val="0"/>
              </a:spcAft>
              <a:buSzPts val="2400"/>
              <a:buNone/>
              <a:defRPr sz="3200"/>
            </a:lvl3pPr>
            <a:lvl4pPr lvl="3" algn="ctr">
              <a:lnSpc>
                <a:spcPct val="100000"/>
              </a:lnSpc>
              <a:spcBef>
                <a:spcPts val="0"/>
              </a:spcBef>
              <a:spcAft>
                <a:spcPts val="0"/>
              </a:spcAft>
              <a:buSzPts val="2400"/>
              <a:buNone/>
              <a:defRPr sz="3200"/>
            </a:lvl4pPr>
            <a:lvl5pPr lvl="4" algn="ctr">
              <a:lnSpc>
                <a:spcPct val="100000"/>
              </a:lnSpc>
              <a:spcBef>
                <a:spcPts val="0"/>
              </a:spcBef>
              <a:spcAft>
                <a:spcPts val="0"/>
              </a:spcAft>
              <a:buSzPts val="2400"/>
              <a:buNone/>
              <a:defRPr sz="3200"/>
            </a:lvl5pPr>
            <a:lvl6pPr lvl="5" algn="ctr">
              <a:lnSpc>
                <a:spcPct val="100000"/>
              </a:lnSpc>
              <a:spcBef>
                <a:spcPts val="0"/>
              </a:spcBef>
              <a:spcAft>
                <a:spcPts val="0"/>
              </a:spcAft>
              <a:buSzPts val="2400"/>
              <a:buNone/>
              <a:defRPr sz="3200"/>
            </a:lvl6pPr>
            <a:lvl7pPr lvl="6" algn="ctr">
              <a:lnSpc>
                <a:spcPct val="100000"/>
              </a:lnSpc>
              <a:spcBef>
                <a:spcPts val="0"/>
              </a:spcBef>
              <a:spcAft>
                <a:spcPts val="0"/>
              </a:spcAft>
              <a:buSzPts val="2400"/>
              <a:buNone/>
              <a:defRPr sz="3200"/>
            </a:lvl7pPr>
            <a:lvl8pPr lvl="7" algn="ctr">
              <a:lnSpc>
                <a:spcPct val="100000"/>
              </a:lnSpc>
              <a:spcBef>
                <a:spcPts val="0"/>
              </a:spcBef>
              <a:spcAft>
                <a:spcPts val="0"/>
              </a:spcAft>
              <a:buSzPts val="2400"/>
              <a:buNone/>
              <a:defRPr sz="3200"/>
            </a:lvl8pPr>
            <a:lvl9pPr lvl="8" algn="ctr">
              <a:lnSpc>
                <a:spcPct val="100000"/>
              </a:lnSpc>
              <a:spcBef>
                <a:spcPts val="0"/>
              </a:spcBef>
              <a:spcAft>
                <a:spcPts val="0"/>
              </a:spcAft>
              <a:buSzPts val="2400"/>
              <a:buNone/>
              <a:defRPr sz="3200"/>
            </a:lvl9pPr>
          </a:lstStyle>
          <a:p/>
        </p:txBody>
      </p:sp>
      <p:sp>
        <p:nvSpPr>
          <p:cNvPr id="29" name="Google Shape;29;p81"/>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lnSpc>
                <a:spcPct val="100000"/>
              </a:lnSpc>
              <a:spcBef>
                <a:spcPts val="0"/>
              </a:spcBef>
              <a:spcAft>
                <a:spcPts val="0"/>
              </a:spcAft>
              <a:buSzPts val="2400"/>
              <a:buNone/>
              <a:defRPr sz="3200"/>
            </a:lvl2pPr>
            <a:lvl3pPr lvl="2" algn="ctr">
              <a:lnSpc>
                <a:spcPct val="100000"/>
              </a:lnSpc>
              <a:spcBef>
                <a:spcPts val="0"/>
              </a:spcBef>
              <a:spcAft>
                <a:spcPts val="0"/>
              </a:spcAft>
              <a:buSzPts val="2400"/>
              <a:buNone/>
              <a:defRPr sz="3200"/>
            </a:lvl3pPr>
            <a:lvl4pPr lvl="3" algn="ctr">
              <a:lnSpc>
                <a:spcPct val="100000"/>
              </a:lnSpc>
              <a:spcBef>
                <a:spcPts val="0"/>
              </a:spcBef>
              <a:spcAft>
                <a:spcPts val="0"/>
              </a:spcAft>
              <a:buSzPts val="2400"/>
              <a:buNone/>
              <a:defRPr sz="3200"/>
            </a:lvl4pPr>
            <a:lvl5pPr lvl="4" algn="ctr">
              <a:lnSpc>
                <a:spcPct val="100000"/>
              </a:lnSpc>
              <a:spcBef>
                <a:spcPts val="0"/>
              </a:spcBef>
              <a:spcAft>
                <a:spcPts val="0"/>
              </a:spcAft>
              <a:buSzPts val="2400"/>
              <a:buNone/>
              <a:defRPr sz="3200"/>
            </a:lvl5pPr>
            <a:lvl6pPr lvl="5" algn="ctr">
              <a:lnSpc>
                <a:spcPct val="100000"/>
              </a:lnSpc>
              <a:spcBef>
                <a:spcPts val="0"/>
              </a:spcBef>
              <a:spcAft>
                <a:spcPts val="0"/>
              </a:spcAft>
              <a:buSzPts val="2400"/>
              <a:buNone/>
              <a:defRPr sz="3200"/>
            </a:lvl6pPr>
            <a:lvl7pPr lvl="6" algn="ctr">
              <a:lnSpc>
                <a:spcPct val="100000"/>
              </a:lnSpc>
              <a:spcBef>
                <a:spcPts val="0"/>
              </a:spcBef>
              <a:spcAft>
                <a:spcPts val="0"/>
              </a:spcAft>
              <a:buSzPts val="2400"/>
              <a:buNone/>
              <a:defRPr sz="3200"/>
            </a:lvl7pPr>
            <a:lvl8pPr lvl="7" algn="ctr">
              <a:lnSpc>
                <a:spcPct val="100000"/>
              </a:lnSpc>
              <a:spcBef>
                <a:spcPts val="0"/>
              </a:spcBef>
              <a:spcAft>
                <a:spcPts val="0"/>
              </a:spcAft>
              <a:buSzPts val="2400"/>
              <a:buNone/>
              <a:defRPr sz="3200"/>
            </a:lvl8pPr>
            <a:lvl9pPr lvl="8" algn="ctr">
              <a:lnSpc>
                <a:spcPct val="100000"/>
              </a:lnSpc>
              <a:spcBef>
                <a:spcPts val="0"/>
              </a:spcBef>
              <a:spcAft>
                <a:spcPts val="0"/>
              </a:spcAft>
              <a:buSzPts val="2400"/>
              <a:buNone/>
              <a:defRPr sz="3200"/>
            </a:lvl9pPr>
          </a:lstStyle>
          <a:p/>
        </p:txBody>
      </p:sp>
      <p:sp>
        <p:nvSpPr>
          <p:cNvPr id="30" name="Google Shape;30;p81"/>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Calibri"/>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31" name="Shape 31"/>
        <p:cNvGrpSpPr/>
        <p:nvPr/>
      </p:nvGrpSpPr>
      <p:grpSpPr>
        <a:xfrm>
          <a:off x="0" y="0"/>
          <a:ext cx="0" cy="0"/>
          <a:chOff x="0" y="0"/>
          <a:chExt cx="0" cy="0"/>
        </a:xfrm>
      </p:grpSpPr>
      <p:sp>
        <p:nvSpPr>
          <p:cNvPr id="32" name="Google Shape;32;p8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8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8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35" name="Shape 35"/>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36" name="Shape 36"/>
        <p:cNvGrpSpPr/>
        <p:nvPr/>
      </p:nvGrpSpPr>
      <p:grpSpPr>
        <a:xfrm>
          <a:off x="0" y="0"/>
          <a:ext cx="0" cy="0"/>
          <a:chOff x="0" y="0"/>
          <a:chExt cx="0" cy="0"/>
        </a:xfrm>
      </p:grpSpPr>
      <p:sp>
        <p:nvSpPr>
          <p:cNvPr id="37" name="Google Shape;37;p54"/>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SzPts val="4400"/>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54"/>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SzPts val="2800"/>
              <a:buNone/>
              <a:defRPr sz="1867"/>
            </a:lvl1pPr>
            <a:lvl2pPr lvl="1" algn="l">
              <a:lnSpc>
                <a:spcPct val="90000"/>
              </a:lnSpc>
              <a:spcBef>
                <a:spcPts val="500"/>
              </a:spcBef>
              <a:spcAft>
                <a:spcPts val="0"/>
              </a:spcAft>
              <a:buSzPts val="2400"/>
              <a:buChar char="•"/>
              <a:defRPr/>
            </a:lvl2pPr>
            <a:lvl3pPr lvl="2" algn="l">
              <a:lnSpc>
                <a:spcPct val="90000"/>
              </a:lnSpc>
              <a:spcBef>
                <a:spcPts val="500"/>
              </a:spcBef>
              <a:spcAft>
                <a:spcPts val="0"/>
              </a:spcAft>
              <a:buSzPts val="2000"/>
              <a:buChar char="•"/>
              <a:defRPr/>
            </a:lvl3pPr>
            <a:lvl4pPr lvl="3" algn="l">
              <a:lnSpc>
                <a:spcPct val="90000"/>
              </a:lnSpc>
              <a:spcBef>
                <a:spcPts val="500"/>
              </a:spcBef>
              <a:spcAft>
                <a:spcPts val="0"/>
              </a:spcAft>
              <a:buSzPts val="1800"/>
              <a:buChar char="•"/>
              <a:defRPr/>
            </a:lvl4pPr>
            <a:lvl5pPr lvl="4" algn="l">
              <a:lnSpc>
                <a:spcPct val="90000"/>
              </a:lnSpc>
              <a:spcBef>
                <a:spcPts val="500"/>
              </a:spcBef>
              <a:spcAft>
                <a:spcPts val="0"/>
              </a:spcAft>
              <a:buSzPts val="1800"/>
              <a:buChar char="•"/>
              <a:defRPr/>
            </a:lvl5pPr>
            <a:lvl6pPr lvl="5" algn="l">
              <a:lnSpc>
                <a:spcPct val="90000"/>
              </a:lnSpc>
              <a:spcBef>
                <a:spcPts val="500"/>
              </a:spcBef>
              <a:spcAft>
                <a:spcPts val="0"/>
              </a:spcAft>
              <a:buSzPts val="1800"/>
              <a:buChar char="•"/>
              <a:defRPr/>
            </a:lvl6pPr>
            <a:lvl7pPr lvl="6" algn="l">
              <a:lnSpc>
                <a:spcPct val="90000"/>
              </a:lnSpc>
              <a:spcBef>
                <a:spcPts val="500"/>
              </a:spcBef>
              <a:spcAft>
                <a:spcPts val="0"/>
              </a:spcAft>
              <a:buSzPts val="1800"/>
              <a:buChar char="•"/>
              <a:defRPr/>
            </a:lvl7pPr>
            <a:lvl8pPr lvl="7" algn="l">
              <a:lnSpc>
                <a:spcPct val="90000"/>
              </a:lnSpc>
              <a:spcBef>
                <a:spcPts val="500"/>
              </a:spcBef>
              <a:spcAft>
                <a:spcPts val="0"/>
              </a:spcAft>
              <a:buSzPts val="1800"/>
              <a:buChar char="•"/>
              <a:defRPr/>
            </a:lvl8pPr>
            <a:lvl9pPr lvl="8" algn="l">
              <a:lnSpc>
                <a:spcPct val="90000"/>
              </a:lnSpc>
              <a:spcBef>
                <a:spcPts val="500"/>
              </a:spcBef>
              <a:spcAft>
                <a:spcPts val="0"/>
              </a:spcAft>
              <a:buSzPts val="1800"/>
              <a:buChar char="•"/>
              <a:defRPr/>
            </a:lvl9pPr>
          </a:lstStyle>
          <a:p/>
        </p:txBody>
      </p:sp>
      <p:sp>
        <p:nvSpPr>
          <p:cNvPr id="39" name="Google Shape;39;p54"/>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SzPts val="2800"/>
              <a:buNone/>
              <a:defRPr sz="1867"/>
            </a:lvl1pPr>
            <a:lvl2pPr lvl="1" algn="l">
              <a:lnSpc>
                <a:spcPct val="90000"/>
              </a:lnSpc>
              <a:spcBef>
                <a:spcPts val="500"/>
              </a:spcBef>
              <a:spcAft>
                <a:spcPts val="0"/>
              </a:spcAft>
              <a:buSzPts val="2400"/>
              <a:buChar char="•"/>
              <a:defRPr/>
            </a:lvl2pPr>
            <a:lvl3pPr lvl="2" algn="l">
              <a:lnSpc>
                <a:spcPct val="90000"/>
              </a:lnSpc>
              <a:spcBef>
                <a:spcPts val="500"/>
              </a:spcBef>
              <a:spcAft>
                <a:spcPts val="0"/>
              </a:spcAft>
              <a:buSzPts val="2000"/>
              <a:buChar char="•"/>
              <a:defRPr/>
            </a:lvl3pPr>
            <a:lvl4pPr lvl="3" algn="l">
              <a:lnSpc>
                <a:spcPct val="90000"/>
              </a:lnSpc>
              <a:spcBef>
                <a:spcPts val="500"/>
              </a:spcBef>
              <a:spcAft>
                <a:spcPts val="0"/>
              </a:spcAft>
              <a:buSzPts val="1800"/>
              <a:buChar char="•"/>
              <a:defRPr/>
            </a:lvl4pPr>
            <a:lvl5pPr lvl="4" algn="l">
              <a:lnSpc>
                <a:spcPct val="90000"/>
              </a:lnSpc>
              <a:spcBef>
                <a:spcPts val="500"/>
              </a:spcBef>
              <a:spcAft>
                <a:spcPts val="0"/>
              </a:spcAft>
              <a:buSzPts val="1800"/>
              <a:buChar char="•"/>
              <a:defRPr/>
            </a:lvl5pPr>
            <a:lvl6pPr lvl="5" algn="l">
              <a:lnSpc>
                <a:spcPct val="90000"/>
              </a:lnSpc>
              <a:spcBef>
                <a:spcPts val="500"/>
              </a:spcBef>
              <a:spcAft>
                <a:spcPts val="0"/>
              </a:spcAft>
              <a:buSzPts val="1800"/>
              <a:buChar char="•"/>
              <a:defRPr/>
            </a:lvl6pPr>
            <a:lvl7pPr lvl="6" algn="l">
              <a:lnSpc>
                <a:spcPct val="90000"/>
              </a:lnSpc>
              <a:spcBef>
                <a:spcPts val="500"/>
              </a:spcBef>
              <a:spcAft>
                <a:spcPts val="0"/>
              </a:spcAft>
              <a:buSzPts val="1800"/>
              <a:buChar char="•"/>
              <a:defRPr/>
            </a:lvl7pPr>
            <a:lvl8pPr lvl="7" algn="l">
              <a:lnSpc>
                <a:spcPct val="90000"/>
              </a:lnSpc>
              <a:spcBef>
                <a:spcPts val="500"/>
              </a:spcBef>
              <a:spcAft>
                <a:spcPts val="0"/>
              </a:spcAft>
              <a:buSzPts val="1800"/>
              <a:buChar char="•"/>
              <a:defRPr/>
            </a:lvl8pPr>
            <a:lvl9pPr lvl="8" algn="l">
              <a:lnSpc>
                <a:spcPct val="90000"/>
              </a:lnSpc>
              <a:spcBef>
                <a:spcPts val="500"/>
              </a:spcBef>
              <a:spcAft>
                <a:spcPts val="0"/>
              </a:spcAft>
              <a:buSzPts val="1800"/>
              <a:buChar char="•"/>
              <a:defRPr/>
            </a:lvl9pPr>
          </a:lstStyle>
          <a:p/>
        </p:txBody>
      </p:sp>
      <p:sp>
        <p:nvSpPr>
          <p:cNvPr id="40" name="Google Shape;40;p54"/>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SzPts val="4400"/>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54"/>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SzPts val="2800"/>
              <a:buNone/>
              <a:defRPr sz="1867"/>
            </a:lvl1pPr>
            <a:lvl2pPr lvl="1" algn="l">
              <a:lnSpc>
                <a:spcPct val="90000"/>
              </a:lnSpc>
              <a:spcBef>
                <a:spcPts val="500"/>
              </a:spcBef>
              <a:spcAft>
                <a:spcPts val="0"/>
              </a:spcAft>
              <a:buSzPts val="2400"/>
              <a:buChar char="•"/>
              <a:defRPr/>
            </a:lvl2pPr>
            <a:lvl3pPr lvl="2" algn="l">
              <a:lnSpc>
                <a:spcPct val="90000"/>
              </a:lnSpc>
              <a:spcBef>
                <a:spcPts val="500"/>
              </a:spcBef>
              <a:spcAft>
                <a:spcPts val="0"/>
              </a:spcAft>
              <a:buSzPts val="2000"/>
              <a:buChar char="•"/>
              <a:defRPr/>
            </a:lvl3pPr>
            <a:lvl4pPr lvl="3" algn="l">
              <a:lnSpc>
                <a:spcPct val="90000"/>
              </a:lnSpc>
              <a:spcBef>
                <a:spcPts val="500"/>
              </a:spcBef>
              <a:spcAft>
                <a:spcPts val="0"/>
              </a:spcAft>
              <a:buSzPts val="1800"/>
              <a:buChar char="•"/>
              <a:defRPr/>
            </a:lvl4pPr>
            <a:lvl5pPr lvl="4" algn="l">
              <a:lnSpc>
                <a:spcPct val="90000"/>
              </a:lnSpc>
              <a:spcBef>
                <a:spcPts val="500"/>
              </a:spcBef>
              <a:spcAft>
                <a:spcPts val="0"/>
              </a:spcAft>
              <a:buSzPts val="1800"/>
              <a:buChar char="•"/>
              <a:defRPr/>
            </a:lvl5pPr>
            <a:lvl6pPr lvl="5" algn="l">
              <a:lnSpc>
                <a:spcPct val="90000"/>
              </a:lnSpc>
              <a:spcBef>
                <a:spcPts val="500"/>
              </a:spcBef>
              <a:spcAft>
                <a:spcPts val="0"/>
              </a:spcAft>
              <a:buSzPts val="1800"/>
              <a:buChar char="•"/>
              <a:defRPr/>
            </a:lvl6pPr>
            <a:lvl7pPr lvl="6" algn="l">
              <a:lnSpc>
                <a:spcPct val="90000"/>
              </a:lnSpc>
              <a:spcBef>
                <a:spcPts val="500"/>
              </a:spcBef>
              <a:spcAft>
                <a:spcPts val="0"/>
              </a:spcAft>
              <a:buSzPts val="1800"/>
              <a:buChar char="•"/>
              <a:defRPr/>
            </a:lvl7pPr>
            <a:lvl8pPr lvl="7" algn="l">
              <a:lnSpc>
                <a:spcPct val="90000"/>
              </a:lnSpc>
              <a:spcBef>
                <a:spcPts val="500"/>
              </a:spcBef>
              <a:spcAft>
                <a:spcPts val="0"/>
              </a:spcAft>
              <a:buSzPts val="1800"/>
              <a:buChar char="•"/>
              <a:defRPr/>
            </a:lvl8pPr>
            <a:lvl9pPr lvl="8" algn="l">
              <a:lnSpc>
                <a:spcPct val="90000"/>
              </a:lnSpc>
              <a:spcBef>
                <a:spcPts val="500"/>
              </a:spcBef>
              <a:spcAft>
                <a:spcPts val="0"/>
              </a:spcAft>
              <a:buSzPts val="1800"/>
              <a:buChar char="•"/>
              <a:defRPr/>
            </a:lvl9pPr>
          </a:lstStyle>
          <a:p/>
        </p:txBody>
      </p:sp>
      <p:sp>
        <p:nvSpPr>
          <p:cNvPr id="42" name="Google Shape;42;p54"/>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SzPts val="2800"/>
              <a:buNone/>
              <a:defRPr sz="1867"/>
            </a:lvl1pPr>
            <a:lvl2pPr lvl="1" algn="l">
              <a:lnSpc>
                <a:spcPct val="90000"/>
              </a:lnSpc>
              <a:spcBef>
                <a:spcPts val="500"/>
              </a:spcBef>
              <a:spcAft>
                <a:spcPts val="0"/>
              </a:spcAft>
              <a:buSzPts val="2400"/>
              <a:buChar char="•"/>
              <a:defRPr/>
            </a:lvl2pPr>
            <a:lvl3pPr lvl="2" algn="l">
              <a:lnSpc>
                <a:spcPct val="90000"/>
              </a:lnSpc>
              <a:spcBef>
                <a:spcPts val="500"/>
              </a:spcBef>
              <a:spcAft>
                <a:spcPts val="0"/>
              </a:spcAft>
              <a:buSzPts val="2000"/>
              <a:buChar char="•"/>
              <a:defRPr/>
            </a:lvl3pPr>
            <a:lvl4pPr lvl="3" algn="l">
              <a:lnSpc>
                <a:spcPct val="90000"/>
              </a:lnSpc>
              <a:spcBef>
                <a:spcPts val="500"/>
              </a:spcBef>
              <a:spcAft>
                <a:spcPts val="0"/>
              </a:spcAft>
              <a:buSzPts val="1800"/>
              <a:buChar char="•"/>
              <a:defRPr/>
            </a:lvl4pPr>
            <a:lvl5pPr lvl="4" algn="l">
              <a:lnSpc>
                <a:spcPct val="90000"/>
              </a:lnSpc>
              <a:spcBef>
                <a:spcPts val="500"/>
              </a:spcBef>
              <a:spcAft>
                <a:spcPts val="0"/>
              </a:spcAft>
              <a:buSzPts val="1800"/>
              <a:buChar char="•"/>
              <a:defRPr/>
            </a:lvl5pPr>
            <a:lvl6pPr lvl="5" algn="l">
              <a:lnSpc>
                <a:spcPct val="90000"/>
              </a:lnSpc>
              <a:spcBef>
                <a:spcPts val="500"/>
              </a:spcBef>
              <a:spcAft>
                <a:spcPts val="0"/>
              </a:spcAft>
              <a:buSzPts val="1800"/>
              <a:buChar char="•"/>
              <a:defRPr/>
            </a:lvl6pPr>
            <a:lvl7pPr lvl="6" algn="l">
              <a:lnSpc>
                <a:spcPct val="90000"/>
              </a:lnSpc>
              <a:spcBef>
                <a:spcPts val="500"/>
              </a:spcBef>
              <a:spcAft>
                <a:spcPts val="0"/>
              </a:spcAft>
              <a:buSzPts val="1800"/>
              <a:buChar char="•"/>
              <a:defRPr/>
            </a:lvl7pPr>
            <a:lvl8pPr lvl="7" algn="l">
              <a:lnSpc>
                <a:spcPct val="90000"/>
              </a:lnSpc>
              <a:spcBef>
                <a:spcPts val="500"/>
              </a:spcBef>
              <a:spcAft>
                <a:spcPts val="0"/>
              </a:spcAft>
              <a:buSzPts val="1800"/>
              <a:buChar char="•"/>
              <a:defRPr/>
            </a:lvl8pPr>
            <a:lvl9pPr lvl="8" algn="l">
              <a:lnSpc>
                <a:spcPct val="90000"/>
              </a:lnSpc>
              <a:spcBef>
                <a:spcPts val="500"/>
              </a:spcBef>
              <a:spcAft>
                <a:spcPts val="0"/>
              </a:spcAft>
              <a:buSzPts val="1800"/>
              <a:buChar char="•"/>
              <a:defRPr/>
            </a:lvl9pPr>
          </a:lstStyle>
          <a:p/>
        </p:txBody>
      </p:sp>
      <p:sp>
        <p:nvSpPr>
          <p:cNvPr id="43" name="Google Shape;43;p54"/>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54"/>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54"/>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54"/>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54"/>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SzPts val="4400"/>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54"/>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SzPts val="4400"/>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54"/>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50" name="Shape 50"/>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51" name="Shape 51"/>
        <p:cNvGrpSpPr/>
        <p:nvPr/>
      </p:nvGrpSpPr>
      <p:grpSpPr>
        <a:xfrm>
          <a:off x="0" y="0"/>
          <a:ext cx="0" cy="0"/>
          <a:chOff x="0" y="0"/>
          <a:chExt cx="0" cy="0"/>
        </a:xfrm>
      </p:grpSpPr>
      <p:grpSp>
        <p:nvGrpSpPr>
          <p:cNvPr id="52" name="Google Shape;52;p82"/>
          <p:cNvGrpSpPr/>
          <p:nvPr/>
        </p:nvGrpSpPr>
        <p:grpSpPr>
          <a:xfrm>
            <a:off x="-1" y="-38042"/>
            <a:ext cx="12192000" cy="6858001"/>
            <a:chOff x="0" y="0"/>
            <a:chExt cx="13716000" cy="10287000"/>
          </a:xfrm>
        </p:grpSpPr>
        <p:sp>
          <p:nvSpPr>
            <p:cNvPr id="53" name="Google Shape;53;p82"/>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350"/>
                <a:buFont typeface="Calibri"/>
                <a:buNone/>
              </a:pPr>
              <a:r>
                <a:t/>
              </a:r>
              <a:endParaRPr b="0" i="0" sz="1350" u="none" cap="none" strike="noStrike">
                <a:solidFill>
                  <a:srgbClr val="FFFFFF"/>
                </a:solidFill>
                <a:latin typeface="Dosis"/>
                <a:ea typeface="Dosis"/>
                <a:cs typeface="Dosis"/>
                <a:sym typeface="Dosis"/>
              </a:endParaRPr>
            </a:p>
          </p:txBody>
        </p:sp>
        <p:sp>
          <p:nvSpPr>
            <p:cNvPr id="54" name="Google Shape;54;p82"/>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350"/>
                <a:buFont typeface="Calibri"/>
                <a:buNone/>
              </a:pPr>
              <a:r>
                <a:t/>
              </a:r>
              <a:endParaRPr b="0" i="0" sz="1350" u="none" cap="none" strike="noStrike">
                <a:solidFill>
                  <a:srgbClr val="FFFFFF"/>
                </a:solidFill>
                <a:latin typeface="Dosis"/>
                <a:ea typeface="Dosis"/>
                <a:cs typeface="Dosis"/>
                <a:sym typeface="Dosis"/>
              </a:endParaRPr>
            </a:p>
          </p:txBody>
        </p:sp>
        <p:sp>
          <p:nvSpPr>
            <p:cNvPr id="55" name="Google Shape;55;p82"/>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350"/>
                <a:buFont typeface="Calibri"/>
                <a:buNone/>
              </a:pPr>
              <a:r>
                <a:t/>
              </a:r>
              <a:endParaRPr b="0" i="0" sz="1350" u="none" cap="none" strike="noStrike">
                <a:solidFill>
                  <a:srgbClr val="FFFFFF"/>
                </a:solidFill>
                <a:latin typeface="Dosis"/>
                <a:ea typeface="Dosis"/>
                <a:cs typeface="Dosis"/>
                <a:sym typeface="Dosis"/>
              </a:endParaRPr>
            </a:p>
          </p:txBody>
        </p:sp>
      </p:grpSp>
      <p:sp>
        <p:nvSpPr>
          <p:cNvPr id="56" name="Google Shape;56;p82"/>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350"/>
              <a:buFont typeface="Calibri"/>
              <a:buNone/>
            </a:pPr>
            <a:r>
              <a:t/>
            </a:r>
            <a:endParaRPr b="1" i="0" sz="1350" u="none" cap="none" strike="noStrike">
              <a:solidFill>
                <a:srgbClr val="7F7F7F"/>
              </a:solidFill>
              <a:latin typeface="Dosis"/>
              <a:ea typeface="Dosis"/>
              <a:cs typeface="Dosis"/>
              <a:sym typeface="Dosis"/>
            </a:endParaRPr>
          </a:p>
        </p:txBody>
      </p:sp>
      <p:sp>
        <p:nvSpPr>
          <p:cNvPr id="57" name="Google Shape;57;p82"/>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82"/>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59" name="Shape 59"/>
        <p:cNvGrpSpPr/>
        <p:nvPr/>
      </p:nvGrpSpPr>
      <p:grpSpPr>
        <a:xfrm>
          <a:off x="0" y="0"/>
          <a:ext cx="0" cy="0"/>
          <a:chOff x="0" y="0"/>
          <a:chExt cx="0" cy="0"/>
        </a:xfrm>
      </p:grpSpPr>
      <p:sp>
        <p:nvSpPr>
          <p:cNvPr id="60" name="Google Shape;60;p107"/>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588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1" name="Google Shape;61;p10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10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0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64" name="Google Shape;64;p107"/>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5" name="Google Shape;65;p107"/>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392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6" name="Google Shape;66;p107"/>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07"/>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68" name="Google Shape;68;p107"/>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D8E2F3"/>
        </a:solidFill>
      </p:bgPr>
    </p:bg>
    <p:spTree>
      <p:nvGrpSpPr>
        <p:cNvPr id="69" name="Shape 69"/>
        <p:cNvGrpSpPr/>
        <p:nvPr/>
      </p:nvGrpSpPr>
      <p:grpSpPr>
        <a:xfrm>
          <a:off x="0" y="0"/>
          <a:ext cx="0" cy="0"/>
          <a:chOff x="0" y="0"/>
          <a:chExt cx="0" cy="0"/>
        </a:xfrm>
      </p:grpSpPr>
      <p:sp>
        <p:nvSpPr>
          <p:cNvPr id="70" name="Google Shape;70;p10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0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2" name="Google Shape;72;p10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0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0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75" name="Shape 75"/>
        <p:cNvGrpSpPr/>
        <p:nvPr/>
      </p:nvGrpSpPr>
      <p:grpSpPr>
        <a:xfrm>
          <a:off x="0" y="0"/>
          <a:ext cx="0" cy="0"/>
          <a:chOff x="0" y="0"/>
          <a:chExt cx="0" cy="0"/>
        </a:xfrm>
      </p:grpSpPr>
      <p:sp>
        <p:nvSpPr>
          <p:cNvPr id="76" name="Google Shape;76;p10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0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8" name="Google Shape;78;p10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0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0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p:cSld name="Titre de section">
    <p:spTree>
      <p:nvGrpSpPr>
        <p:cNvPr id="81" name="Shape 81"/>
        <p:cNvGrpSpPr/>
        <p:nvPr/>
      </p:nvGrpSpPr>
      <p:grpSpPr>
        <a:xfrm>
          <a:off x="0" y="0"/>
          <a:ext cx="0" cy="0"/>
          <a:chOff x="0" y="0"/>
          <a:chExt cx="0" cy="0"/>
        </a:xfrm>
      </p:grpSpPr>
      <p:sp>
        <p:nvSpPr>
          <p:cNvPr id="82" name="Google Shape;82;p11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1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84" name="Google Shape;84;p1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1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1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87" name="Shape 87"/>
        <p:cNvGrpSpPr/>
        <p:nvPr/>
      </p:nvGrpSpPr>
      <p:grpSpPr>
        <a:xfrm>
          <a:off x="0" y="0"/>
          <a:ext cx="0" cy="0"/>
          <a:chOff x="0" y="0"/>
          <a:chExt cx="0" cy="0"/>
        </a:xfrm>
      </p:grpSpPr>
      <p:sp>
        <p:nvSpPr>
          <p:cNvPr id="88" name="Google Shape;88;p1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11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0" name="Google Shape;90;p11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1" name="Google Shape;91;p1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 name="Google Shape;92;p1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1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94" name="Shape 94"/>
        <p:cNvGrpSpPr/>
        <p:nvPr/>
      </p:nvGrpSpPr>
      <p:grpSpPr>
        <a:xfrm>
          <a:off x="0" y="0"/>
          <a:ext cx="0" cy="0"/>
          <a:chOff x="0" y="0"/>
          <a:chExt cx="0" cy="0"/>
        </a:xfrm>
      </p:grpSpPr>
      <p:sp>
        <p:nvSpPr>
          <p:cNvPr id="95" name="Google Shape;95;p1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 name="Google Shape;96;p1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1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1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99" name="Shape 99"/>
        <p:cNvGrpSpPr/>
        <p:nvPr/>
      </p:nvGrpSpPr>
      <p:grpSpPr>
        <a:xfrm>
          <a:off x="0" y="0"/>
          <a:ext cx="0" cy="0"/>
          <a:chOff x="0" y="0"/>
          <a:chExt cx="0" cy="0"/>
        </a:xfrm>
      </p:grpSpPr>
      <p:sp>
        <p:nvSpPr>
          <p:cNvPr id="100" name="Google Shape;100;p11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11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2" name="Google Shape;102;p11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3" name="Google Shape;103;p1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 name="Google Shape;104;p1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5" name="Google Shape;105;p1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12" name="Shape 112"/>
        <p:cNvGrpSpPr/>
        <p:nvPr/>
      </p:nvGrpSpPr>
      <p:grpSpPr>
        <a:xfrm>
          <a:off x="0" y="0"/>
          <a:ext cx="0" cy="0"/>
          <a:chOff x="0" y="0"/>
          <a:chExt cx="0" cy="0"/>
        </a:xfrm>
      </p:grpSpPr>
      <p:sp>
        <p:nvSpPr>
          <p:cNvPr id="113" name="Google Shape;113;p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p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5" name="Google Shape;115;p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116" name="Shape 116"/>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Diapositive de titre">
    <p:spTree>
      <p:nvGrpSpPr>
        <p:cNvPr id="117" name="Shape 117"/>
        <p:cNvGrpSpPr/>
        <p:nvPr/>
      </p:nvGrpSpPr>
      <p:grpSpPr>
        <a:xfrm>
          <a:off x="0" y="0"/>
          <a:ext cx="0" cy="0"/>
          <a:chOff x="0" y="0"/>
          <a:chExt cx="0" cy="0"/>
        </a:xfrm>
      </p:grpSpPr>
      <p:sp>
        <p:nvSpPr>
          <p:cNvPr id="118" name="Google Shape;118;p8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19" name="Google Shape;119;p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p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1" name="Google Shape;121;p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grpSp>
        <p:nvGrpSpPr>
          <p:cNvPr id="122" name="Google Shape;122;p86"/>
          <p:cNvGrpSpPr/>
          <p:nvPr/>
        </p:nvGrpSpPr>
        <p:grpSpPr>
          <a:xfrm>
            <a:off x="0" y="-26503"/>
            <a:ext cx="12192000" cy="6858001"/>
            <a:chOff x="0" y="0"/>
            <a:chExt cx="13716000" cy="10287000"/>
          </a:xfrm>
        </p:grpSpPr>
        <p:sp>
          <p:nvSpPr>
            <p:cNvPr id="123" name="Google Shape;123;p86"/>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rgbClr val="FFFFFF"/>
                </a:solidFill>
                <a:latin typeface="Dosis"/>
                <a:ea typeface="Dosis"/>
                <a:cs typeface="Dosis"/>
                <a:sym typeface="Dosis"/>
              </a:endParaRPr>
            </a:p>
          </p:txBody>
        </p:sp>
        <p:sp>
          <p:nvSpPr>
            <p:cNvPr id="124" name="Google Shape;124;p86"/>
            <p:cNvSpPr/>
            <p:nvPr/>
          </p:nvSpPr>
          <p:spPr>
            <a:xfrm>
              <a:off x="304801" y="920109"/>
              <a:ext cx="13106399" cy="9160152"/>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rgbClr val="FFFFFF"/>
                </a:solidFill>
                <a:latin typeface="Dosis"/>
                <a:ea typeface="Dosis"/>
                <a:cs typeface="Dosis"/>
                <a:sym typeface="Dosis"/>
              </a:endParaRPr>
            </a:p>
          </p:txBody>
        </p:sp>
        <p:sp>
          <p:nvSpPr>
            <p:cNvPr id="125" name="Google Shape;125;p86"/>
            <p:cNvSpPr/>
            <p:nvPr/>
          </p:nvSpPr>
          <p:spPr>
            <a:xfrm>
              <a:off x="304801" y="310242"/>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rgbClr val="FFFFFF"/>
                </a:solidFill>
                <a:latin typeface="Dosis"/>
                <a:ea typeface="Dosis"/>
                <a:cs typeface="Dosis"/>
                <a:sym typeface="Dosis"/>
              </a:endParaRPr>
            </a:p>
          </p:txBody>
        </p:sp>
      </p:grpSp>
      <p:sp>
        <p:nvSpPr>
          <p:cNvPr id="126" name="Google Shape;126;p86"/>
          <p:cNvSpPr/>
          <p:nvPr/>
        </p:nvSpPr>
        <p:spPr>
          <a:xfrm flipH="1">
            <a:off x="11353800" y="363227"/>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350"/>
              <a:buFont typeface="Arial"/>
              <a:buNone/>
            </a:pPr>
            <a:r>
              <a:t/>
            </a:r>
            <a:endParaRPr b="1" i="0" sz="1350" u="none" cap="none" strike="noStrike">
              <a:solidFill>
                <a:srgbClr val="7F7F7F"/>
              </a:solidFill>
              <a:latin typeface="Dosis"/>
              <a:ea typeface="Dosis"/>
              <a:cs typeface="Dosis"/>
              <a:sym typeface="Dosis"/>
            </a:endParaRPr>
          </a:p>
        </p:txBody>
      </p:sp>
      <p:sp>
        <p:nvSpPr>
          <p:cNvPr id="127" name="Google Shape;127;p86"/>
          <p:cNvSpPr txBox="1"/>
          <p:nvPr>
            <p:ph type="title"/>
          </p:nvPr>
        </p:nvSpPr>
        <p:spPr>
          <a:xfrm>
            <a:off x="1192696" y="523893"/>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1800"/>
              <a:buFont typeface="Calibri"/>
              <a:buNone/>
              <a:defRPr b="0" i="1" sz="1800">
                <a:solidFill>
                  <a:srgbClr val="757070"/>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28" name="Shape 128"/>
        <p:cNvGrpSpPr/>
        <p:nvPr/>
      </p:nvGrpSpPr>
      <p:grpSpPr>
        <a:xfrm>
          <a:off x="0" y="0"/>
          <a:ext cx="0" cy="0"/>
          <a:chOff x="0" y="0"/>
          <a:chExt cx="0" cy="0"/>
        </a:xfrm>
      </p:grpSpPr>
      <p:sp>
        <p:nvSpPr>
          <p:cNvPr id="129" name="Google Shape;129;p92"/>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588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0" name="Google Shape;130;p9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9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2" name="Google Shape;132;p9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33" name="Google Shape;133;p92"/>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4" name="Google Shape;134;p92"/>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392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5" name="Google Shape;135;p92"/>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 name="Google Shape;136;p92"/>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37" name="Google Shape;137;p92"/>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D8E2F3"/>
        </a:solidFill>
      </p:bgPr>
    </p:bg>
    <p:spTree>
      <p:nvGrpSpPr>
        <p:cNvPr id="138" name="Shape 138"/>
        <p:cNvGrpSpPr/>
        <p:nvPr/>
      </p:nvGrpSpPr>
      <p:grpSpPr>
        <a:xfrm>
          <a:off x="0" y="0"/>
          <a:ext cx="0" cy="0"/>
          <a:chOff x="0" y="0"/>
          <a:chExt cx="0" cy="0"/>
        </a:xfrm>
      </p:grpSpPr>
      <p:sp>
        <p:nvSpPr>
          <p:cNvPr id="139" name="Google Shape;139;p9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0" name="Google Shape;140;p9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41" name="Google Shape;141;p9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p9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3" name="Google Shape;143;p9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44" name="Shape 144"/>
        <p:cNvGrpSpPr/>
        <p:nvPr/>
      </p:nvGrpSpPr>
      <p:grpSpPr>
        <a:xfrm>
          <a:off x="0" y="0"/>
          <a:ext cx="0" cy="0"/>
          <a:chOff x="0" y="0"/>
          <a:chExt cx="0" cy="0"/>
        </a:xfrm>
      </p:grpSpPr>
      <p:sp>
        <p:nvSpPr>
          <p:cNvPr id="145" name="Google Shape;145;p9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6" name="Google Shape;146;p9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7" name="Google Shape;147;p9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8" name="Google Shape;148;p9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9" name="Google Shape;149;p9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p:cSld name="Titre de section">
    <p:spTree>
      <p:nvGrpSpPr>
        <p:cNvPr id="150" name="Shape 150"/>
        <p:cNvGrpSpPr/>
        <p:nvPr/>
      </p:nvGrpSpPr>
      <p:grpSpPr>
        <a:xfrm>
          <a:off x="0" y="0"/>
          <a:ext cx="0" cy="0"/>
          <a:chOff x="0" y="0"/>
          <a:chExt cx="0" cy="0"/>
        </a:xfrm>
      </p:grpSpPr>
      <p:sp>
        <p:nvSpPr>
          <p:cNvPr id="151" name="Google Shape;151;p9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2" name="Google Shape;152;p9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53" name="Google Shape;153;p9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4" name="Google Shape;154;p9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5" name="Google Shape;155;p9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56" name="Shape 156"/>
        <p:cNvGrpSpPr/>
        <p:nvPr/>
      </p:nvGrpSpPr>
      <p:grpSpPr>
        <a:xfrm>
          <a:off x="0" y="0"/>
          <a:ext cx="0" cy="0"/>
          <a:chOff x="0" y="0"/>
          <a:chExt cx="0" cy="0"/>
        </a:xfrm>
      </p:grpSpPr>
      <p:sp>
        <p:nvSpPr>
          <p:cNvPr id="157" name="Google Shape;157;p9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8" name="Google Shape;158;p9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9" name="Google Shape;159;p9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0" name="Google Shape;160;p9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1" name="Google Shape;161;p9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2" name="Google Shape;162;p9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63" name="Shape 163"/>
        <p:cNvGrpSpPr/>
        <p:nvPr/>
      </p:nvGrpSpPr>
      <p:grpSpPr>
        <a:xfrm>
          <a:off x="0" y="0"/>
          <a:ext cx="0" cy="0"/>
          <a:chOff x="0" y="0"/>
          <a:chExt cx="0" cy="0"/>
        </a:xfrm>
      </p:grpSpPr>
      <p:sp>
        <p:nvSpPr>
          <p:cNvPr id="164" name="Google Shape;164;p9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5" name="Google Shape;165;p9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6" name="Google Shape;166;p9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7" name="Google Shape;167;p9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68" name="Shape 168"/>
        <p:cNvGrpSpPr/>
        <p:nvPr/>
      </p:nvGrpSpPr>
      <p:grpSpPr>
        <a:xfrm>
          <a:off x="0" y="0"/>
          <a:ext cx="0" cy="0"/>
          <a:chOff x="0" y="0"/>
          <a:chExt cx="0" cy="0"/>
        </a:xfrm>
      </p:grpSpPr>
      <p:sp>
        <p:nvSpPr>
          <p:cNvPr id="169" name="Google Shape;169;p9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0" name="Google Shape;170;p9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71" name="Google Shape;171;p9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72" name="Google Shape;172;p9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p9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4" name="Google Shape;174;p9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81" name="Shape 181"/>
        <p:cNvGrpSpPr/>
        <p:nvPr/>
      </p:nvGrpSpPr>
      <p:grpSpPr>
        <a:xfrm>
          <a:off x="0" y="0"/>
          <a:ext cx="0" cy="0"/>
          <a:chOff x="0" y="0"/>
          <a:chExt cx="0" cy="0"/>
        </a:xfrm>
      </p:grpSpPr>
      <p:grpSp>
        <p:nvGrpSpPr>
          <p:cNvPr id="182" name="Google Shape;182;p91"/>
          <p:cNvGrpSpPr/>
          <p:nvPr/>
        </p:nvGrpSpPr>
        <p:grpSpPr>
          <a:xfrm>
            <a:off x="-1" y="-38042"/>
            <a:ext cx="12192000" cy="6858001"/>
            <a:chOff x="0" y="0"/>
            <a:chExt cx="13716000" cy="10287000"/>
          </a:xfrm>
        </p:grpSpPr>
        <p:sp>
          <p:nvSpPr>
            <p:cNvPr id="183" name="Google Shape;183;p91"/>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350"/>
                <a:buFont typeface="Calibri"/>
                <a:buNone/>
              </a:pPr>
              <a:r>
                <a:t/>
              </a:r>
              <a:endParaRPr b="0" i="0" sz="1350" u="none" cap="none" strike="noStrike">
                <a:solidFill>
                  <a:srgbClr val="FFFFFF"/>
                </a:solidFill>
                <a:latin typeface="Dosis"/>
                <a:ea typeface="Dosis"/>
                <a:cs typeface="Dosis"/>
                <a:sym typeface="Dosis"/>
              </a:endParaRPr>
            </a:p>
          </p:txBody>
        </p:sp>
        <p:sp>
          <p:nvSpPr>
            <p:cNvPr id="184" name="Google Shape;184;p91"/>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350"/>
                <a:buFont typeface="Calibri"/>
                <a:buNone/>
              </a:pPr>
              <a:r>
                <a:t/>
              </a:r>
              <a:endParaRPr b="0" i="0" sz="1350" u="none" cap="none" strike="noStrike">
                <a:solidFill>
                  <a:srgbClr val="FFFFFF"/>
                </a:solidFill>
                <a:latin typeface="Dosis"/>
                <a:ea typeface="Dosis"/>
                <a:cs typeface="Dosis"/>
                <a:sym typeface="Dosis"/>
              </a:endParaRPr>
            </a:p>
          </p:txBody>
        </p:sp>
        <p:sp>
          <p:nvSpPr>
            <p:cNvPr id="185" name="Google Shape;185;p91"/>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350"/>
                <a:buFont typeface="Calibri"/>
                <a:buNone/>
              </a:pPr>
              <a:r>
                <a:t/>
              </a:r>
              <a:endParaRPr b="0" i="0" sz="1350" u="none" cap="none" strike="noStrike">
                <a:solidFill>
                  <a:srgbClr val="FFFFFF"/>
                </a:solidFill>
                <a:latin typeface="Dosis"/>
                <a:ea typeface="Dosis"/>
                <a:cs typeface="Dosis"/>
                <a:sym typeface="Dosis"/>
              </a:endParaRPr>
            </a:p>
          </p:txBody>
        </p:sp>
      </p:grpSp>
      <p:sp>
        <p:nvSpPr>
          <p:cNvPr id="186" name="Google Shape;186;p91"/>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350"/>
              <a:buFont typeface="Calibri"/>
              <a:buNone/>
            </a:pPr>
            <a:r>
              <a:t/>
            </a:r>
            <a:endParaRPr b="1" i="0" sz="1350" u="none" cap="none" strike="noStrike">
              <a:solidFill>
                <a:srgbClr val="7F7F7F"/>
              </a:solidFill>
              <a:latin typeface="Dosis"/>
              <a:ea typeface="Dosis"/>
              <a:cs typeface="Dosis"/>
              <a:sym typeface="Dosis"/>
            </a:endParaRPr>
          </a:p>
        </p:txBody>
      </p:sp>
      <p:sp>
        <p:nvSpPr>
          <p:cNvPr id="187" name="Google Shape;187;p91"/>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8" name="Google Shape;188;p91"/>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89" name="Shape 189"/>
        <p:cNvGrpSpPr/>
        <p:nvPr/>
      </p:nvGrpSpPr>
      <p:grpSpPr>
        <a:xfrm>
          <a:off x="0" y="0"/>
          <a:ext cx="0" cy="0"/>
          <a:chOff x="0" y="0"/>
          <a:chExt cx="0" cy="0"/>
        </a:xfrm>
      </p:grpSpPr>
      <p:sp>
        <p:nvSpPr>
          <p:cNvPr id="190" name="Google Shape;190;p9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1" name="Google Shape;191;p9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2" name="Google Shape;192;p9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93" name="Shape 193"/>
        <p:cNvGrpSpPr/>
        <p:nvPr/>
      </p:nvGrpSpPr>
      <p:grpSpPr>
        <a:xfrm>
          <a:off x="0" y="0"/>
          <a:ext cx="0" cy="0"/>
          <a:chOff x="0" y="0"/>
          <a:chExt cx="0" cy="0"/>
        </a:xfrm>
      </p:grpSpPr>
      <p:sp>
        <p:nvSpPr>
          <p:cNvPr id="194" name="Google Shape;194;p100"/>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588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95" name="Google Shape;195;p10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6" name="Google Shape;196;p10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7" name="Google Shape;197;p10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98" name="Google Shape;198;p100"/>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99" name="Google Shape;199;p100"/>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392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00" name="Google Shape;200;p100"/>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1" name="Google Shape;201;p100"/>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202" name="Google Shape;202;p100"/>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203" name="Shape 203"/>
        <p:cNvGrpSpPr/>
        <p:nvPr/>
      </p:nvGrpSpPr>
      <p:grpSpPr>
        <a:xfrm>
          <a:off x="0" y="0"/>
          <a:ext cx="0" cy="0"/>
          <a:chOff x="0" y="0"/>
          <a:chExt cx="0" cy="0"/>
        </a:xfrm>
      </p:grpSpPr>
      <p:sp>
        <p:nvSpPr>
          <p:cNvPr id="204" name="Google Shape;204;p10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205" name="Shape 205"/>
        <p:cNvGrpSpPr/>
        <p:nvPr/>
      </p:nvGrpSpPr>
      <p:grpSpPr>
        <a:xfrm>
          <a:off x="0" y="0"/>
          <a:ext cx="0" cy="0"/>
          <a:chOff x="0" y="0"/>
          <a:chExt cx="0" cy="0"/>
        </a:xfrm>
      </p:grpSpPr>
      <p:sp>
        <p:nvSpPr>
          <p:cNvPr id="206" name="Google Shape;206;p10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07" name="Google Shape;207;p102"/>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08" name="Google Shape;208;p102"/>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09" name="Google Shape;209;p102"/>
          <p:cNvSpPr txBox="1"/>
          <p:nvPr>
            <p:ph idx="1" type="body"/>
          </p:nvPr>
        </p:nvSpPr>
        <p:spPr>
          <a:xfrm>
            <a:off x="3715202" y="81025"/>
            <a:ext cx="4757738" cy="830956"/>
          </a:xfrm>
          <a:prstGeom prst="rect">
            <a:avLst/>
          </a:prstGeom>
          <a:noFill/>
          <a:ln>
            <a:noFill/>
          </a:ln>
        </p:spPr>
        <p:txBody>
          <a:bodyPr anchorCtr="0" anchor="t" bIns="45700" lIns="91425" spcFirstLastPara="1" rIns="91425" wrap="square" tIns="45700">
            <a:spAutoFit/>
          </a:bodyPr>
          <a:lstStyle>
            <a:lvl1pPr indent="-533400" lvl="0" marL="457200" algn="r">
              <a:lnSpc>
                <a:spcPct val="90000"/>
              </a:lnSpc>
              <a:spcBef>
                <a:spcPts val="1000"/>
              </a:spcBef>
              <a:spcAft>
                <a:spcPts val="0"/>
              </a:spcAft>
              <a:buClr>
                <a:schemeClr val="dk1"/>
              </a:buClr>
              <a:buSzPts val="4800"/>
              <a:buChar char="•"/>
              <a:defRPr b="1" i="0" sz="48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0" name="Google Shape;210;p102"/>
          <p:cNvSpPr txBox="1"/>
          <p:nvPr>
            <p:ph idx="2" type="body"/>
          </p:nvPr>
        </p:nvSpPr>
        <p:spPr>
          <a:xfrm>
            <a:off x="671332" y="1678671"/>
            <a:ext cx="10845478" cy="784790"/>
          </a:xfrm>
          <a:prstGeom prst="rect">
            <a:avLst/>
          </a:prstGeom>
          <a:noFill/>
          <a:ln>
            <a:noFill/>
          </a:ln>
        </p:spPr>
        <p:txBody>
          <a:bodyPr anchorCtr="0" anchor="t" bIns="45700" lIns="91425" spcFirstLastPara="1" rIns="91425" wrap="square" tIns="45700">
            <a:spAutoFit/>
          </a:bodyPr>
          <a:lstStyle>
            <a:lvl1pPr indent="-419100" lvl="0" marL="457200" algn="r">
              <a:lnSpc>
                <a:spcPct val="90000"/>
              </a:lnSpc>
              <a:spcBef>
                <a:spcPts val="1000"/>
              </a:spcBef>
              <a:spcAft>
                <a:spcPts val="0"/>
              </a:spcAft>
              <a:buClr>
                <a:schemeClr val="dk1"/>
              </a:buClr>
              <a:buSzPts val="3000"/>
              <a:buChar char="•"/>
              <a:defRPr b="0" i="0" sz="30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sz="1800"/>
            </a:lvl2pPr>
            <a:lvl3pPr indent="-342900" lvl="2" marL="1371600" algn="l">
              <a:lnSpc>
                <a:spcPct val="90000"/>
              </a:lnSpc>
              <a:spcBef>
                <a:spcPts val="500"/>
              </a:spcBef>
              <a:spcAft>
                <a:spcPts val="0"/>
              </a:spcAft>
              <a:buClr>
                <a:schemeClr val="dk1"/>
              </a:buClr>
              <a:buSzPts val="1800"/>
              <a:buChar char="•"/>
              <a:defRPr sz="1800"/>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211" name="Shape 211"/>
        <p:cNvGrpSpPr/>
        <p:nvPr/>
      </p:nvGrpSpPr>
      <p:grpSpPr>
        <a:xfrm>
          <a:off x="0" y="0"/>
          <a:ext cx="0" cy="0"/>
          <a:chOff x="0" y="0"/>
          <a:chExt cx="0" cy="0"/>
        </a:xfrm>
      </p:grpSpPr>
      <p:sp>
        <p:nvSpPr>
          <p:cNvPr id="212" name="Google Shape;212;p10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13" name="Google Shape;213;p103"/>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14" name="Google Shape;214;p103"/>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15" name="Google Shape;215;p103"/>
          <p:cNvSpPr txBox="1"/>
          <p:nvPr>
            <p:ph idx="1" type="body"/>
          </p:nvPr>
        </p:nvSpPr>
        <p:spPr>
          <a:xfrm>
            <a:off x="3715202" y="81025"/>
            <a:ext cx="4757738" cy="707846"/>
          </a:xfrm>
          <a:prstGeom prst="rect">
            <a:avLst/>
          </a:prstGeom>
          <a:noFill/>
          <a:ln>
            <a:noFill/>
          </a:ln>
        </p:spPr>
        <p:txBody>
          <a:bodyPr anchorCtr="0" anchor="t" bIns="45700" lIns="91425" spcFirstLastPara="1" rIns="91425" wrap="square" tIns="45700">
            <a:spAutoFit/>
          </a:bodyPr>
          <a:lstStyle>
            <a:lvl1pPr indent="-228600" lvl="0" marL="457200" marR="0" algn="ctr">
              <a:lnSpc>
                <a:spcPct val="100000"/>
              </a:lnSpc>
              <a:spcBef>
                <a:spcPts val="0"/>
              </a:spcBef>
              <a:spcAft>
                <a:spcPts val="0"/>
              </a:spcAft>
              <a:buClr>
                <a:schemeClr val="dk1"/>
              </a:buClr>
              <a:buSzPts val="4800"/>
              <a:buFont typeface="Simplified Arabic"/>
              <a:buNone/>
              <a:defRPr sz="4000">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6" name="Google Shape;216;p103"/>
          <p:cNvSpPr txBox="1"/>
          <p:nvPr>
            <p:ph idx="2" type="body"/>
          </p:nvPr>
        </p:nvSpPr>
        <p:spPr>
          <a:xfrm>
            <a:off x="671332" y="1678671"/>
            <a:ext cx="10845478" cy="3108503"/>
          </a:xfrm>
          <a:prstGeom prst="rect">
            <a:avLst/>
          </a:prstGeom>
          <a:noFill/>
          <a:ln>
            <a:noFill/>
          </a:ln>
        </p:spPr>
        <p:txBody>
          <a:bodyPr anchorCtr="0" anchor="t" bIns="45700" lIns="91425" spcFirstLastPara="1" rIns="91425" wrap="square" tIns="45700">
            <a:spAutoFit/>
          </a:bodyPr>
          <a:lstStyle>
            <a:lvl1pPr indent="-406400" lvl="0" marL="457200" algn="l">
              <a:lnSpc>
                <a:spcPct val="90000"/>
              </a:lnSpc>
              <a:spcBef>
                <a:spcPts val="1000"/>
              </a:spcBef>
              <a:spcAft>
                <a:spcPts val="0"/>
              </a:spcAft>
              <a:buClr>
                <a:schemeClr val="dk1"/>
              </a:buClr>
              <a:buSzPts val="2800"/>
              <a:buChar char="•"/>
              <a:defRPr b="0" i="0" u="none">
                <a:solidFill>
                  <a:schemeClr val="dk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217" name="Shape 217"/>
        <p:cNvGrpSpPr/>
        <p:nvPr/>
      </p:nvGrpSpPr>
      <p:grpSpPr>
        <a:xfrm>
          <a:off x="0" y="0"/>
          <a:ext cx="0" cy="0"/>
          <a:chOff x="0" y="0"/>
          <a:chExt cx="0" cy="0"/>
        </a:xfrm>
      </p:grpSpPr>
      <p:sp>
        <p:nvSpPr>
          <p:cNvPr id="218" name="Google Shape;218;p10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9" name="Google Shape;219;p10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0" name="Google Shape;220;p10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1" name="Google Shape;221;p10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Diapositive de titre">
    <p:spTree>
      <p:nvGrpSpPr>
        <p:cNvPr id="222" name="Shape 222"/>
        <p:cNvGrpSpPr/>
        <p:nvPr/>
      </p:nvGrpSpPr>
      <p:grpSpPr>
        <a:xfrm>
          <a:off x="0" y="0"/>
          <a:ext cx="0" cy="0"/>
          <a:chOff x="0" y="0"/>
          <a:chExt cx="0" cy="0"/>
        </a:xfrm>
      </p:grpSpPr>
      <p:sp>
        <p:nvSpPr>
          <p:cNvPr id="223" name="Google Shape;223;p10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24" name="Google Shape;224;p10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5" name="Google Shape;225;p10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6" name="Google Shape;226;p10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grpSp>
        <p:nvGrpSpPr>
          <p:cNvPr id="227" name="Google Shape;227;p105"/>
          <p:cNvGrpSpPr/>
          <p:nvPr/>
        </p:nvGrpSpPr>
        <p:grpSpPr>
          <a:xfrm>
            <a:off x="0" y="-26503"/>
            <a:ext cx="12192000" cy="6858001"/>
            <a:chOff x="0" y="0"/>
            <a:chExt cx="13716000" cy="10287000"/>
          </a:xfrm>
        </p:grpSpPr>
        <p:sp>
          <p:nvSpPr>
            <p:cNvPr id="228" name="Google Shape;228;p105"/>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350"/>
                <a:buFont typeface="Calibri"/>
                <a:buNone/>
              </a:pPr>
              <a:r>
                <a:t/>
              </a:r>
              <a:endParaRPr b="0" i="0" sz="1350" u="none" cap="none" strike="noStrike">
                <a:solidFill>
                  <a:srgbClr val="FFFFFF"/>
                </a:solidFill>
                <a:latin typeface="Dosis"/>
                <a:ea typeface="Dosis"/>
                <a:cs typeface="Dosis"/>
                <a:sym typeface="Dosis"/>
              </a:endParaRPr>
            </a:p>
          </p:txBody>
        </p:sp>
        <p:sp>
          <p:nvSpPr>
            <p:cNvPr id="229" name="Google Shape;229;p105"/>
            <p:cNvSpPr/>
            <p:nvPr/>
          </p:nvSpPr>
          <p:spPr>
            <a:xfrm>
              <a:off x="304801" y="920109"/>
              <a:ext cx="13106399" cy="9160152"/>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350"/>
                <a:buFont typeface="Calibri"/>
                <a:buNone/>
              </a:pPr>
              <a:r>
                <a:t/>
              </a:r>
              <a:endParaRPr b="0" i="0" sz="1350" u="none" cap="none" strike="noStrike">
                <a:solidFill>
                  <a:srgbClr val="FFFFFF"/>
                </a:solidFill>
                <a:latin typeface="Dosis"/>
                <a:ea typeface="Dosis"/>
                <a:cs typeface="Dosis"/>
                <a:sym typeface="Dosis"/>
              </a:endParaRPr>
            </a:p>
          </p:txBody>
        </p:sp>
        <p:sp>
          <p:nvSpPr>
            <p:cNvPr id="230" name="Google Shape;230;p105"/>
            <p:cNvSpPr/>
            <p:nvPr/>
          </p:nvSpPr>
          <p:spPr>
            <a:xfrm>
              <a:off x="304801" y="310242"/>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350"/>
                <a:buFont typeface="Calibri"/>
                <a:buNone/>
              </a:pPr>
              <a:r>
                <a:t/>
              </a:r>
              <a:endParaRPr b="0" i="0" sz="1350" u="none" cap="none" strike="noStrike">
                <a:solidFill>
                  <a:srgbClr val="FFFFFF"/>
                </a:solidFill>
                <a:latin typeface="Dosis"/>
                <a:ea typeface="Dosis"/>
                <a:cs typeface="Dosis"/>
                <a:sym typeface="Dosis"/>
              </a:endParaRPr>
            </a:p>
          </p:txBody>
        </p:sp>
      </p:grpSp>
      <p:sp>
        <p:nvSpPr>
          <p:cNvPr id="231" name="Google Shape;231;p105"/>
          <p:cNvSpPr/>
          <p:nvPr/>
        </p:nvSpPr>
        <p:spPr>
          <a:xfrm flipH="1">
            <a:off x="11353800" y="363227"/>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350"/>
              <a:buFont typeface="Calibri"/>
              <a:buNone/>
            </a:pPr>
            <a:r>
              <a:t/>
            </a:r>
            <a:endParaRPr b="1" i="0" sz="1350" u="none" cap="none" strike="noStrike">
              <a:solidFill>
                <a:srgbClr val="7F7F7F"/>
              </a:solidFill>
              <a:latin typeface="Dosis"/>
              <a:ea typeface="Dosis"/>
              <a:cs typeface="Dosis"/>
              <a:sym typeface="Dosis"/>
            </a:endParaRPr>
          </a:p>
        </p:txBody>
      </p:sp>
      <p:sp>
        <p:nvSpPr>
          <p:cNvPr id="232" name="Google Shape;232;p105"/>
          <p:cNvSpPr txBox="1"/>
          <p:nvPr>
            <p:ph type="title"/>
          </p:nvPr>
        </p:nvSpPr>
        <p:spPr>
          <a:xfrm>
            <a:off x="1192696" y="523893"/>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1800"/>
              <a:buFont typeface="Calibri"/>
              <a:buNone/>
              <a:defRPr b="0" i="1" sz="1800">
                <a:solidFill>
                  <a:srgbClr val="757070"/>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233" name="Shape 233"/>
        <p:cNvGrpSpPr/>
        <p:nvPr/>
      </p:nvGrpSpPr>
      <p:grpSpPr>
        <a:xfrm>
          <a:off x="0" y="0"/>
          <a:ext cx="0" cy="0"/>
          <a:chOff x="0" y="0"/>
          <a:chExt cx="0" cy="0"/>
        </a:xfrm>
      </p:grpSpPr>
      <p:sp>
        <p:nvSpPr>
          <p:cNvPr id="234" name="Google Shape;234;p106"/>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lnSpc>
                <a:spcPct val="100000"/>
              </a:lnSpc>
              <a:spcBef>
                <a:spcPts val="0"/>
              </a:spcBef>
              <a:spcAft>
                <a:spcPts val="0"/>
              </a:spcAft>
              <a:buSzPts val="2400"/>
              <a:buNone/>
              <a:defRPr sz="3200"/>
            </a:lvl2pPr>
            <a:lvl3pPr lvl="2" algn="ctr">
              <a:lnSpc>
                <a:spcPct val="100000"/>
              </a:lnSpc>
              <a:spcBef>
                <a:spcPts val="0"/>
              </a:spcBef>
              <a:spcAft>
                <a:spcPts val="0"/>
              </a:spcAft>
              <a:buSzPts val="2400"/>
              <a:buNone/>
              <a:defRPr sz="3200"/>
            </a:lvl3pPr>
            <a:lvl4pPr lvl="3" algn="ctr">
              <a:lnSpc>
                <a:spcPct val="100000"/>
              </a:lnSpc>
              <a:spcBef>
                <a:spcPts val="0"/>
              </a:spcBef>
              <a:spcAft>
                <a:spcPts val="0"/>
              </a:spcAft>
              <a:buSzPts val="2400"/>
              <a:buNone/>
              <a:defRPr sz="3200"/>
            </a:lvl4pPr>
            <a:lvl5pPr lvl="4" algn="ctr">
              <a:lnSpc>
                <a:spcPct val="100000"/>
              </a:lnSpc>
              <a:spcBef>
                <a:spcPts val="0"/>
              </a:spcBef>
              <a:spcAft>
                <a:spcPts val="0"/>
              </a:spcAft>
              <a:buSzPts val="2400"/>
              <a:buNone/>
              <a:defRPr sz="3200"/>
            </a:lvl5pPr>
            <a:lvl6pPr lvl="5" algn="ctr">
              <a:lnSpc>
                <a:spcPct val="100000"/>
              </a:lnSpc>
              <a:spcBef>
                <a:spcPts val="0"/>
              </a:spcBef>
              <a:spcAft>
                <a:spcPts val="0"/>
              </a:spcAft>
              <a:buSzPts val="2400"/>
              <a:buNone/>
              <a:defRPr sz="3200"/>
            </a:lvl6pPr>
            <a:lvl7pPr lvl="6" algn="ctr">
              <a:lnSpc>
                <a:spcPct val="100000"/>
              </a:lnSpc>
              <a:spcBef>
                <a:spcPts val="0"/>
              </a:spcBef>
              <a:spcAft>
                <a:spcPts val="0"/>
              </a:spcAft>
              <a:buSzPts val="2400"/>
              <a:buNone/>
              <a:defRPr sz="3200"/>
            </a:lvl7pPr>
            <a:lvl8pPr lvl="7" algn="ctr">
              <a:lnSpc>
                <a:spcPct val="100000"/>
              </a:lnSpc>
              <a:spcBef>
                <a:spcPts val="0"/>
              </a:spcBef>
              <a:spcAft>
                <a:spcPts val="0"/>
              </a:spcAft>
              <a:buSzPts val="2400"/>
              <a:buNone/>
              <a:defRPr sz="3200"/>
            </a:lvl8pPr>
            <a:lvl9pPr lvl="8" algn="ctr">
              <a:lnSpc>
                <a:spcPct val="100000"/>
              </a:lnSpc>
              <a:spcBef>
                <a:spcPts val="0"/>
              </a:spcBef>
              <a:spcAft>
                <a:spcPts val="0"/>
              </a:spcAft>
              <a:buSzPts val="2400"/>
              <a:buNone/>
              <a:defRPr sz="3200"/>
            </a:lvl9pPr>
          </a:lstStyle>
          <a:p/>
        </p:txBody>
      </p:sp>
      <p:sp>
        <p:nvSpPr>
          <p:cNvPr id="235" name="Google Shape;235;p106"/>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36" name="Google Shape;236;p106"/>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37" name="Google Shape;237;p106"/>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lnSpc>
                <a:spcPct val="100000"/>
              </a:lnSpc>
              <a:spcBef>
                <a:spcPts val="0"/>
              </a:spcBef>
              <a:spcAft>
                <a:spcPts val="0"/>
              </a:spcAft>
              <a:buSzPts val="2400"/>
              <a:buNone/>
              <a:defRPr sz="3200"/>
            </a:lvl2pPr>
            <a:lvl3pPr lvl="2" algn="ctr">
              <a:lnSpc>
                <a:spcPct val="100000"/>
              </a:lnSpc>
              <a:spcBef>
                <a:spcPts val="0"/>
              </a:spcBef>
              <a:spcAft>
                <a:spcPts val="0"/>
              </a:spcAft>
              <a:buSzPts val="2400"/>
              <a:buNone/>
              <a:defRPr sz="3200"/>
            </a:lvl3pPr>
            <a:lvl4pPr lvl="3" algn="ctr">
              <a:lnSpc>
                <a:spcPct val="100000"/>
              </a:lnSpc>
              <a:spcBef>
                <a:spcPts val="0"/>
              </a:spcBef>
              <a:spcAft>
                <a:spcPts val="0"/>
              </a:spcAft>
              <a:buSzPts val="2400"/>
              <a:buNone/>
              <a:defRPr sz="3200"/>
            </a:lvl4pPr>
            <a:lvl5pPr lvl="4" algn="ctr">
              <a:lnSpc>
                <a:spcPct val="100000"/>
              </a:lnSpc>
              <a:spcBef>
                <a:spcPts val="0"/>
              </a:spcBef>
              <a:spcAft>
                <a:spcPts val="0"/>
              </a:spcAft>
              <a:buSzPts val="2400"/>
              <a:buNone/>
              <a:defRPr sz="3200"/>
            </a:lvl5pPr>
            <a:lvl6pPr lvl="5" algn="ctr">
              <a:lnSpc>
                <a:spcPct val="100000"/>
              </a:lnSpc>
              <a:spcBef>
                <a:spcPts val="0"/>
              </a:spcBef>
              <a:spcAft>
                <a:spcPts val="0"/>
              </a:spcAft>
              <a:buSzPts val="2400"/>
              <a:buNone/>
              <a:defRPr sz="3200"/>
            </a:lvl6pPr>
            <a:lvl7pPr lvl="6" algn="ctr">
              <a:lnSpc>
                <a:spcPct val="100000"/>
              </a:lnSpc>
              <a:spcBef>
                <a:spcPts val="0"/>
              </a:spcBef>
              <a:spcAft>
                <a:spcPts val="0"/>
              </a:spcAft>
              <a:buSzPts val="2400"/>
              <a:buNone/>
              <a:defRPr sz="3200"/>
            </a:lvl7pPr>
            <a:lvl8pPr lvl="7" algn="ctr">
              <a:lnSpc>
                <a:spcPct val="100000"/>
              </a:lnSpc>
              <a:spcBef>
                <a:spcPts val="0"/>
              </a:spcBef>
              <a:spcAft>
                <a:spcPts val="0"/>
              </a:spcAft>
              <a:buSzPts val="2400"/>
              <a:buNone/>
              <a:defRPr sz="3200"/>
            </a:lvl8pPr>
            <a:lvl9pPr lvl="8" algn="ctr">
              <a:lnSpc>
                <a:spcPct val="100000"/>
              </a:lnSpc>
              <a:spcBef>
                <a:spcPts val="0"/>
              </a:spcBef>
              <a:spcAft>
                <a:spcPts val="0"/>
              </a:spcAft>
              <a:buSzPts val="2400"/>
              <a:buNone/>
              <a:defRPr sz="3200"/>
            </a:lvl9pPr>
          </a:lstStyle>
          <a:p/>
        </p:txBody>
      </p:sp>
      <p:sp>
        <p:nvSpPr>
          <p:cNvPr id="238" name="Google Shape;238;p106"/>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39" name="Google Shape;239;p106"/>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40" name="Google Shape;240;p106"/>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lnSpc>
                <a:spcPct val="100000"/>
              </a:lnSpc>
              <a:spcBef>
                <a:spcPts val="0"/>
              </a:spcBef>
              <a:spcAft>
                <a:spcPts val="0"/>
              </a:spcAft>
              <a:buSzPts val="6000"/>
              <a:buNone/>
              <a:defRPr sz="8000"/>
            </a:lvl2pPr>
            <a:lvl3pPr lvl="2" algn="ctr">
              <a:lnSpc>
                <a:spcPct val="100000"/>
              </a:lnSpc>
              <a:spcBef>
                <a:spcPts val="0"/>
              </a:spcBef>
              <a:spcAft>
                <a:spcPts val="0"/>
              </a:spcAft>
              <a:buSzPts val="6000"/>
              <a:buNone/>
              <a:defRPr sz="8000"/>
            </a:lvl3pPr>
            <a:lvl4pPr lvl="3" algn="ctr">
              <a:lnSpc>
                <a:spcPct val="100000"/>
              </a:lnSpc>
              <a:spcBef>
                <a:spcPts val="0"/>
              </a:spcBef>
              <a:spcAft>
                <a:spcPts val="0"/>
              </a:spcAft>
              <a:buSzPts val="6000"/>
              <a:buNone/>
              <a:defRPr sz="8000"/>
            </a:lvl4pPr>
            <a:lvl5pPr lvl="4" algn="ctr">
              <a:lnSpc>
                <a:spcPct val="100000"/>
              </a:lnSpc>
              <a:spcBef>
                <a:spcPts val="0"/>
              </a:spcBef>
              <a:spcAft>
                <a:spcPts val="0"/>
              </a:spcAft>
              <a:buSzPts val="6000"/>
              <a:buNone/>
              <a:defRPr sz="8000"/>
            </a:lvl5pPr>
            <a:lvl6pPr lvl="5" algn="ctr">
              <a:lnSpc>
                <a:spcPct val="100000"/>
              </a:lnSpc>
              <a:spcBef>
                <a:spcPts val="0"/>
              </a:spcBef>
              <a:spcAft>
                <a:spcPts val="0"/>
              </a:spcAft>
              <a:buSzPts val="6000"/>
              <a:buNone/>
              <a:defRPr sz="8000"/>
            </a:lvl6pPr>
            <a:lvl7pPr lvl="6" algn="ctr">
              <a:lnSpc>
                <a:spcPct val="100000"/>
              </a:lnSpc>
              <a:spcBef>
                <a:spcPts val="0"/>
              </a:spcBef>
              <a:spcAft>
                <a:spcPts val="0"/>
              </a:spcAft>
              <a:buSzPts val="6000"/>
              <a:buNone/>
              <a:defRPr sz="8000"/>
            </a:lvl7pPr>
            <a:lvl8pPr lvl="7" algn="ctr">
              <a:lnSpc>
                <a:spcPct val="100000"/>
              </a:lnSpc>
              <a:spcBef>
                <a:spcPts val="0"/>
              </a:spcBef>
              <a:spcAft>
                <a:spcPts val="0"/>
              </a:spcAft>
              <a:buSzPts val="6000"/>
              <a:buNone/>
              <a:defRPr sz="8000"/>
            </a:lvl8pPr>
            <a:lvl9pPr lvl="8" algn="ctr">
              <a:lnSpc>
                <a:spcPct val="100000"/>
              </a:lnSpc>
              <a:spcBef>
                <a:spcPts val="0"/>
              </a:spcBef>
              <a:spcAft>
                <a:spcPts val="0"/>
              </a:spcAft>
              <a:buSzPts val="6000"/>
              <a:buNone/>
              <a:defRPr sz="8000"/>
            </a:lvl9pPr>
          </a:lstStyle>
          <a:p/>
        </p:txBody>
      </p:sp>
      <p:sp>
        <p:nvSpPr>
          <p:cNvPr id="241" name="Google Shape;241;p106"/>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lnSpc>
                <a:spcPct val="100000"/>
              </a:lnSpc>
              <a:spcBef>
                <a:spcPts val="0"/>
              </a:spcBef>
              <a:spcAft>
                <a:spcPts val="0"/>
              </a:spcAft>
              <a:buSzPts val="6000"/>
              <a:buNone/>
              <a:defRPr sz="8000"/>
            </a:lvl2pPr>
            <a:lvl3pPr lvl="2" algn="ctr">
              <a:lnSpc>
                <a:spcPct val="100000"/>
              </a:lnSpc>
              <a:spcBef>
                <a:spcPts val="0"/>
              </a:spcBef>
              <a:spcAft>
                <a:spcPts val="0"/>
              </a:spcAft>
              <a:buSzPts val="6000"/>
              <a:buNone/>
              <a:defRPr sz="8000"/>
            </a:lvl3pPr>
            <a:lvl4pPr lvl="3" algn="ctr">
              <a:lnSpc>
                <a:spcPct val="100000"/>
              </a:lnSpc>
              <a:spcBef>
                <a:spcPts val="0"/>
              </a:spcBef>
              <a:spcAft>
                <a:spcPts val="0"/>
              </a:spcAft>
              <a:buSzPts val="6000"/>
              <a:buNone/>
              <a:defRPr sz="8000"/>
            </a:lvl4pPr>
            <a:lvl5pPr lvl="4" algn="ctr">
              <a:lnSpc>
                <a:spcPct val="100000"/>
              </a:lnSpc>
              <a:spcBef>
                <a:spcPts val="0"/>
              </a:spcBef>
              <a:spcAft>
                <a:spcPts val="0"/>
              </a:spcAft>
              <a:buSzPts val="6000"/>
              <a:buNone/>
              <a:defRPr sz="8000"/>
            </a:lvl5pPr>
            <a:lvl6pPr lvl="5" algn="ctr">
              <a:lnSpc>
                <a:spcPct val="100000"/>
              </a:lnSpc>
              <a:spcBef>
                <a:spcPts val="0"/>
              </a:spcBef>
              <a:spcAft>
                <a:spcPts val="0"/>
              </a:spcAft>
              <a:buSzPts val="6000"/>
              <a:buNone/>
              <a:defRPr sz="8000"/>
            </a:lvl6pPr>
            <a:lvl7pPr lvl="6" algn="ctr">
              <a:lnSpc>
                <a:spcPct val="100000"/>
              </a:lnSpc>
              <a:spcBef>
                <a:spcPts val="0"/>
              </a:spcBef>
              <a:spcAft>
                <a:spcPts val="0"/>
              </a:spcAft>
              <a:buSzPts val="6000"/>
              <a:buNone/>
              <a:defRPr sz="8000"/>
            </a:lvl7pPr>
            <a:lvl8pPr lvl="7" algn="ctr">
              <a:lnSpc>
                <a:spcPct val="100000"/>
              </a:lnSpc>
              <a:spcBef>
                <a:spcPts val="0"/>
              </a:spcBef>
              <a:spcAft>
                <a:spcPts val="0"/>
              </a:spcAft>
              <a:buSzPts val="6000"/>
              <a:buNone/>
              <a:defRPr sz="8000"/>
            </a:lvl8pPr>
            <a:lvl9pPr lvl="8" algn="ctr">
              <a:lnSpc>
                <a:spcPct val="100000"/>
              </a:lnSpc>
              <a:spcBef>
                <a:spcPts val="0"/>
              </a:spcBef>
              <a:spcAft>
                <a:spcPts val="0"/>
              </a:spcAft>
              <a:buSzPts val="6000"/>
              <a:buNone/>
              <a:defRPr sz="8000"/>
            </a:lvl9pPr>
          </a:lstStyle>
          <a:p/>
        </p:txBody>
      </p:sp>
      <p:sp>
        <p:nvSpPr>
          <p:cNvPr id="242" name="Google Shape;242;p106"/>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lnSpc>
                <a:spcPct val="100000"/>
              </a:lnSpc>
              <a:spcBef>
                <a:spcPts val="0"/>
              </a:spcBef>
              <a:spcAft>
                <a:spcPts val="0"/>
              </a:spcAft>
              <a:buSzPts val="6000"/>
              <a:buNone/>
              <a:defRPr sz="8000"/>
            </a:lvl2pPr>
            <a:lvl3pPr lvl="2" algn="ctr">
              <a:lnSpc>
                <a:spcPct val="100000"/>
              </a:lnSpc>
              <a:spcBef>
                <a:spcPts val="0"/>
              </a:spcBef>
              <a:spcAft>
                <a:spcPts val="0"/>
              </a:spcAft>
              <a:buSzPts val="6000"/>
              <a:buNone/>
              <a:defRPr sz="8000"/>
            </a:lvl3pPr>
            <a:lvl4pPr lvl="3" algn="ctr">
              <a:lnSpc>
                <a:spcPct val="100000"/>
              </a:lnSpc>
              <a:spcBef>
                <a:spcPts val="0"/>
              </a:spcBef>
              <a:spcAft>
                <a:spcPts val="0"/>
              </a:spcAft>
              <a:buSzPts val="6000"/>
              <a:buNone/>
              <a:defRPr sz="8000"/>
            </a:lvl4pPr>
            <a:lvl5pPr lvl="4" algn="ctr">
              <a:lnSpc>
                <a:spcPct val="100000"/>
              </a:lnSpc>
              <a:spcBef>
                <a:spcPts val="0"/>
              </a:spcBef>
              <a:spcAft>
                <a:spcPts val="0"/>
              </a:spcAft>
              <a:buSzPts val="6000"/>
              <a:buNone/>
              <a:defRPr sz="8000"/>
            </a:lvl5pPr>
            <a:lvl6pPr lvl="5" algn="ctr">
              <a:lnSpc>
                <a:spcPct val="100000"/>
              </a:lnSpc>
              <a:spcBef>
                <a:spcPts val="0"/>
              </a:spcBef>
              <a:spcAft>
                <a:spcPts val="0"/>
              </a:spcAft>
              <a:buSzPts val="6000"/>
              <a:buNone/>
              <a:defRPr sz="8000"/>
            </a:lvl6pPr>
            <a:lvl7pPr lvl="6" algn="ctr">
              <a:lnSpc>
                <a:spcPct val="100000"/>
              </a:lnSpc>
              <a:spcBef>
                <a:spcPts val="0"/>
              </a:spcBef>
              <a:spcAft>
                <a:spcPts val="0"/>
              </a:spcAft>
              <a:buSzPts val="6000"/>
              <a:buNone/>
              <a:defRPr sz="8000"/>
            </a:lvl7pPr>
            <a:lvl8pPr lvl="7" algn="ctr">
              <a:lnSpc>
                <a:spcPct val="100000"/>
              </a:lnSpc>
              <a:spcBef>
                <a:spcPts val="0"/>
              </a:spcBef>
              <a:spcAft>
                <a:spcPts val="0"/>
              </a:spcAft>
              <a:buSzPts val="6000"/>
              <a:buNone/>
              <a:defRPr sz="8000"/>
            </a:lvl8pPr>
            <a:lvl9pPr lvl="8" algn="ctr">
              <a:lnSpc>
                <a:spcPct val="100000"/>
              </a:lnSpc>
              <a:spcBef>
                <a:spcPts val="0"/>
              </a:spcBef>
              <a:spcAft>
                <a:spcPts val="0"/>
              </a:spcAft>
              <a:buSzPts val="6000"/>
              <a:buNone/>
              <a:defRPr sz="8000"/>
            </a:lvl9pPr>
          </a:lstStyle>
          <a:p/>
        </p:txBody>
      </p:sp>
      <p:sp>
        <p:nvSpPr>
          <p:cNvPr id="243" name="Google Shape;243;p106"/>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lnSpc>
                <a:spcPct val="100000"/>
              </a:lnSpc>
              <a:spcBef>
                <a:spcPts val="0"/>
              </a:spcBef>
              <a:spcAft>
                <a:spcPts val="0"/>
              </a:spcAft>
              <a:buSzPts val="6000"/>
              <a:buNone/>
              <a:defRPr sz="8000"/>
            </a:lvl2pPr>
            <a:lvl3pPr lvl="2" algn="ctr">
              <a:lnSpc>
                <a:spcPct val="100000"/>
              </a:lnSpc>
              <a:spcBef>
                <a:spcPts val="0"/>
              </a:spcBef>
              <a:spcAft>
                <a:spcPts val="0"/>
              </a:spcAft>
              <a:buSzPts val="6000"/>
              <a:buNone/>
              <a:defRPr sz="8000"/>
            </a:lvl3pPr>
            <a:lvl4pPr lvl="3" algn="ctr">
              <a:lnSpc>
                <a:spcPct val="100000"/>
              </a:lnSpc>
              <a:spcBef>
                <a:spcPts val="0"/>
              </a:spcBef>
              <a:spcAft>
                <a:spcPts val="0"/>
              </a:spcAft>
              <a:buSzPts val="6000"/>
              <a:buNone/>
              <a:defRPr sz="8000"/>
            </a:lvl4pPr>
            <a:lvl5pPr lvl="4" algn="ctr">
              <a:lnSpc>
                <a:spcPct val="100000"/>
              </a:lnSpc>
              <a:spcBef>
                <a:spcPts val="0"/>
              </a:spcBef>
              <a:spcAft>
                <a:spcPts val="0"/>
              </a:spcAft>
              <a:buSzPts val="6000"/>
              <a:buNone/>
              <a:defRPr sz="8000"/>
            </a:lvl5pPr>
            <a:lvl6pPr lvl="5" algn="ctr">
              <a:lnSpc>
                <a:spcPct val="100000"/>
              </a:lnSpc>
              <a:spcBef>
                <a:spcPts val="0"/>
              </a:spcBef>
              <a:spcAft>
                <a:spcPts val="0"/>
              </a:spcAft>
              <a:buSzPts val="6000"/>
              <a:buNone/>
              <a:defRPr sz="8000"/>
            </a:lvl6pPr>
            <a:lvl7pPr lvl="6" algn="ctr">
              <a:lnSpc>
                <a:spcPct val="100000"/>
              </a:lnSpc>
              <a:spcBef>
                <a:spcPts val="0"/>
              </a:spcBef>
              <a:spcAft>
                <a:spcPts val="0"/>
              </a:spcAft>
              <a:buSzPts val="6000"/>
              <a:buNone/>
              <a:defRPr sz="8000"/>
            </a:lvl7pPr>
            <a:lvl8pPr lvl="7" algn="ctr">
              <a:lnSpc>
                <a:spcPct val="100000"/>
              </a:lnSpc>
              <a:spcBef>
                <a:spcPts val="0"/>
              </a:spcBef>
              <a:spcAft>
                <a:spcPts val="0"/>
              </a:spcAft>
              <a:buSzPts val="6000"/>
              <a:buNone/>
              <a:defRPr sz="8000"/>
            </a:lvl8pPr>
            <a:lvl9pPr lvl="8" algn="ctr">
              <a:lnSpc>
                <a:spcPct val="100000"/>
              </a:lnSpc>
              <a:spcBef>
                <a:spcPts val="0"/>
              </a:spcBef>
              <a:spcAft>
                <a:spcPts val="0"/>
              </a:spcAft>
              <a:buSzPts val="6000"/>
              <a:buNone/>
              <a:defRPr sz="8000"/>
            </a:lvl9pPr>
          </a:lstStyle>
          <a:p/>
        </p:txBody>
      </p:sp>
      <p:sp>
        <p:nvSpPr>
          <p:cNvPr id="244" name="Google Shape;244;p106"/>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lnSpc>
                <a:spcPct val="100000"/>
              </a:lnSpc>
              <a:spcBef>
                <a:spcPts val="0"/>
              </a:spcBef>
              <a:spcAft>
                <a:spcPts val="0"/>
              </a:spcAft>
              <a:buSzPts val="2400"/>
              <a:buNone/>
              <a:defRPr sz="3200"/>
            </a:lvl2pPr>
            <a:lvl3pPr lvl="2" algn="ctr">
              <a:lnSpc>
                <a:spcPct val="100000"/>
              </a:lnSpc>
              <a:spcBef>
                <a:spcPts val="0"/>
              </a:spcBef>
              <a:spcAft>
                <a:spcPts val="0"/>
              </a:spcAft>
              <a:buSzPts val="2400"/>
              <a:buNone/>
              <a:defRPr sz="3200"/>
            </a:lvl3pPr>
            <a:lvl4pPr lvl="3" algn="ctr">
              <a:lnSpc>
                <a:spcPct val="100000"/>
              </a:lnSpc>
              <a:spcBef>
                <a:spcPts val="0"/>
              </a:spcBef>
              <a:spcAft>
                <a:spcPts val="0"/>
              </a:spcAft>
              <a:buSzPts val="2400"/>
              <a:buNone/>
              <a:defRPr sz="3200"/>
            </a:lvl4pPr>
            <a:lvl5pPr lvl="4" algn="ctr">
              <a:lnSpc>
                <a:spcPct val="100000"/>
              </a:lnSpc>
              <a:spcBef>
                <a:spcPts val="0"/>
              </a:spcBef>
              <a:spcAft>
                <a:spcPts val="0"/>
              </a:spcAft>
              <a:buSzPts val="2400"/>
              <a:buNone/>
              <a:defRPr sz="3200"/>
            </a:lvl5pPr>
            <a:lvl6pPr lvl="5" algn="ctr">
              <a:lnSpc>
                <a:spcPct val="100000"/>
              </a:lnSpc>
              <a:spcBef>
                <a:spcPts val="0"/>
              </a:spcBef>
              <a:spcAft>
                <a:spcPts val="0"/>
              </a:spcAft>
              <a:buSzPts val="2400"/>
              <a:buNone/>
              <a:defRPr sz="3200"/>
            </a:lvl6pPr>
            <a:lvl7pPr lvl="6" algn="ctr">
              <a:lnSpc>
                <a:spcPct val="100000"/>
              </a:lnSpc>
              <a:spcBef>
                <a:spcPts val="0"/>
              </a:spcBef>
              <a:spcAft>
                <a:spcPts val="0"/>
              </a:spcAft>
              <a:buSzPts val="2400"/>
              <a:buNone/>
              <a:defRPr sz="3200"/>
            </a:lvl7pPr>
            <a:lvl8pPr lvl="7" algn="ctr">
              <a:lnSpc>
                <a:spcPct val="100000"/>
              </a:lnSpc>
              <a:spcBef>
                <a:spcPts val="0"/>
              </a:spcBef>
              <a:spcAft>
                <a:spcPts val="0"/>
              </a:spcAft>
              <a:buSzPts val="2400"/>
              <a:buNone/>
              <a:defRPr sz="3200"/>
            </a:lvl8pPr>
            <a:lvl9pPr lvl="8" algn="ctr">
              <a:lnSpc>
                <a:spcPct val="100000"/>
              </a:lnSpc>
              <a:spcBef>
                <a:spcPts val="0"/>
              </a:spcBef>
              <a:spcAft>
                <a:spcPts val="0"/>
              </a:spcAft>
              <a:buSzPts val="2400"/>
              <a:buNone/>
              <a:defRPr sz="3200"/>
            </a:lvl9pPr>
          </a:lstStyle>
          <a:p/>
        </p:txBody>
      </p:sp>
      <p:sp>
        <p:nvSpPr>
          <p:cNvPr id="245" name="Google Shape;245;p106"/>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lnSpc>
                <a:spcPct val="100000"/>
              </a:lnSpc>
              <a:spcBef>
                <a:spcPts val="0"/>
              </a:spcBef>
              <a:spcAft>
                <a:spcPts val="0"/>
              </a:spcAft>
              <a:buSzPts val="2400"/>
              <a:buNone/>
              <a:defRPr sz="3200"/>
            </a:lvl2pPr>
            <a:lvl3pPr lvl="2" algn="ctr">
              <a:lnSpc>
                <a:spcPct val="100000"/>
              </a:lnSpc>
              <a:spcBef>
                <a:spcPts val="0"/>
              </a:spcBef>
              <a:spcAft>
                <a:spcPts val="0"/>
              </a:spcAft>
              <a:buSzPts val="2400"/>
              <a:buNone/>
              <a:defRPr sz="3200"/>
            </a:lvl3pPr>
            <a:lvl4pPr lvl="3" algn="ctr">
              <a:lnSpc>
                <a:spcPct val="100000"/>
              </a:lnSpc>
              <a:spcBef>
                <a:spcPts val="0"/>
              </a:spcBef>
              <a:spcAft>
                <a:spcPts val="0"/>
              </a:spcAft>
              <a:buSzPts val="2400"/>
              <a:buNone/>
              <a:defRPr sz="3200"/>
            </a:lvl4pPr>
            <a:lvl5pPr lvl="4" algn="ctr">
              <a:lnSpc>
                <a:spcPct val="100000"/>
              </a:lnSpc>
              <a:spcBef>
                <a:spcPts val="0"/>
              </a:spcBef>
              <a:spcAft>
                <a:spcPts val="0"/>
              </a:spcAft>
              <a:buSzPts val="2400"/>
              <a:buNone/>
              <a:defRPr sz="3200"/>
            </a:lvl5pPr>
            <a:lvl6pPr lvl="5" algn="ctr">
              <a:lnSpc>
                <a:spcPct val="100000"/>
              </a:lnSpc>
              <a:spcBef>
                <a:spcPts val="0"/>
              </a:spcBef>
              <a:spcAft>
                <a:spcPts val="0"/>
              </a:spcAft>
              <a:buSzPts val="2400"/>
              <a:buNone/>
              <a:defRPr sz="3200"/>
            </a:lvl6pPr>
            <a:lvl7pPr lvl="6" algn="ctr">
              <a:lnSpc>
                <a:spcPct val="100000"/>
              </a:lnSpc>
              <a:spcBef>
                <a:spcPts val="0"/>
              </a:spcBef>
              <a:spcAft>
                <a:spcPts val="0"/>
              </a:spcAft>
              <a:buSzPts val="2400"/>
              <a:buNone/>
              <a:defRPr sz="3200"/>
            </a:lvl7pPr>
            <a:lvl8pPr lvl="7" algn="ctr">
              <a:lnSpc>
                <a:spcPct val="100000"/>
              </a:lnSpc>
              <a:spcBef>
                <a:spcPts val="0"/>
              </a:spcBef>
              <a:spcAft>
                <a:spcPts val="0"/>
              </a:spcAft>
              <a:buSzPts val="2400"/>
              <a:buNone/>
              <a:defRPr sz="3200"/>
            </a:lvl8pPr>
            <a:lvl9pPr lvl="8" algn="ctr">
              <a:lnSpc>
                <a:spcPct val="100000"/>
              </a:lnSpc>
              <a:spcBef>
                <a:spcPts val="0"/>
              </a:spcBef>
              <a:spcAft>
                <a:spcPts val="0"/>
              </a:spcAft>
              <a:buSzPts val="2400"/>
              <a:buNone/>
              <a:defRPr sz="3200"/>
            </a:lvl9pPr>
          </a:lstStyle>
          <a:p/>
        </p:txBody>
      </p:sp>
      <p:sp>
        <p:nvSpPr>
          <p:cNvPr id="246" name="Google Shape;246;p106"/>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Calibri"/>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4.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theme" Target="../theme/theme1.xml"/><Relationship Id="rId10" Type="http://schemas.openxmlformats.org/officeDocument/2006/relationships/slideLayout" Target="../slideLayouts/slideLayout24.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10" Type="http://schemas.openxmlformats.org/officeDocument/2006/relationships/theme" Target="../theme/theme3.xml"/><Relationship Id="rId1" Type="http://schemas.openxmlformats.org/officeDocument/2006/relationships/slideLayout" Target="../slideLayouts/slideLayout25.xml"/><Relationship Id="rId2" Type="http://schemas.openxmlformats.org/officeDocument/2006/relationships/slideLayout" Target="../slideLayouts/slideLayout26.xml"/><Relationship Id="rId3" Type="http://schemas.openxmlformats.org/officeDocument/2006/relationships/slideLayout" Target="../slideLayouts/slideLayout27.xml"/><Relationship Id="rId4" Type="http://schemas.openxmlformats.org/officeDocument/2006/relationships/slideLayout" Target="../slideLayouts/slideLayout28.xml"/><Relationship Id="rId9" Type="http://schemas.openxmlformats.org/officeDocument/2006/relationships/slideLayout" Target="../slideLayouts/slideLayout33.xml"/><Relationship Id="rId5" Type="http://schemas.openxmlformats.org/officeDocument/2006/relationships/slideLayout" Target="../slideLayouts/slideLayout29.xml"/><Relationship Id="rId6" Type="http://schemas.openxmlformats.org/officeDocument/2006/relationships/slideLayout" Target="../slideLayouts/slideLayout30.xml"/><Relationship Id="rId7" Type="http://schemas.openxmlformats.org/officeDocument/2006/relationships/slideLayout" Target="../slideLayouts/slideLayout31.xml"/><Relationship Id="rId8"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E2F3"/>
        </a:solidFill>
      </p:bgPr>
    </p:bg>
    <p:spTree>
      <p:nvGrpSpPr>
        <p:cNvPr id="9" name="Shape 9"/>
        <p:cNvGrpSpPr/>
        <p:nvPr/>
      </p:nvGrpSpPr>
      <p:grpSpPr>
        <a:xfrm>
          <a:off x="0" y="0"/>
          <a:ext cx="0" cy="0"/>
          <a:chOff x="0" y="0"/>
          <a:chExt cx="0" cy="0"/>
        </a:xfrm>
      </p:grpSpPr>
      <p:sp>
        <p:nvSpPr>
          <p:cNvPr id="10" name="Google Shape;10;p7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7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E2F3"/>
        </a:solidFill>
      </p:bgPr>
    </p:bg>
    <p:spTree>
      <p:nvGrpSpPr>
        <p:cNvPr id="106" name="Shape 106"/>
        <p:cNvGrpSpPr/>
        <p:nvPr/>
      </p:nvGrpSpPr>
      <p:grpSpPr>
        <a:xfrm>
          <a:off x="0" y="0"/>
          <a:ext cx="0" cy="0"/>
          <a:chOff x="0" y="0"/>
          <a:chExt cx="0" cy="0"/>
        </a:xfrm>
      </p:grpSpPr>
      <p:sp>
        <p:nvSpPr>
          <p:cNvPr id="107" name="Google Shape;107;p8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08" name="Google Shape;108;p8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09" name="Google Shape;109;p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10" name="Google Shape;110;p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11" name="Google Shape;111;p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CE6F2"/>
        </a:solidFill>
      </p:bgPr>
    </p:bg>
    <p:spTree>
      <p:nvGrpSpPr>
        <p:cNvPr id="175" name="Shape 175"/>
        <p:cNvGrpSpPr/>
        <p:nvPr/>
      </p:nvGrpSpPr>
      <p:grpSpPr>
        <a:xfrm>
          <a:off x="0" y="0"/>
          <a:ext cx="0" cy="0"/>
          <a:chOff x="0" y="0"/>
          <a:chExt cx="0" cy="0"/>
        </a:xfrm>
      </p:grpSpPr>
      <p:sp>
        <p:nvSpPr>
          <p:cNvPr id="176" name="Google Shape;176;p9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77" name="Google Shape;177;p9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78" name="Google Shape;178;p9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79" name="Google Shape;179;p9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80" name="Google Shape;180;p9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1.jpg"/><Relationship Id="rId4" Type="http://schemas.openxmlformats.org/officeDocument/2006/relationships/image" Target="../media/image2.png"/><Relationship Id="rId5"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gif"/><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8.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23.png"/><Relationship Id="rId4" Type="http://schemas.openxmlformats.org/officeDocument/2006/relationships/image" Target="../media/image1.jpg"/><Relationship Id="rId5" Type="http://schemas.openxmlformats.org/officeDocument/2006/relationships/image" Target="../media/image2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23.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4.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23.png"/><Relationship Id="rId4" Type="http://schemas.openxmlformats.org/officeDocument/2006/relationships/image" Target="../media/image1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4.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23.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12.png"/><Relationship Id="rId4" Type="http://schemas.openxmlformats.org/officeDocument/2006/relationships/image" Target="../media/image29.png"/><Relationship Id="rId5" Type="http://schemas.openxmlformats.org/officeDocument/2006/relationships/image" Target="../media/image2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12.png"/><Relationship Id="rId4" Type="http://schemas.openxmlformats.org/officeDocument/2006/relationships/image" Target="../media/image29.png"/><Relationship Id="rId5" Type="http://schemas.openxmlformats.org/officeDocument/2006/relationships/image" Target="../media/image2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3.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29.png"/><Relationship Id="rId4" Type="http://schemas.openxmlformats.org/officeDocument/2006/relationships/image" Target="../media/image20.png"/><Relationship Id="rId5"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2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4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23.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8.xml"/><Relationship Id="rId3" Type="http://schemas.openxmlformats.org/officeDocument/2006/relationships/image" Target="../media/image3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9.xml"/><Relationship Id="rId3" Type="http://schemas.openxmlformats.org/officeDocument/2006/relationships/image" Target="../media/image23.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0.xml"/><Relationship Id="rId3" Type="http://schemas.openxmlformats.org/officeDocument/2006/relationships/image" Target="../media/image23.png"/><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1.xml"/><Relationship Id="rId3" Type="http://schemas.openxmlformats.org/officeDocument/2006/relationships/image" Target="../media/image23.png"/><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2.xml"/><Relationship Id="rId3" Type="http://schemas.openxmlformats.org/officeDocument/2006/relationships/image" Target="../media/image23.png"/><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3.xml"/><Relationship Id="rId3" Type="http://schemas.openxmlformats.org/officeDocument/2006/relationships/image" Target="../media/image23.png"/><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4.xml"/><Relationship Id="rId3" Type="http://schemas.openxmlformats.org/officeDocument/2006/relationships/image" Target="../media/image23.png"/><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5.xml"/><Relationship Id="rId3" Type="http://schemas.openxmlformats.org/officeDocument/2006/relationships/image" Target="../media/image23.png"/><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6.xml"/><Relationship Id="rId3" Type="http://schemas.openxmlformats.org/officeDocument/2006/relationships/image" Target="../media/image23.png"/><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7.xml"/><Relationship Id="rId3" Type="http://schemas.openxmlformats.org/officeDocument/2006/relationships/image" Target="../media/image3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8.xml"/><Relationship Id="rId3" Type="http://schemas.openxmlformats.org/officeDocument/2006/relationships/image" Target="../media/image45.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9.xml"/><Relationship Id="rId3" Type="http://schemas.openxmlformats.org/officeDocument/2006/relationships/image" Target="../media/image3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0.xml"/><Relationship Id="rId3" Type="http://schemas.openxmlformats.org/officeDocument/2006/relationships/image" Target="../media/image3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1.xml"/><Relationship Id="rId3" Type="http://schemas.openxmlformats.org/officeDocument/2006/relationships/image" Target="../media/image3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2.xml"/><Relationship Id="rId3" Type="http://schemas.openxmlformats.org/officeDocument/2006/relationships/image" Target="../media/image23.png"/><Relationship Id="rId4" Type="http://schemas.openxmlformats.org/officeDocument/2006/relationships/image" Target="../media/image2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3.xml"/><Relationship Id="rId3" Type="http://schemas.openxmlformats.org/officeDocument/2006/relationships/image" Target="../media/image3.png"/><Relationship Id="rId4" Type="http://schemas.openxmlformats.org/officeDocument/2006/relationships/image" Target="../media/image38.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4.xml"/><Relationship Id="rId3" Type="http://schemas.openxmlformats.org/officeDocument/2006/relationships/image" Target="../media/image3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5.xml"/><Relationship Id="rId3" Type="http://schemas.openxmlformats.org/officeDocument/2006/relationships/image" Target="../media/image3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6.xml"/><Relationship Id="rId3" Type="http://schemas.openxmlformats.org/officeDocument/2006/relationships/image" Target="../media/image3.png"/><Relationship Id="rId4" Type="http://schemas.openxmlformats.org/officeDocument/2006/relationships/image" Target="../media/image38.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7.xml"/><Relationship Id="rId3" Type="http://schemas.openxmlformats.org/officeDocument/2006/relationships/image" Target="../media/image38.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8.xml"/><Relationship Id="rId3" Type="http://schemas.openxmlformats.org/officeDocument/2006/relationships/image" Target="../media/image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9.xml"/><Relationship Id="rId3" Type="http://schemas.openxmlformats.org/officeDocument/2006/relationships/image" Target="../media/image23.png"/><Relationship Id="rId4" Type="http://schemas.openxmlformats.org/officeDocument/2006/relationships/image" Target="../media/image1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0.xml"/><Relationship Id="rId3" Type="http://schemas.openxmlformats.org/officeDocument/2006/relationships/image" Target="../media/image2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1.xml"/><Relationship Id="rId3" Type="http://schemas.openxmlformats.org/officeDocument/2006/relationships/image" Target="../media/image39.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2.xml"/><Relationship Id="rId3" Type="http://schemas.openxmlformats.org/officeDocument/2006/relationships/image" Target="../media/image23.png"/><Relationship Id="rId4" Type="http://schemas.openxmlformats.org/officeDocument/2006/relationships/image" Target="../media/image3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3.xml"/><Relationship Id="rId3" Type="http://schemas.openxmlformats.org/officeDocument/2006/relationships/image" Target="../media/image23.png"/><Relationship Id="rId4" Type="http://schemas.openxmlformats.org/officeDocument/2006/relationships/image" Target="../media/image3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4.xml"/><Relationship Id="rId3" Type="http://schemas.openxmlformats.org/officeDocument/2006/relationships/image" Target="../media/image35.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5.xml"/><Relationship Id="rId3" Type="http://schemas.openxmlformats.org/officeDocument/2006/relationships/image" Target="../media/image23.png"/><Relationship Id="rId4" Type="http://schemas.openxmlformats.org/officeDocument/2006/relationships/image" Target="../media/image3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6.xml"/><Relationship Id="rId3" Type="http://schemas.openxmlformats.org/officeDocument/2006/relationships/image" Target="../media/image23.png"/><Relationship Id="rId4" Type="http://schemas.openxmlformats.org/officeDocument/2006/relationships/image" Target="../media/image3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7.xml"/><Relationship Id="rId3" Type="http://schemas.openxmlformats.org/officeDocument/2006/relationships/image" Target="../media/image23.png"/><Relationship Id="rId4" Type="http://schemas.openxmlformats.org/officeDocument/2006/relationships/image" Target="../media/image33.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8.xml"/><Relationship Id="rId3" Type="http://schemas.openxmlformats.org/officeDocument/2006/relationships/image" Target="../media/image23.png"/><Relationship Id="rId4" Type="http://schemas.openxmlformats.org/officeDocument/2006/relationships/image" Target="../media/image3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9.xml"/><Relationship Id="rId3" Type="http://schemas.openxmlformats.org/officeDocument/2006/relationships/image" Target="../media/image23.png"/><Relationship Id="rId4" Type="http://schemas.openxmlformats.org/officeDocument/2006/relationships/image" Target="../media/image3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0.xml"/><Relationship Id="rId3" Type="http://schemas.openxmlformats.org/officeDocument/2006/relationships/image" Target="../media/image23.png"/><Relationship Id="rId4" Type="http://schemas.openxmlformats.org/officeDocument/2006/relationships/image" Target="../media/image3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1.xml"/><Relationship Id="rId3" Type="http://schemas.openxmlformats.org/officeDocument/2006/relationships/image" Target="../media/image35.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2.xml"/><Relationship Id="rId3" Type="http://schemas.openxmlformats.org/officeDocument/2006/relationships/image" Target="../media/image33.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3.xml"/><Relationship Id="rId3" Type="http://schemas.openxmlformats.org/officeDocument/2006/relationships/image" Target="../media/image23.png"/><Relationship Id="rId4" Type="http://schemas.openxmlformats.org/officeDocument/2006/relationships/image" Target="../media/image3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4.xml"/><Relationship Id="rId3" Type="http://schemas.openxmlformats.org/officeDocument/2006/relationships/image" Target="../media/image3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5.xml"/><Relationship Id="rId3" Type="http://schemas.openxmlformats.org/officeDocument/2006/relationships/image" Target="../media/image23.png"/><Relationship Id="rId4" Type="http://schemas.openxmlformats.org/officeDocument/2006/relationships/image" Target="../media/image33.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6.xml"/><Relationship Id="rId3" Type="http://schemas.openxmlformats.org/officeDocument/2006/relationships/image" Target="../media/image35.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7.xml"/><Relationship Id="rId3" Type="http://schemas.openxmlformats.org/officeDocument/2006/relationships/image" Target="../media/image23.png"/><Relationship Id="rId4" Type="http://schemas.openxmlformats.org/officeDocument/2006/relationships/image" Target="../media/image33.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8.xml"/><Relationship Id="rId3" Type="http://schemas.openxmlformats.org/officeDocument/2006/relationships/image" Target="../media/image33.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9.xml"/><Relationship Id="rId3" Type="http://schemas.openxmlformats.org/officeDocument/2006/relationships/image" Target="../media/image33.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0.xml"/><Relationship Id="rId3" Type="http://schemas.openxmlformats.org/officeDocument/2006/relationships/image" Target="../media/image23.png"/><Relationship Id="rId4" Type="http://schemas.openxmlformats.org/officeDocument/2006/relationships/image" Target="../media/image34.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1.xml"/><Relationship Id="rId3" Type="http://schemas.openxmlformats.org/officeDocument/2006/relationships/image" Target="../media/image35.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2.xml"/><Relationship Id="rId3" Type="http://schemas.openxmlformats.org/officeDocument/2006/relationships/image" Target="../media/image23.png"/><Relationship Id="rId4" Type="http://schemas.openxmlformats.org/officeDocument/2006/relationships/image" Target="../media/image33.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3.xml"/><Relationship Id="rId3" Type="http://schemas.openxmlformats.org/officeDocument/2006/relationships/image" Target="../media/image23.png"/><Relationship Id="rId4" Type="http://schemas.openxmlformats.org/officeDocument/2006/relationships/image" Target="../media/image34.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4.xml"/><Relationship Id="rId3" Type="http://schemas.openxmlformats.org/officeDocument/2006/relationships/image" Target="../media/image23.png"/><Relationship Id="rId4" Type="http://schemas.openxmlformats.org/officeDocument/2006/relationships/image" Target="../media/image46.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5.xml"/><Relationship Id="rId3" Type="http://schemas.openxmlformats.org/officeDocument/2006/relationships/image" Target="../media/image23.png"/><Relationship Id="rId4" Type="http://schemas.openxmlformats.org/officeDocument/2006/relationships/image" Target="../media/image46.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6.xml"/><Relationship Id="rId3" Type="http://schemas.openxmlformats.org/officeDocument/2006/relationships/image" Target="../media/image14.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7.xml"/><Relationship Id="rId3" Type="http://schemas.openxmlformats.org/officeDocument/2006/relationships/image" Target="../media/image50.png"/><Relationship Id="rId4" Type="http://schemas.openxmlformats.org/officeDocument/2006/relationships/image" Target="../media/image17.png"/><Relationship Id="rId5" Type="http://schemas.openxmlformats.org/officeDocument/2006/relationships/image" Target="../media/image34.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8.xml"/><Relationship Id="rId3" Type="http://schemas.openxmlformats.org/officeDocument/2006/relationships/image" Target="../media/image50.png"/><Relationship Id="rId4" Type="http://schemas.openxmlformats.org/officeDocument/2006/relationships/image" Target="../media/image17.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9.xml"/><Relationship Id="rId3" Type="http://schemas.openxmlformats.org/officeDocument/2006/relationships/image" Target="../media/image50.png"/><Relationship Id="rId4" Type="http://schemas.openxmlformats.org/officeDocument/2006/relationships/image" Target="../media/image17.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0.xml"/><Relationship Id="rId3" Type="http://schemas.openxmlformats.org/officeDocument/2006/relationships/image" Target="../media/image50.png"/><Relationship Id="rId4" Type="http://schemas.openxmlformats.org/officeDocument/2006/relationships/image" Target="../media/image17.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1.xml"/><Relationship Id="rId3" Type="http://schemas.openxmlformats.org/officeDocument/2006/relationships/image" Target="../media/image50.png"/><Relationship Id="rId4" Type="http://schemas.openxmlformats.org/officeDocument/2006/relationships/image" Target="../media/image17.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2.xml"/><Relationship Id="rId3" Type="http://schemas.openxmlformats.org/officeDocument/2006/relationships/image" Target="../media/image50.png"/><Relationship Id="rId4" Type="http://schemas.openxmlformats.org/officeDocument/2006/relationships/image" Target="../media/image17.png"/><Relationship Id="rId5" Type="http://schemas.openxmlformats.org/officeDocument/2006/relationships/image" Target="../media/image51.jp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3.xml"/><Relationship Id="rId3" Type="http://schemas.openxmlformats.org/officeDocument/2006/relationships/image" Target="../media/image50.png"/><Relationship Id="rId4" Type="http://schemas.openxmlformats.org/officeDocument/2006/relationships/image" Target="../media/image17.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4.xml"/><Relationship Id="rId3" Type="http://schemas.openxmlformats.org/officeDocument/2006/relationships/image" Target="../media/image50.png"/><Relationship Id="rId4" Type="http://schemas.openxmlformats.org/officeDocument/2006/relationships/image" Target="../media/image17.png"/><Relationship Id="rId5" Type="http://schemas.openxmlformats.org/officeDocument/2006/relationships/image" Target="../media/image43.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75.xml"/><Relationship Id="rId3" Type="http://schemas.openxmlformats.org/officeDocument/2006/relationships/image" Target="../media/image43.png"/><Relationship Id="rId4" Type="http://schemas.openxmlformats.org/officeDocument/2006/relationships/image" Target="../media/image4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pic>
        <p:nvPicPr>
          <p:cNvPr id="252" name="Google Shape;252;p10"/>
          <p:cNvPicPr preferRelativeResize="0"/>
          <p:nvPr/>
        </p:nvPicPr>
        <p:blipFill rotWithShape="1">
          <a:blip r:embed="rId3">
            <a:alphaModFix/>
          </a:blip>
          <a:srcRect b="0" l="0" r="0" t="0"/>
          <a:stretch/>
        </p:blipFill>
        <p:spPr>
          <a:xfrm>
            <a:off x="827527" y="3875844"/>
            <a:ext cx="3081981" cy="2311486"/>
          </a:xfrm>
          <a:prstGeom prst="rect">
            <a:avLst/>
          </a:prstGeom>
          <a:noFill/>
          <a:ln>
            <a:noFill/>
          </a:ln>
        </p:spPr>
      </p:pic>
      <p:pic>
        <p:nvPicPr>
          <p:cNvPr descr="الصفحة الرئيسية" id="253" name="Google Shape;253;p10"/>
          <p:cNvPicPr preferRelativeResize="0"/>
          <p:nvPr/>
        </p:nvPicPr>
        <p:blipFill rotWithShape="1">
          <a:blip r:embed="rId4">
            <a:alphaModFix/>
          </a:blip>
          <a:srcRect b="0" l="0" r="0" t="0"/>
          <a:stretch/>
        </p:blipFill>
        <p:spPr>
          <a:xfrm>
            <a:off x="3909508" y="183876"/>
            <a:ext cx="4372980" cy="663104"/>
          </a:xfrm>
          <a:prstGeom prst="rect">
            <a:avLst/>
          </a:prstGeom>
          <a:noFill/>
          <a:ln>
            <a:noFill/>
          </a:ln>
        </p:spPr>
      </p:pic>
      <p:sp>
        <p:nvSpPr>
          <p:cNvPr id="254" name="Google Shape;254;p10"/>
          <p:cNvSpPr/>
          <p:nvPr/>
        </p:nvSpPr>
        <p:spPr>
          <a:xfrm>
            <a:off x="4875840" y="3464895"/>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rgbClr val="000000"/>
              </a:buClr>
              <a:buSzPts val="667"/>
              <a:buFont typeface="Arial"/>
              <a:buNone/>
            </a:pPr>
            <a:r>
              <a:t/>
            </a:r>
            <a:endParaRPr b="0" i="0" sz="667" u="none" cap="none" strike="noStrike">
              <a:solidFill>
                <a:srgbClr val="FFFFFF"/>
              </a:solidFill>
              <a:latin typeface="Calibri"/>
              <a:ea typeface="Calibri"/>
              <a:cs typeface="Calibri"/>
              <a:sym typeface="Calibri"/>
            </a:endParaRPr>
          </a:p>
        </p:txBody>
      </p:sp>
      <p:sp>
        <p:nvSpPr>
          <p:cNvPr id="255" name="Google Shape;255;p10"/>
          <p:cNvSpPr txBox="1"/>
          <p:nvPr/>
        </p:nvSpPr>
        <p:spPr>
          <a:xfrm>
            <a:off x="9769961" y="3602745"/>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rgbClr val="FFFFFF"/>
                </a:solidFill>
                <a:latin typeface="Calibri"/>
                <a:ea typeface="Calibri"/>
                <a:cs typeface="Calibri"/>
                <a:sym typeface="Calibri"/>
              </a:rPr>
              <a:t>الوحدة الأولى </a:t>
            </a:r>
            <a:endParaRPr/>
          </a:p>
        </p:txBody>
      </p:sp>
      <p:sp>
        <p:nvSpPr>
          <p:cNvPr id="256" name="Google Shape;256;p10"/>
          <p:cNvSpPr/>
          <p:nvPr/>
        </p:nvSpPr>
        <p:spPr>
          <a:xfrm>
            <a:off x="9623127" y="3572643"/>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257" name="Google Shape;257;p10"/>
          <p:cNvSpPr/>
          <p:nvPr/>
        </p:nvSpPr>
        <p:spPr>
          <a:xfrm>
            <a:off x="4872828" y="4374434"/>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67"/>
              <a:buFont typeface="Arial"/>
              <a:buNone/>
            </a:pPr>
            <a:r>
              <a:t/>
            </a:r>
            <a:endParaRPr b="0" i="0" sz="667" u="none" cap="none" strike="noStrike">
              <a:solidFill>
                <a:srgbClr val="FFFFFF"/>
              </a:solidFill>
              <a:latin typeface="Calibri"/>
              <a:ea typeface="Calibri"/>
              <a:cs typeface="Calibri"/>
              <a:sym typeface="Calibri"/>
            </a:endParaRPr>
          </a:p>
        </p:txBody>
      </p:sp>
      <p:sp>
        <p:nvSpPr>
          <p:cNvPr id="258" name="Google Shape;258;p10"/>
          <p:cNvSpPr txBox="1"/>
          <p:nvPr/>
        </p:nvSpPr>
        <p:spPr>
          <a:xfrm>
            <a:off x="9688973" y="4549743"/>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000000"/>
              </a:buClr>
              <a:buSzPts val="2400"/>
              <a:buFont typeface="Arial"/>
              <a:buNone/>
            </a:pPr>
            <a:r>
              <a:rPr b="1" i="0" lang="ar-MA" sz="2400" u="none" cap="none" strike="noStrike">
                <a:solidFill>
                  <a:srgbClr val="FFFFFF"/>
                </a:solidFill>
                <a:latin typeface="Calibri"/>
                <a:ea typeface="Calibri"/>
                <a:cs typeface="Calibri"/>
                <a:sym typeface="Calibri"/>
              </a:rPr>
              <a:t>الأسبوع</a:t>
            </a:r>
            <a:endParaRPr b="1" i="0" sz="2400" u="none" cap="none" strike="noStrike">
              <a:solidFill>
                <a:srgbClr val="FFFFFF"/>
              </a:solidFill>
              <a:latin typeface="Calibri"/>
              <a:ea typeface="Calibri"/>
              <a:cs typeface="Calibri"/>
              <a:sym typeface="Calibri"/>
            </a:endParaRPr>
          </a:p>
        </p:txBody>
      </p:sp>
      <p:sp>
        <p:nvSpPr>
          <p:cNvPr id="259" name="Google Shape;259;p10"/>
          <p:cNvSpPr/>
          <p:nvPr/>
        </p:nvSpPr>
        <p:spPr>
          <a:xfrm>
            <a:off x="9623127" y="4468224"/>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260" name="Google Shape;260;p10"/>
          <p:cNvSpPr txBox="1"/>
          <p:nvPr/>
        </p:nvSpPr>
        <p:spPr>
          <a:xfrm>
            <a:off x="6095998" y="1666874"/>
            <a:ext cx="5012000" cy="923330"/>
          </a:xfrm>
          <a:prstGeom prst="rect">
            <a:avLst/>
          </a:prstGeom>
          <a:noFill/>
          <a:ln>
            <a:noFill/>
          </a:ln>
        </p:spPr>
        <p:txBody>
          <a:bodyPr anchorCtr="0" anchor="t" bIns="0" lIns="0" spcFirstLastPara="1" rIns="0" wrap="square" tIns="0">
            <a:spAutoFit/>
          </a:bodyPr>
          <a:lstStyle/>
          <a:p>
            <a:pPr indent="0" lvl="0" marL="0" marR="0" rtl="1" algn="ctr">
              <a:lnSpc>
                <a:spcPct val="100000"/>
              </a:lnSpc>
              <a:spcBef>
                <a:spcPts val="0"/>
              </a:spcBef>
              <a:spcAft>
                <a:spcPts val="0"/>
              </a:spcAft>
              <a:buNone/>
            </a:pPr>
            <a:r>
              <a:rPr b="1" i="0" lang="ar-MA" sz="6000" u="none" cap="none" strike="noStrike">
                <a:solidFill>
                  <a:srgbClr val="002060"/>
                </a:solidFill>
                <a:latin typeface="Arial"/>
                <a:ea typeface="Arial"/>
                <a:cs typeface="Arial"/>
                <a:sym typeface="Arial"/>
              </a:rPr>
              <a:t>مَادَّةُ ﭐللُّغَةِ ﭐلْعَرَبِيَّةِ</a:t>
            </a:r>
            <a:endParaRPr b="0" i="0" sz="6000" u="none" cap="none" strike="noStrike">
              <a:solidFill>
                <a:schemeClr val="dk1"/>
              </a:solidFill>
              <a:latin typeface="Arial"/>
              <a:ea typeface="Arial"/>
              <a:cs typeface="Arial"/>
              <a:sym typeface="Arial"/>
            </a:endParaRPr>
          </a:p>
        </p:txBody>
      </p:sp>
      <p:grpSp>
        <p:nvGrpSpPr>
          <p:cNvPr id="261" name="Google Shape;261;p10"/>
          <p:cNvGrpSpPr/>
          <p:nvPr/>
        </p:nvGrpSpPr>
        <p:grpSpPr>
          <a:xfrm>
            <a:off x="917856" y="1127574"/>
            <a:ext cx="1782933" cy="1428585"/>
            <a:chOff x="917856" y="1127574"/>
            <a:chExt cx="1782933" cy="1428585"/>
          </a:xfrm>
        </p:grpSpPr>
        <p:pic>
          <p:nvPicPr>
            <p:cNvPr id="262" name="Google Shape;262;p10"/>
            <p:cNvPicPr preferRelativeResize="0"/>
            <p:nvPr/>
          </p:nvPicPr>
          <p:blipFill rotWithShape="1">
            <a:blip r:embed="rId5">
              <a:alphaModFix/>
            </a:blip>
            <a:srcRect b="0" l="0" r="0" t="0"/>
            <a:stretch/>
          </p:blipFill>
          <p:spPr>
            <a:xfrm>
              <a:off x="917856" y="1127574"/>
              <a:ext cx="1782933" cy="1428585"/>
            </a:xfrm>
            <a:prstGeom prst="rect">
              <a:avLst/>
            </a:prstGeom>
            <a:noFill/>
            <a:ln>
              <a:noFill/>
            </a:ln>
          </p:spPr>
        </p:pic>
        <p:sp>
          <p:nvSpPr>
            <p:cNvPr id="263" name="Google Shape;263;p10"/>
            <p:cNvSpPr txBox="1"/>
            <p:nvPr/>
          </p:nvSpPr>
          <p:spPr>
            <a:xfrm>
              <a:off x="986052" y="1460726"/>
              <a:ext cx="1536896" cy="830997"/>
            </a:xfrm>
            <a:prstGeom prst="rect">
              <a:avLst/>
            </a:prstGeom>
            <a:noFill/>
            <a:ln>
              <a:noFill/>
            </a:ln>
          </p:spPr>
          <p:txBody>
            <a:bodyPr anchorCtr="1" anchor="t" bIns="45700" lIns="91425" spcFirstLastPara="1" rIns="91425" wrap="square" tIns="45700">
              <a:spAutoFit/>
            </a:bodyPr>
            <a:lstStyle/>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rgbClr val="FFFFFF"/>
                  </a:solidFill>
                  <a:latin typeface="Calibri"/>
                  <a:ea typeface="Calibri"/>
                  <a:cs typeface="Calibri"/>
                  <a:sym typeface="Calibri"/>
                </a:rPr>
                <a:t>الثالثة  </a:t>
              </a:r>
              <a:endParaRPr/>
            </a:p>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rgbClr val="FFFFFF"/>
                  </a:solidFill>
                  <a:latin typeface="Arial"/>
                  <a:ea typeface="Arial"/>
                  <a:cs typeface="Arial"/>
                  <a:sym typeface="Arial"/>
                </a:rPr>
                <a:t>إعدادي</a:t>
              </a:r>
              <a:endParaRPr/>
            </a:p>
          </p:txBody>
        </p:sp>
      </p:grpSp>
      <p:sp>
        <p:nvSpPr>
          <p:cNvPr id="264" name="Google Shape;264;p10"/>
          <p:cNvSpPr/>
          <p:nvPr/>
        </p:nvSpPr>
        <p:spPr>
          <a:xfrm>
            <a:off x="4895237" y="5263216"/>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rgbClr val="000000"/>
              </a:buClr>
              <a:buSzPts val="667"/>
              <a:buFont typeface="Arial"/>
              <a:buNone/>
            </a:pPr>
            <a:r>
              <a:t/>
            </a:r>
            <a:endParaRPr b="0" i="0" sz="667" u="none" cap="none" strike="noStrike">
              <a:solidFill>
                <a:srgbClr val="FFFFFF"/>
              </a:solidFill>
              <a:latin typeface="Calibri"/>
              <a:ea typeface="Calibri"/>
              <a:cs typeface="Calibri"/>
              <a:sym typeface="Calibri"/>
            </a:endParaRPr>
          </a:p>
        </p:txBody>
      </p:sp>
      <p:sp>
        <p:nvSpPr>
          <p:cNvPr id="265" name="Google Shape;265;p10"/>
          <p:cNvSpPr txBox="1"/>
          <p:nvPr/>
        </p:nvSpPr>
        <p:spPr>
          <a:xfrm>
            <a:off x="9789358" y="5401066"/>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rgbClr val="FFFFFF"/>
                </a:solidFill>
                <a:latin typeface="Calibri"/>
                <a:ea typeface="Calibri"/>
                <a:cs typeface="Calibri"/>
                <a:sym typeface="Calibri"/>
              </a:rPr>
              <a:t>الحصة </a:t>
            </a:r>
            <a:endParaRPr/>
          </a:p>
        </p:txBody>
      </p:sp>
      <p:sp>
        <p:nvSpPr>
          <p:cNvPr id="266" name="Google Shape;266;p10"/>
          <p:cNvSpPr/>
          <p:nvPr/>
        </p:nvSpPr>
        <p:spPr>
          <a:xfrm>
            <a:off x="9642524" y="5370964"/>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267" name="Google Shape;267;p10"/>
          <p:cNvSpPr/>
          <p:nvPr/>
        </p:nvSpPr>
        <p:spPr>
          <a:xfrm>
            <a:off x="4875603" y="6056383"/>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1" algn="ctr">
              <a:lnSpc>
                <a:spcPct val="100000"/>
              </a:lnSpc>
              <a:spcBef>
                <a:spcPts val="0"/>
              </a:spcBef>
              <a:spcAft>
                <a:spcPts val="0"/>
              </a:spcAft>
              <a:buNone/>
            </a:pPr>
            <a:r>
              <a:rPr b="1" i="0" lang="ar-MA" sz="2400" u="none" cap="none" strike="noStrike">
                <a:solidFill>
                  <a:schemeClr val="dk1"/>
                </a:solidFill>
                <a:latin typeface="Calibri"/>
                <a:ea typeface="Calibri"/>
                <a:cs typeface="Calibri"/>
                <a:sym typeface="Calibri"/>
              </a:rPr>
              <a:t>             سِحْرُ ﭐلْكِتَابَة</a:t>
            </a:r>
            <a:endParaRPr/>
          </a:p>
          <a:p>
            <a:pPr indent="0" lvl="0" marL="0" marR="0" rtl="0" algn="ctr">
              <a:lnSpc>
                <a:spcPct val="100000"/>
              </a:lnSpc>
              <a:spcBef>
                <a:spcPts val="0"/>
              </a:spcBef>
              <a:spcAft>
                <a:spcPts val="0"/>
              </a:spcAft>
              <a:buClr>
                <a:srgbClr val="000000"/>
              </a:buClr>
              <a:buSzPts val="667"/>
              <a:buFont typeface="Arial"/>
              <a:buNone/>
            </a:pPr>
            <a:r>
              <a:t/>
            </a:r>
            <a:endParaRPr b="0" i="0" sz="667" u="none" cap="none" strike="noStrike">
              <a:solidFill>
                <a:srgbClr val="FFFFFF"/>
              </a:solidFill>
              <a:latin typeface="Calibri"/>
              <a:ea typeface="Calibri"/>
              <a:cs typeface="Calibri"/>
              <a:sym typeface="Calibri"/>
            </a:endParaRPr>
          </a:p>
        </p:txBody>
      </p:sp>
      <p:sp>
        <p:nvSpPr>
          <p:cNvPr id="268" name="Google Shape;268;p10"/>
          <p:cNvSpPr txBox="1"/>
          <p:nvPr/>
        </p:nvSpPr>
        <p:spPr>
          <a:xfrm>
            <a:off x="9691748" y="6181817"/>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000000"/>
              </a:buClr>
              <a:buSzPts val="2400"/>
              <a:buFont typeface="Arial"/>
              <a:buNone/>
            </a:pPr>
            <a:r>
              <a:rPr b="1" i="0" lang="ar-MA" sz="2400" u="none" cap="none" strike="noStrike">
                <a:solidFill>
                  <a:srgbClr val="FFFFFF"/>
                </a:solidFill>
                <a:latin typeface="Calibri"/>
                <a:ea typeface="Calibri"/>
                <a:cs typeface="Calibri"/>
                <a:sym typeface="Calibri"/>
              </a:rPr>
              <a:t>الموضوع</a:t>
            </a:r>
            <a:endParaRPr b="1" i="0" sz="2400" u="none" cap="none" strike="noStrike">
              <a:solidFill>
                <a:srgbClr val="FFFFFF"/>
              </a:solidFill>
              <a:latin typeface="Calibri"/>
              <a:ea typeface="Calibri"/>
              <a:cs typeface="Calibri"/>
              <a:sym typeface="Calibri"/>
            </a:endParaRPr>
          </a:p>
        </p:txBody>
      </p:sp>
      <p:sp>
        <p:nvSpPr>
          <p:cNvPr id="269" name="Google Shape;269;p10"/>
          <p:cNvSpPr/>
          <p:nvPr/>
        </p:nvSpPr>
        <p:spPr>
          <a:xfrm>
            <a:off x="9625902" y="6150173"/>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270" name="Google Shape;270;p10"/>
          <p:cNvSpPr txBox="1"/>
          <p:nvPr/>
        </p:nvSpPr>
        <p:spPr>
          <a:xfrm>
            <a:off x="5236149" y="3575995"/>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None/>
            </a:pPr>
            <a:r>
              <a:rPr b="1" i="0" lang="ar-MA" sz="2400" u="none" cap="none" strike="noStrike">
                <a:solidFill>
                  <a:schemeClr val="lt1"/>
                </a:solidFill>
                <a:latin typeface="Calibri"/>
                <a:ea typeface="Calibri"/>
                <a:cs typeface="Calibri"/>
                <a:sym typeface="Calibri"/>
              </a:rPr>
              <a:t>قصتي مع الكتابة</a:t>
            </a:r>
            <a:endParaRPr/>
          </a:p>
        </p:txBody>
      </p:sp>
      <p:sp>
        <p:nvSpPr>
          <p:cNvPr id="271" name="Google Shape;271;p10"/>
          <p:cNvSpPr/>
          <p:nvPr/>
        </p:nvSpPr>
        <p:spPr>
          <a:xfrm>
            <a:off x="4895237" y="2682482"/>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rgbClr val="000000"/>
              </a:buClr>
              <a:buSzPts val="667"/>
              <a:buFont typeface="Arial"/>
              <a:buNone/>
            </a:pPr>
            <a:r>
              <a:t/>
            </a:r>
            <a:endParaRPr b="0" i="0" sz="667" u="none" cap="none" strike="noStrike">
              <a:solidFill>
                <a:srgbClr val="FFFFFF"/>
              </a:solidFill>
              <a:latin typeface="Calibri"/>
              <a:ea typeface="Calibri"/>
              <a:cs typeface="Calibri"/>
              <a:sym typeface="Calibri"/>
            </a:endParaRPr>
          </a:p>
        </p:txBody>
      </p:sp>
      <p:sp>
        <p:nvSpPr>
          <p:cNvPr id="272" name="Google Shape;272;p10"/>
          <p:cNvSpPr txBox="1"/>
          <p:nvPr/>
        </p:nvSpPr>
        <p:spPr>
          <a:xfrm>
            <a:off x="9845068" y="2741378"/>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rgbClr val="FFFFFF"/>
                </a:solidFill>
                <a:latin typeface="Calibri"/>
                <a:ea typeface="Calibri"/>
                <a:cs typeface="Calibri"/>
                <a:sym typeface="Calibri"/>
              </a:rPr>
              <a:t>المرحلة</a:t>
            </a:r>
            <a:endParaRPr b="1" i="0" sz="2400" u="none" cap="none" strike="noStrike">
              <a:solidFill>
                <a:srgbClr val="FFFFFF"/>
              </a:solidFill>
              <a:latin typeface="Calibri"/>
              <a:ea typeface="Calibri"/>
              <a:cs typeface="Calibri"/>
              <a:sym typeface="Calibri"/>
            </a:endParaRPr>
          </a:p>
        </p:txBody>
      </p:sp>
      <p:sp>
        <p:nvSpPr>
          <p:cNvPr id="273" name="Google Shape;273;p10"/>
          <p:cNvSpPr txBox="1"/>
          <p:nvPr/>
        </p:nvSpPr>
        <p:spPr>
          <a:xfrm>
            <a:off x="5079257" y="2765513"/>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None/>
            </a:pPr>
            <a:r>
              <a:rPr b="1" i="0" lang="ar-MA" sz="2400" u="none" cap="none" strike="noStrike">
                <a:solidFill>
                  <a:schemeClr val="lt1"/>
                </a:solidFill>
                <a:latin typeface="Calibri"/>
                <a:ea typeface="Calibri"/>
                <a:cs typeface="Calibri"/>
                <a:sym typeface="Calibri"/>
              </a:rPr>
              <a:t>الآداب والفنون</a:t>
            </a:r>
            <a:endParaRPr/>
          </a:p>
        </p:txBody>
      </p:sp>
      <p:sp>
        <p:nvSpPr>
          <p:cNvPr id="274" name="Google Shape;274;p10"/>
          <p:cNvSpPr/>
          <p:nvPr/>
        </p:nvSpPr>
        <p:spPr>
          <a:xfrm>
            <a:off x="9645301" y="2821182"/>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275" name="Google Shape;275;p10"/>
          <p:cNvSpPr txBox="1"/>
          <p:nvPr/>
        </p:nvSpPr>
        <p:spPr>
          <a:xfrm>
            <a:off x="5236149" y="4538681"/>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None/>
            </a:pPr>
            <a:r>
              <a:rPr b="1" i="0" lang="ar-MA" sz="2400" u="none" cap="none" strike="noStrike">
                <a:solidFill>
                  <a:schemeClr val="lt1"/>
                </a:solidFill>
                <a:latin typeface="Calibri"/>
                <a:ea typeface="Calibri"/>
                <a:cs typeface="Calibri"/>
                <a:sym typeface="Calibri"/>
              </a:rPr>
              <a:t>الأول</a:t>
            </a:r>
            <a:endParaRPr/>
          </a:p>
        </p:txBody>
      </p:sp>
      <p:sp>
        <p:nvSpPr>
          <p:cNvPr id="276" name="Google Shape;276;p10"/>
          <p:cNvSpPr txBox="1"/>
          <p:nvPr/>
        </p:nvSpPr>
        <p:spPr>
          <a:xfrm>
            <a:off x="5236149" y="5414421"/>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None/>
            </a:pPr>
            <a:r>
              <a:rPr b="1" i="0" lang="ar-MA" sz="2400" u="none" cap="none" strike="noStrike">
                <a:solidFill>
                  <a:schemeClr val="lt1"/>
                </a:solidFill>
                <a:latin typeface="Calibri"/>
                <a:ea typeface="Calibri"/>
                <a:cs typeface="Calibri"/>
                <a:sym typeface="Calibri"/>
              </a:rPr>
              <a:t>الأولى: الطلاقة والفهم (1)</a:t>
            </a:r>
            <a:endParaRPr/>
          </a:p>
        </p:txBody>
      </p:sp>
      <p:sp>
        <p:nvSpPr>
          <p:cNvPr id="277" name="Google Shape;277;p10"/>
          <p:cNvSpPr/>
          <p:nvPr/>
        </p:nvSpPr>
        <p:spPr>
          <a:xfrm>
            <a:off x="480447" y="3900971"/>
            <a:ext cx="956770" cy="795015"/>
          </a:xfrm>
          <a:prstGeom prst="ellipse">
            <a:avLst/>
          </a:prstGeom>
          <a:solidFill>
            <a:srgbClr val="EB8423"/>
          </a:solidFill>
          <a:ln>
            <a:noFill/>
          </a:ln>
        </p:spPr>
        <p:txBody>
          <a:bodyPr anchorCtr="0" anchor="b" bIns="72000" lIns="144000" spcFirstLastPara="1" rIns="91425" wrap="square" tIns="45700">
            <a:noAutofit/>
          </a:bodyPr>
          <a:lstStyle/>
          <a:p>
            <a:pPr indent="0" lvl="0" marL="0" marR="0" rtl="0" algn="ctr">
              <a:lnSpc>
                <a:spcPct val="100000"/>
              </a:lnSpc>
              <a:spcBef>
                <a:spcPts val="0"/>
              </a:spcBef>
              <a:spcAft>
                <a:spcPts val="0"/>
              </a:spcAft>
              <a:buNone/>
            </a:pPr>
            <a:r>
              <a:rPr b="1" i="0" lang="ar-MA" sz="1400" u="none" cap="none" strike="noStrike">
                <a:solidFill>
                  <a:srgbClr val="FFFFFF"/>
                </a:solidFill>
                <a:latin typeface="Arial"/>
                <a:ea typeface="Arial"/>
                <a:cs typeface="Arial"/>
                <a:sym typeface="Arial"/>
              </a:rPr>
              <a:t>إعدادي</a:t>
            </a:r>
            <a:endParaRPr b="0" i="0" sz="1200" u="none" cap="none" strike="noStrike">
              <a:solidFill>
                <a:schemeClr val="lt1"/>
              </a:solidFill>
              <a:latin typeface="Arial"/>
              <a:ea typeface="Arial"/>
              <a:cs typeface="Arial"/>
              <a:sym typeface="Arial"/>
            </a:endParaRPr>
          </a:p>
        </p:txBody>
      </p:sp>
      <p:sp>
        <p:nvSpPr>
          <p:cNvPr id="278" name="Google Shape;278;p10"/>
          <p:cNvSpPr/>
          <p:nvPr/>
        </p:nvSpPr>
        <p:spPr>
          <a:xfrm>
            <a:off x="646652" y="3544894"/>
            <a:ext cx="601982" cy="92333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MA" sz="5400" u="none" cap="none" strike="noStrike">
                <a:solidFill>
                  <a:schemeClr val="lt1"/>
                </a:solidFill>
                <a:latin typeface="Arial"/>
                <a:ea typeface="Arial"/>
                <a:cs typeface="Arial"/>
                <a:sym typeface="Arial"/>
              </a:rPr>
              <a:t>3</a:t>
            </a:r>
            <a:endParaRPr b="1" i="0" sz="5400" u="none" cap="none" strike="noStrike">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grpSp>
        <p:nvGrpSpPr>
          <p:cNvPr id="284" name="Google Shape;284;p11"/>
          <p:cNvGrpSpPr/>
          <p:nvPr/>
        </p:nvGrpSpPr>
        <p:grpSpPr>
          <a:xfrm>
            <a:off x="657726" y="1330384"/>
            <a:ext cx="9600993" cy="5072667"/>
            <a:chOff x="2159302" y="1382561"/>
            <a:chExt cx="8127697" cy="5072667"/>
          </a:xfrm>
        </p:grpSpPr>
        <p:sp>
          <p:nvSpPr>
            <p:cNvPr id="285" name="Google Shape;285;p11"/>
            <p:cNvSpPr/>
            <p:nvPr/>
          </p:nvSpPr>
          <p:spPr>
            <a:xfrm>
              <a:off x="2159302" y="1382561"/>
              <a:ext cx="8127697" cy="5072667"/>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588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Calibri"/>
                <a:ea typeface="Calibri"/>
                <a:cs typeface="Calibri"/>
                <a:sym typeface="Calibri"/>
              </a:endParaRPr>
            </a:p>
          </p:txBody>
        </p:sp>
        <p:sp>
          <p:nvSpPr>
            <p:cNvPr id="286" name="Google Shape;286;p11"/>
            <p:cNvSpPr/>
            <p:nvPr/>
          </p:nvSpPr>
          <p:spPr>
            <a:xfrm>
              <a:off x="2257274" y="1455217"/>
              <a:ext cx="7899097" cy="4912926"/>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Calibri"/>
                <a:ea typeface="Calibri"/>
                <a:cs typeface="Calibri"/>
                <a:sym typeface="Calibri"/>
              </a:endParaRPr>
            </a:p>
          </p:txBody>
        </p:sp>
      </p:grpSp>
      <p:grpSp>
        <p:nvGrpSpPr>
          <p:cNvPr id="287" name="Google Shape;287;p11"/>
          <p:cNvGrpSpPr/>
          <p:nvPr/>
        </p:nvGrpSpPr>
        <p:grpSpPr>
          <a:xfrm>
            <a:off x="1604529" y="1890029"/>
            <a:ext cx="7948146" cy="4183523"/>
            <a:chOff x="2290553" y="1783298"/>
            <a:chExt cx="7407100" cy="4183523"/>
          </a:xfrm>
        </p:grpSpPr>
        <p:sp>
          <p:nvSpPr>
            <p:cNvPr id="288" name="Google Shape;288;p11"/>
            <p:cNvSpPr/>
            <p:nvPr/>
          </p:nvSpPr>
          <p:spPr>
            <a:xfrm>
              <a:off x="2290553" y="1783298"/>
              <a:ext cx="7407100" cy="547670"/>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000"/>
                <a:buFont typeface="Arial"/>
                <a:buNone/>
              </a:pPr>
              <a:r>
                <a:t/>
              </a:r>
              <a:endParaRPr b="1" i="0" sz="2000" u="none" cap="none" strike="noStrike">
                <a:solidFill>
                  <a:schemeClr val="dk2"/>
                </a:solidFill>
                <a:latin typeface="Calibri"/>
                <a:ea typeface="Calibri"/>
                <a:cs typeface="Calibri"/>
                <a:sym typeface="Calibri"/>
              </a:endParaRPr>
            </a:p>
          </p:txBody>
        </p:sp>
        <p:sp>
          <p:nvSpPr>
            <p:cNvPr id="289" name="Google Shape;289;p11"/>
            <p:cNvSpPr/>
            <p:nvPr/>
          </p:nvSpPr>
          <p:spPr>
            <a:xfrm>
              <a:off x="2290553" y="2710699"/>
              <a:ext cx="7407099" cy="547670"/>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chemeClr val="dk2"/>
                </a:solidFill>
                <a:latin typeface="Calibri"/>
                <a:ea typeface="Calibri"/>
                <a:cs typeface="Calibri"/>
                <a:sym typeface="Calibri"/>
              </a:endParaRPr>
            </a:p>
          </p:txBody>
        </p:sp>
        <p:sp>
          <p:nvSpPr>
            <p:cNvPr id="290" name="Google Shape;290;p11"/>
            <p:cNvSpPr/>
            <p:nvPr/>
          </p:nvSpPr>
          <p:spPr>
            <a:xfrm>
              <a:off x="2290553" y="3612020"/>
              <a:ext cx="7407099" cy="547670"/>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chemeClr val="dk2"/>
                </a:solidFill>
                <a:latin typeface="Calibri"/>
                <a:ea typeface="Calibri"/>
                <a:cs typeface="Calibri"/>
                <a:sym typeface="Calibri"/>
              </a:endParaRPr>
            </a:p>
          </p:txBody>
        </p:sp>
        <p:sp>
          <p:nvSpPr>
            <p:cNvPr id="291" name="Google Shape;291;p11"/>
            <p:cNvSpPr/>
            <p:nvPr/>
          </p:nvSpPr>
          <p:spPr>
            <a:xfrm>
              <a:off x="2290553" y="4582773"/>
              <a:ext cx="7407099" cy="547670"/>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chemeClr val="dk2"/>
                </a:solidFill>
                <a:latin typeface="Calibri"/>
                <a:ea typeface="Calibri"/>
                <a:cs typeface="Calibri"/>
                <a:sym typeface="Calibri"/>
              </a:endParaRPr>
            </a:p>
          </p:txBody>
        </p:sp>
        <p:sp>
          <p:nvSpPr>
            <p:cNvPr id="292" name="Google Shape;292;p11"/>
            <p:cNvSpPr/>
            <p:nvPr/>
          </p:nvSpPr>
          <p:spPr>
            <a:xfrm>
              <a:off x="2290553" y="5419151"/>
              <a:ext cx="7407099" cy="547670"/>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chemeClr val="dk2"/>
                </a:solidFill>
                <a:latin typeface="Calibri"/>
                <a:ea typeface="Calibri"/>
                <a:cs typeface="Calibri"/>
                <a:sym typeface="Calibri"/>
              </a:endParaRPr>
            </a:p>
          </p:txBody>
        </p:sp>
      </p:grpSp>
      <p:sp>
        <p:nvSpPr>
          <p:cNvPr id="293" name="Google Shape;293;p11"/>
          <p:cNvSpPr/>
          <p:nvPr/>
        </p:nvSpPr>
        <p:spPr>
          <a:xfrm>
            <a:off x="1728056" y="1892124"/>
            <a:ext cx="519608" cy="519608"/>
          </a:xfrm>
          <a:prstGeom prst="ellipse">
            <a:avLst/>
          </a:prstGeom>
          <a:blipFill rotWithShape="1">
            <a:blip r:embed="rId3">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2"/>
              </a:solidFill>
              <a:latin typeface="Calibri"/>
              <a:ea typeface="Calibri"/>
              <a:cs typeface="Calibri"/>
              <a:sym typeface="Calibri"/>
            </a:endParaRPr>
          </a:p>
        </p:txBody>
      </p:sp>
      <p:sp>
        <p:nvSpPr>
          <p:cNvPr id="294" name="Google Shape;294;p11"/>
          <p:cNvSpPr/>
          <p:nvPr/>
        </p:nvSpPr>
        <p:spPr>
          <a:xfrm>
            <a:off x="1739127" y="2783284"/>
            <a:ext cx="519608" cy="519608"/>
          </a:xfrm>
          <a:prstGeom prst="ellipse">
            <a:avLst/>
          </a:prstGeom>
          <a:blipFill rotWithShape="1">
            <a:blip r:embed="rId3">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2"/>
              </a:solidFill>
              <a:latin typeface="Calibri"/>
              <a:ea typeface="Calibri"/>
              <a:cs typeface="Calibri"/>
              <a:sym typeface="Calibri"/>
            </a:endParaRPr>
          </a:p>
        </p:txBody>
      </p:sp>
      <p:sp>
        <p:nvSpPr>
          <p:cNvPr id="295" name="Google Shape;295;p11"/>
          <p:cNvSpPr/>
          <p:nvPr/>
        </p:nvSpPr>
        <p:spPr>
          <a:xfrm>
            <a:off x="1738333" y="3725975"/>
            <a:ext cx="519608" cy="519608"/>
          </a:xfrm>
          <a:prstGeom prst="ellipse">
            <a:avLst/>
          </a:prstGeom>
          <a:blipFill rotWithShape="1">
            <a:blip r:embed="rId3">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2"/>
              </a:solidFill>
              <a:latin typeface="Calibri"/>
              <a:ea typeface="Calibri"/>
              <a:cs typeface="Calibri"/>
              <a:sym typeface="Calibri"/>
            </a:endParaRPr>
          </a:p>
        </p:txBody>
      </p:sp>
      <p:sp>
        <p:nvSpPr>
          <p:cNvPr id="296" name="Google Shape;296;p11"/>
          <p:cNvSpPr/>
          <p:nvPr/>
        </p:nvSpPr>
        <p:spPr>
          <a:xfrm>
            <a:off x="1738799" y="4709863"/>
            <a:ext cx="519608" cy="465747"/>
          </a:xfrm>
          <a:prstGeom prst="ellipse">
            <a:avLst/>
          </a:prstGeom>
          <a:blipFill rotWithShape="1">
            <a:blip r:embed="rId3">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2"/>
              </a:solidFill>
              <a:latin typeface="Calibri"/>
              <a:ea typeface="Calibri"/>
              <a:cs typeface="Calibri"/>
              <a:sym typeface="Calibri"/>
            </a:endParaRPr>
          </a:p>
        </p:txBody>
      </p:sp>
      <p:sp>
        <p:nvSpPr>
          <p:cNvPr id="297" name="Google Shape;297;p11"/>
          <p:cNvSpPr/>
          <p:nvPr/>
        </p:nvSpPr>
        <p:spPr>
          <a:xfrm>
            <a:off x="9628457" y="187434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1</a:t>
            </a:r>
            <a:endParaRPr b="0" i="0" sz="1400" u="none" cap="none" strike="noStrike">
              <a:solidFill>
                <a:srgbClr val="000000"/>
              </a:solidFill>
              <a:latin typeface="Arial"/>
              <a:ea typeface="Arial"/>
              <a:cs typeface="Arial"/>
              <a:sym typeface="Arial"/>
            </a:endParaRPr>
          </a:p>
        </p:txBody>
      </p:sp>
      <p:sp>
        <p:nvSpPr>
          <p:cNvPr id="298" name="Google Shape;298;p11"/>
          <p:cNvSpPr/>
          <p:nvPr/>
        </p:nvSpPr>
        <p:spPr>
          <a:xfrm>
            <a:off x="9610540" y="2822781"/>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2</a:t>
            </a:r>
            <a:endParaRPr b="0" i="0" sz="1400" u="none" cap="none" strike="noStrike">
              <a:solidFill>
                <a:srgbClr val="000000"/>
              </a:solidFill>
              <a:latin typeface="Arial"/>
              <a:ea typeface="Arial"/>
              <a:cs typeface="Arial"/>
              <a:sym typeface="Arial"/>
            </a:endParaRPr>
          </a:p>
        </p:txBody>
      </p:sp>
      <p:sp>
        <p:nvSpPr>
          <p:cNvPr id="299" name="Google Shape;299;p11"/>
          <p:cNvSpPr/>
          <p:nvPr/>
        </p:nvSpPr>
        <p:spPr>
          <a:xfrm>
            <a:off x="9578328" y="3750122"/>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3</a:t>
            </a:r>
            <a:endParaRPr b="0" i="0" sz="1400" u="none" cap="none" strike="noStrike">
              <a:solidFill>
                <a:srgbClr val="000000"/>
              </a:solidFill>
              <a:latin typeface="Arial"/>
              <a:ea typeface="Arial"/>
              <a:cs typeface="Arial"/>
              <a:sym typeface="Arial"/>
            </a:endParaRPr>
          </a:p>
        </p:txBody>
      </p:sp>
      <p:sp>
        <p:nvSpPr>
          <p:cNvPr id="300" name="Google Shape;300;p11"/>
          <p:cNvSpPr/>
          <p:nvPr/>
        </p:nvSpPr>
        <p:spPr>
          <a:xfrm>
            <a:off x="9628458" y="4698559"/>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4</a:t>
            </a:r>
            <a:endParaRPr b="0" i="0" sz="1400" u="none" cap="none" strike="noStrike">
              <a:solidFill>
                <a:srgbClr val="000000"/>
              </a:solidFill>
              <a:latin typeface="Arial"/>
              <a:ea typeface="Arial"/>
              <a:cs typeface="Arial"/>
              <a:sym typeface="Arial"/>
            </a:endParaRPr>
          </a:p>
        </p:txBody>
      </p:sp>
      <p:sp>
        <p:nvSpPr>
          <p:cNvPr id="301" name="Google Shape;301;p11"/>
          <p:cNvSpPr/>
          <p:nvPr/>
        </p:nvSpPr>
        <p:spPr>
          <a:xfrm>
            <a:off x="9628457" y="5509363"/>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5</a:t>
            </a:r>
            <a:endParaRPr b="0" i="0" sz="1400" u="none" cap="none" strike="noStrike">
              <a:solidFill>
                <a:srgbClr val="000000"/>
              </a:solidFill>
              <a:latin typeface="Arial"/>
              <a:ea typeface="Arial"/>
              <a:cs typeface="Arial"/>
              <a:sym typeface="Arial"/>
            </a:endParaRPr>
          </a:p>
        </p:txBody>
      </p:sp>
      <p:sp>
        <p:nvSpPr>
          <p:cNvPr id="302" name="Google Shape;302;p11"/>
          <p:cNvSpPr/>
          <p:nvPr/>
        </p:nvSpPr>
        <p:spPr>
          <a:xfrm>
            <a:off x="1728863" y="5527725"/>
            <a:ext cx="519608" cy="519608"/>
          </a:xfrm>
          <a:prstGeom prst="ellipse">
            <a:avLst/>
          </a:prstGeom>
          <a:blipFill rotWithShape="1">
            <a:blip r:embed="rId3">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2"/>
              </a:solidFill>
              <a:latin typeface="Calibri"/>
              <a:ea typeface="Calibri"/>
              <a:cs typeface="Calibri"/>
              <a:sym typeface="Calibri"/>
            </a:endParaRPr>
          </a:p>
        </p:txBody>
      </p:sp>
      <p:sp>
        <p:nvSpPr>
          <p:cNvPr id="303" name="Google Shape;303;p11"/>
          <p:cNvSpPr txBox="1"/>
          <p:nvPr/>
        </p:nvSpPr>
        <p:spPr>
          <a:xfrm>
            <a:off x="5334861" y="5597360"/>
            <a:ext cx="3922174" cy="337015"/>
          </a:xfrm>
          <a:prstGeom prst="rect">
            <a:avLst/>
          </a:prstGeom>
          <a:noFill/>
          <a:ln>
            <a:noFill/>
          </a:ln>
        </p:spPr>
        <p:txBody>
          <a:bodyPr anchorCtr="0" anchor="t" bIns="0" lIns="0" spcFirstLastPara="1" rIns="0" wrap="square" tIns="0">
            <a:spAutoFit/>
          </a:bodyPr>
          <a:lstStyle/>
          <a:p>
            <a:pPr indent="0" lvl="0" marL="0" marR="0" rtl="1" algn="r">
              <a:lnSpc>
                <a:spcPct val="139950"/>
              </a:lnSpc>
              <a:spcBef>
                <a:spcPts val="0"/>
              </a:spcBef>
              <a:spcAft>
                <a:spcPts val="0"/>
              </a:spcAft>
              <a:buClr>
                <a:srgbClr val="000000"/>
              </a:buClr>
              <a:buSzPts val="2000"/>
              <a:buFont typeface="Arial"/>
              <a:buNone/>
            </a:pPr>
            <a:r>
              <a:rPr b="1" i="0" lang="ar-MA" sz="2000" u="none" cap="none" strike="noStrike">
                <a:solidFill>
                  <a:schemeClr val="dk2"/>
                </a:solidFill>
                <a:latin typeface="Calibri"/>
                <a:ea typeface="Calibri"/>
                <a:cs typeface="Calibri"/>
                <a:sym typeface="Calibri"/>
              </a:rPr>
              <a:t>اختتام الحصة			</a:t>
            </a:r>
            <a:endParaRPr b="1" i="0" sz="2000" u="none" cap="none" strike="noStrike">
              <a:solidFill>
                <a:schemeClr val="dk2"/>
              </a:solidFill>
              <a:latin typeface="Calibri"/>
              <a:ea typeface="Calibri"/>
              <a:cs typeface="Calibri"/>
              <a:sym typeface="Calibri"/>
            </a:endParaRPr>
          </a:p>
        </p:txBody>
      </p:sp>
      <p:sp>
        <p:nvSpPr>
          <p:cNvPr id="304" name="Google Shape;304;p11"/>
          <p:cNvSpPr/>
          <p:nvPr/>
        </p:nvSpPr>
        <p:spPr>
          <a:xfrm>
            <a:off x="8997758" y="312272"/>
            <a:ext cx="2154757" cy="584775"/>
          </a:xfrm>
          <a:prstGeom prst="rect">
            <a:avLst/>
          </a:prstGeom>
          <a:noFill/>
          <a:ln>
            <a:noFill/>
          </a:ln>
        </p:spPr>
        <p:txBody>
          <a:bodyPr anchorCtr="0" anchor="t" bIns="45700" lIns="91425" spcFirstLastPara="1" rIns="91425" wrap="square" tIns="45700">
            <a:spAutoFit/>
          </a:bodyPr>
          <a:lstStyle/>
          <a:p>
            <a:pPr indent="0" lvl="0" marL="0" marR="0" rtl="1" algn="just">
              <a:lnSpc>
                <a:spcPct val="100000"/>
              </a:lnSpc>
              <a:spcBef>
                <a:spcPts val="0"/>
              </a:spcBef>
              <a:spcAft>
                <a:spcPts val="0"/>
              </a:spcAft>
              <a:buClr>
                <a:srgbClr val="000000"/>
              </a:buClr>
              <a:buSzPts val="3200"/>
              <a:buFont typeface="Arial"/>
              <a:buNone/>
            </a:pPr>
            <a:r>
              <a:rPr b="1" i="0" lang="ar-MA" sz="3200" u="none" cap="none" strike="noStrike">
                <a:solidFill>
                  <a:schemeClr val="dk2"/>
                </a:solidFill>
                <a:latin typeface="Calibri"/>
                <a:ea typeface="Calibri"/>
                <a:cs typeface="Calibri"/>
                <a:sym typeface="Calibri"/>
              </a:rPr>
              <a:t>هيكلة الحصة: </a:t>
            </a:r>
            <a:endParaRPr b="1" i="0" sz="3200" u="none" cap="none" strike="noStrike">
              <a:solidFill>
                <a:schemeClr val="dk2"/>
              </a:solidFill>
              <a:latin typeface="Calibri"/>
              <a:ea typeface="Calibri"/>
              <a:cs typeface="Calibri"/>
              <a:sym typeface="Calibri"/>
            </a:endParaRPr>
          </a:p>
        </p:txBody>
      </p:sp>
      <p:pic>
        <p:nvPicPr>
          <p:cNvPr id="305" name="Google Shape;305;p11"/>
          <p:cNvPicPr preferRelativeResize="0"/>
          <p:nvPr/>
        </p:nvPicPr>
        <p:blipFill rotWithShape="1">
          <a:blip r:embed="rId4">
            <a:alphaModFix/>
          </a:blip>
          <a:srcRect b="0" l="0" r="0" t="0"/>
          <a:stretch/>
        </p:blipFill>
        <p:spPr>
          <a:xfrm>
            <a:off x="11182967" y="251992"/>
            <a:ext cx="609383" cy="609383"/>
          </a:xfrm>
          <a:prstGeom prst="rect">
            <a:avLst/>
          </a:prstGeom>
          <a:noFill/>
          <a:ln>
            <a:noFill/>
          </a:ln>
        </p:spPr>
      </p:pic>
      <p:sp>
        <p:nvSpPr>
          <p:cNvPr id="306" name="Google Shape;306;p11"/>
          <p:cNvSpPr txBox="1"/>
          <p:nvPr/>
        </p:nvSpPr>
        <p:spPr>
          <a:xfrm>
            <a:off x="5334861" y="1936276"/>
            <a:ext cx="3922174" cy="337015"/>
          </a:xfrm>
          <a:prstGeom prst="rect">
            <a:avLst/>
          </a:prstGeom>
          <a:noFill/>
          <a:ln>
            <a:noFill/>
          </a:ln>
        </p:spPr>
        <p:txBody>
          <a:bodyPr anchorCtr="0" anchor="t" bIns="0" lIns="0" spcFirstLastPara="1" rIns="0" wrap="square" tIns="0">
            <a:spAutoFit/>
          </a:bodyPr>
          <a:lstStyle/>
          <a:p>
            <a:pPr indent="0" lvl="0" marL="0" marR="0" rtl="1" algn="r">
              <a:lnSpc>
                <a:spcPct val="139950"/>
              </a:lnSpc>
              <a:spcBef>
                <a:spcPts val="0"/>
              </a:spcBef>
              <a:spcAft>
                <a:spcPts val="0"/>
              </a:spcAft>
              <a:buClr>
                <a:srgbClr val="000000"/>
              </a:buClr>
              <a:buSzPts val="2000"/>
              <a:buFont typeface="Arial"/>
              <a:buNone/>
            </a:pPr>
            <a:r>
              <a:rPr b="1" i="0" lang="ar-MA" sz="2000" u="none" cap="none" strike="noStrike">
                <a:solidFill>
                  <a:schemeClr val="dk2"/>
                </a:solidFill>
                <a:latin typeface="Calibri"/>
                <a:ea typeface="Calibri"/>
                <a:cs typeface="Calibri"/>
                <a:sym typeface="Calibri"/>
              </a:rPr>
              <a:t>افتتاح الحصة</a:t>
            </a:r>
            <a:r>
              <a:rPr b="1" i="0" lang="ar-MA" sz="2000" u="none" cap="none" strike="noStrike">
                <a:solidFill>
                  <a:srgbClr val="106585"/>
                </a:solidFill>
                <a:latin typeface="Calibri"/>
                <a:ea typeface="Calibri"/>
                <a:cs typeface="Calibri"/>
                <a:sym typeface="Calibri"/>
              </a:rPr>
              <a:t> </a:t>
            </a:r>
            <a:r>
              <a:rPr b="1" i="0" lang="ar-MA" sz="2000" u="none" cap="none" strike="noStrike">
                <a:solidFill>
                  <a:schemeClr val="dk2"/>
                </a:solidFill>
                <a:latin typeface="Calibri"/>
                <a:ea typeface="Calibri"/>
                <a:cs typeface="Calibri"/>
                <a:sym typeface="Calibri"/>
              </a:rPr>
              <a:t>			</a:t>
            </a:r>
            <a:endParaRPr b="1" i="0" sz="2000" u="none" cap="none" strike="noStrike">
              <a:solidFill>
                <a:schemeClr val="dk2"/>
              </a:solidFill>
              <a:latin typeface="Calibri"/>
              <a:ea typeface="Calibri"/>
              <a:cs typeface="Calibri"/>
              <a:sym typeface="Calibri"/>
            </a:endParaRPr>
          </a:p>
        </p:txBody>
      </p:sp>
      <p:sp>
        <p:nvSpPr>
          <p:cNvPr id="307" name="Google Shape;307;p11"/>
          <p:cNvSpPr txBox="1"/>
          <p:nvPr/>
        </p:nvSpPr>
        <p:spPr>
          <a:xfrm>
            <a:off x="5355524" y="2851926"/>
            <a:ext cx="3922174" cy="430887"/>
          </a:xfrm>
          <a:prstGeom prst="rect">
            <a:avLst/>
          </a:prstGeom>
          <a:noFill/>
          <a:ln>
            <a:noFill/>
          </a:ln>
        </p:spPr>
        <p:txBody>
          <a:bodyPr anchorCtr="0" anchor="t" bIns="0" lIns="0" spcFirstLastPara="1" rIns="0" wrap="square" tIns="0">
            <a:spAutoFit/>
          </a:bodyPr>
          <a:lstStyle/>
          <a:p>
            <a:pPr indent="0" lvl="0" marL="0" marR="0" rtl="1" algn="r">
              <a:lnSpc>
                <a:spcPct val="139950"/>
              </a:lnSpc>
              <a:spcBef>
                <a:spcPts val="0"/>
              </a:spcBef>
              <a:spcAft>
                <a:spcPts val="0"/>
              </a:spcAft>
              <a:buClr>
                <a:srgbClr val="000000"/>
              </a:buClr>
              <a:buSzPts val="2000"/>
              <a:buFont typeface="Arial"/>
              <a:buNone/>
            </a:pPr>
            <a:r>
              <a:rPr b="1" i="0" lang="ar-MA" sz="2000" u="none" cap="none" strike="noStrike">
                <a:solidFill>
                  <a:schemeClr val="dk2"/>
                </a:solidFill>
                <a:latin typeface="Calibri"/>
                <a:ea typeface="Calibri"/>
                <a:cs typeface="Calibri"/>
                <a:sym typeface="Calibri"/>
              </a:rPr>
              <a:t>اكتساب المعجم وتوظيفه</a:t>
            </a:r>
            <a:endParaRPr b="1" i="0" sz="2000" u="none" cap="none" strike="noStrike">
              <a:solidFill>
                <a:schemeClr val="dk2"/>
              </a:solidFill>
              <a:latin typeface="Calibri"/>
              <a:ea typeface="Calibri"/>
              <a:cs typeface="Calibri"/>
              <a:sym typeface="Calibri"/>
            </a:endParaRPr>
          </a:p>
        </p:txBody>
      </p:sp>
      <p:sp>
        <p:nvSpPr>
          <p:cNvPr id="308" name="Google Shape;308;p11"/>
          <p:cNvSpPr txBox="1"/>
          <p:nvPr/>
        </p:nvSpPr>
        <p:spPr>
          <a:xfrm>
            <a:off x="4315326" y="3947775"/>
            <a:ext cx="4962300" cy="234900"/>
          </a:xfrm>
          <a:prstGeom prst="rect">
            <a:avLst/>
          </a:prstGeom>
          <a:noFill/>
          <a:ln>
            <a:noFill/>
          </a:ln>
        </p:spPr>
        <p:txBody>
          <a:bodyPr anchorCtr="0" anchor="t" bIns="0" lIns="0" spcFirstLastPara="1" rIns="0" wrap="square" tIns="0">
            <a:spAutoFit/>
          </a:bodyPr>
          <a:lstStyle/>
          <a:p>
            <a:pPr indent="0" lvl="1" marL="180000" marR="0" rtl="1" algn="r">
              <a:lnSpc>
                <a:spcPct val="76350"/>
              </a:lnSpc>
              <a:spcBef>
                <a:spcPts val="0"/>
              </a:spcBef>
              <a:spcAft>
                <a:spcPts val="0"/>
              </a:spcAft>
              <a:buClr>
                <a:srgbClr val="000000"/>
              </a:buClr>
              <a:buSzPts val="2000"/>
              <a:buFont typeface="Arial"/>
              <a:buNone/>
            </a:pPr>
            <a:r>
              <a:rPr b="1" i="0" lang="ar-MA" sz="2000" u="none" cap="none" strike="noStrike">
                <a:solidFill>
                  <a:schemeClr val="dk2"/>
                </a:solidFill>
                <a:latin typeface="Calibri"/>
                <a:ea typeface="Calibri"/>
                <a:cs typeface="Calibri"/>
                <a:sym typeface="Calibri"/>
              </a:rPr>
              <a:t>القراءة : القراءة بطلاقة</a:t>
            </a:r>
            <a:endParaRPr b="1" i="0" sz="2000" u="none" cap="none" strike="noStrike">
              <a:solidFill>
                <a:schemeClr val="dk2"/>
              </a:solidFill>
              <a:latin typeface="Calibri"/>
              <a:ea typeface="Calibri"/>
              <a:cs typeface="Calibri"/>
              <a:sym typeface="Calibri"/>
            </a:endParaRPr>
          </a:p>
        </p:txBody>
      </p:sp>
      <p:sp>
        <p:nvSpPr>
          <p:cNvPr id="309" name="Google Shape;309;p11"/>
          <p:cNvSpPr txBox="1"/>
          <p:nvPr/>
        </p:nvSpPr>
        <p:spPr>
          <a:xfrm>
            <a:off x="3656455" y="4709863"/>
            <a:ext cx="5621243" cy="523220"/>
          </a:xfrm>
          <a:prstGeom prst="rect">
            <a:avLst/>
          </a:prstGeom>
          <a:noFill/>
          <a:ln>
            <a:noFill/>
          </a:ln>
        </p:spPr>
        <p:txBody>
          <a:bodyPr anchorCtr="0" anchor="t" bIns="0" lIns="0" spcFirstLastPara="1" rIns="0" wrap="square" tIns="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chemeClr val="dk2"/>
                </a:solidFill>
                <a:latin typeface="Calibri"/>
                <a:ea typeface="Calibri"/>
                <a:cs typeface="Calibri"/>
                <a:sym typeface="Calibri"/>
              </a:rPr>
              <a:t>الفهم المباشر : استخراج معلومات صريحة من النص</a:t>
            </a:r>
            <a:endParaRPr b="1" i="0" sz="2000" u="none" cap="none" strike="noStrike">
              <a:solidFill>
                <a:srgbClr val="106585"/>
              </a:solidFill>
              <a:latin typeface="Calibri"/>
              <a:ea typeface="Calibri"/>
              <a:cs typeface="Calibri"/>
              <a:sym typeface="Calibri"/>
            </a:endParaRPr>
          </a:p>
          <a:p>
            <a:pPr indent="-254000" lvl="0" marL="342900" marR="0" rtl="1" algn="r">
              <a:lnSpc>
                <a:spcPct val="100000"/>
              </a:lnSpc>
              <a:spcBef>
                <a:spcPts val="0"/>
              </a:spcBef>
              <a:spcAft>
                <a:spcPts val="0"/>
              </a:spcAft>
              <a:buClr>
                <a:schemeClr val="dk1"/>
              </a:buClr>
              <a:buSzPts val="1400"/>
              <a:buFont typeface="Arial"/>
              <a:buNone/>
            </a:pPr>
            <a:r>
              <a:t/>
            </a:r>
            <a:endParaRPr b="1" i="0" sz="1400" u="none" cap="none" strike="noStrike">
              <a:solidFill>
                <a:srgbClr val="106585"/>
              </a:solidFill>
              <a:latin typeface="Calibri"/>
              <a:ea typeface="Calibri"/>
              <a:cs typeface="Calibri"/>
              <a:sym typeface="Calibri"/>
            </a:endParaRPr>
          </a:p>
        </p:txBody>
      </p:sp>
      <p:sp>
        <p:nvSpPr>
          <p:cNvPr id="310" name="Google Shape;310;p11"/>
          <p:cNvSpPr txBox="1"/>
          <p:nvPr/>
        </p:nvSpPr>
        <p:spPr>
          <a:xfrm>
            <a:off x="2417434" y="3800500"/>
            <a:ext cx="1040244" cy="36258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10 دقيقة</a:t>
            </a:r>
            <a:endParaRPr b="1" i="0" sz="1867" u="none" cap="none" strike="noStrike">
              <a:solidFill>
                <a:srgbClr val="156082"/>
              </a:solidFill>
              <a:latin typeface="Poppins ExtraBold"/>
              <a:ea typeface="Poppins ExtraBold"/>
              <a:cs typeface="Poppins ExtraBold"/>
              <a:sym typeface="Poppins ExtraBold"/>
            </a:endParaRPr>
          </a:p>
        </p:txBody>
      </p:sp>
      <p:sp>
        <p:nvSpPr>
          <p:cNvPr id="311" name="Google Shape;311;p11"/>
          <p:cNvSpPr/>
          <p:nvPr/>
        </p:nvSpPr>
        <p:spPr>
          <a:xfrm>
            <a:off x="2458824" y="2071997"/>
            <a:ext cx="982515" cy="22746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5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312" name="Google Shape;312;p11"/>
          <p:cNvSpPr/>
          <p:nvPr/>
        </p:nvSpPr>
        <p:spPr>
          <a:xfrm>
            <a:off x="2394180" y="4857240"/>
            <a:ext cx="982515" cy="203886"/>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20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313" name="Google Shape;313;p11"/>
          <p:cNvSpPr/>
          <p:nvPr/>
        </p:nvSpPr>
        <p:spPr>
          <a:xfrm>
            <a:off x="2389143" y="5685631"/>
            <a:ext cx="982515" cy="22746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10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314" name="Google Shape;314;p11"/>
          <p:cNvSpPr txBox="1"/>
          <p:nvPr/>
        </p:nvSpPr>
        <p:spPr>
          <a:xfrm>
            <a:off x="2394180" y="2864416"/>
            <a:ext cx="1040244" cy="36258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10 دقيقة</a:t>
            </a:r>
            <a:endParaRPr b="1" i="0" sz="1867" u="none" cap="none" strike="noStrike">
              <a:solidFill>
                <a:srgbClr val="156082"/>
              </a:solidFill>
              <a:latin typeface="Poppins ExtraBold"/>
              <a:ea typeface="Poppins ExtraBold"/>
              <a:cs typeface="Poppins ExtraBold"/>
              <a:sym typeface="Poppins ExtraBo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grpSp>
        <p:nvGrpSpPr>
          <p:cNvPr id="319" name="Google Shape;319;p19"/>
          <p:cNvGrpSpPr/>
          <p:nvPr/>
        </p:nvGrpSpPr>
        <p:grpSpPr>
          <a:xfrm>
            <a:off x="5130955" y="1706886"/>
            <a:ext cx="6054377" cy="3711725"/>
            <a:chOff x="1715066" y="1103461"/>
            <a:chExt cx="5717724" cy="3124203"/>
          </a:xfrm>
        </p:grpSpPr>
        <p:sp>
          <p:nvSpPr>
            <p:cNvPr id="320" name="Google Shape;320;p19"/>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21" name="Google Shape;321;p19"/>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322" name="Google Shape;322;p19"/>
          <p:cNvSpPr txBox="1"/>
          <p:nvPr/>
        </p:nvSpPr>
        <p:spPr>
          <a:xfrm>
            <a:off x="5482307" y="2008346"/>
            <a:ext cx="5150025" cy="3186385"/>
          </a:xfrm>
          <a:prstGeom prst="rect">
            <a:avLst/>
          </a:prstGeom>
          <a:noFill/>
          <a:ln>
            <a:noFill/>
          </a:ln>
        </p:spPr>
        <p:txBody>
          <a:bodyPr anchorCtr="1" anchor="t" bIns="0" lIns="0" spcFirstLastPara="1" rIns="0" wrap="square" tIns="0">
            <a:spAutoFit/>
          </a:bodyPr>
          <a:lstStyle/>
          <a:p>
            <a:pPr indent="0" lvl="0" marL="0" marR="0" rtl="1" algn="ctr">
              <a:lnSpc>
                <a:spcPct val="131218"/>
              </a:lnSpc>
              <a:spcBef>
                <a:spcPts val="0"/>
              </a:spcBef>
              <a:spcAft>
                <a:spcPts val="0"/>
              </a:spcAft>
              <a:buNone/>
            </a:pPr>
            <a:r>
              <a:rPr b="1" i="0" lang="ar-MA" sz="5467" u="none" cap="none" strike="noStrike">
                <a:solidFill>
                  <a:srgbClr val="44546A"/>
                </a:solidFill>
                <a:latin typeface="Calibri"/>
                <a:ea typeface="Calibri"/>
                <a:cs typeface="Calibri"/>
                <a:sym typeface="Calibri"/>
              </a:rPr>
              <a:t>افتتاح الحصة:</a:t>
            </a:r>
            <a:r>
              <a:rPr b="1" i="0" lang="ar-MA" sz="6600" u="none" cap="none" strike="noStrike">
                <a:solidFill>
                  <a:srgbClr val="44546A"/>
                </a:solidFill>
                <a:latin typeface="Calibri"/>
                <a:ea typeface="Calibri"/>
                <a:cs typeface="Calibri"/>
                <a:sym typeface="Calibri"/>
              </a:rPr>
              <a:t> 05 د</a:t>
            </a:r>
            <a:endParaRPr b="1" i="0" sz="5467" u="none" cap="none" strike="noStrike">
              <a:solidFill>
                <a:srgbClr val="44546A"/>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MA" sz="4800" u="none" cap="none" strike="noStrike">
                <a:solidFill>
                  <a:srgbClr val="44546A"/>
                </a:solidFill>
                <a:latin typeface="Calibri"/>
                <a:ea typeface="Calibri"/>
                <a:cs typeface="Calibri"/>
                <a:sym typeface="Calibri"/>
              </a:rPr>
              <a:t>أ- نشاط اعتيادي</a:t>
            </a:r>
            <a:endParaRPr b="1" i="0" sz="4800" u="none" cap="none" strike="noStrike">
              <a:solidFill>
                <a:srgbClr val="44546A"/>
              </a:solidFill>
              <a:latin typeface="Calibri"/>
              <a:ea typeface="Calibri"/>
              <a:cs typeface="Calibri"/>
              <a:sym typeface="Calibri"/>
            </a:endParaRPr>
          </a:p>
          <a:p>
            <a:pPr indent="0" lvl="0" marL="0" marR="0" rtl="1" algn="ctr">
              <a:lnSpc>
                <a:spcPct val="131218"/>
              </a:lnSpc>
              <a:spcBef>
                <a:spcPts val="0"/>
              </a:spcBef>
              <a:spcAft>
                <a:spcPts val="0"/>
              </a:spcAft>
              <a:buNone/>
            </a:pPr>
            <a:r>
              <a:t/>
            </a:r>
            <a:endParaRPr b="1" i="0" sz="4800" u="none" cap="none" strike="noStrike">
              <a:solidFill>
                <a:srgbClr val="44546A"/>
              </a:solidFill>
              <a:latin typeface="Calibri"/>
              <a:ea typeface="Calibri"/>
              <a:cs typeface="Calibri"/>
              <a:sym typeface="Calibri"/>
            </a:endParaRPr>
          </a:p>
        </p:txBody>
      </p:sp>
      <p:grpSp>
        <p:nvGrpSpPr>
          <p:cNvPr id="323" name="Google Shape;323;p19"/>
          <p:cNvGrpSpPr/>
          <p:nvPr/>
        </p:nvGrpSpPr>
        <p:grpSpPr>
          <a:xfrm>
            <a:off x="1080124" y="2206654"/>
            <a:ext cx="3104368" cy="3007332"/>
            <a:chOff x="587266" y="1926814"/>
            <a:chExt cx="3104368" cy="3007332"/>
          </a:xfrm>
        </p:grpSpPr>
        <p:pic>
          <p:nvPicPr>
            <p:cNvPr descr="Une image contenant gâteau d’anniversaire, dessin humoristique, dessin, clipart" id="324" name="Google Shape;324;p19"/>
            <p:cNvPicPr preferRelativeResize="0"/>
            <p:nvPr/>
          </p:nvPicPr>
          <p:blipFill rotWithShape="1">
            <a:blip r:embed="rId3">
              <a:alphaModFix/>
            </a:blip>
            <a:srcRect b="0" l="0" r="0" t="0"/>
            <a:stretch/>
          </p:blipFill>
          <p:spPr>
            <a:xfrm>
              <a:off x="1622519" y="1926814"/>
              <a:ext cx="2069115" cy="1234434"/>
            </a:xfrm>
            <a:prstGeom prst="rect">
              <a:avLst/>
            </a:prstGeom>
            <a:noFill/>
            <a:ln>
              <a:noFill/>
            </a:ln>
          </p:spPr>
        </p:pic>
        <p:pic>
          <p:nvPicPr>
            <p:cNvPr id="325" name="Google Shape;325;p19"/>
            <p:cNvPicPr preferRelativeResize="0"/>
            <p:nvPr/>
          </p:nvPicPr>
          <p:blipFill rotWithShape="1">
            <a:blip r:embed="rId4">
              <a:alphaModFix/>
            </a:blip>
            <a:srcRect b="0" l="0" r="0" t="0"/>
            <a:stretch/>
          </p:blipFill>
          <p:spPr>
            <a:xfrm>
              <a:off x="587266" y="2258937"/>
              <a:ext cx="2675209" cy="2675209"/>
            </a:xfrm>
            <a:prstGeom prst="rect">
              <a:avLst/>
            </a:prstGeom>
            <a:noFill/>
            <a:ln>
              <a:noFill/>
            </a:ln>
          </p:spPr>
        </p:pic>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pic>
        <p:nvPicPr>
          <p:cNvPr descr="Image générée" id="330" name="Google Shape;330;p20"/>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331" name="Google Shape;331;p20"/>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332" name="Google Shape;332;p20"/>
          <p:cNvSpPr txBox="1"/>
          <p:nvPr/>
        </p:nvSpPr>
        <p:spPr>
          <a:xfrm>
            <a:off x="1337188" y="110718"/>
            <a:ext cx="10029660" cy="400110"/>
          </a:xfrm>
          <a:prstGeom prst="rect">
            <a:avLst/>
          </a:prstGeom>
          <a:noFill/>
          <a:ln>
            <a:noFill/>
          </a:ln>
        </p:spPr>
        <p:txBody>
          <a:bodyPr anchorCtr="0" anchor="t" bIns="45700" lIns="91425" spcFirstLastPara="1" rIns="91425" wrap="square" tIns="45700">
            <a:spAutoFit/>
          </a:bodyPr>
          <a:lstStyle/>
          <a:p>
            <a:pPr indent="-127000" lvl="0" marL="0" marR="0" rtl="1" algn="r">
              <a:lnSpc>
                <a:spcPct val="103750"/>
              </a:lnSpc>
              <a:spcBef>
                <a:spcPts val="0"/>
              </a:spcBef>
              <a:spcAft>
                <a:spcPts val="0"/>
              </a:spcAft>
              <a:buClr>
                <a:srgbClr val="000000"/>
              </a:buClr>
              <a:buSzPts val="2000"/>
              <a:buFont typeface="Arial"/>
              <a:buChar char="•"/>
            </a:pPr>
            <a:r>
              <a:rPr b="1" i="0" lang="ar-MA" sz="2000" u="none" cap="none" strike="noStrike">
                <a:solidFill>
                  <a:srgbClr val="106585"/>
                </a:solidFill>
                <a:latin typeface="Calibri"/>
                <a:ea typeface="Calibri"/>
                <a:cs typeface="Calibri"/>
                <a:sym typeface="Calibri"/>
              </a:rPr>
              <a:t>النشاط الاعتيادي: نتحدث عن معاني قول مشهور</a:t>
            </a:r>
            <a:endParaRPr/>
          </a:p>
        </p:txBody>
      </p:sp>
      <p:sp>
        <p:nvSpPr>
          <p:cNvPr id="333" name="Google Shape;333;p20"/>
          <p:cNvSpPr txBox="1"/>
          <p:nvPr/>
        </p:nvSpPr>
        <p:spPr>
          <a:xfrm>
            <a:off x="1653274" y="496148"/>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يطلب المدرس من المتعلمين التحدث عن معاني القول،  وتعليل إجاباتهم</a:t>
            </a:r>
            <a:endParaRPr/>
          </a:p>
        </p:txBody>
      </p:sp>
      <p:sp>
        <p:nvSpPr>
          <p:cNvPr id="334" name="Google Shape;334;p20"/>
          <p:cNvSpPr/>
          <p:nvPr/>
        </p:nvSpPr>
        <p:spPr>
          <a:xfrm>
            <a:off x="935259" y="1561205"/>
            <a:ext cx="10307689" cy="3735590"/>
          </a:xfrm>
          <a:prstGeom prst="horizontalScroll">
            <a:avLst>
              <a:gd fmla="val 12500" name="adj"/>
            </a:avLst>
          </a:prstGeom>
          <a:blipFill rotWithShape="1">
            <a:blip r:embed="rId4">
              <a:alphaModFix/>
            </a:blip>
            <a:tile algn="tl" flip="none" tx="0" sx="100000" ty="0" sy="100000"/>
          </a:blip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4400"/>
              <a:buFont typeface="Arial"/>
              <a:buNone/>
            </a:pPr>
            <a:r>
              <a:rPr b="1" i="0" lang="ar-MA" sz="4400" u="none" cap="none" strike="noStrike">
                <a:solidFill>
                  <a:srgbClr val="757070"/>
                </a:solidFill>
                <a:latin typeface="Calibri"/>
                <a:ea typeface="Calibri"/>
                <a:cs typeface="Calibri"/>
                <a:sym typeface="Calibri"/>
              </a:rPr>
              <a:t>            </a:t>
            </a:r>
            <a:endParaRPr/>
          </a:p>
        </p:txBody>
      </p:sp>
      <p:sp>
        <p:nvSpPr>
          <p:cNvPr id="335" name="Google Shape;335;p20"/>
          <p:cNvSpPr txBox="1"/>
          <p:nvPr/>
        </p:nvSpPr>
        <p:spPr>
          <a:xfrm>
            <a:off x="3139953" y="2305629"/>
            <a:ext cx="5898300" cy="181620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000000"/>
              </a:buClr>
              <a:buSzPts val="2400"/>
              <a:buFont typeface="Arial"/>
              <a:buNone/>
            </a:pPr>
            <a:r>
              <a:rPr b="1" i="0" lang="ar-MA" sz="3200" u="sng" cap="none" strike="noStrike">
                <a:solidFill>
                  <a:schemeClr val="dk1"/>
                </a:solidFill>
                <a:latin typeface="Calibri"/>
                <a:ea typeface="Calibri"/>
                <a:cs typeface="Calibri"/>
                <a:sym typeface="Calibri"/>
              </a:rPr>
              <a:t>قول مشهور:</a:t>
            </a:r>
            <a:endParaRPr b="1" i="0" sz="3200" u="sng"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2400"/>
              <a:buFont typeface="Arial"/>
              <a:buNone/>
            </a:pPr>
            <a:r>
              <a:t/>
            </a:r>
            <a:endParaRPr b="1" i="0" sz="24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3200"/>
              <a:buFont typeface="Arial"/>
              <a:buNone/>
            </a:pPr>
            <a:r>
              <a:rPr b="1" i="0" lang="ar-MA" sz="3200" u="none" cap="none" strike="noStrike">
                <a:solidFill>
                  <a:schemeClr val="accent1"/>
                </a:solidFill>
                <a:latin typeface="Calibri"/>
                <a:ea typeface="Calibri"/>
                <a:cs typeface="Calibri"/>
                <a:sym typeface="Calibri"/>
              </a:rPr>
              <a:t>" اَلْكِتَابُ هُوَ ٱلنُّورُ ٱلْهَادِي إلَى ٱلْحَضَارَةِ".</a:t>
            </a:r>
            <a:endParaRPr b="0" i="0" sz="32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pic>
        <p:nvPicPr>
          <p:cNvPr id="336" name="Google Shape;336;p20"/>
          <p:cNvPicPr preferRelativeResize="0"/>
          <p:nvPr/>
        </p:nvPicPr>
        <p:blipFill rotWithShape="1">
          <a:blip r:embed="rId5">
            <a:alphaModFix/>
          </a:blip>
          <a:srcRect b="0" l="0" r="0" t="0"/>
          <a:stretch/>
        </p:blipFill>
        <p:spPr>
          <a:xfrm>
            <a:off x="138746" y="63282"/>
            <a:ext cx="730250" cy="7302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pic>
        <p:nvPicPr>
          <p:cNvPr descr="Image générée" id="341" name="Google Shape;341;p23"/>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342" name="Google Shape;342;p23"/>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343" name="Google Shape;343;p23"/>
          <p:cNvSpPr txBox="1"/>
          <p:nvPr/>
        </p:nvSpPr>
        <p:spPr>
          <a:xfrm>
            <a:off x="1337188" y="110718"/>
            <a:ext cx="10029660" cy="400110"/>
          </a:xfrm>
          <a:prstGeom prst="rect">
            <a:avLst/>
          </a:prstGeom>
          <a:noFill/>
          <a:ln>
            <a:noFill/>
          </a:ln>
        </p:spPr>
        <p:txBody>
          <a:bodyPr anchorCtr="0" anchor="t" bIns="45700" lIns="91425" spcFirstLastPara="1" rIns="91425" wrap="square" tIns="45700">
            <a:spAutoFit/>
          </a:bodyPr>
          <a:lstStyle/>
          <a:p>
            <a:pPr indent="-127000" lvl="0" marL="0" marR="0" rtl="1" algn="r">
              <a:lnSpc>
                <a:spcPct val="103750"/>
              </a:lnSpc>
              <a:spcBef>
                <a:spcPts val="0"/>
              </a:spcBef>
              <a:spcAft>
                <a:spcPts val="0"/>
              </a:spcAft>
              <a:buClr>
                <a:srgbClr val="000000"/>
              </a:buClr>
              <a:buSzPts val="2000"/>
              <a:buFont typeface="Arial"/>
              <a:buChar char="•"/>
            </a:pPr>
            <a:r>
              <a:rPr b="1" i="0" lang="ar-MA" sz="2000" u="none" cap="none" strike="noStrike">
                <a:solidFill>
                  <a:srgbClr val="106585"/>
                </a:solidFill>
                <a:latin typeface="Calibri"/>
                <a:ea typeface="Calibri"/>
                <a:cs typeface="Calibri"/>
                <a:sym typeface="Calibri"/>
              </a:rPr>
              <a:t>النشاط الاعتيادي: نتحدث عن معاني قول مشهور</a:t>
            </a:r>
            <a:endParaRPr/>
          </a:p>
        </p:txBody>
      </p:sp>
      <p:sp>
        <p:nvSpPr>
          <p:cNvPr id="344" name="Google Shape;344;p23"/>
          <p:cNvSpPr txBox="1"/>
          <p:nvPr/>
        </p:nvSpPr>
        <p:spPr>
          <a:xfrm>
            <a:off x="1653274" y="496148"/>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يطلب المدرس من المتعلمين التحدث عن معاني القول،  وتعليل إجاباتهم.</a:t>
            </a:r>
            <a:endParaRPr/>
          </a:p>
        </p:txBody>
      </p:sp>
      <p:pic>
        <p:nvPicPr>
          <p:cNvPr descr="Lever la main - Icônes mains et gestes gratuites" id="345" name="Google Shape;345;p23"/>
          <p:cNvPicPr preferRelativeResize="0"/>
          <p:nvPr/>
        </p:nvPicPr>
        <p:blipFill rotWithShape="1">
          <a:blip r:embed="rId4">
            <a:alphaModFix/>
          </a:blip>
          <a:srcRect b="0" l="0" r="0" t="0"/>
          <a:stretch/>
        </p:blipFill>
        <p:spPr>
          <a:xfrm>
            <a:off x="90141" y="34992"/>
            <a:ext cx="735012" cy="733425"/>
          </a:xfrm>
          <a:prstGeom prst="rect">
            <a:avLst/>
          </a:prstGeom>
          <a:noFill/>
          <a:ln>
            <a:noFill/>
          </a:ln>
        </p:spPr>
      </p:pic>
      <p:sp>
        <p:nvSpPr>
          <p:cNvPr id="346" name="Google Shape;346;p23"/>
          <p:cNvSpPr txBox="1"/>
          <p:nvPr/>
        </p:nvSpPr>
        <p:spPr>
          <a:xfrm>
            <a:off x="1337188" y="2051332"/>
            <a:ext cx="8977862" cy="1938952"/>
          </a:xfrm>
          <a:prstGeom prst="rect">
            <a:avLst/>
          </a:prstGeom>
          <a:noFill/>
          <a:ln>
            <a:noFill/>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None/>
            </a:pPr>
            <a:r>
              <a:rPr b="1" i="0" lang="ar-MA" sz="2000" u="none" cap="none" strike="noStrike">
                <a:solidFill>
                  <a:schemeClr val="dk1"/>
                </a:solidFill>
                <a:latin typeface="Calibri"/>
                <a:ea typeface="Calibri"/>
                <a:cs typeface="Calibri"/>
                <a:sym typeface="Calibri"/>
              </a:rPr>
              <a:t>مِنْ مَعَانِي هَذا الْقَوْلِ الْمَشْهُورِ:</a:t>
            </a:r>
            <a:endParaRPr b="0" i="0" sz="1200" u="none" cap="none" strike="noStrike">
              <a:solidFill>
                <a:srgbClr val="000000"/>
              </a:solidFill>
              <a:latin typeface="Arial"/>
              <a:ea typeface="Arial"/>
              <a:cs typeface="Arial"/>
              <a:sym typeface="Arial"/>
            </a:endParaRPr>
          </a:p>
          <a:p>
            <a:pPr indent="0" lvl="0" marL="0" marR="0" rtl="1" algn="ctr">
              <a:lnSpc>
                <a:spcPct val="150000"/>
              </a:lnSpc>
              <a:spcBef>
                <a:spcPts val="0"/>
              </a:spcBef>
              <a:spcAft>
                <a:spcPts val="0"/>
              </a:spcAft>
              <a:buNone/>
            </a:pPr>
            <a:r>
              <a:rPr b="1" i="0" lang="ar-MA" sz="2000" u="none" cap="none" strike="noStrike">
                <a:solidFill>
                  <a:schemeClr val="dk1"/>
                </a:solidFill>
                <a:latin typeface="Calibri"/>
                <a:ea typeface="Calibri"/>
                <a:cs typeface="Calibri"/>
                <a:sym typeface="Calibri"/>
              </a:rPr>
              <a:t>……………………………………………………………………………………………………………………………………………………………………………………………………………………………………………………............................................................................................................................................</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grpSp>
        <p:nvGrpSpPr>
          <p:cNvPr id="351" name="Google Shape;351;p24"/>
          <p:cNvGrpSpPr/>
          <p:nvPr/>
        </p:nvGrpSpPr>
        <p:grpSpPr>
          <a:xfrm>
            <a:off x="5130955" y="1706886"/>
            <a:ext cx="6054377" cy="3711725"/>
            <a:chOff x="1715066" y="1103461"/>
            <a:chExt cx="5717724" cy="3124203"/>
          </a:xfrm>
        </p:grpSpPr>
        <p:sp>
          <p:nvSpPr>
            <p:cNvPr id="352" name="Google Shape;352;p24"/>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53" name="Google Shape;353;p24"/>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354" name="Google Shape;354;p24"/>
          <p:cNvSpPr txBox="1"/>
          <p:nvPr/>
        </p:nvSpPr>
        <p:spPr>
          <a:xfrm>
            <a:off x="5320145" y="2008346"/>
            <a:ext cx="5312187" cy="2272032"/>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67" u="none" cap="none" strike="noStrike">
                <a:solidFill>
                  <a:srgbClr val="44546A"/>
                </a:solidFill>
                <a:latin typeface="Calibri"/>
                <a:ea typeface="Calibri"/>
                <a:cs typeface="Calibri"/>
                <a:sym typeface="Calibri"/>
              </a:rPr>
              <a:t>افتتاح الحصة: </a:t>
            </a:r>
            <a:endParaRPr b="1" i="0" sz="5467" u="none" cap="none" strike="noStrike">
              <a:solidFill>
                <a:srgbClr val="44546A"/>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MA" sz="3600" u="none" cap="none" strike="noStrike">
                <a:solidFill>
                  <a:schemeClr val="accent2"/>
                </a:solidFill>
                <a:latin typeface="Calibri"/>
                <a:ea typeface="Calibri"/>
                <a:cs typeface="Calibri"/>
                <a:sym typeface="Calibri"/>
              </a:rPr>
              <a:t>ب- مراقبة إنجاز الواجبات المنزلية</a:t>
            </a:r>
            <a:endParaRPr b="1" i="0" sz="3600" u="none" cap="none" strike="noStrike">
              <a:solidFill>
                <a:schemeClr val="accent2"/>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MA" sz="2400" u="none" cap="none" strike="noStrike">
                <a:solidFill>
                  <a:srgbClr val="44546A"/>
                </a:solidFill>
                <a:latin typeface="Calibri"/>
                <a:ea typeface="Calibri"/>
                <a:cs typeface="Calibri"/>
                <a:sym typeface="Calibri"/>
              </a:rPr>
              <a:t>دقيقة واحدة</a:t>
            </a:r>
            <a:endParaRPr b="1" i="0" sz="2400" u="none" cap="none" strike="noStrike">
              <a:solidFill>
                <a:srgbClr val="44546A"/>
              </a:solidFill>
              <a:latin typeface="Calibri"/>
              <a:ea typeface="Calibri"/>
              <a:cs typeface="Calibri"/>
              <a:sym typeface="Calibri"/>
            </a:endParaRPr>
          </a:p>
        </p:txBody>
      </p:sp>
      <p:pic>
        <p:nvPicPr>
          <p:cNvPr id="355" name="Google Shape;355;p24"/>
          <p:cNvPicPr preferRelativeResize="0"/>
          <p:nvPr/>
        </p:nvPicPr>
        <p:blipFill rotWithShape="1">
          <a:blip r:embed="rId3">
            <a:alphaModFix/>
          </a:blip>
          <a:srcRect b="0" l="0" r="0" t="0"/>
          <a:stretch/>
        </p:blipFill>
        <p:spPr>
          <a:xfrm>
            <a:off x="713863" y="2091395"/>
            <a:ext cx="2675209" cy="2675209"/>
          </a:xfrm>
          <a:prstGeom prst="rect">
            <a:avLst/>
          </a:prstGeom>
          <a:noFill/>
          <a:ln>
            <a:noFill/>
          </a:ln>
        </p:spPr>
      </p:pic>
      <p:pic>
        <p:nvPicPr>
          <p:cNvPr id="356" name="Google Shape;356;p24"/>
          <p:cNvPicPr preferRelativeResize="0"/>
          <p:nvPr/>
        </p:nvPicPr>
        <p:blipFill rotWithShape="1">
          <a:blip r:embed="rId4">
            <a:alphaModFix/>
          </a:blip>
          <a:srcRect b="0" l="0" r="0" t="0"/>
          <a:stretch/>
        </p:blipFill>
        <p:spPr>
          <a:xfrm>
            <a:off x="2113538" y="2342910"/>
            <a:ext cx="877251" cy="87725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60" name="Shape 360"/>
        <p:cNvGrpSpPr/>
        <p:nvPr/>
      </p:nvGrpSpPr>
      <p:grpSpPr>
        <a:xfrm>
          <a:off x="0" y="0"/>
          <a:ext cx="0" cy="0"/>
          <a:chOff x="0" y="0"/>
          <a:chExt cx="0" cy="0"/>
        </a:xfrm>
      </p:grpSpPr>
      <p:sp>
        <p:nvSpPr>
          <p:cNvPr id="361" name="Google Shape;361;p25"/>
          <p:cNvSpPr/>
          <p:nvPr/>
        </p:nvSpPr>
        <p:spPr>
          <a:xfrm>
            <a:off x="347870" y="216280"/>
            <a:ext cx="10560305" cy="520981"/>
          </a:xfrm>
          <a:prstGeom prst="rect">
            <a:avLst/>
          </a:prstGeom>
          <a:noFill/>
          <a:ln>
            <a:noFill/>
          </a:ln>
        </p:spPr>
        <p:txBody>
          <a:bodyPr anchorCtr="0" anchor="t" bIns="45675" lIns="91425" spcFirstLastPara="1" rIns="91425" wrap="square" tIns="45675">
            <a:noAutofit/>
          </a:bodyPr>
          <a:lstStyle/>
          <a:p>
            <a:pPr indent="0" lvl="0" marL="0" marR="0" rtl="1" algn="r">
              <a:lnSpc>
                <a:spcPct val="100000"/>
              </a:lnSpc>
              <a:spcBef>
                <a:spcPts val="0"/>
              </a:spcBef>
              <a:spcAft>
                <a:spcPts val="0"/>
              </a:spcAft>
              <a:buNone/>
            </a:pPr>
            <a:r>
              <a:rPr b="1" i="0" lang="ar-MA" sz="1800" u="none" cap="none" strike="noStrike">
                <a:solidFill>
                  <a:srgbClr val="757070"/>
                </a:solidFill>
                <a:latin typeface="Arial"/>
                <a:ea typeface="Arial"/>
                <a:cs typeface="Arial"/>
                <a:sym typeface="Arial"/>
              </a:rPr>
              <a:t>الآن، دعونا نتحقق معًا من الواجبات المنزلية التي طلبت منكم إنجازها.</a:t>
            </a:r>
            <a:endParaRPr b="1" i="0" sz="1400" u="none" cap="none" strike="noStrike">
              <a:solidFill>
                <a:srgbClr val="757070"/>
              </a:solidFill>
              <a:latin typeface="Arial"/>
              <a:ea typeface="Arial"/>
              <a:cs typeface="Arial"/>
              <a:sym typeface="Arial"/>
            </a:endParaRPr>
          </a:p>
        </p:txBody>
      </p:sp>
      <p:sp>
        <p:nvSpPr>
          <p:cNvPr id="362" name="Google Shape;362;p25"/>
          <p:cNvSpPr txBox="1"/>
          <p:nvPr/>
        </p:nvSpPr>
        <p:spPr>
          <a:xfrm>
            <a:off x="1416402" y="591061"/>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MA" sz="1600" u="none" cap="none" strike="noStrike">
                <a:solidFill>
                  <a:srgbClr val="AFABAB"/>
                </a:solidFill>
                <a:latin typeface="Calibri"/>
                <a:ea typeface="Calibri"/>
                <a:cs typeface="Calibri"/>
                <a:sym typeface="Calibri"/>
              </a:rPr>
              <a:t>يراقب  المدرس مدى إنجاز المتعلمين للواجبات المنزلية( يكتفي المدرس بعينة من المتعلمين في كل حصة).</a:t>
            </a:r>
            <a:endParaRPr b="0" i="1" sz="1600" u="none" cap="none" strike="noStrike">
              <a:solidFill>
                <a:srgbClr val="AFABAB"/>
              </a:solidFill>
              <a:latin typeface="Calibri"/>
              <a:ea typeface="Calibri"/>
              <a:cs typeface="Calibri"/>
              <a:sym typeface="Calibri"/>
            </a:endParaRPr>
          </a:p>
        </p:txBody>
      </p:sp>
      <p:pic>
        <p:nvPicPr>
          <p:cNvPr descr="Image générée" id="363" name="Google Shape;363;p25"/>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pic>
        <p:nvPicPr>
          <p:cNvPr id="364" name="Google Shape;364;p25"/>
          <p:cNvPicPr preferRelativeResize="0"/>
          <p:nvPr/>
        </p:nvPicPr>
        <p:blipFill rotWithShape="1">
          <a:blip r:embed="rId4">
            <a:alphaModFix/>
          </a:blip>
          <a:srcRect b="8977" l="0" r="0" t="0"/>
          <a:stretch/>
        </p:blipFill>
        <p:spPr>
          <a:xfrm>
            <a:off x="3020472" y="1550504"/>
            <a:ext cx="6283631" cy="419431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grpSp>
        <p:nvGrpSpPr>
          <p:cNvPr id="369" name="Google Shape;369;p13"/>
          <p:cNvGrpSpPr/>
          <p:nvPr/>
        </p:nvGrpSpPr>
        <p:grpSpPr>
          <a:xfrm>
            <a:off x="5130955" y="1706886"/>
            <a:ext cx="6054377" cy="3711725"/>
            <a:chOff x="1715066" y="1103461"/>
            <a:chExt cx="5717724" cy="3124203"/>
          </a:xfrm>
        </p:grpSpPr>
        <p:sp>
          <p:nvSpPr>
            <p:cNvPr id="370" name="Google Shape;370;p13"/>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71" name="Google Shape;371;p13"/>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372" name="Google Shape;372;p13"/>
          <p:cNvSpPr txBox="1"/>
          <p:nvPr/>
        </p:nvSpPr>
        <p:spPr>
          <a:xfrm>
            <a:off x="5320145" y="2008346"/>
            <a:ext cx="5312187" cy="2272032"/>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67" u="none" cap="none" strike="noStrike">
                <a:solidFill>
                  <a:srgbClr val="44546A"/>
                </a:solidFill>
                <a:latin typeface="Calibri"/>
                <a:ea typeface="Calibri"/>
                <a:cs typeface="Calibri"/>
                <a:sym typeface="Calibri"/>
              </a:rPr>
              <a:t>افتتاح الحصة: </a:t>
            </a:r>
            <a:endParaRPr b="1" i="0" sz="5467" u="none" cap="none" strike="noStrike">
              <a:solidFill>
                <a:srgbClr val="44546A"/>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MA" sz="3600" u="none" cap="none" strike="noStrike">
                <a:solidFill>
                  <a:schemeClr val="accent2"/>
                </a:solidFill>
                <a:latin typeface="Calibri"/>
                <a:ea typeface="Calibri"/>
                <a:cs typeface="Calibri"/>
                <a:sym typeface="Calibri"/>
              </a:rPr>
              <a:t>ج- استدعاء المكتسبات السابقة</a:t>
            </a:r>
            <a:endParaRPr b="1" i="0" sz="3600" u="none" cap="none" strike="noStrike">
              <a:solidFill>
                <a:schemeClr val="accent2"/>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MA" sz="2400" u="none" cap="none" strike="noStrike">
                <a:solidFill>
                  <a:srgbClr val="44546A"/>
                </a:solidFill>
                <a:latin typeface="Calibri"/>
                <a:ea typeface="Calibri"/>
                <a:cs typeface="Calibri"/>
                <a:sym typeface="Calibri"/>
              </a:rPr>
              <a:t>دقيقة واحدة</a:t>
            </a:r>
            <a:endParaRPr b="1" i="0" sz="2400" u="none" cap="none" strike="noStrike">
              <a:solidFill>
                <a:srgbClr val="44546A"/>
              </a:solidFill>
              <a:latin typeface="Calibri"/>
              <a:ea typeface="Calibri"/>
              <a:cs typeface="Calibri"/>
              <a:sym typeface="Calibri"/>
            </a:endParaRPr>
          </a:p>
        </p:txBody>
      </p:sp>
      <p:pic>
        <p:nvPicPr>
          <p:cNvPr id="373" name="Google Shape;373;p13"/>
          <p:cNvPicPr preferRelativeResize="0"/>
          <p:nvPr/>
        </p:nvPicPr>
        <p:blipFill rotWithShape="1">
          <a:blip r:embed="rId3">
            <a:alphaModFix/>
          </a:blip>
          <a:srcRect b="0" l="0" r="0" t="0"/>
          <a:stretch/>
        </p:blipFill>
        <p:spPr>
          <a:xfrm>
            <a:off x="713863" y="2091395"/>
            <a:ext cx="2675209" cy="2675209"/>
          </a:xfrm>
          <a:prstGeom prst="rect">
            <a:avLst/>
          </a:prstGeom>
          <a:noFill/>
          <a:ln>
            <a:noFill/>
          </a:ln>
        </p:spPr>
      </p:pic>
      <p:pic>
        <p:nvPicPr>
          <p:cNvPr id="374" name="Google Shape;374;p13"/>
          <p:cNvPicPr preferRelativeResize="0"/>
          <p:nvPr/>
        </p:nvPicPr>
        <p:blipFill rotWithShape="1">
          <a:blip r:embed="rId4">
            <a:alphaModFix/>
          </a:blip>
          <a:srcRect b="0" l="0" r="0" t="0"/>
          <a:stretch/>
        </p:blipFill>
        <p:spPr>
          <a:xfrm>
            <a:off x="2113538" y="2342910"/>
            <a:ext cx="877251" cy="8772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pic>
        <p:nvPicPr>
          <p:cNvPr descr="Image générée" id="379" name="Google Shape;379;p15"/>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380" name="Google Shape;380;p15"/>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381" name="Google Shape;381;p15"/>
          <p:cNvSpPr txBox="1"/>
          <p:nvPr/>
        </p:nvSpPr>
        <p:spPr>
          <a:xfrm>
            <a:off x="1337188" y="110718"/>
            <a:ext cx="10029660" cy="631327"/>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757070"/>
                </a:solidFill>
                <a:latin typeface="Calibri"/>
                <a:ea typeface="Calibri"/>
                <a:cs typeface="Calibri"/>
                <a:sym typeface="Calibri"/>
              </a:rPr>
              <a:t>نتذكر مكتسبات من حصة الاستماع</a:t>
            </a:r>
            <a:endParaRPr/>
          </a:p>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a:t>
            </a:r>
            <a:endParaRPr/>
          </a:p>
        </p:txBody>
      </p:sp>
      <p:sp>
        <p:nvSpPr>
          <p:cNvPr id="382" name="Google Shape;382;p15"/>
          <p:cNvSpPr txBox="1"/>
          <p:nvPr/>
        </p:nvSpPr>
        <p:spPr>
          <a:xfrm>
            <a:off x="1653274" y="496148"/>
            <a:ext cx="9601200" cy="51603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chemeClr val="dk1"/>
                </a:solidFill>
                <a:latin typeface="Calibri"/>
                <a:ea typeface="Calibri"/>
                <a:cs typeface="Calibri"/>
                <a:sym typeface="Calibri"/>
              </a:rPr>
              <a:t>يطلب المدرس من 4 متعلمين استرجاع أهم أحداث النص تباعا : يذكر المتعلم الأول بالحدث الأول ويسأل زميلا له وأنت ؟</a:t>
            </a:r>
            <a:r>
              <a:rPr b="0" i="1" lang="ar-MA" sz="1400" u="none" cap="none" strike="noStrike">
                <a:solidFill>
                  <a:srgbClr val="323F4F"/>
                </a:solidFill>
                <a:latin typeface="Calibri"/>
                <a:ea typeface="Calibri"/>
                <a:cs typeface="Calibri"/>
                <a:sym typeface="Calibri"/>
              </a:rPr>
              <a:t>.</a:t>
            </a:r>
            <a:endParaRPr/>
          </a:p>
          <a:p>
            <a:pPr indent="0" lvl="0" marL="0" marR="0" rtl="0" algn="r">
              <a:lnSpc>
                <a:spcPct val="90000"/>
              </a:lnSpc>
              <a:spcBef>
                <a:spcPts val="100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a:t>
            </a:r>
            <a:endParaRPr/>
          </a:p>
        </p:txBody>
      </p:sp>
      <p:pic>
        <p:nvPicPr>
          <p:cNvPr descr="Lever la main - Icônes mains et gestes gratuites" id="383" name="Google Shape;383;p15"/>
          <p:cNvPicPr preferRelativeResize="0"/>
          <p:nvPr/>
        </p:nvPicPr>
        <p:blipFill rotWithShape="1">
          <a:blip r:embed="rId4">
            <a:alphaModFix/>
          </a:blip>
          <a:srcRect b="0" l="0" r="0" t="0"/>
          <a:stretch/>
        </p:blipFill>
        <p:spPr>
          <a:xfrm>
            <a:off x="90141" y="34992"/>
            <a:ext cx="735012" cy="733425"/>
          </a:xfrm>
          <a:prstGeom prst="rect">
            <a:avLst/>
          </a:prstGeom>
          <a:noFill/>
          <a:ln>
            <a:noFill/>
          </a:ln>
        </p:spPr>
      </p:pic>
      <p:sp>
        <p:nvSpPr>
          <p:cNvPr id="384" name="Google Shape;384;p15"/>
          <p:cNvSpPr txBox="1"/>
          <p:nvPr/>
        </p:nvSpPr>
        <p:spPr>
          <a:xfrm>
            <a:off x="2261421" y="1592826"/>
            <a:ext cx="8711380" cy="3847207"/>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757070"/>
                </a:solidFill>
                <a:latin typeface="Calibri"/>
                <a:ea typeface="Calibri"/>
                <a:cs typeface="Calibri"/>
                <a:sym typeface="Calibri"/>
              </a:rPr>
              <a:t>من أهم الأحداث التي تعرفناها في النص الاستماعي :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2000"/>
              <a:buFont typeface="Arial"/>
              <a:buNone/>
            </a:pPr>
            <a:r>
              <a:t/>
            </a:r>
            <a:endParaRPr b="1" i="0" sz="2000" u="none" cap="none" strike="noStrike">
              <a:solidFill>
                <a:srgbClr val="757070"/>
              </a:solidFill>
              <a:latin typeface="Calibri"/>
              <a:ea typeface="Calibri"/>
              <a:cs typeface="Calibri"/>
              <a:sym typeface="Calibri"/>
            </a:endParaRPr>
          </a:p>
          <a:p>
            <a:pPr indent="-342900" lvl="0" marL="342900" marR="0" rtl="1" algn="r">
              <a:lnSpc>
                <a:spcPct val="100000"/>
              </a:lnSpc>
              <a:spcBef>
                <a:spcPts val="0"/>
              </a:spcBef>
              <a:spcAft>
                <a:spcPts val="0"/>
              </a:spcAft>
              <a:buClr>
                <a:srgbClr val="000000"/>
              </a:buClr>
              <a:buSzPts val="2000"/>
              <a:buFont typeface="Noto Sans Symbols"/>
              <a:buChar char="▪"/>
            </a:pPr>
            <a:r>
              <a:rPr b="1" i="0" lang="ar-MA" sz="2000" u="none" cap="none" strike="noStrike">
                <a:solidFill>
                  <a:srgbClr val="757070"/>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215900" lvl="0" marL="342900" marR="0" rtl="1" algn="r">
              <a:lnSpc>
                <a:spcPct val="100000"/>
              </a:lnSpc>
              <a:spcBef>
                <a:spcPts val="0"/>
              </a:spcBef>
              <a:spcAft>
                <a:spcPts val="0"/>
              </a:spcAft>
              <a:buClr>
                <a:srgbClr val="000000"/>
              </a:buClr>
              <a:buSzPts val="2000"/>
              <a:buFont typeface="Noto Sans Symbols"/>
              <a:buNone/>
            </a:pPr>
            <a:r>
              <a:t/>
            </a:r>
            <a:endParaRPr b="1" i="0" sz="2000" u="none" cap="none" strike="noStrike">
              <a:solidFill>
                <a:srgbClr val="757070"/>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2000"/>
              <a:buFont typeface="Arial"/>
              <a:buNone/>
            </a:pPr>
            <a:r>
              <a:t/>
            </a:r>
            <a:endParaRPr b="1" i="0" sz="2000" u="none" cap="none" strike="noStrike">
              <a:solidFill>
                <a:srgbClr val="757070"/>
              </a:solidFill>
              <a:latin typeface="Calibri"/>
              <a:ea typeface="Calibri"/>
              <a:cs typeface="Calibri"/>
              <a:sym typeface="Calibri"/>
            </a:endParaRPr>
          </a:p>
          <a:p>
            <a:pPr indent="-342900" lvl="0" marL="342900" marR="0" rtl="1" algn="r">
              <a:lnSpc>
                <a:spcPct val="100000"/>
              </a:lnSpc>
              <a:spcBef>
                <a:spcPts val="0"/>
              </a:spcBef>
              <a:spcAft>
                <a:spcPts val="0"/>
              </a:spcAft>
              <a:buClr>
                <a:srgbClr val="000000"/>
              </a:buClr>
              <a:buSzPts val="2000"/>
              <a:buFont typeface="Noto Sans Symbols"/>
              <a:buChar char="▪"/>
            </a:pPr>
            <a:r>
              <a:rPr b="1" i="0" lang="ar-MA" sz="2000" u="none" cap="none" strike="noStrike">
                <a:solidFill>
                  <a:srgbClr val="757070"/>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a:p>
            <a:pPr indent="-215900" lvl="0" marL="342900" marR="0" rtl="1" algn="r">
              <a:lnSpc>
                <a:spcPct val="100000"/>
              </a:lnSpc>
              <a:spcBef>
                <a:spcPts val="0"/>
              </a:spcBef>
              <a:spcAft>
                <a:spcPts val="0"/>
              </a:spcAft>
              <a:buClr>
                <a:srgbClr val="000000"/>
              </a:buClr>
              <a:buSzPts val="2000"/>
              <a:buFont typeface="Noto Sans Symbols"/>
              <a:buNone/>
            </a:pPr>
            <a:r>
              <a:t/>
            </a:r>
            <a:endParaRPr b="1" i="0" sz="2000" u="none" cap="none" strike="noStrike">
              <a:solidFill>
                <a:srgbClr val="757070"/>
              </a:solidFill>
              <a:latin typeface="Calibri"/>
              <a:ea typeface="Calibri"/>
              <a:cs typeface="Calibri"/>
              <a:sym typeface="Calibri"/>
            </a:endParaRPr>
          </a:p>
          <a:p>
            <a:pPr indent="-215900" lvl="0" marL="342900" marR="0" rtl="1" algn="r">
              <a:lnSpc>
                <a:spcPct val="100000"/>
              </a:lnSpc>
              <a:spcBef>
                <a:spcPts val="0"/>
              </a:spcBef>
              <a:spcAft>
                <a:spcPts val="0"/>
              </a:spcAft>
              <a:buClr>
                <a:srgbClr val="000000"/>
              </a:buClr>
              <a:buSzPts val="2000"/>
              <a:buFont typeface="Noto Sans Symbols"/>
              <a:buNone/>
            </a:pPr>
            <a:r>
              <a:t/>
            </a:r>
            <a:endParaRPr b="1" i="0" sz="2000" u="none" cap="none" strike="noStrike">
              <a:solidFill>
                <a:srgbClr val="757070"/>
              </a:solidFill>
              <a:latin typeface="Calibri"/>
              <a:ea typeface="Calibri"/>
              <a:cs typeface="Calibri"/>
              <a:sym typeface="Calibri"/>
            </a:endParaRPr>
          </a:p>
          <a:p>
            <a:pPr indent="-342900" lvl="0" marL="342900" marR="0" rtl="1" algn="r">
              <a:lnSpc>
                <a:spcPct val="100000"/>
              </a:lnSpc>
              <a:spcBef>
                <a:spcPts val="0"/>
              </a:spcBef>
              <a:spcAft>
                <a:spcPts val="0"/>
              </a:spcAft>
              <a:buClr>
                <a:srgbClr val="000000"/>
              </a:buClr>
              <a:buSzPts val="2000"/>
              <a:buFont typeface="Noto Sans Symbols"/>
              <a:buChar char="▪"/>
            </a:pPr>
            <a:r>
              <a:rPr b="1" i="0" lang="ar-MA" sz="2000" u="none" cap="none" strike="noStrike">
                <a:solidFill>
                  <a:srgbClr val="757070"/>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a:p>
            <a:pPr indent="-215900" lvl="0" marL="342900" marR="0" rtl="1" algn="r">
              <a:lnSpc>
                <a:spcPct val="100000"/>
              </a:lnSpc>
              <a:spcBef>
                <a:spcPts val="0"/>
              </a:spcBef>
              <a:spcAft>
                <a:spcPts val="0"/>
              </a:spcAft>
              <a:buClr>
                <a:srgbClr val="000000"/>
              </a:buClr>
              <a:buSzPts val="2000"/>
              <a:buFont typeface="Noto Sans Symbols"/>
              <a:buNone/>
            </a:pPr>
            <a:r>
              <a:t/>
            </a:r>
            <a:endParaRPr b="1" i="0" sz="2000" u="none" cap="none" strike="noStrike">
              <a:solidFill>
                <a:srgbClr val="757070"/>
              </a:solidFill>
              <a:latin typeface="Calibri"/>
              <a:ea typeface="Calibri"/>
              <a:cs typeface="Calibri"/>
              <a:sym typeface="Calibri"/>
            </a:endParaRPr>
          </a:p>
          <a:p>
            <a:pPr indent="-215900" lvl="0" marL="342900" marR="0" rtl="1" algn="r">
              <a:lnSpc>
                <a:spcPct val="100000"/>
              </a:lnSpc>
              <a:spcBef>
                <a:spcPts val="0"/>
              </a:spcBef>
              <a:spcAft>
                <a:spcPts val="0"/>
              </a:spcAft>
              <a:buClr>
                <a:srgbClr val="000000"/>
              </a:buClr>
              <a:buSzPts val="2000"/>
              <a:buFont typeface="Noto Sans Symbols"/>
              <a:buNone/>
            </a:pPr>
            <a:r>
              <a:t/>
            </a:r>
            <a:endParaRPr b="1" i="0" sz="2000" u="none" cap="none" strike="noStrike">
              <a:solidFill>
                <a:srgbClr val="757070"/>
              </a:solidFill>
              <a:latin typeface="Calibri"/>
              <a:ea typeface="Calibri"/>
              <a:cs typeface="Calibri"/>
              <a:sym typeface="Calibri"/>
            </a:endParaRPr>
          </a:p>
          <a:p>
            <a:pPr indent="-342900" lvl="0" marL="342900" marR="0" rtl="1" algn="r">
              <a:lnSpc>
                <a:spcPct val="100000"/>
              </a:lnSpc>
              <a:spcBef>
                <a:spcPts val="0"/>
              </a:spcBef>
              <a:spcAft>
                <a:spcPts val="0"/>
              </a:spcAft>
              <a:buClr>
                <a:srgbClr val="000000"/>
              </a:buClr>
              <a:buSzPts val="2000"/>
              <a:buFont typeface="Noto Sans Symbols"/>
              <a:buChar char="▪"/>
            </a:pPr>
            <a:r>
              <a:rPr b="1" i="0" lang="ar-MA" sz="2000" u="none" cap="none" strike="noStrike">
                <a:solidFill>
                  <a:srgbClr val="757070"/>
                </a:solidFill>
                <a:latin typeface="Calibri"/>
                <a:ea typeface="Calibri"/>
                <a:cs typeface="Calibri"/>
                <a:sym typeface="Calibri"/>
              </a:rPr>
              <a:t>................................................................................................................</a:t>
            </a:r>
            <a:endParaRPr b="1" i="0" sz="2400" u="none" cap="none" strike="noStrike">
              <a:solidFill>
                <a:srgbClr val="757070"/>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27"/>
          <p:cNvSpPr/>
          <p:nvPr/>
        </p:nvSpPr>
        <p:spPr>
          <a:xfrm>
            <a:off x="835469" y="1158825"/>
            <a:ext cx="10355945" cy="4912803"/>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390" name="Google Shape;390;p27"/>
          <p:cNvSpPr/>
          <p:nvPr/>
        </p:nvSpPr>
        <p:spPr>
          <a:xfrm>
            <a:off x="4683940" y="216280"/>
            <a:ext cx="6224235" cy="602723"/>
          </a:xfrm>
          <a:prstGeom prst="rect">
            <a:avLst/>
          </a:prstGeom>
          <a:noFill/>
          <a:ln>
            <a:noFill/>
          </a:ln>
        </p:spPr>
        <p:txBody>
          <a:bodyPr anchorCtr="0" anchor="t" bIns="45675" lIns="91425" spcFirstLastPara="1" rIns="91425" wrap="square" tIns="45675">
            <a:noAutofit/>
          </a:bodyPr>
          <a:lstStyle/>
          <a:p>
            <a:pPr indent="0" lvl="0" marL="0" marR="0" rtl="0" algn="r">
              <a:lnSpc>
                <a:spcPct val="100000"/>
              </a:lnSpc>
              <a:spcBef>
                <a:spcPts val="0"/>
              </a:spcBef>
              <a:spcAft>
                <a:spcPts val="0"/>
              </a:spcAft>
              <a:buNone/>
            </a:pPr>
            <a:r>
              <a:rPr b="1" i="0" lang="ar-MA" sz="3200" u="none" cap="none" strike="noStrike">
                <a:solidFill>
                  <a:srgbClr val="44546A"/>
                </a:solidFill>
                <a:latin typeface="Calibri"/>
                <a:ea typeface="Calibri"/>
                <a:cs typeface="Calibri"/>
                <a:sym typeface="Calibri"/>
              </a:rPr>
              <a:t>ضوابط القسم</a:t>
            </a:r>
            <a:endParaRPr b="0" i="0" sz="3200" u="none" cap="none" strike="noStrike">
              <a:solidFill>
                <a:srgbClr val="000000"/>
              </a:solidFill>
              <a:latin typeface="Arial"/>
              <a:ea typeface="Arial"/>
              <a:cs typeface="Arial"/>
              <a:sym typeface="Arial"/>
            </a:endParaRPr>
          </a:p>
        </p:txBody>
      </p:sp>
      <p:sp>
        <p:nvSpPr>
          <p:cNvPr id="391" name="Google Shape;391;p27"/>
          <p:cNvSpPr txBox="1"/>
          <p:nvPr>
            <p:ph type="title"/>
          </p:nvPr>
        </p:nvSpPr>
        <p:spPr>
          <a:xfrm>
            <a:off x="1699640" y="1229905"/>
            <a:ext cx="9491773" cy="470793"/>
          </a:xfrm>
          <a:prstGeom prst="rect">
            <a:avLst/>
          </a:prstGeom>
          <a:noFill/>
          <a:ln>
            <a:noFill/>
          </a:ln>
        </p:spPr>
        <p:txBody>
          <a:bodyPr anchorCtr="0" anchor="ctr" bIns="68550" lIns="91425" spcFirstLastPara="1" rIns="91425" wrap="square" tIns="68550">
            <a:noAutofit/>
          </a:bodyPr>
          <a:lstStyle/>
          <a:p>
            <a:pPr indent="0" lvl="0" marL="0" rtl="0" algn="r">
              <a:lnSpc>
                <a:spcPct val="90000"/>
              </a:lnSpc>
              <a:spcBef>
                <a:spcPts val="0"/>
              </a:spcBef>
              <a:spcAft>
                <a:spcPts val="0"/>
              </a:spcAft>
              <a:buSzPts val="4400"/>
              <a:buNone/>
            </a:pPr>
            <a:r>
              <a:rPr lang="ar-MA" sz="2400">
                <a:latin typeface="Calibri"/>
                <a:ea typeface="Calibri"/>
                <a:cs typeface="Calibri"/>
                <a:sym typeface="Calibri"/>
              </a:rPr>
              <a:t>من يذكرنا بمعنى هذه الضوابط التي ينبغي الالتزام بها داخل الفصل؟</a:t>
            </a:r>
            <a:endParaRPr sz="2400"/>
          </a:p>
        </p:txBody>
      </p:sp>
      <p:sp>
        <p:nvSpPr>
          <p:cNvPr id="392" name="Google Shape;392;p27"/>
          <p:cNvSpPr txBox="1"/>
          <p:nvPr/>
        </p:nvSpPr>
        <p:spPr>
          <a:xfrm>
            <a:off x="1261098" y="1804644"/>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MA" sz="1600" u="none" cap="none" strike="noStrike">
                <a:solidFill>
                  <a:srgbClr val="AFABAB"/>
                </a:solidFill>
                <a:latin typeface="Calibri"/>
                <a:ea typeface="Calibri"/>
                <a:cs typeface="Calibri"/>
                <a:sym typeface="Calibri"/>
              </a:rPr>
              <a:t>يختار المدرس 3 متعلمين للتذكير بمعنى الضوابط.</a:t>
            </a:r>
            <a:endParaRPr b="0" i="1" sz="1600" u="none" cap="none" strike="noStrike">
              <a:solidFill>
                <a:srgbClr val="AFABAB"/>
              </a:solidFill>
              <a:latin typeface="Calibri"/>
              <a:ea typeface="Calibri"/>
              <a:cs typeface="Calibri"/>
              <a:sym typeface="Calibri"/>
            </a:endParaRPr>
          </a:p>
        </p:txBody>
      </p:sp>
      <p:pic>
        <p:nvPicPr>
          <p:cNvPr id="393" name="Google Shape;393;p27"/>
          <p:cNvPicPr preferRelativeResize="0"/>
          <p:nvPr/>
        </p:nvPicPr>
        <p:blipFill rotWithShape="1">
          <a:blip r:embed="rId3">
            <a:alphaModFix/>
          </a:blip>
          <a:srcRect b="0" l="0" r="0" t="0"/>
          <a:stretch/>
        </p:blipFill>
        <p:spPr>
          <a:xfrm>
            <a:off x="11191413" y="183649"/>
            <a:ext cx="602723" cy="602723"/>
          </a:xfrm>
          <a:prstGeom prst="rect">
            <a:avLst/>
          </a:prstGeom>
          <a:noFill/>
          <a:ln>
            <a:noFill/>
          </a:ln>
        </p:spPr>
      </p:pic>
      <p:pic>
        <p:nvPicPr>
          <p:cNvPr id="394" name="Google Shape;394;p27"/>
          <p:cNvPicPr preferRelativeResize="0"/>
          <p:nvPr/>
        </p:nvPicPr>
        <p:blipFill rotWithShape="1">
          <a:blip r:embed="rId4">
            <a:alphaModFix/>
          </a:blip>
          <a:srcRect b="0" l="0" r="0" t="0"/>
          <a:stretch/>
        </p:blipFill>
        <p:spPr>
          <a:xfrm>
            <a:off x="7671750" y="2676095"/>
            <a:ext cx="2952000" cy="2952000"/>
          </a:xfrm>
          <a:prstGeom prst="rect">
            <a:avLst/>
          </a:prstGeom>
          <a:noFill/>
          <a:ln>
            <a:noFill/>
          </a:ln>
        </p:spPr>
      </p:pic>
      <p:pic>
        <p:nvPicPr>
          <p:cNvPr descr="Lever la main - Icônes mains et gestes gratuites" id="395" name="Google Shape;395;p27"/>
          <p:cNvPicPr preferRelativeResize="0"/>
          <p:nvPr/>
        </p:nvPicPr>
        <p:blipFill rotWithShape="1">
          <a:blip r:embed="rId5">
            <a:alphaModFix/>
          </a:blip>
          <a:srcRect b="0" l="0" r="0" t="0"/>
          <a:stretch/>
        </p:blipFill>
        <p:spPr>
          <a:xfrm>
            <a:off x="2465894" y="2856095"/>
            <a:ext cx="2772000" cy="27720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g2d52039f3b7_0_1"/>
          <p:cNvSpPr/>
          <p:nvPr/>
        </p:nvSpPr>
        <p:spPr>
          <a:xfrm>
            <a:off x="896630" y="1119068"/>
            <a:ext cx="10355945" cy="4912803"/>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401" name="Google Shape;401;g2d52039f3b7_0_1"/>
          <p:cNvSpPr/>
          <p:nvPr/>
        </p:nvSpPr>
        <p:spPr>
          <a:xfrm>
            <a:off x="4731236" y="293958"/>
            <a:ext cx="6224235" cy="602723"/>
          </a:xfrm>
          <a:prstGeom prst="rect">
            <a:avLst/>
          </a:prstGeom>
          <a:noFill/>
          <a:ln>
            <a:noFill/>
          </a:ln>
        </p:spPr>
        <p:txBody>
          <a:bodyPr anchorCtr="0" anchor="t" bIns="45675" lIns="91425" spcFirstLastPara="1" rIns="91425" wrap="square" tIns="45675">
            <a:noAutofit/>
          </a:bodyPr>
          <a:lstStyle/>
          <a:p>
            <a:pPr indent="0" lvl="0" marL="0" marR="0" rtl="0" algn="r">
              <a:lnSpc>
                <a:spcPct val="100000"/>
              </a:lnSpc>
              <a:spcBef>
                <a:spcPts val="0"/>
              </a:spcBef>
              <a:spcAft>
                <a:spcPts val="0"/>
              </a:spcAft>
              <a:buNone/>
            </a:pPr>
            <a:r>
              <a:rPr b="1" i="0" lang="ar-MA" sz="3200" u="none" cap="none" strike="noStrike">
                <a:solidFill>
                  <a:srgbClr val="44546A"/>
                </a:solidFill>
                <a:latin typeface="Calibri"/>
                <a:ea typeface="Calibri"/>
                <a:cs typeface="Calibri"/>
                <a:sym typeface="Calibri"/>
              </a:rPr>
              <a:t>ضوابط القسم</a:t>
            </a:r>
            <a:endParaRPr b="0" i="0" sz="3200" u="none" cap="none" strike="noStrike">
              <a:solidFill>
                <a:srgbClr val="000000"/>
              </a:solidFill>
              <a:latin typeface="Arial"/>
              <a:ea typeface="Arial"/>
              <a:cs typeface="Arial"/>
              <a:sym typeface="Arial"/>
            </a:endParaRPr>
          </a:p>
        </p:txBody>
      </p:sp>
      <p:sp>
        <p:nvSpPr>
          <p:cNvPr id="402" name="Google Shape;402;g2d52039f3b7_0_1"/>
          <p:cNvSpPr txBox="1"/>
          <p:nvPr>
            <p:ph type="title"/>
          </p:nvPr>
        </p:nvSpPr>
        <p:spPr>
          <a:xfrm>
            <a:off x="1699640" y="1229905"/>
            <a:ext cx="9491773" cy="470793"/>
          </a:xfrm>
          <a:prstGeom prst="rect">
            <a:avLst/>
          </a:prstGeom>
          <a:noFill/>
          <a:ln>
            <a:noFill/>
          </a:ln>
        </p:spPr>
        <p:txBody>
          <a:bodyPr anchorCtr="0" anchor="ctr" bIns="68550" lIns="91425" spcFirstLastPara="1" rIns="91425" wrap="square" tIns="68550">
            <a:noAutofit/>
          </a:bodyPr>
          <a:lstStyle/>
          <a:p>
            <a:pPr indent="0" lvl="0" marL="0" rtl="0" algn="r">
              <a:lnSpc>
                <a:spcPct val="90000"/>
              </a:lnSpc>
              <a:spcBef>
                <a:spcPts val="0"/>
              </a:spcBef>
              <a:spcAft>
                <a:spcPts val="0"/>
              </a:spcAft>
              <a:buSzPts val="4400"/>
              <a:buNone/>
            </a:pPr>
            <a:r>
              <a:rPr lang="ar-MA" sz="2400">
                <a:latin typeface="Calibri"/>
                <a:ea typeface="Calibri"/>
                <a:cs typeface="Calibri"/>
                <a:sym typeface="Calibri"/>
              </a:rPr>
              <a:t>من يذكرنا بمعنى هذه الضوابط التي ينبغي الالتزام بها داخل الفصل؟</a:t>
            </a:r>
            <a:endParaRPr sz="2400"/>
          </a:p>
        </p:txBody>
      </p:sp>
      <p:sp>
        <p:nvSpPr>
          <p:cNvPr id="403" name="Google Shape;403;g2d52039f3b7_0_1"/>
          <p:cNvSpPr txBox="1"/>
          <p:nvPr/>
        </p:nvSpPr>
        <p:spPr>
          <a:xfrm>
            <a:off x="1261098" y="1804644"/>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MA" sz="1600" u="none" cap="none" strike="noStrike">
                <a:solidFill>
                  <a:srgbClr val="AFABAB"/>
                </a:solidFill>
                <a:latin typeface="Calibri"/>
                <a:ea typeface="Calibri"/>
                <a:cs typeface="Calibri"/>
                <a:sym typeface="Calibri"/>
              </a:rPr>
              <a:t>يختار المدرس 3 متعلمين للتذكير بمعنى هذا الضابط.</a:t>
            </a:r>
            <a:endParaRPr b="0" i="1" sz="1600" u="none" cap="none" strike="noStrike">
              <a:solidFill>
                <a:srgbClr val="AFABAB"/>
              </a:solidFill>
              <a:latin typeface="Calibri"/>
              <a:ea typeface="Calibri"/>
              <a:cs typeface="Calibri"/>
              <a:sym typeface="Calibri"/>
            </a:endParaRPr>
          </a:p>
        </p:txBody>
      </p:sp>
      <p:pic>
        <p:nvPicPr>
          <p:cNvPr id="404" name="Google Shape;404;g2d52039f3b7_0_1"/>
          <p:cNvPicPr preferRelativeResize="0"/>
          <p:nvPr/>
        </p:nvPicPr>
        <p:blipFill rotWithShape="1">
          <a:blip r:embed="rId3">
            <a:alphaModFix/>
          </a:blip>
          <a:srcRect b="0" l="0" r="0" t="0"/>
          <a:stretch/>
        </p:blipFill>
        <p:spPr>
          <a:xfrm>
            <a:off x="11191413" y="183649"/>
            <a:ext cx="602723" cy="602723"/>
          </a:xfrm>
          <a:prstGeom prst="rect">
            <a:avLst/>
          </a:prstGeom>
          <a:noFill/>
          <a:ln>
            <a:noFill/>
          </a:ln>
        </p:spPr>
      </p:pic>
      <p:pic>
        <p:nvPicPr>
          <p:cNvPr id="405" name="Google Shape;405;g2d52039f3b7_0_1"/>
          <p:cNvPicPr preferRelativeResize="0"/>
          <p:nvPr/>
        </p:nvPicPr>
        <p:blipFill rotWithShape="1">
          <a:blip r:embed="rId4">
            <a:alphaModFix/>
          </a:blip>
          <a:srcRect b="0" l="0" r="0" t="0"/>
          <a:stretch/>
        </p:blipFill>
        <p:spPr>
          <a:xfrm>
            <a:off x="10024889" y="2370180"/>
            <a:ext cx="699052" cy="699052"/>
          </a:xfrm>
          <a:prstGeom prst="rect">
            <a:avLst/>
          </a:prstGeom>
          <a:noFill/>
          <a:ln>
            <a:noFill/>
          </a:ln>
        </p:spPr>
      </p:pic>
      <p:sp>
        <p:nvSpPr>
          <p:cNvPr id="406" name="Google Shape;406;g2d52039f3b7_0_1"/>
          <p:cNvSpPr txBox="1"/>
          <p:nvPr/>
        </p:nvSpPr>
        <p:spPr>
          <a:xfrm>
            <a:off x="2094591" y="2576846"/>
            <a:ext cx="7824785" cy="492386"/>
          </a:xfrm>
          <a:prstGeom prst="rect">
            <a:avLst/>
          </a:prstGeom>
          <a:noFill/>
          <a:ln>
            <a:noFill/>
          </a:ln>
        </p:spPr>
        <p:txBody>
          <a:bodyPr anchorCtr="0" anchor="t" bIns="60925" lIns="121875" spcFirstLastPara="1" rIns="121875" wrap="square" tIns="60925">
            <a:spAutoFit/>
          </a:bodyPr>
          <a:lstStyle/>
          <a:p>
            <a:pPr indent="0" lvl="0" marL="0" marR="0" rtl="1" algn="r">
              <a:lnSpc>
                <a:spcPct val="100000"/>
              </a:lnSpc>
              <a:spcBef>
                <a:spcPts val="0"/>
              </a:spcBef>
              <a:spcAft>
                <a:spcPts val="0"/>
              </a:spcAft>
              <a:buClr>
                <a:srgbClr val="000000"/>
              </a:buClr>
              <a:buSzPts val="2400"/>
              <a:buFont typeface="Arial"/>
              <a:buNone/>
            </a:pPr>
            <a:r>
              <a:rPr b="1" i="0" lang="ar-MA" sz="2400" u="none" cap="none" strike="noStrike">
                <a:solidFill>
                  <a:srgbClr val="FFC000"/>
                </a:solidFill>
                <a:latin typeface="Calibri"/>
                <a:ea typeface="Calibri"/>
                <a:cs typeface="Calibri"/>
                <a:sym typeface="Calibri"/>
              </a:rPr>
              <a:t>أنتبه عندما يتحدث </a:t>
            </a:r>
            <a:r>
              <a:rPr b="1" i="0" lang="ar-MA" sz="2400" u="none" cap="none" strike="noStrike">
                <a:solidFill>
                  <a:srgbClr val="002060"/>
                </a:solidFill>
                <a:latin typeface="Calibri"/>
                <a:ea typeface="Calibri"/>
                <a:cs typeface="Calibri"/>
                <a:sym typeface="Calibri"/>
              </a:rPr>
              <a:t>أستاذي، وأصغي بعناية لحديث زملائي وزميلاتي.</a:t>
            </a:r>
            <a:endParaRPr b="1" i="0" sz="2400" u="none" cap="none" strike="noStrike">
              <a:solidFill>
                <a:srgbClr val="002060"/>
              </a:solidFill>
              <a:latin typeface="Calibri"/>
              <a:ea typeface="Calibri"/>
              <a:cs typeface="Calibri"/>
              <a:sym typeface="Calibri"/>
            </a:endParaRPr>
          </a:p>
        </p:txBody>
      </p:sp>
      <p:pic>
        <p:nvPicPr>
          <p:cNvPr descr="Lever la main - Icônes mains et gestes gratuites" id="407" name="Google Shape;407;g2d52039f3b7_0_1"/>
          <p:cNvPicPr preferRelativeResize="0"/>
          <p:nvPr/>
        </p:nvPicPr>
        <p:blipFill rotWithShape="1">
          <a:blip r:embed="rId5">
            <a:alphaModFix/>
          </a:blip>
          <a:srcRect b="0" l="0" r="0" t="0"/>
          <a:stretch/>
        </p:blipFill>
        <p:spPr>
          <a:xfrm>
            <a:off x="10140554" y="3707003"/>
            <a:ext cx="702636" cy="702636"/>
          </a:xfrm>
          <a:prstGeom prst="rect">
            <a:avLst/>
          </a:prstGeom>
          <a:noFill/>
          <a:ln>
            <a:noFill/>
          </a:ln>
        </p:spPr>
      </p:pic>
      <p:sp>
        <p:nvSpPr>
          <p:cNvPr id="408" name="Google Shape;408;g2d52039f3b7_0_1"/>
          <p:cNvSpPr txBox="1"/>
          <p:nvPr/>
        </p:nvSpPr>
        <p:spPr>
          <a:xfrm>
            <a:off x="1074623" y="3917253"/>
            <a:ext cx="8950266" cy="492386"/>
          </a:xfrm>
          <a:prstGeom prst="rect">
            <a:avLst/>
          </a:prstGeom>
          <a:noFill/>
          <a:ln>
            <a:noFill/>
          </a:ln>
        </p:spPr>
        <p:txBody>
          <a:bodyPr anchorCtr="0" anchor="t" bIns="60925" lIns="121875" spcFirstLastPara="1" rIns="121875" wrap="square" tIns="60925">
            <a:spAutoFit/>
          </a:bodyPr>
          <a:lstStyle/>
          <a:p>
            <a:pPr indent="0" lvl="0" marL="0" marR="0" rtl="1" algn="r">
              <a:lnSpc>
                <a:spcPct val="100000"/>
              </a:lnSpc>
              <a:spcBef>
                <a:spcPts val="0"/>
              </a:spcBef>
              <a:spcAft>
                <a:spcPts val="0"/>
              </a:spcAft>
              <a:buClr>
                <a:srgbClr val="000000"/>
              </a:buClr>
              <a:buSzPts val="2400"/>
              <a:buFont typeface="Arial"/>
              <a:buNone/>
            </a:pPr>
            <a:r>
              <a:rPr b="1" i="0" lang="ar-MA" sz="2400" u="none" cap="none" strike="noStrike">
                <a:solidFill>
                  <a:srgbClr val="FFC000"/>
                </a:solidFill>
                <a:latin typeface="Calibri"/>
                <a:ea typeface="Calibri"/>
                <a:cs typeface="Calibri"/>
                <a:sym typeface="Calibri"/>
              </a:rPr>
              <a:t>أشارك بفعالية</a:t>
            </a:r>
            <a:r>
              <a:rPr b="1" i="0" lang="ar-MA" sz="2400" u="none" cap="none" strike="noStrike">
                <a:solidFill>
                  <a:srgbClr val="002060"/>
                </a:solidFill>
                <a:latin typeface="Calibri"/>
                <a:ea typeface="Calibri"/>
                <a:cs typeface="Calibri"/>
                <a:sym typeface="Calibri"/>
              </a:rPr>
              <a:t>،  وأطلب الإذن عند المشاركة.</a:t>
            </a:r>
            <a:endParaRPr b="1" i="0" sz="2400" u="none" cap="none" strike="noStrike">
              <a:solidFill>
                <a:srgbClr val="002060"/>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grpSp>
        <p:nvGrpSpPr>
          <p:cNvPr id="413" name="Google Shape;413;p28"/>
          <p:cNvGrpSpPr/>
          <p:nvPr/>
        </p:nvGrpSpPr>
        <p:grpSpPr>
          <a:xfrm>
            <a:off x="5130955" y="1706886"/>
            <a:ext cx="6054377" cy="3711725"/>
            <a:chOff x="1715066" y="1103461"/>
            <a:chExt cx="5717724" cy="3124203"/>
          </a:xfrm>
        </p:grpSpPr>
        <p:sp>
          <p:nvSpPr>
            <p:cNvPr id="414" name="Google Shape;414;p28"/>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415" name="Google Shape;415;p28"/>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416" name="Google Shape;416;p28"/>
          <p:cNvSpPr txBox="1"/>
          <p:nvPr/>
        </p:nvSpPr>
        <p:spPr>
          <a:xfrm>
            <a:off x="5877453" y="2008346"/>
            <a:ext cx="4754879" cy="2876172"/>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00" u="none" cap="none" strike="noStrike">
                <a:solidFill>
                  <a:srgbClr val="000000"/>
                </a:solidFill>
                <a:latin typeface="Calibri"/>
                <a:ea typeface="Calibri"/>
                <a:cs typeface="Calibri"/>
                <a:sym typeface="Calibri"/>
              </a:rPr>
              <a:t>افتتاح الحصة: </a:t>
            </a:r>
            <a:endParaRPr b="1" i="0" sz="5400" u="none" cap="none" strike="noStrike">
              <a:solidFill>
                <a:srgbClr val="000000"/>
              </a:solidFill>
              <a:latin typeface="Calibri"/>
              <a:ea typeface="Calibri"/>
              <a:cs typeface="Calibri"/>
              <a:sym typeface="Calibri"/>
            </a:endParaRPr>
          </a:p>
          <a:p>
            <a:pPr indent="0" lvl="0" marL="0" marR="0" rtl="1" algn="ctr">
              <a:lnSpc>
                <a:spcPct val="131218"/>
              </a:lnSpc>
              <a:spcBef>
                <a:spcPts val="0"/>
              </a:spcBef>
              <a:spcAft>
                <a:spcPts val="0"/>
              </a:spcAft>
              <a:buNone/>
            </a:pPr>
            <a:r>
              <a:rPr b="1" i="0" lang="ar-MA" sz="4000" u="none" cap="none" strike="noStrike">
                <a:solidFill>
                  <a:schemeClr val="accent2"/>
                </a:solidFill>
                <a:latin typeface="Calibri"/>
                <a:ea typeface="Calibri"/>
                <a:cs typeface="Calibri"/>
                <a:sym typeface="Calibri"/>
              </a:rPr>
              <a:t>د - التصريح بالأهداف </a:t>
            </a:r>
            <a:r>
              <a:rPr b="1" i="0" lang="ar-MA" sz="4800" u="none" cap="none" strike="noStrike">
                <a:solidFill>
                  <a:srgbClr val="44546A"/>
                </a:solidFill>
                <a:latin typeface="Calibri"/>
                <a:ea typeface="Calibri"/>
                <a:cs typeface="Calibri"/>
                <a:sym typeface="Calibri"/>
              </a:rPr>
              <a:t>دقيقتان</a:t>
            </a:r>
            <a:endParaRPr b="1" i="0" sz="4800" u="none" cap="none" strike="noStrike">
              <a:solidFill>
                <a:srgbClr val="44546A"/>
              </a:solidFill>
              <a:latin typeface="Calibri"/>
              <a:ea typeface="Calibri"/>
              <a:cs typeface="Calibri"/>
              <a:sym typeface="Calibri"/>
            </a:endParaRPr>
          </a:p>
        </p:txBody>
      </p:sp>
      <p:pic>
        <p:nvPicPr>
          <p:cNvPr id="417" name="Google Shape;417;p28"/>
          <p:cNvPicPr preferRelativeResize="0"/>
          <p:nvPr/>
        </p:nvPicPr>
        <p:blipFill rotWithShape="1">
          <a:blip r:embed="rId3">
            <a:alphaModFix/>
          </a:blip>
          <a:srcRect b="0" l="0" r="0" t="0"/>
          <a:stretch/>
        </p:blipFill>
        <p:spPr>
          <a:xfrm>
            <a:off x="1757708" y="2732387"/>
            <a:ext cx="1173691" cy="1173691"/>
          </a:xfrm>
          <a:prstGeom prst="rect">
            <a:avLst/>
          </a:prstGeom>
          <a:noFill/>
          <a:ln>
            <a:noFill/>
          </a:ln>
        </p:spPr>
      </p:pic>
      <p:pic>
        <p:nvPicPr>
          <p:cNvPr id="418" name="Google Shape;418;p28"/>
          <p:cNvPicPr preferRelativeResize="0"/>
          <p:nvPr/>
        </p:nvPicPr>
        <p:blipFill rotWithShape="1">
          <a:blip r:embed="rId4">
            <a:alphaModFix/>
          </a:blip>
          <a:srcRect b="0" l="0" r="0" t="0"/>
          <a:stretch/>
        </p:blipFill>
        <p:spPr>
          <a:xfrm>
            <a:off x="417444" y="2652876"/>
            <a:ext cx="2675209" cy="267520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g2d52039f3b7_0_160"/>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424" name="Google Shape;424;g2d52039f3b7_0_160"/>
          <p:cNvSpPr/>
          <p:nvPr/>
        </p:nvSpPr>
        <p:spPr>
          <a:xfrm>
            <a:off x="0" y="25245"/>
            <a:ext cx="12192000" cy="6802938"/>
          </a:xfrm>
          <a:prstGeom prst="rect">
            <a:avLst/>
          </a:prstGeom>
          <a:noFill/>
          <a:ln cap="flat" cmpd="sng" w="76200">
            <a:solidFill>
              <a:srgbClr val="F7CAA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425" name="Google Shape;425;g2d52039f3b7_0_160"/>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id="426" name="Google Shape;426;g2d52039f3b7_0_160"/>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pic>
        <p:nvPicPr>
          <p:cNvPr descr="Image générée" id="427" name="Google Shape;427;g2d52039f3b7_0_160"/>
          <p:cNvPicPr preferRelativeResize="0"/>
          <p:nvPr/>
        </p:nvPicPr>
        <p:blipFill rotWithShape="1">
          <a:blip r:embed="rId4">
            <a:alphaModFix/>
          </a:blip>
          <a:srcRect b="61971" l="3539" r="75793" t="24327"/>
          <a:stretch/>
        </p:blipFill>
        <p:spPr>
          <a:xfrm>
            <a:off x="11340162" y="0"/>
            <a:ext cx="792431" cy="791083"/>
          </a:xfrm>
          <a:prstGeom prst="rect">
            <a:avLst/>
          </a:prstGeom>
          <a:noFill/>
          <a:ln>
            <a:noFill/>
          </a:ln>
        </p:spPr>
      </p:pic>
      <p:pic>
        <p:nvPicPr>
          <p:cNvPr id="428" name="Google Shape;428;g2d52039f3b7_0_160"/>
          <p:cNvPicPr preferRelativeResize="0"/>
          <p:nvPr/>
        </p:nvPicPr>
        <p:blipFill rotWithShape="1">
          <a:blip r:embed="rId5">
            <a:alphaModFix/>
          </a:blip>
          <a:srcRect b="0" l="0" r="0" t="0"/>
          <a:stretch/>
        </p:blipFill>
        <p:spPr>
          <a:xfrm>
            <a:off x="10453246" y="1445999"/>
            <a:ext cx="707602" cy="707602"/>
          </a:xfrm>
          <a:prstGeom prst="rect">
            <a:avLst/>
          </a:prstGeom>
          <a:noFill/>
          <a:ln>
            <a:noFill/>
          </a:ln>
        </p:spPr>
      </p:pic>
      <p:sp>
        <p:nvSpPr>
          <p:cNvPr id="429" name="Google Shape;429;g2d52039f3b7_0_160"/>
          <p:cNvSpPr txBox="1"/>
          <p:nvPr/>
        </p:nvSpPr>
        <p:spPr>
          <a:xfrm>
            <a:off x="1774417" y="125250"/>
            <a:ext cx="9643604" cy="40006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2000"/>
              <a:buFont typeface="Arial"/>
              <a:buNone/>
            </a:pPr>
            <a:r>
              <a:rPr b="1" i="0" lang="ar-MA" sz="2000" u="none" cap="none" strike="noStrike">
                <a:solidFill>
                  <a:srgbClr val="757070"/>
                </a:solidFill>
                <a:latin typeface="Calibri"/>
                <a:ea typeface="Calibri"/>
                <a:cs typeface="Calibri"/>
                <a:sym typeface="Calibri"/>
              </a:rPr>
              <a:t>التصريح بالأهداف : عِندَ نِهَايَةِ هذِهِ الحِصَّةِ، سَتَكُونُونَ قَادِرِينَ عَلَى:</a:t>
            </a:r>
            <a:endParaRPr b="1" i="0" sz="1800" u="none" cap="none" strike="noStrike">
              <a:solidFill>
                <a:srgbClr val="002060"/>
              </a:solidFill>
              <a:latin typeface="Calibri"/>
              <a:ea typeface="Calibri"/>
              <a:cs typeface="Calibri"/>
              <a:sym typeface="Calibri"/>
            </a:endParaRPr>
          </a:p>
        </p:txBody>
      </p:sp>
      <p:pic>
        <p:nvPicPr>
          <p:cNvPr id="430" name="Google Shape;430;g2d52039f3b7_0_160"/>
          <p:cNvPicPr preferRelativeResize="0"/>
          <p:nvPr/>
        </p:nvPicPr>
        <p:blipFill rotWithShape="1">
          <a:blip r:embed="rId5">
            <a:alphaModFix/>
          </a:blip>
          <a:srcRect b="0" l="0" r="0" t="0"/>
          <a:stretch/>
        </p:blipFill>
        <p:spPr>
          <a:xfrm>
            <a:off x="10462621" y="2971457"/>
            <a:ext cx="707602" cy="707602"/>
          </a:xfrm>
          <a:prstGeom prst="rect">
            <a:avLst/>
          </a:prstGeom>
          <a:noFill/>
          <a:ln>
            <a:noFill/>
          </a:ln>
        </p:spPr>
      </p:pic>
      <p:sp>
        <p:nvSpPr>
          <p:cNvPr id="431" name="Google Shape;431;g2d52039f3b7_0_160"/>
          <p:cNvSpPr/>
          <p:nvPr/>
        </p:nvSpPr>
        <p:spPr>
          <a:xfrm>
            <a:off x="304800" y="952504"/>
            <a:ext cx="9843646" cy="1661441"/>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rPr b="1" i="0" lang="ar-MA" sz="2400" u="none" cap="none" strike="noStrike">
                <a:solidFill>
                  <a:srgbClr val="106585"/>
                </a:solidFill>
                <a:latin typeface="Calibri"/>
                <a:ea typeface="Calibri"/>
                <a:cs typeface="Calibri"/>
                <a:sym typeface="Calibri"/>
              </a:rPr>
              <a:t>اكتساب معجم وتوظيفه:</a:t>
            </a:r>
            <a:endParaRPr/>
          </a:p>
          <a:p>
            <a:pPr indent="-361950" lvl="0" marL="457200" marR="0" rtl="1" algn="just">
              <a:lnSpc>
                <a:spcPct val="100000"/>
              </a:lnSpc>
              <a:spcBef>
                <a:spcPts val="0"/>
              </a:spcBef>
              <a:spcAft>
                <a:spcPts val="0"/>
              </a:spcAft>
              <a:buClr>
                <a:srgbClr val="106585"/>
              </a:buClr>
              <a:buSzPts val="2100"/>
              <a:buFont typeface="Arial"/>
              <a:buChar char="•"/>
            </a:pPr>
            <a:r>
              <a:rPr b="1" i="0" lang="ar-MA" sz="2400" u="none" cap="none" strike="noStrike">
                <a:solidFill>
                  <a:srgbClr val="FF0000"/>
                </a:solidFill>
                <a:latin typeface="Calibri"/>
                <a:ea typeface="Calibri"/>
                <a:cs typeface="Calibri"/>
                <a:sym typeface="Calibri"/>
              </a:rPr>
              <a:t>مفردات: </a:t>
            </a:r>
            <a:r>
              <a:rPr b="1" i="0" lang="ar-MA" sz="2400" u="none" cap="none" strike="noStrike">
                <a:solidFill>
                  <a:srgbClr val="106585"/>
                </a:solidFill>
                <a:latin typeface="Calibri"/>
                <a:ea typeface="Calibri"/>
                <a:cs typeface="Calibri"/>
                <a:sym typeface="Calibri"/>
              </a:rPr>
              <a:t>– الكتابة – التأليف – البحث العلمي – الاتجاه الأدبي - المحاكاة - النزعة الإصلاحية </a:t>
            </a:r>
            <a:endParaRPr/>
          </a:p>
          <a:p>
            <a:pPr indent="-361950" lvl="0" marL="457200" marR="0" rtl="1" algn="just">
              <a:lnSpc>
                <a:spcPct val="100000"/>
              </a:lnSpc>
              <a:spcBef>
                <a:spcPts val="0"/>
              </a:spcBef>
              <a:spcAft>
                <a:spcPts val="0"/>
              </a:spcAft>
              <a:buClr>
                <a:srgbClr val="106585"/>
              </a:buClr>
              <a:buSzPts val="2100"/>
              <a:buFont typeface="Arial"/>
              <a:buChar char="•"/>
            </a:pPr>
            <a:r>
              <a:rPr b="1" i="0" lang="ar-MA" sz="2400" u="none" cap="none" strike="noStrike">
                <a:solidFill>
                  <a:srgbClr val="FF0000"/>
                </a:solidFill>
                <a:latin typeface="Calibri"/>
                <a:ea typeface="Calibri"/>
                <a:cs typeface="Calibri"/>
                <a:sym typeface="Calibri"/>
              </a:rPr>
              <a:t>أفعال الكلام:</a:t>
            </a:r>
            <a:r>
              <a:rPr b="1" i="0" lang="ar-MA" sz="2400" u="none" cap="none" strike="noStrike">
                <a:solidFill>
                  <a:srgbClr val="106585"/>
                </a:solidFill>
                <a:latin typeface="Calibri"/>
                <a:ea typeface="Calibri"/>
                <a:cs typeface="Calibri"/>
                <a:sym typeface="Calibri"/>
              </a:rPr>
              <a:t> </a:t>
            </a:r>
            <a:r>
              <a:rPr b="0" i="0" lang="ar-MA" sz="2400" u="none" cap="none" strike="noStrike">
                <a:solidFill>
                  <a:srgbClr val="106585"/>
                </a:solidFill>
                <a:latin typeface="Calibri"/>
                <a:ea typeface="Calibri"/>
                <a:cs typeface="Calibri"/>
                <a:sym typeface="Calibri"/>
              </a:rPr>
              <a:t>عبارات تدل على:</a:t>
            </a:r>
            <a:r>
              <a:rPr b="1" i="0" lang="ar-MA" sz="2400" u="none" cap="none" strike="noStrike">
                <a:solidFill>
                  <a:srgbClr val="106585"/>
                </a:solidFill>
                <a:latin typeface="Calibri"/>
                <a:ea typeface="Calibri"/>
                <a:cs typeface="Calibri"/>
                <a:sym typeface="Calibri"/>
              </a:rPr>
              <a:t> التعبير عن رأي شخصي + الرضا عن الحياة الجديدة</a:t>
            </a:r>
            <a:endParaRPr/>
          </a:p>
        </p:txBody>
      </p:sp>
      <p:sp>
        <p:nvSpPr>
          <p:cNvPr id="432" name="Google Shape;432;g2d52039f3b7_0_160"/>
          <p:cNvSpPr txBox="1"/>
          <p:nvPr/>
        </p:nvSpPr>
        <p:spPr>
          <a:xfrm>
            <a:off x="1014352" y="491140"/>
            <a:ext cx="10373965" cy="20338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600" u="none" cap="none" strike="noStrike">
                <a:solidFill>
                  <a:srgbClr val="7F7F7F"/>
                </a:solidFill>
                <a:latin typeface="Arial"/>
                <a:ea typeface="Arial"/>
                <a:cs typeface="Arial"/>
                <a:sym typeface="Arial"/>
              </a:rPr>
              <a:t>يشرح المدرس أهداف الحصة بوضوح ، ويبين المطلوب من المتعلم في كل هدف.</a:t>
            </a:r>
            <a:endParaRPr b="0" i="0" sz="1600" u="none" cap="none" strike="noStrike">
              <a:solidFill>
                <a:srgbClr val="7F7F7F"/>
              </a:solidFill>
              <a:latin typeface="Arial"/>
              <a:ea typeface="Arial"/>
              <a:cs typeface="Arial"/>
              <a:sym typeface="Arial"/>
            </a:endParaRPr>
          </a:p>
        </p:txBody>
      </p:sp>
      <p:sp>
        <p:nvSpPr>
          <p:cNvPr id="433" name="Google Shape;433;g2d52039f3b7_0_160"/>
          <p:cNvSpPr/>
          <p:nvPr/>
        </p:nvSpPr>
        <p:spPr>
          <a:xfrm>
            <a:off x="304800" y="2790280"/>
            <a:ext cx="9843646" cy="1168400"/>
          </a:xfrm>
          <a:prstGeom prst="roundRect">
            <a:avLst>
              <a:gd fmla="val 16667" name="adj"/>
            </a:avLst>
          </a:prstGeom>
          <a:solidFill>
            <a:srgbClr val="F2F2F2"/>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rPr b="1" i="0" lang="ar-MA" sz="2000" u="none" cap="none" strike="noStrike">
                <a:solidFill>
                  <a:srgbClr val="106585"/>
                </a:solidFill>
                <a:latin typeface="Calibri"/>
                <a:ea typeface="Calibri"/>
                <a:cs typeface="Calibri"/>
                <a:sym typeface="Calibri"/>
              </a:rPr>
              <a:t>قراءة مقطع من النص بطلاقة في حدود دقيقة.</a:t>
            </a:r>
            <a:endParaRPr b="0" i="0" sz="15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None/>
            </a:pPr>
            <a:r>
              <a:t/>
            </a:r>
            <a:endParaRPr b="1" i="0" sz="2000" u="none" cap="none" strike="noStrike">
              <a:solidFill>
                <a:srgbClr val="106585"/>
              </a:solidFill>
              <a:latin typeface="Calibri"/>
              <a:ea typeface="Calibri"/>
              <a:cs typeface="Calibri"/>
              <a:sym typeface="Calibri"/>
            </a:endParaRPr>
          </a:p>
        </p:txBody>
      </p:sp>
      <p:sp>
        <p:nvSpPr>
          <p:cNvPr id="434" name="Google Shape;434;g2d52039f3b7_0_160"/>
          <p:cNvSpPr/>
          <p:nvPr/>
        </p:nvSpPr>
        <p:spPr>
          <a:xfrm>
            <a:off x="304800" y="4474000"/>
            <a:ext cx="9927220" cy="1168400"/>
          </a:xfrm>
          <a:prstGeom prst="roundRect">
            <a:avLst>
              <a:gd fmla="val 16667" name="adj"/>
            </a:avLst>
          </a:prstGeom>
          <a:solidFill>
            <a:srgbClr val="F2F2F2"/>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rPr b="1" i="0" lang="ar-MA" sz="2000" u="none" cap="none" strike="noStrike">
                <a:solidFill>
                  <a:srgbClr val="106585"/>
                </a:solidFill>
                <a:latin typeface="Calibri"/>
                <a:ea typeface="Calibri"/>
                <a:cs typeface="Calibri"/>
                <a:sym typeface="Calibri"/>
              </a:rPr>
              <a:t>الفهم الصريح للنص:</a:t>
            </a:r>
            <a:endParaRPr/>
          </a:p>
          <a:p>
            <a:pPr indent="0" lvl="0" marL="0" marR="0" rtl="1" algn="r">
              <a:lnSpc>
                <a:spcPct val="100000"/>
              </a:lnSpc>
              <a:spcBef>
                <a:spcPts val="0"/>
              </a:spcBef>
              <a:spcAft>
                <a:spcPts val="0"/>
              </a:spcAft>
              <a:buNone/>
            </a:pPr>
            <a:r>
              <a:rPr b="1" i="0" lang="ar-MA" sz="2000" u="none" cap="none" strike="noStrike">
                <a:solidFill>
                  <a:srgbClr val="106585"/>
                </a:solidFill>
                <a:latin typeface="Calibri"/>
                <a:ea typeface="Calibri"/>
                <a:cs typeface="Calibri"/>
                <a:sym typeface="Calibri"/>
              </a:rPr>
              <a:t> استخراج معلومات صريحة من نص "سِحْرُ الْكِتَابَةِ"</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None/>
            </a:pPr>
            <a:r>
              <a:t/>
            </a:r>
            <a:endParaRPr b="1" i="0" sz="2000" u="none" cap="none" strike="noStrike">
              <a:solidFill>
                <a:srgbClr val="106585"/>
              </a:solidFill>
              <a:latin typeface="Calibri"/>
              <a:ea typeface="Calibri"/>
              <a:cs typeface="Calibri"/>
              <a:sym typeface="Calibri"/>
            </a:endParaRPr>
          </a:p>
        </p:txBody>
      </p:sp>
      <p:pic>
        <p:nvPicPr>
          <p:cNvPr id="435" name="Google Shape;435;g2d52039f3b7_0_160"/>
          <p:cNvPicPr preferRelativeResize="0"/>
          <p:nvPr/>
        </p:nvPicPr>
        <p:blipFill rotWithShape="1">
          <a:blip r:embed="rId5">
            <a:alphaModFix/>
          </a:blip>
          <a:srcRect b="0" l="0" r="0" t="0"/>
          <a:stretch/>
        </p:blipFill>
        <p:spPr>
          <a:xfrm>
            <a:off x="10504408" y="4704399"/>
            <a:ext cx="707602" cy="70760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8"/>
                                        </p:tgtEl>
                                        <p:attrNameLst>
                                          <p:attrName>style.visibility</p:attrName>
                                        </p:attrNameLst>
                                      </p:cBhvr>
                                      <p:to>
                                        <p:strVal val="visible"/>
                                      </p:to>
                                    </p:set>
                                    <p:animEffect filter="fade" transition="in">
                                      <p:cBhvr>
                                        <p:cTn dur="1000"/>
                                        <p:tgtEl>
                                          <p:spTgt spid="42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0"/>
                                        </p:tgtEl>
                                        <p:attrNameLst>
                                          <p:attrName>style.visibility</p:attrName>
                                        </p:attrNameLst>
                                      </p:cBhvr>
                                      <p:to>
                                        <p:strVal val="visible"/>
                                      </p:to>
                                    </p:set>
                                    <p:animEffect filter="fade" transition="in">
                                      <p:cBhvr>
                                        <p:cTn dur="1000"/>
                                        <p:tgtEl>
                                          <p:spTgt spid="43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1"/>
                                        </p:tgtEl>
                                        <p:attrNameLst>
                                          <p:attrName>style.visibility</p:attrName>
                                        </p:attrNameLst>
                                      </p:cBhvr>
                                      <p:to>
                                        <p:strVal val="visible"/>
                                      </p:to>
                                    </p:set>
                                    <p:animEffect filter="fade" transition="in">
                                      <p:cBhvr>
                                        <p:cTn dur="1000"/>
                                        <p:tgtEl>
                                          <p:spTgt spid="43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3"/>
                                        </p:tgtEl>
                                        <p:attrNameLst>
                                          <p:attrName>style.visibility</p:attrName>
                                        </p:attrNameLst>
                                      </p:cBhvr>
                                      <p:to>
                                        <p:strVal val="visible"/>
                                      </p:to>
                                    </p:set>
                                    <p:animEffect filter="fade" transition="in">
                                      <p:cBhvr>
                                        <p:cTn dur="1000"/>
                                        <p:tgtEl>
                                          <p:spTgt spid="43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4"/>
                                        </p:tgtEl>
                                        <p:attrNameLst>
                                          <p:attrName>style.visibility</p:attrName>
                                        </p:attrNameLst>
                                      </p:cBhvr>
                                      <p:to>
                                        <p:strVal val="visible"/>
                                      </p:to>
                                    </p:set>
                                    <p:animEffect filter="fade" transition="in">
                                      <p:cBhvr>
                                        <p:cTn dur="1000"/>
                                        <p:tgtEl>
                                          <p:spTgt spid="43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5"/>
                                        </p:tgtEl>
                                        <p:attrNameLst>
                                          <p:attrName>style.visibility</p:attrName>
                                        </p:attrNameLst>
                                      </p:cBhvr>
                                      <p:to>
                                        <p:strVal val="visible"/>
                                      </p:to>
                                    </p:set>
                                    <p:animEffect filter="fade" transition="in">
                                      <p:cBhvr>
                                        <p:cTn dur="1000"/>
                                        <p:tgtEl>
                                          <p:spTgt spid="4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p14"/>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rgbClr val="757070"/>
              </a:buClr>
              <a:buSzPts val="2000"/>
              <a:buFont typeface="Calibri"/>
              <a:buNone/>
            </a:pPr>
            <a:r>
              <a:rPr lang="ar-MA"/>
              <a:t>هل أنتم مستعدون لخوض غمار هذه الرحلة؟  لننطلق</a:t>
            </a:r>
            <a:endParaRPr/>
          </a:p>
        </p:txBody>
      </p:sp>
      <p:sp>
        <p:nvSpPr>
          <p:cNvPr id="441" name="Google Shape;441;p14"/>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rgbClr val="AEABAB"/>
              </a:buClr>
              <a:buSzPts val="1400"/>
              <a:buNone/>
            </a:pPr>
            <a:r>
              <a:rPr lang="ar-MA"/>
              <a:t>يحفز المدرس المتعلمين ويثير حماسهم</a:t>
            </a:r>
            <a:endParaRPr/>
          </a:p>
        </p:txBody>
      </p:sp>
      <p:pic>
        <p:nvPicPr>
          <p:cNvPr id="442" name="Google Shape;442;p14"/>
          <p:cNvPicPr preferRelativeResize="0"/>
          <p:nvPr/>
        </p:nvPicPr>
        <p:blipFill rotWithShape="1">
          <a:blip r:embed="rId3">
            <a:alphaModFix/>
          </a:blip>
          <a:srcRect b="17350" l="0" r="0" t="0"/>
          <a:stretch/>
        </p:blipFill>
        <p:spPr>
          <a:xfrm>
            <a:off x="590309" y="1151303"/>
            <a:ext cx="10741306" cy="53234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grpSp>
        <p:nvGrpSpPr>
          <p:cNvPr id="447" name="Google Shape;447;p1"/>
          <p:cNvGrpSpPr/>
          <p:nvPr/>
        </p:nvGrpSpPr>
        <p:grpSpPr>
          <a:xfrm>
            <a:off x="5130955" y="1706886"/>
            <a:ext cx="6054377" cy="3711725"/>
            <a:chOff x="1715066" y="1103461"/>
            <a:chExt cx="5717724" cy="3124203"/>
          </a:xfrm>
        </p:grpSpPr>
        <p:sp>
          <p:nvSpPr>
            <p:cNvPr id="448" name="Google Shape;448;p1"/>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449" name="Google Shape;449;p1"/>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450" name="Google Shape;450;p1"/>
          <p:cNvSpPr txBox="1"/>
          <p:nvPr/>
        </p:nvSpPr>
        <p:spPr>
          <a:xfrm>
            <a:off x="5223539" y="2321004"/>
            <a:ext cx="5869200" cy="1908215"/>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None/>
            </a:pPr>
            <a:r>
              <a:rPr b="1" i="0" lang="ar-MA" sz="4800" u="none" cap="none" strike="noStrike">
                <a:solidFill>
                  <a:srgbClr val="44546A"/>
                </a:solidFill>
                <a:latin typeface="Calibri"/>
                <a:ea typeface="Calibri"/>
                <a:cs typeface="Calibri"/>
                <a:sym typeface="Calibri"/>
              </a:rPr>
              <a:t>القراءة</a:t>
            </a:r>
            <a:r>
              <a:rPr b="0" i="0" lang="ar-MA" sz="9600" u="none" cap="none" strike="noStrike">
                <a:solidFill>
                  <a:srgbClr val="000000"/>
                </a:solidFill>
                <a:latin typeface="Arial"/>
                <a:ea typeface="Arial"/>
                <a:cs typeface="Arial"/>
                <a:sym typeface="Arial"/>
              </a:rPr>
              <a:t> </a:t>
            </a:r>
            <a:r>
              <a:rPr b="1" i="0" lang="ar-MA" sz="4800" u="none" cap="none" strike="noStrike">
                <a:solidFill>
                  <a:srgbClr val="44546A"/>
                </a:solidFill>
                <a:latin typeface="Calibri"/>
                <a:ea typeface="Calibri"/>
                <a:cs typeface="Calibri"/>
                <a:sym typeface="Calibri"/>
              </a:rPr>
              <a:t>الصامتة</a:t>
            </a:r>
            <a:br>
              <a:rPr b="0" i="0" lang="ar-MA" sz="9600" u="none" cap="none" strike="noStrike">
                <a:solidFill>
                  <a:srgbClr val="000000"/>
                </a:solidFill>
                <a:latin typeface="Arial"/>
                <a:ea typeface="Arial"/>
                <a:cs typeface="Arial"/>
                <a:sym typeface="Arial"/>
              </a:rPr>
            </a:br>
            <a:r>
              <a:rPr b="1" i="0" lang="ar-MA" sz="2800" u="none" cap="none" strike="noStrike">
                <a:solidFill>
                  <a:srgbClr val="44546A"/>
                </a:solidFill>
                <a:latin typeface="Calibri"/>
                <a:ea typeface="Calibri"/>
                <a:cs typeface="Calibri"/>
                <a:sym typeface="Calibri"/>
              </a:rPr>
              <a:t>(دقيقتان)</a:t>
            </a:r>
            <a:endParaRPr b="1" i="0" sz="2800" u="none" cap="none" strike="noStrike">
              <a:solidFill>
                <a:srgbClr val="44546A"/>
              </a:solidFill>
              <a:latin typeface="Calibri"/>
              <a:ea typeface="Calibri"/>
              <a:cs typeface="Calibri"/>
              <a:sym typeface="Calibri"/>
            </a:endParaRPr>
          </a:p>
        </p:txBody>
      </p:sp>
      <p:pic>
        <p:nvPicPr>
          <p:cNvPr descr="‫تعلم القراءة... أهم طرق واستراتيجيات تعلم القراءة التي تساعد المعلم والأهل  في تعليم الطفل‬‎" id="451" name="Google Shape;451;p1"/>
          <p:cNvPicPr preferRelativeResize="0"/>
          <p:nvPr/>
        </p:nvPicPr>
        <p:blipFill rotWithShape="1">
          <a:blip r:embed="rId3">
            <a:alphaModFix/>
          </a:blip>
          <a:srcRect b="0" l="0" r="0" t="0"/>
          <a:stretch/>
        </p:blipFill>
        <p:spPr>
          <a:xfrm>
            <a:off x="796413" y="2064774"/>
            <a:ext cx="3294114" cy="335383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pic>
        <p:nvPicPr>
          <p:cNvPr descr="Image générée" id="456" name="Google Shape;456;p12"/>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457" name="Google Shape;457;p12"/>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58" name="Google Shape;458;p12"/>
          <p:cNvSpPr txBox="1"/>
          <p:nvPr/>
        </p:nvSpPr>
        <p:spPr>
          <a:xfrm>
            <a:off x="1337188" y="110718"/>
            <a:ext cx="10029660" cy="631327"/>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قراءة النص قراءة صامتة: </a:t>
            </a:r>
            <a:endParaRPr b="0" i="0" sz="1400" u="none" cap="none" strike="noStrike">
              <a:solidFill>
                <a:srgbClr val="000000"/>
              </a:solidFill>
              <a:latin typeface="Arial"/>
              <a:ea typeface="Arial"/>
              <a:cs typeface="Arial"/>
              <a:sym typeface="Arial"/>
            </a:endParaRPr>
          </a:p>
          <a:p>
            <a:pPr indent="0" lvl="0" marL="0" marR="0" rtl="1" algn="r">
              <a:lnSpc>
                <a:spcPct val="103750"/>
              </a:lnSpc>
              <a:spcBef>
                <a:spcPts val="0"/>
              </a:spcBef>
              <a:spcAft>
                <a:spcPts val="0"/>
              </a:spcAft>
              <a:buClr>
                <a:srgbClr val="000000"/>
              </a:buClr>
              <a:buSzPts val="2000"/>
              <a:buFont typeface="Arial"/>
              <a:buNone/>
            </a:pPr>
            <a:r>
              <a:t/>
            </a:r>
            <a:endParaRPr b="1" i="0" sz="2000" u="none" cap="none" strike="noStrike">
              <a:solidFill>
                <a:srgbClr val="222A35"/>
              </a:solidFill>
              <a:latin typeface="Calibri"/>
              <a:ea typeface="Calibri"/>
              <a:cs typeface="Calibri"/>
              <a:sym typeface="Calibri"/>
            </a:endParaRPr>
          </a:p>
        </p:txBody>
      </p:sp>
      <p:sp>
        <p:nvSpPr>
          <p:cNvPr id="459" name="Google Shape;459;p12"/>
          <p:cNvSpPr txBox="1"/>
          <p:nvPr/>
        </p:nvSpPr>
        <p:spPr>
          <a:xfrm>
            <a:off x="1652563" y="494995"/>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يطلب</a:t>
            </a:r>
            <a:r>
              <a:rPr b="0" i="0" lang="ar-MA" sz="1400" u="none" cap="none" strike="noStrike">
                <a:solidFill>
                  <a:srgbClr val="323F4F"/>
                </a:solidFill>
                <a:latin typeface="Calibri"/>
                <a:ea typeface="Calibri"/>
                <a:cs typeface="Calibri"/>
                <a:sym typeface="Calibri"/>
              </a:rPr>
              <a:t> المدرس من المتعلمين قراءة النص قراءة صامتة ملتزمين قواعد القراءة السليمة </a:t>
            </a:r>
            <a:r>
              <a:rPr b="0" i="1" lang="ar-MA" sz="1400" u="none" cap="none" strike="noStrike">
                <a:solidFill>
                  <a:srgbClr val="323F4F"/>
                </a:solidFill>
                <a:latin typeface="Calibri"/>
                <a:ea typeface="Calibri"/>
                <a:cs typeface="Calibri"/>
                <a:sym typeface="Calibri"/>
              </a:rPr>
              <a:t>.</a:t>
            </a:r>
            <a:endParaRPr/>
          </a:p>
        </p:txBody>
      </p:sp>
      <p:pic>
        <p:nvPicPr>
          <p:cNvPr descr="Lever la main - Icônes mains et gestes gratuites" id="460" name="Google Shape;460;p12"/>
          <p:cNvPicPr preferRelativeResize="0"/>
          <p:nvPr/>
        </p:nvPicPr>
        <p:blipFill rotWithShape="1">
          <a:blip r:embed="rId4">
            <a:alphaModFix/>
          </a:blip>
          <a:srcRect b="0" l="0" r="0" t="0"/>
          <a:stretch/>
        </p:blipFill>
        <p:spPr>
          <a:xfrm>
            <a:off x="90141" y="34992"/>
            <a:ext cx="735012" cy="7334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grpSp>
        <p:nvGrpSpPr>
          <p:cNvPr id="465" name="Google Shape;465;p17"/>
          <p:cNvGrpSpPr/>
          <p:nvPr/>
        </p:nvGrpSpPr>
        <p:grpSpPr>
          <a:xfrm>
            <a:off x="3302155" y="1795376"/>
            <a:ext cx="6054377" cy="3711725"/>
            <a:chOff x="1715066" y="1103461"/>
            <a:chExt cx="5717724" cy="3124203"/>
          </a:xfrm>
        </p:grpSpPr>
        <p:sp>
          <p:nvSpPr>
            <p:cNvPr id="466" name="Google Shape;466;p17"/>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467" name="Google Shape;467;p17"/>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468" name="Google Shape;468;p17"/>
          <p:cNvSpPr txBox="1"/>
          <p:nvPr/>
        </p:nvSpPr>
        <p:spPr>
          <a:xfrm>
            <a:off x="3394739" y="3082828"/>
            <a:ext cx="5869200" cy="1169551"/>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None/>
            </a:pPr>
            <a:r>
              <a:rPr b="1" i="0" lang="ar-MA" sz="4800" u="none" cap="none" strike="noStrike">
                <a:solidFill>
                  <a:srgbClr val="44546A"/>
                </a:solidFill>
                <a:latin typeface="Calibri"/>
                <a:ea typeface="Calibri"/>
                <a:cs typeface="Calibri"/>
                <a:sym typeface="Calibri"/>
              </a:rPr>
              <a:t>اكتساب معجم وتوظيفه</a:t>
            </a:r>
            <a:br>
              <a:rPr b="0" i="0" lang="ar-MA" sz="9600" u="none" cap="none" strike="noStrike">
                <a:solidFill>
                  <a:srgbClr val="000000"/>
                </a:solidFill>
                <a:latin typeface="Arial"/>
                <a:ea typeface="Arial"/>
                <a:cs typeface="Arial"/>
                <a:sym typeface="Arial"/>
              </a:rPr>
            </a:br>
            <a:r>
              <a:rPr b="1" i="0" lang="ar-MA" sz="2800" u="none" cap="none" strike="noStrike">
                <a:solidFill>
                  <a:srgbClr val="44546A"/>
                </a:solidFill>
                <a:latin typeface="Calibri"/>
                <a:ea typeface="Calibri"/>
                <a:cs typeface="Calibri"/>
                <a:sym typeface="Calibri"/>
              </a:rPr>
              <a:t>(10 دقائق)</a:t>
            </a:r>
            <a:endParaRPr b="1" i="0" sz="2800" u="none" cap="none" strike="noStrike">
              <a:solidFill>
                <a:srgbClr val="44546A"/>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grpSp>
        <p:nvGrpSpPr>
          <p:cNvPr id="473" name="Google Shape;473;p31"/>
          <p:cNvGrpSpPr/>
          <p:nvPr/>
        </p:nvGrpSpPr>
        <p:grpSpPr>
          <a:xfrm>
            <a:off x="2188786" y="1398631"/>
            <a:ext cx="7823200" cy="4347639"/>
            <a:chOff x="1324757" y="2465021"/>
            <a:chExt cx="11734800" cy="6521459"/>
          </a:xfrm>
        </p:grpSpPr>
        <p:sp>
          <p:nvSpPr>
            <p:cNvPr id="474" name="Google Shape;474;p31"/>
            <p:cNvSpPr/>
            <p:nvPr/>
          </p:nvSpPr>
          <p:spPr>
            <a:xfrm>
              <a:off x="1324757" y="2465021"/>
              <a:ext cx="11734800" cy="652145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549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Calibri"/>
                <a:ea typeface="Calibri"/>
                <a:cs typeface="Calibri"/>
                <a:sym typeface="Calibri"/>
              </a:endParaRPr>
            </a:p>
          </p:txBody>
        </p:sp>
        <p:sp>
          <p:nvSpPr>
            <p:cNvPr id="475" name="Google Shape;475;p31"/>
            <p:cNvSpPr/>
            <p:nvPr/>
          </p:nvSpPr>
          <p:spPr>
            <a:xfrm>
              <a:off x="1471714" y="2574003"/>
              <a:ext cx="11435443" cy="6248400"/>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Calibri"/>
                <a:ea typeface="Calibri"/>
                <a:cs typeface="Calibri"/>
                <a:sym typeface="Calibri"/>
              </a:endParaRPr>
            </a:p>
          </p:txBody>
        </p:sp>
        <p:sp>
          <p:nvSpPr>
            <p:cNvPr id="476" name="Google Shape;476;p31"/>
            <p:cNvSpPr/>
            <p:nvPr/>
          </p:nvSpPr>
          <p:spPr>
            <a:xfrm>
              <a:off x="1646588" y="2726403"/>
              <a:ext cx="11085695" cy="5943600"/>
            </a:xfrm>
            <a:prstGeom prst="rect">
              <a:avLst/>
            </a:prstGeom>
            <a:solidFill>
              <a:schemeClr val="lt1"/>
            </a:solidFill>
            <a:ln>
              <a:noFill/>
            </a:ln>
            <a:effectLst>
              <a:outerShdw blurRad="63500" sx="102000" rotWithShape="0" algn="ctr" sy="102000">
                <a:srgbClr val="000000">
                  <a:alpha val="352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Calibri"/>
                <a:ea typeface="Calibri"/>
                <a:cs typeface="Calibri"/>
                <a:sym typeface="Calibri"/>
              </a:endParaRPr>
            </a:p>
          </p:txBody>
        </p:sp>
      </p:grpSp>
      <p:sp>
        <p:nvSpPr>
          <p:cNvPr id="477" name="Google Shape;477;p31"/>
          <p:cNvSpPr/>
          <p:nvPr/>
        </p:nvSpPr>
        <p:spPr>
          <a:xfrm>
            <a:off x="2653053" y="5210746"/>
            <a:ext cx="6960000" cy="86517"/>
          </a:xfrm>
          <a:prstGeom prst="rect">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Calibri"/>
              <a:ea typeface="Calibri"/>
              <a:cs typeface="Calibri"/>
              <a:sym typeface="Calibri"/>
            </a:endParaRPr>
          </a:p>
        </p:txBody>
      </p:sp>
      <p:sp>
        <p:nvSpPr>
          <p:cNvPr id="478" name="Google Shape;478;p31"/>
          <p:cNvSpPr/>
          <p:nvPr/>
        </p:nvSpPr>
        <p:spPr>
          <a:xfrm>
            <a:off x="8973911" y="1851325"/>
            <a:ext cx="1455855" cy="660400"/>
          </a:xfrm>
          <a:prstGeom prst="rect">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Calibri"/>
              <a:ea typeface="Calibri"/>
              <a:cs typeface="Calibri"/>
              <a:sym typeface="Calibri"/>
            </a:endParaRPr>
          </a:p>
        </p:txBody>
      </p:sp>
      <p:sp>
        <p:nvSpPr>
          <p:cNvPr id="479" name="Google Shape;479;p31"/>
          <p:cNvSpPr/>
          <p:nvPr/>
        </p:nvSpPr>
        <p:spPr>
          <a:xfrm rot="5400000">
            <a:off x="10029046" y="2494665"/>
            <a:ext cx="383274" cy="417394"/>
          </a:xfrm>
          <a:prstGeom prst="rtTriangle">
            <a:avLst/>
          </a:prstGeom>
          <a:solidFill>
            <a:srgbClr val="00589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Calibri"/>
              <a:ea typeface="Calibri"/>
              <a:cs typeface="Calibri"/>
              <a:sym typeface="Calibri"/>
            </a:endParaRPr>
          </a:p>
        </p:txBody>
      </p:sp>
      <p:sp>
        <p:nvSpPr>
          <p:cNvPr id="480" name="Google Shape;480;p31"/>
          <p:cNvSpPr/>
          <p:nvPr/>
        </p:nvSpPr>
        <p:spPr>
          <a:xfrm>
            <a:off x="9451885" y="1852028"/>
            <a:ext cx="585501"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0" i="0" lang="ar-MA" sz="3200" u="none" cap="none" strike="noStrike">
                <a:solidFill>
                  <a:schemeClr val="lt1"/>
                </a:solidFill>
                <a:latin typeface="Calibri"/>
                <a:ea typeface="Calibri"/>
                <a:cs typeface="Calibri"/>
                <a:sym typeface="Calibri"/>
              </a:rPr>
              <a:t>ن</a:t>
            </a:r>
            <a:endParaRPr b="0" i="0" sz="3200" u="none" cap="none" strike="noStrike">
              <a:solidFill>
                <a:schemeClr val="lt1"/>
              </a:solidFill>
              <a:latin typeface="Calibri"/>
              <a:ea typeface="Calibri"/>
              <a:cs typeface="Calibri"/>
              <a:sym typeface="Calibri"/>
            </a:endParaRPr>
          </a:p>
        </p:txBody>
      </p:sp>
      <p:sp>
        <p:nvSpPr>
          <p:cNvPr id="481" name="Google Shape;481;p31"/>
          <p:cNvSpPr txBox="1"/>
          <p:nvPr/>
        </p:nvSpPr>
        <p:spPr>
          <a:xfrm>
            <a:off x="2570723" y="3118845"/>
            <a:ext cx="7390500" cy="1752600"/>
          </a:xfrm>
          <a:prstGeom prst="rect">
            <a:avLst/>
          </a:prstGeom>
          <a:noFill/>
          <a:ln>
            <a:noFill/>
          </a:ln>
        </p:spPr>
        <p:txBody>
          <a:bodyPr anchorCtr="0" anchor="t" bIns="0" lIns="0" spcFirstLastPara="1" rIns="0" wrap="square" tIns="0">
            <a:spAutoFit/>
          </a:bodyPr>
          <a:lstStyle/>
          <a:p>
            <a:pPr indent="0" lvl="0" marL="0" marR="0" rtl="0" algn="ctr">
              <a:lnSpc>
                <a:spcPct val="90000"/>
              </a:lnSpc>
              <a:spcBef>
                <a:spcPts val="0"/>
              </a:spcBef>
              <a:spcAft>
                <a:spcPts val="0"/>
              </a:spcAft>
              <a:buClr>
                <a:srgbClr val="000000"/>
              </a:buClr>
              <a:buSzPts val="5400"/>
              <a:buFont typeface="Arial"/>
              <a:buNone/>
            </a:pPr>
            <a:r>
              <a:rPr b="1" i="0" lang="ar-MA" sz="5400" u="none" cap="none" strike="noStrike">
                <a:solidFill>
                  <a:schemeClr val="dk2"/>
                </a:solidFill>
                <a:latin typeface="Calibri"/>
                <a:ea typeface="Calibri"/>
                <a:cs typeface="Calibri"/>
                <a:sym typeface="Calibri"/>
              </a:rPr>
              <a:t>النمذجة</a:t>
            </a:r>
            <a:endParaRPr b="1" i="0" sz="5400" u="none" cap="none" strike="noStrike">
              <a:solidFill>
                <a:schemeClr val="dk2"/>
              </a:solidFill>
              <a:latin typeface="Calibri"/>
              <a:ea typeface="Calibri"/>
              <a:cs typeface="Calibri"/>
              <a:sym typeface="Calibri"/>
            </a:endParaRPr>
          </a:p>
          <a:p>
            <a:pPr indent="0" lvl="0" marL="0" marR="0" rtl="1" algn="ctr">
              <a:lnSpc>
                <a:spcPct val="90000"/>
              </a:lnSpc>
              <a:spcBef>
                <a:spcPts val="2000"/>
              </a:spcBef>
              <a:spcAft>
                <a:spcPts val="0"/>
              </a:spcAft>
              <a:buClr>
                <a:srgbClr val="000000"/>
              </a:buClr>
              <a:buSzPts val="5400"/>
              <a:buFont typeface="Arial"/>
              <a:buNone/>
            </a:pPr>
            <a:r>
              <a:rPr b="1" i="0" lang="ar-MA" sz="5400" u="none" cap="none" strike="noStrike">
                <a:solidFill>
                  <a:schemeClr val="dk2"/>
                </a:solidFill>
                <a:latin typeface="Calibri"/>
                <a:ea typeface="Calibri"/>
                <a:cs typeface="Calibri"/>
                <a:sym typeface="Calibri"/>
              </a:rPr>
              <a:t>(3 دقائق)</a:t>
            </a:r>
            <a:endParaRPr b="0" i="0" sz="1400" u="none" cap="none" strike="noStrike">
              <a:solidFill>
                <a:srgbClr val="000000"/>
              </a:solidFill>
              <a:latin typeface="Arial"/>
              <a:ea typeface="Arial"/>
              <a:cs typeface="Arial"/>
              <a:sym typeface="Arial"/>
            </a:endParaRPr>
          </a:p>
        </p:txBody>
      </p:sp>
      <p:pic>
        <p:nvPicPr>
          <p:cNvPr id="482" name="Google Shape;482;p31"/>
          <p:cNvPicPr preferRelativeResize="0"/>
          <p:nvPr/>
        </p:nvPicPr>
        <p:blipFill rotWithShape="1">
          <a:blip r:embed="rId3">
            <a:alphaModFix/>
          </a:blip>
          <a:srcRect b="0" l="0" r="0" t="0"/>
          <a:stretch/>
        </p:blipFill>
        <p:spPr>
          <a:xfrm>
            <a:off x="5773590" y="2093101"/>
            <a:ext cx="649963" cy="64996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pic>
        <p:nvPicPr>
          <p:cNvPr descr="Image générée" id="487" name="Google Shape;487;p69"/>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488" name="Google Shape;488;p69"/>
          <p:cNvSpPr/>
          <p:nvPr/>
        </p:nvSpPr>
        <p:spPr>
          <a:xfrm>
            <a:off x="-2894" y="9832"/>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89" name="Google Shape;489;p69"/>
          <p:cNvSpPr txBox="1"/>
          <p:nvPr/>
        </p:nvSpPr>
        <p:spPr>
          <a:xfrm>
            <a:off x="799569" y="110718"/>
            <a:ext cx="10567279"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تعرفنا في حصة الاستماع استراتيجية الشرح بالتوظيف في جمل . سنعتمد الاستراتيجية نفسها في فهم المفردات الآتية:</a:t>
            </a:r>
            <a:endParaRPr/>
          </a:p>
        </p:txBody>
      </p:sp>
      <p:sp>
        <p:nvSpPr>
          <p:cNvPr id="490" name="Google Shape;490;p69"/>
          <p:cNvSpPr txBox="1"/>
          <p:nvPr/>
        </p:nvSpPr>
        <p:spPr>
          <a:xfrm>
            <a:off x="799569" y="496148"/>
            <a:ext cx="10454905" cy="387798"/>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ينجز المدرس، على السبورة،  المثال الأول أمام أنظار التلاميذ  للتذكير بالاستراتيجية، و يطلب منهم إكمال باقي الجمل بمفردات مناسبة مع التصريح بسيرورة الإنجاز  و منطق الاستدلال. بعد الانتهاء ينقل التلاميذ الجمل مصححة على  دفاترهم.</a:t>
            </a:r>
            <a:endParaRPr/>
          </a:p>
        </p:txBody>
      </p:sp>
      <p:sp>
        <p:nvSpPr>
          <p:cNvPr id="491" name="Google Shape;491;p69"/>
          <p:cNvSpPr txBox="1"/>
          <p:nvPr/>
        </p:nvSpPr>
        <p:spPr>
          <a:xfrm>
            <a:off x="422787" y="942424"/>
            <a:ext cx="11307097" cy="1384954"/>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None/>
            </a:pPr>
            <a:r>
              <a:rPr b="1" i="0" lang="ar-MA" sz="2800" u="none" cap="none" strike="noStrike">
                <a:solidFill>
                  <a:schemeClr val="dk1"/>
                </a:solidFill>
                <a:latin typeface="Calibri"/>
                <a:ea typeface="Calibri"/>
                <a:cs typeface="Calibri"/>
                <a:sym typeface="Calibri"/>
              </a:rPr>
              <a:t>أُكْمِلُ الْجُمَلَ بِالْمُفْرَدَاتِ الْآتِيةِ: </a:t>
            </a:r>
            <a:endParaRPr/>
          </a:p>
          <a:p>
            <a:pPr indent="0" lvl="0" marL="0" marR="0" rtl="1" algn="r">
              <a:lnSpc>
                <a:spcPct val="150000"/>
              </a:lnSpc>
              <a:spcBef>
                <a:spcPts val="0"/>
              </a:spcBef>
              <a:spcAft>
                <a:spcPts val="0"/>
              </a:spcAft>
              <a:buNone/>
            </a:pPr>
            <a:r>
              <a:rPr b="1" i="0" lang="ar-MA" sz="2800" u="none" cap="none" strike="noStrike">
                <a:solidFill>
                  <a:srgbClr val="FF0000"/>
                </a:solidFill>
                <a:latin typeface="Calibri"/>
                <a:ea typeface="Calibri"/>
                <a:cs typeface="Calibri"/>
                <a:sym typeface="Calibri"/>
              </a:rPr>
              <a:t> – الكِتَابَةُ – تَأْلِيفِ – ٱلْبَحْثِ ٱلْعِلْمِيِّ – اتِّجَاهٌ أَدَبِيٌّ - مُحَاكَاةِ - ٱلنَّزْعَةِ ٱلْإِصْلَاحِيَّةِ </a:t>
            </a:r>
            <a:endParaRPr/>
          </a:p>
        </p:txBody>
      </p:sp>
      <p:graphicFrame>
        <p:nvGraphicFramePr>
          <p:cNvPr id="492" name="Google Shape;492;p69"/>
          <p:cNvGraphicFramePr/>
          <p:nvPr/>
        </p:nvGraphicFramePr>
        <p:xfrm>
          <a:off x="2418734" y="2689111"/>
          <a:ext cx="3000000" cy="3000000"/>
        </p:xfrm>
        <a:graphic>
          <a:graphicData uri="http://schemas.openxmlformats.org/drawingml/2006/table">
            <a:tbl>
              <a:tblPr bandRow="1" firstRow="1">
                <a:noFill/>
                <a:tableStyleId>{E95B03CD-5F7C-4E06-8731-F9E09FB72346}</a:tableStyleId>
              </a:tblPr>
              <a:tblGrid>
                <a:gridCol w="8099150"/>
              </a:tblGrid>
              <a:tr h="370850">
                <a:tc>
                  <a:txBody>
                    <a:bodyPr/>
                    <a:lstStyle/>
                    <a:p>
                      <a:pPr indent="-457200" lvl="0" marL="457200" marR="0" rtl="1" algn="r">
                        <a:lnSpc>
                          <a:spcPct val="100000"/>
                        </a:lnSpc>
                        <a:spcBef>
                          <a:spcPts val="0"/>
                        </a:spcBef>
                        <a:spcAft>
                          <a:spcPts val="0"/>
                        </a:spcAft>
                        <a:buClr>
                          <a:srgbClr val="000000"/>
                        </a:buClr>
                        <a:buSzPts val="2800"/>
                        <a:buFont typeface="Noto Sans Symbols"/>
                        <a:buChar char="⮚"/>
                      </a:pPr>
                      <a:r>
                        <a:rPr lang="ar-MA" sz="2800" u="none" cap="none" strike="noStrike">
                          <a:solidFill>
                            <a:schemeClr val="dk1"/>
                          </a:solidFill>
                        </a:rPr>
                        <a:t>اَلرُّومَانْسِيَّةُ ..........................مَشْهُورٌ.</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D966"/>
                    </a:solidFill>
                  </a:tcPr>
                </a:tc>
              </a:tr>
              <a:tr h="370850">
                <a:tc>
                  <a:txBody>
                    <a:bodyPr/>
                    <a:lstStyle/>
                    <a:p>
                      <a:pPr indent="-457200" lvl="0" marL="457200" marR="0" rtl="1" algn="r">
                        <a:lnSpc>
                          <a:spcPct val="100000"/>
                        </a:lnSpc>
                        <a:spcBef>
                          <a:spcPts val="0"/>
                        </a:spcBef>
                        <a:spcAft>
                          <a:spcPts val="0"/>
                        </a:spcAft>
                        <a:buClr>
                          <a:srgbClr val="000000"/>
                        </a:buClr>
                        <a:buSzPts val="2800"/>
                        <a:buFont typeface="Noto Sans Symbols"/>
                        <a:buChar char="⮚"/>
                      </a:pPr>
                      <a:r>
                        <a:rPr b="1" lang="ar-MA" sz="2800" u="none" cap="none" strike="noStrike">
                          <a:solidFill>
                            <a:schemeClr val="dk1"/>
                          </a:solidFill>
                        </a:rPr>
                        <a:t>عُرِفَ كِبَارُ ٱلْمُفَكِّرِينَ ٱلْمُسْلِمِينَ بِ...............................</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D966"/>
                    </a:solidFill>
                  </a:tcPr>
                </a:tc>
              </a:tr>
              <a:tr h="370850">
                <a:tc>
                  <a:txBody>
                    <a:bodyPr/>
                    <a:lstStyle/>
                    <a:p>
                      <a:pPr indent="-457200" lvl="0" marL="457200" marR="0" rtl="1" algn="r">
                        <a:lnSpc>
                          <a:spcPct val="100000"/>
                        </a:lnSpc>
                        <a:spcBef>
                          <a:spcPts val="0"/>
                        </a:spcBef>
                        <a:spcAft>
                          <a:spcPts val="0"/>
                        </a:spcAft>
                        <a:buClr>
                          <a:srgbClr val="000000"/>
                        </a:buClr>
                        <a:buSzPts val="2800"/>
                        <a:buFont typeface="Noto Sans Symbols"/>
                        <a:buChar char="⮚"/>
                      </a:pPr>
                      <a:r>
                        <a:rPr b="1" lang="ar-MA" sz="2800" u="none" cap="none" strike="noStrike">
                          <a:solidFill>
                            <a:schemeClr val="dk1"/>
                          </a:solidFill>
                        </a:rPr>
                        <a:t>يَشْتَغِلُ ٱلكَاتِبُ أحمد أمين فِي ........................ ٱلْكُتُبِ.</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D966"/>
                    </a:solidFill>
                  </a:tcPr>
                </a:tc>
              </a:tr>
              <a:tr h="370850">
                <a:tc>
                  <a:txBody>
                    <a:bodyPr/>
                    <a:lstStyle/>
                    <a:p>
                      <a:pPr indent="-457200" lvl="0" marL="457200" marR="0" rtl="1" algn="r">
                        <a:lnSpc>
                          <a:spcPct val="100000"/>
                        </a:lnSpc>
                        <a:spcBef>
                          <a:spcPts val="0"/>
                        </a:spcBef>
                        <a:spcAft>
                          <a:spcPts val="0"/>
                        </a:spcAft>
                        <a:buClr>
                          <a:srgbClr val="000000"/>
                        </a:buClr>
                        <a:buSzPts val="2800"/>
                        <a:buFont typeface="Noto Sans Symbols"/>
                        <a:buChar char="⮚"/>
                      </a:pPr>
                      <a:r>
                        <a:rPr b="1" lang="ar-MA" sz="2800" u="none" cap="none" strike="noStrike">
                          <a:solidFill>
                            <a:schemeClr val="dk1"/>
                          </a:solidFill>
                        </a:rPr>
                        <a:t>تَنْقُلُ ................ ٱلْأفكَارَ وٱلْمَعْلُومَاتِ مِنْ جِيلٍ إلَى جِيل.</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D966"/>
                    </a:solidFill>
                  </a:tcPr>
                </a:tc>
              </a:tr>
              <a:tr h="370850">
                <a:tc>
                  <a:txBody>
                    <a:bodyPr/>
                    <a:lstStyle/>
                    <a:p>
                      <a:pPr indent="-457200" lvl="0" marL="457200" marR="0" rtl="1" algn="r">
                        <a:lnSpc>
                          <a:spcPct val="100000"/>
                        </a:lnSpc>
                        <a:spcBef>
                          <a:spcPts val="0"/>
                        </a:spcBef>
                        <a:spcAft>
                          <a:spcPts val="0"/>
                        </a:spcAft>
                        <a:buClr>
                          <a:srgbClr val="000000"/>
                        </a:buClr>
                        <a:buSzPts val="2800"/>
                        <a:buFont typeface="Noto Sans Symbols"/>
                        <a:buChar char="⮚"/>
                      </a:pPr>
                      <a:r>
                        <a:rPr b="1" lang="ar-MA" sz="2800" u="none" cap="none" strike="noStrike">
                          <a:solidFill>
                            <a:schemeClr val="dk1"/>
                          </a:solidFill>
                        </a:rPr>
                        <a:t>تَتَقَدَّمُ ٱلْأُمَمُ بِتَشْجِيعِ ..........................................</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D966"/>
                    </a:solidFill>
                  </a:tcPr>
                </a:tc>
              </a:tr>
              <a:tr h="370850">
                <a:tc>
                  <a:txBody>
                    <a:bodyPr/>
                    <a:lstStyle/>
                    <a:p>
                      <a:pPr indent="-457200" lvl="0" marL="457200" marR="0" rtl="1" algn="r">
                        <a:lnSpc>
                          <a:spcPct val="100000"/>
                        </a:lnSpc>
                        <a:spcBef>
                          <a:spcPts val="0"/>
                        </a:spcBef>
                        <a:spcAft>
                          <a:spcPts val="0"/>
                        </a:spcAft>
                        <a:buClr>
                          <a:srgbClr val="000000"/>
                        </a:buClr>
                        <a:buSzPts val="2800"/>
                        <a:buFont typeface="Noto Sans Symbols"/>
                        <a:buChar char="⮚"/>
                      </a:pPr>
                      <a:r>
                        <a:rPr b="1" lang="ar-MA" sz="2800" u="none" cap="none" strike="noStrike">
                          <a:solidFill>
                            <a:schemeClr val="dk1"/>
                          </a:solidFill>
                        </a:rPr>
                        <a:t>يَعْمَدُ الْكَاتِبُ النَّاشِئُ إِلَى .................... كِبَارِ ٱلْمُفَكِّرِينَ.</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D966"/>
                    </a:solidFill>
                  </a:tcPr>
                </a:tc>
              </a:tr>
            </a:tbl>
          </a:graphicData>
        </a:graphic>
      </p:graphicFrame>
      <p:pic>
        <p:nvPicPr>
          <p:cNvPr id="493" name="Google Shape;493;p69"/>
          <p:cNvPicPr preferRelativeResize="0"/>
          <p:nvPr/>
        </p:nvPicPr>
        <p:blipFill rotWithShape="1">
          <a:blip r:embed="rId4">
            <a:alphaModFix/>
          </a:blip>
          <a:srcRect b="0" l="0" r="0" t="0"/>
          <a:stretch/>
        </p:blipFill>
        <p:spPr>
          <a:xfrm>
            <a:off x="69319" y="63282"/>
            <a:ext cx="730250" cy="7302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1"/>
                                        </p:tgtEl>
                                        <p:attrNameLst>
                                          <p:attrName>style.visibility</p:attrName>
                                        </p:attrNameLst>
                                      </p:cBhvr>
                                      <p:to>
                                        <p:strVal val="visible"/>
                                      </p:to>
                                    </p:set>
                                    <p:animEffect filter="fade" transition="in">
                                      <p:cBhvr>
                                        <p:cTn dur="1000"/>
                                        <p:tgtEl>
                                          <p:spTgt spid="4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pic>
        <p:nvPicPr>
          <p:cNvPr descr="Image générée" id="498" name="Google Shape;498;g311ca762b20_0_20"/>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499" name="Google Shape;499;g311ca762b20_0_20"/>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500" name="Google Shape;500;g311ca762b20_0_20"/>
          <p:cNvSpPr txBox="1"/>
          <p:nvPr/>
        </p:nvSpPr>
        <p:spPr>
          <a:xfrm>
            <a:off x="422787" y="942424"/>
            <a:ext cx="11307097" cy="1384954"/>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None/>
            </a:pPr>
            <a:r>
              <a:rPr b="1" i="0" lang="ar-MA" sz="2800" u="none" cap="none" strike="noStrike">
                <a:solidFill>
                  <a:schemeClr val="dk1"/>
                </a:solidFill>
                <a:latin typeface="Calibri"/>
                <a:ea typeface="Calibri"/>
                <a:cs typeface="Calibri"/>
                <a:sym typeface="Calibri"/>
              </a:rPr>
              <a:t>أُكْمِلُ الْجُمَلَ بِالْمُفْرَدَاتِ الْآتِيةِ: </a:t>
            </a:r>
            <a:endParaRPr/>
          </a:p>
          <a:p>
            <a:pPr indent="0" lvl="0" marL="0" marR="0" rtl="1" algn="r">
              <a:lnSpc>
                <a:spcPct val="150000"/>
              </a:lnSpc>
              <a:spcBef>
                <a:spcPts val="0"/>
              </a:spcBef>
              <a:spcAft>
                <a:spcPts val="0"/>
              </a:spcAft>
              <a:buNone/>
            </a:pPr>
            <a:r>
              <a:rPr b="1" i="0" lang="ar-MA" sz="2800" u="none" cap="none" strike="noStrike">
                <a:solidFill>
                  <a:srgbClr val="FF0000"/>
                </a:solidFill>
                <a:latin typeface="Calibri"/>
                <a:ea typeface="Calibri"/>
                <a:cs typeface="Calibri"/>
                <a:sym typeface="Calibri"/>
              </a:rPr>
              <a:t> – ٱلْكِتَابَةُ – تَأْلِيفِ – ٱلْبَحْثِ ٱلْعِلْمِيِّ – اتِّجَاهٌ أَدَبِيٌّ - مُحَاكَاةِ - ٱلنَّزْعَةِ ٱلْإِصْلَاحِيَّة</a:t>
            </a:r>
            <a:endParaRPr b="1" i="0" sz="3200" u="none" cap="none" strike="noStrike">
              <a:solidFill>
                <a:srgbClr val="FF0000"/>
              </a:solidFill>
              <a:latin typeface="Calibri"/>
              <a:ea typeface="Calibri"/>
              <a:cs typeface="Calibri"/>
              <a:sym typeface="Calibri"/>
            </a:endParaRPr>
          </a:p>
        </p:txBody>
      </p:sp>
      <p:graphicFrame>
        <p:nvGraphicFramePr>
          <p:cNvPr id="501" name="Google Shape;501;g311ca762b20_0_20"/>
          <p:cNvGraphicFramePr/>
          <p:nvPr/>
        </p:nvGraphicFramePr>
        <p:xfrm>
          <a:off x="2389874" y="2813472"/>
          <a:ext cx="3000000" cy="3000000"/>
        </p:xfrm>
        <a:graphic>
          <a:graphicData uri="http://schemas.openxmlformats.org/drawingml/2006/table">
            <a:tbl>
              <a:tblPr bandRow="1" firstRow="1">
                <a:noFill/>
                <a:tableStyleId>{E95B03CD-5F7C-4E06-8731-F9E09FB72346}</a:tableStyleId>
              </a:tblPr>
              <a:tblGrid>
                <a:gridCol w="8128000"/>
              </a:tblGrid>
              <a:tr h="370850">
                <a:tc>
                  <a:txBody>
                    <a:bodyPr/>
                    <a:lstStyle/>
                    <a:p>
                      <a:pPr indent="-457200" lvl="0" marL="457200" marR="0" rtl="1" algn="r">
                        <a:lnSpc>
                          <a:spcPct val="100000"/>
                        </a:lnSpc>
                        <a:spcBef>
                          <a:spcPts val="0"/>
                        </a:spcBef>
                        <a:spcAft>
                          <a:spcPts val="0"/>
                        </a:spcAft>
                        <a:buClr>
                          <a:srgbClr val="000000"/>
                        </a:buClr>
                        <a:buSzPts val="2800"/>
                        <a:buFont typeface="Noto Sans Symbols"/>
                        <a:buChar char="⮚"/>
                      </a:pPr>
                      <a:r>
                        <a:rPr lang="ar-MA" sz="2800" u="none" cap="none" strike="noStrike">
                          <a:solidFill>
                            <a:schemeClr val="dk1"/>
                          </a:solidFill>
                        </a:rPr>
                        <a:t>اَلرُّومَانْسِيَّةُ ....................مَشْهُورٌ.</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D966"/>
                    </a:solidFill>
                  </a:tcPr>
                </a:tc>
              </a:tr>
              <a:tr h="370850">
                <a:tc>
                  <a:txBody>
                    <a:bodyPr/>
                    <a:lstStyle/>
                    <a:p>
                      <a:pPr indent="-457200" lvl="0" marL="457200" marR="0" rtl="1" algn="r">
                        <a:lnSpc>
                          <a:spcPct val="100000"/>
                        </a:lnSpc>
                        <a:spcBef>
                          <a:spcPts val="0"/>
                        </a:spcBef>
                        <a:spcAft>
                          <a:spcPts val="0"/>
                        </a:spcAft>
                        <a:buClr>
                          <a:srgbClr val="000000"/>
                        </a:buClr>
                        <a:buSzPts val="2800"/>
                        <a:buFont typeface="Noto Sans Symbols"/>
                        <a:buChar char="⮚"/>
                      </a:pPr>
                      <a:r>
                        <a:rPr b="1" lang="ar-MA" sz="2800" u="none" cap="none" strike="noStrike">
                          <a:solidFill>
                            <a:schemeClr val="dk1"/>
                          </a:solidFill>
                        </a:rPr>
                        <a:t>عُرِفَ كِبَارُ ٱلْمُفَكِّرِينَ ٱلْمُسْلِمِينَ بِ...................................</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D966"/>
                    </a:solidFill>
                  </a:tcPr>
                </a:tc>
              </a:tr>
            </a:tbl>
          </a:graphicData>
        </a:graphic>
      </p:graphicFrame>
      <p:pic>
        <p:nvPicPr>
          <p:cNvPr id="502" name="Google Shape;502;g311ca762b20_0_20"/>
          <p:cNvPicPr preferRelativeResize="0"/>
          <p:nvPr/>
        </p:nvPicPr>
        <p:blipFill rotWithShape="1">
          <a:blip r:embed="rId4">
            <a:alphaModFix/>
          </a:blip>
          <a:srcRect b="0" l="0" r="0" t="0"/>
          <a:stretch/>
        </p:blipFill>
        <p:spPr>
          <a:xfrm>
            <a:off x="69319" y="63282"/>
            <a:ext cx="730250" cy="730250"/>
          </a:xfrm>
          <a:prstGeom prst="rect">
            <a:avLst/>
          </a:prstGeom>
          <a:noFill/>
          <a:ln>
            <a:noFill/>
          </a:ln>
        </p:spPr>
      </p:pic>
      <p:sp>
        <p:nvSpPr>
          <p:cNvPr id="503" name="Google Shape;503;g311ca762b20_0_20"/>
          <p:cNvSpPr txBox="1"/>
          <p:nvPr/>
        </p:nvSpPr>
        <p:spPr>
          <a:xfrm>
            <a:off x="799569" y="110718"/>
            <a:ext cx="10567279"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تعرفنا في حصة الاستماع استراتيجية الشرح بالتوظيف في جمل . سنعتمد الاستراتيجية نفسها في فهم المفردات الآتية:</a:t>
            </a:r>
            <a:endParaRPr/>
          </a:p>
        </p:txBody>
      </p:sp>
      <p:sp>
        <p:nvSpPr>
          <p:cNvPr id="504" name="Google Shape;504;g311ca762b20_0_20"/>
          <p:cNvSpPr txBox="1"/>
          <p:nvPr/>
        </p:nvSpPr>
        <p:spPr>
          <a:xfrm>
            <a:off x="799569" y="496148"/>
            <a:ext cx="10454905" cy="387798"/>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ينجز المدرس، على السبورة،  المثال الأول أمام أنظار التلاميذ  للتذكير بالاستراتيجية، و يطلب منهم إكمال باقي الجمل بمفردات مناسبة مع التصريح بسيرورة الإنجاز  و منطق الاستدلال. بعد الانتهاء ينقل التلاميذ الجمل مصححة على  دفاترهم.</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0"/>
                                        </p:tgtEl>
                                        <p:attrNameLst>
                                          <p:attrName>style.visibility</p:attrName>
                                        </p:attrNameLst>
                                      </p:cBhvr>
                                      <p:to>
                                        <p:strVal val="visible"/>
                                      </p:to>
                                    </p:set>
                                    <p:animEffect filter="fade" transition="in">
                                      <p:cBhvr>
                                        <p:cTn dur="1000"/>
                                        <p:tgtEl>
                                          <p:spTgt spid="50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pic>
        <p:nvPicPr>
          <p:cNvPr descr="Image générée" id="509" name="Google Shape;509;g3078cc62912_0_0"/>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510" name="Google Shape;510;g3078cc62912_0_0"/>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pic>
        <p:nvPicPr>
          <p:cNvPr descr="Lever la main - Icônes mains et gestes gratuites" id="511" name="Google Shape;511;g3078cc62912_0_0"/>
          <p:cNvPicPr preferRelativeResize="0"/>
          <p:nvPr/>
        </p:nvPicPr>
        <p:blipFill rotWithShape="1">
          <a:blip r:embed="rId4">
            <a:alphaModFix/>
          </a:blip>
          <a:srcRect b="0" l="0" r="0" t="0"/>
          <a:stretch/>
        </p:blipFill>
        <p:spPr>
          <a:xfrm>
            <a:off x="90141" y="34992"/>
            <a:ext cx="735012" cy="733425"/>
          </a:xfrm>
          <a:prstGeom prst="rect">
            <a:avLst/>
          </a:prstGeom>
          <a:noFill/>
          <a:ln>
            <a:noFill/>
          </a:ln>
        </p:spPr>
      </p:pic>
      <p:sp>
        <p:nvSpPr>
          <p:cNvPr id="512" name="Google Shape;512;g3078cc62912_0_0"/>
          <p:cNvSpPr txBox="1"/>
          <p:nvPr/>
        </p:nvSpPr>
        <p:spPr>
          <a:xfrm>
            <a:off x="422787" y="942424"/>
            <a:ext cx="11307097" cy="1384954"/>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None/>
            </a:pPr>
            <a:r>
              <a:rPr b="1" i="0" lang="ar-MA" sz="2800" u="none" cap="none" strike="noStrike">
                <a:solidFill>
                  <a:schemeClr val="dk1"/>
                </a:solidFill>
                <a:latin typeface="Calibri"/>
                <a:ea typeface="Calibri"/>
                <a:cs typeface="Calibri"/>
                <a:sym typeface="Calibri"/>
              </a:rPr>
              <a:t>أُكْمِلُ الْجُمَلَ بِالْمُفْرَدَاتِ الْآتِيةِ: </a:t>
            </a:r>
            <a:endParaRPr/>
          </a:p>
          <a:p>
            <a:pPr indent="0" lvl="0" marL="0" marR="0" rtl="1" algn="r">
              <a:lnSpc>
                <a:spcPct val="150000"/>
              </a:lnSpc>
              <a:spcBef>
                <a:spcPts val="0"/>
              </a:spcBef>
              <a:spcAft>
                <a:spcPts val="0"/>
              </a:spcAft>
              <a:buNone/>
            </a:pPr>
            <a:r>
              <a:rPr b="1" i="0" lang="ar-MA" sz="2800" u="none" cap="none" strike="noStrike">
                <a:solidFill>
                  <a:srgbClr val="FF0000"/>
                </a:solidFill>
                <a:latin typeface="Calibri"/>
                <a:ea typeface="Calibri"/>
                <a:cs typeface="Calibri"/>
                <a:sym typeface="Calibri"/>
              </a:rPr>
              <a:t> – ٱلكِْتَابَةُ – تَأْلِيفِ – ٱلْبَحْثِ ٱلْعِلْمِيِّ – اتِّجَاهٌ أَدَبِيٌّ - مُحَاكَاةِ - ٱلنَّزْعَةِ ٱلْإِصْلَاحِيَّة</a:t>
            </a:r>
            <a:endParaRPr b="1" i="0" sz="3200" u="none" cap="none" strike="noStrike">
              <a:solidFill>
                <a:srgbClr val="FF0000"/>
              </a:solidFill>
              <a:latin typeface="Calibri"/>
              <a:ea typeface="Calibri"/>
              <a:cs typeface="Calibri"/>
              <a:sym typeface="Calibri"/>
            </a:endParaRPr>
          </a:p>
        </p:txBody>
      </p:sp>
      <p:graphicFrame>
        <p:nvGraphicFramePr>
          <p:cNvPr id="513" name="Google Shape;513;g3078cc62912_0_0"/>
          <p:cNvGraphicFramePr/>
          <p:nvPr/>
        </p:nvGraphicFramePr>
        <p:xfrm>
          <a:off x="2547190" y="2612884"/>
          <a:ext cx="3000000" cy="3000000"/>
        </p:xfrm>
        <a:graphic>
          <a:graphicData uri="http://schemas.openxmlformats.org/drawingml/2006/table">
            <a:tbl>
              <a:tblPr bandRow="1" firstRow="1">
                <a:noFill/>
                <a:tableStyleId>{E95B03CD-5F7C-4E06-8731-F9E09FB72346}</a:tableStyleId>
              </a:tblPr>
              <a:tblGrid>
                <a:gridCol w="8128000"/>
              </a:tblGrid>
              <a:tr h="370850">
                <a:tc>
                  <a:txBody>
                    <a:bodyPr/>
                    <a:lstStyle/>
                    <a:p>
                      <a:pPr indent="-457200" lvl="0" marL="457200" marR="0" rtl="1" algn="r">
                        <a:lnSpc>
                          <a:spcPct val="100000"/>
                        </a:lnSpc>
                        <a:spcBef>
                          <a:spcPts val="0"/>
                        </a:spcBef>
                        <a:spcAft>
                          <a:spcPts val="0"/>
                        </a:spcAft>
                        <a:buClr>
                          <a:srgbClr val="000000"/>
                        </a:buClr>
                        <a:buSzPts val="2800"/>
                        <a:buFont typeface="Noto Sans Symbols"/>
                        <a:buChar char="⮚"/>
                      </a:pPr>
                      <a:r>
                        <a:rPr lang="ar-MA" sz="2800" u="none" cap="none" strike="noStrike">
                          <a:solidFill>
                            <a:schemeClr val="dk1"/>
                          </a:solidFill>
                        </a:rPr>
                        <a:t>اَلرُّومَانْسِيَّةُ </a:t>
                      </a:r>
                      <a:r>
                        <a:rPr lang="ar-MA" sz="2800" u="none" cap="none" strike="noStrike">
                          <a:solidFill>
                            <a:srgbClr val="FF0000"/>
                          </a:solidFill>
                        </a:rPr>
                        <a:t>اتِّجَاهٌ أَدَبِيٌّ </a:t>
                      </a:r>
                      <a:r>
                        <a:rPr lang="ar-MA" sz="2800" u="none" cap="none" strike="noStrike">
                          <a:solidFill>
                            <a:schemeClr val="dk1"/>
                          </a:solidFill>
                        </a:rPr>
                        <a:t>مَشْهُورٌ.</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D966"/>
                    </a:solidFill>
                  </a:tcPr>
                </a:tc>
              </a:tr>
              <a:tr h="370850">
                <a:tc>
                  <a:txBody>
                    <a:bodyPr/>
                    <a:lstStyle/>
                    <a:p>
                      <a:pPr indent="-457200" lvl="0" marL="457200" marR="0" rtl="1" algn="r">
                        <a:lnSpc>
                          <a:spcPct val="100000"/>
                        </a:lnSpc>
                        <a:spcBef>
                          <a:spcPts val="0"/>
                        </a:spcBef>
                        <a:spcAft>
                          <a:spcPts val="0"/>
                        </a:spcAft>
                        <a:buClr>
                          <a:srgbClr val="000000"/>
                        </a:buClr>
                        <a:buSzPts val="2800"/>
                        <a:buFont typeface="Noto Sans Symbols"/>
                        <a:buChar char="⮚"/>
                      </a:pPr>
                      <a:r>
                        <a:rPr b="1" lang="ar-MA" sz="2800" u="none" cap="none" strike="noStrike">
                          <a:solidFill>
                            <a:schemeClr val="dk1"/>
                          </a:solidFill>
                        </a:rPr>
                        <a:t>عُرِفَ كِبَارُ ٱلْمُفَكِّرِينَ ٱلْمُسْلِمِينَ بِ</a:t>
                      </a:r>
                      <a:r>
                        <a:rPr b="1" lang="ar-MA" sz="2800" u="none" cap="none" strike="noStrike">
                          <a:solidFill>
                            <a:srgbClr val="FF0000"/>
                          </a:solidFill>
                        </a:rPr>
                        <a:t>ٱلنَّزْعَةِ ٱلْإصْلاحِيَّةِ</a:t>
                      </a:r>
                      <a:r>
                        <a:rPr b="1" lang="ar-MA" sz="2800" u="none" cap="none" strike="noStrike">
                          <a:solidFill>
                            <a:schemeClr val="dk1"/>
                          </a:solidFill>
                        </a:rPr>
                        <a:t>.</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D966"/>
                    </a:solidFill>
                  </a:tcPr>
                </a:tc>
              </a:tr>
            </a:tbl>
          </a:graphicData>
        </a:graphic>
      </p:graphicFrame>
      <p:sp>
        <p:nvSpPr>
          <p:cNvPr id="514" name="Google Shape;514;g3078cc62912_0_0"/>
          <p:cNvSpPr txBox="1"/>
          <p:nvPr/>
        </p:nvSpPr>
        <p:spPr>
          <a:xfrm>
            <a:off x="799569" y="110718"/>
            <a:ext cx="10567279"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تعرفنا في حصة الاستماع استراتيجية الشرح بالتوظيف في جمل . سنعتمد الاستراتيجية نفسها في فهم المفردات الآتية:</a:t>
            </a:r>
            <a:endParaRPr/>
          </a:p>
        </p:txBody>
      </p:sp>
      <p:sp>
        <p:nvSpPr>
          <p:cNvPr id="515" name="Google Shape;515;g3078cc62912_0_0"/>
          <p:cNvSpPr txBox="1"/>
          <p:nvPr/>
        </p:nvSpPr>
        <p:spPr>
          <a:xfrm>
            <a:off x="799569" y="496148"/>
            <a:ext cx="10454905" cy="387798"/>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ينجز المدرس، على السبورة،  المثال الأول أمام أنظار التلاميذ  للتذكير بالاستراتيجية، و يطلب منهم إكمال باقي الجمل بمفردات مناسبة مع التصريح بسيرورة الإنجاز  و منطق الاستدلال. بعد الانتهاء ينقل التلاميذ الجمل مصححة على  دفاترهم.</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2"/>
                                        </p:tgtEl>
                                        <p:attrNameLst>
                                          <p:attrName>style.visibility</p:attrName>
                                        </p:attrNameLst>
                                      </p:cBhvr>
                                      <p:to>
                                        <p:strVal val="visible"/>
                                      </p:to>
                                    </p:set>
                                    <p:animEffect filter="fade" transition="in">
                                      <p:cBhvr>
                                        <p:cTn dur="1000"/>
                                        <p:tgtEl>
                                          <p:spTgt spid="5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pic>
        <p:nvPicPr>
          <p:cNvPr descr="Image générée" id="520" name="Google Shape;520;p9"/>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521" name="Google Shape;521;p9"/>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graphicFrame>
        <p:nvGraphicFramePr>
          <p:cNvPr id="522" name="Google Shape;522;p9"/>
          <p:cNvGraphicFramePr/>
          <p:nvPr/>
        </p:nvGraphicFramePr>
        <p:xfrm>
          <a:off x="2384640" y="2714197"/>
          <a:ext cx="3000000" cy="3000000"/>
        </p:xfrm>
        <a:graphic>
          <a:graphicData uri="http://schemas.openxmlformats.org/drawingml/2006/table">
            <a:tbl>
              <a:tblPr bandRow="1" firstRow="1">
                <a:noFill/>
                <a:tableStyleId>{E95B03CD-5F7C-4E06-8731-F9E09FB72346}</a:tableStyleId>
              </a:tblPr>
              <a:tblGrid>
                <a:gridCol w="8138475"/>
              </a:tblGrid>
              <a:tr h="370850">
                <a:tc>
                  <a:txBody>
                    <a:bodyPr/>
                    <a:lstStyle/>
                    <a:p>
                      <a:pPr indent="-457200" lvl="0" marL="457200" marR="0" rtl="1" algn="r">
                        <a:lnSpc>
                          <a:spcPct val="100000"/>
                        </a:lnSpc>
                        <a:spcBef>
                          <a:spcPts val="0"/>
                        </a:spcBef>
                        <a:spcAft>
                          <a:spcPts val="0"/>
                        </a:spcAft>
                        <a:buClr>
                          <a:srgbClr val="000000"/>
                        </a:buClr>
                        <a:buSzPts val="2800"/>
                        <a:buFont typeface="Noto Sans Symbols"/>
                        <a:buChar char="⮚"/>
                      </a:pPr>
                      <a:r>
                        <a:rPr b="1" lang="ar-MA" sz="2800" u="none" cap="none" strike="noStrike">
                          <a:solidFill>
                            <a:schemeClr val="dk1"/>
                          </a:solidFill>
                        </a:rPr>
                        <a:t>يَشْتَغِلُ ٱلْكَاتِبُ أحمد أمين فِي ..................ٱلْكُتُبِ.</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D966"/>
                    </a:solidFill>
                  </a:tcPr>
                </a:tc>
              </a:tr>
              <a:tr h="370850">
                <a:tc>
                  <a:txBody>
                    <a:bodyPr/>
                    <a:lstStyle/>
                    <a:p>
                      <a:pPr indent="-457200" lvl="0" marL="457200" marR="0" rtl="1" algn="r">
                        <a:lnSpc>
                          <a:spcPct val="100000"/>
                        </a:lnSpc>
                        <a:spcBef>
                          <a:spcPts val="0"/>
                        </a:spcBef>
                        <a:spcAft>
                          <a:spcPts val="0"/>
                        </a:spcAft>
                        <a:buClr>
                          <a:srgbClr val="000000"/>
                        </a:buClr>
                        <a:buSzPts val="2800"/>
                        <a:buFont typeface="Noto Sans Symbols"/>
                        <a:buChar char="⮚"/>
                      </a:pPr>
                      <a:r>
                        <a:rPr b="1" lang="ar-MA" sz="2800" u="none" cap="none" strike="noStrike">
                          <a:solidFill>
                            <a:schemeClr val="dk1"/>
                          </a:solidFill>
                        </a:rPr>
                        <a:t> تَنْقُلُ ............ ٱلْأفكَارَ وٱلْمَعْلُومَاتِ مِنْ جِيلٍ إلَى جِيل.</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D966"/>
                    </a:solidFill>
                  </a:tcPr>
                </a:tc>
              </a:tr>
            </a:tbl>
          </a:graphicData>
        </a:graphic>
      </p:graphicFrame>
      <p:pic>
        <p:nvPicPr>
          <p:cNvPr id="523" name="Google Shape;523;p9"/>
          <p:cNvPicPr preferRelativeResize="0"/>
          <p:nvPr/>
        </p:nvPicPr>
        <p:blipFill rotWithShape="1">
          <a:blip r:embed="rId4">
            <a:alphaModFix/>
          </a:blip>
          <a:srcRect b="0" l="0" r="0" t="0"/>
          <a:stretch/>
        </p:blipFill>
        <p:spPr>
          <a:xfrm>
            <a:off x="69319" y="63282"/>
            <a:ext cx="730250" cy="730250"/>
          </a:xfrm>
          <a:prstGeom prst="rect">
            <a:avLst/>
          </a:prstGeom>
          <a:noFill/>
          <a:ln>
            <a:noFill/>
          </a:ln>
        </p:spPr>
      </p:pic>
      <p:sp>
        <p:nvSpPr>
          <p:cNvPr id="524" name="Google Shape;524;p9"/>
          <p:cNvSpPr txBox="1"/>
          <p:nvPr/>
        </p:nvSpPr>
        <p:spPr>
          <a:xfrm>
            <a:off x="422787" y="942424"/>
            <a:ext cx="11307097" cy="1384954"/>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None/>
            </a:pPr>
            <a:r>
              <a:rPr b="1" i="0" lang="ar-MA" sz="2800" u="none" cap="none" strike="noStrike">
                <a:solidFill>
                  <a:schemeClr val="dk1"/>
                </a:solidFill>
                <a:latin typeface="Calibri"/>
                <a:ea typeface="Calibri"/>
                <a:cs typeface="Calibri"/>
                <a:sym typeface="Calibri"/>
              </a:rPr>
              <a:t>أُكْمِلُ الْجُمَلَ بِالْمُفْرَدَاتِ الْآتِيةِ: </a:t>
            </a:r>
            <a:endParaRPr/>
          </a:p>
          <a:p>
            <a:pPr indent="0" lvl="0" marL="0" marR="0" rtl="1" algn="r">
              <a:lnSpc>
                <a:spcPct val="150000"/>
              </a:lnSpc>
              <a:spcBef>
                <a:spcPts val="0"/>
              </a:spcBef>
              <a:spcAft>
                <a:spcPts val="0"/>
              </a:spcAft>
              <a:buNone/>
            </a:pPr>
            <a:r>
              <a:rPr b="1" i="0" lang="ar-MA" sz="2800" u="none" cap="none" strike="noStrike">
                <a:solidFill>
                  <a:srgbClr val="FF0000"/>
                </a:solidFill>
                <a:latin typeface="Calibri"/>
                <a:ea typeface="Calibri"/>
                <a:cs typeface="Calibri"/>
                <a:sym typeface="Calibri"/>
              </a:rPr>
              <a:t> – ٱلكِْتَابَةُ – تَأْلِيفِ – ٱلْبَحْثِ ٱلْعِلْمِيِّ – اتِّجَاهٌ أَدَبِيٌّ - مُحَاكَاةِ - ٱلنَّزْعَةِ ٱلْإِصْلَاحِيَّة</a:t>
            </a:r>
            <a:endParaRPr b="1" i="0" sz="3200" u="none" cap="none" strike="noStrike">
              <a:solidFill>
                <a:srgbClr val="FF0000"/>
              </a:solidFill>
              <a:latin typeface="Calibri"/>
              <a:ea typeface="Calibri"/>
              <a:cs typeface="Calibri"/>
              <a:sym typeface="Calibri"/>
            </a:endParaRPr>
          </a:p>
        </p:txBody>
      </p:sp>
      <p:sp>
        <p:nvSpPr>
          <p:cNvPr id="525" name="Google Shape;525;p9"/>
          <p:cNvSpPr txBox="1"/>
          <p:nvPr/>
        </p:nvSpPr>
        <p:spPr>
          <a:xfrm>
            <a:off x="799569" y="110718"/>
            <a:ext cx="10567279"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تعرفنا في حصة الاستماع استراتيجية الشرح بالتوظيف في جمل . سنعتمد الاستراتيجية نفسها في فهم المفردات الآتية:</a:t>
            </a:r>
            <a:endParaRPr/>
          </a:p>
        </p:txBody>
      </p:sp>
      <p:sp>
        <p:nvSpPr>
          <p:cNvPr id="526" name="Google Shape;526;p9"/>
          <p:cNvSpPr txBox="1"/>
          <p:nvPr/>
        </p:nvSpPr>
        <p:spPr>
          <a:xfrm>
            <a:off x="799569" y="496148"/>
            <a:ext cx="10454905" cy="443198"/>
          </a:xfrm>
          <a:prstGeom prst="rect">
            <a:avLst/>
          </a:prstGeom>
          <a:noFill/>
          <a:ln>
            <a:noFill/>
          </a:ln>
        </p:spPr>
        <p:txBody>
          <a:bodyPr anchorCtr="0" anchor="t" bIns="0" lIns="0" spcFirstLastPara="1" rIns="0" wrap="square" tIns="0">
            <a:spAutoFit/>
          </a:bodyPr>
          <a:lstStyle/>
          <a:p>
            <a:pPr indent="0" lvl="0" marL="0" marR="0" rtl="1" algn="r">
              <a:lnSpc>
                <a:spcPct val="90000"/>
              </a:lnSpc>
              <a:spcBef>
                <a:spcPts val="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يطلب المدرس من المتعلمين  إكمال باقي الجمل بمفردات مناسبة ، يتناوب المتعلمون على المرور إلى السبورة لتقديم الجواب مع التصريح بسيرورة الإنجاز  و بمنطق الاستدلال. </a:t>
            </a:r>
            <a:r>
              <a:rPr b="1" i="1" lang="ar-MA" sz="1600" u="none" cap="none" strike="noStrike">
                <a:solidFill>
                  <a:srgbClr val="323F4F"/>
                </a:solidFill>
                <a:latin typeface="Calibri"/>
                <a:ea typeface="Calibri"/>
                <a:cs typeface="Calibri"/>
                <a:sym typeface="Calibri"/>
              </a:rPr>
              <a:t>بعد الانتهاء ينقل التلاميذ الجمل مصححة على  دفاترهم.</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4"/>
                                        </p:tgtEl>
                                        <p:attrNameLst>
                                          <p:attrName>style.visibility</p:attrName>
                                        </p:attrNameLst>
                                      </p:cBhvr>
                                      <p:to>
                                        <p:strVal val="visible"/>
                                      </p:to>
                                    </p:set>
                                    <p:animEffect filter="fade" transition="in">
                                      <p:cBhvr>
                                        <p:cTn dur="1000"/>
                                        <p:tgtEl>
                                          <p:spTgt spid="5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pic>
        <p:nvPicPr>
          <p:cNvPr descr="Image générée" id="531" name="Google Shape;531;p76"/>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532" name="Google Shape;532;p76"/>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pic>
        <p:nvPicPr>
          <p:cNvPr descr="Lever la main - Icônes mains et gestes gratuites" id="533" name="Google Shape;533;p76"/>
          <p:cNvPicPr preferRelativeResize="0"/>
          <p:nvPr/>
        </p:nvPicPr>
        <p:blipFill rotWithShape="1">
          <a:blip r:embed="rId4">
            <a:alphaModFix/>
          </a:blip>
          <a:srcRect b="0" l="0" r="0" t="0"/>
          <a:stretch/>
        </p:blipFill>
        <p:spPr>
          <a:xfrm>
            <a:off x="90141" y="34992"/>
            <a:ext cx="735012" cy="733425"/>
          </a:xfrm>
          <a:prstGeom prst="rect">
            <a:avLst/>
          </a:prstGeom>
          <a:noFill/>
          <a:ln>
            <a:noFill/>
          </a:ln>
        </p:spPr>
      </p:pic>
      <p:graphicFrame>
        <p:nvGraphicFramePr>
          <p:cNvPr id="534" name="Google Shape;534;p76"/>
          <p:cNvGraphicFramePr/>
          <p:nvPr/>
        </p:nvGraphicFramePr>
        <p:xfrm>
          <a:off x="2389874" y="2714197"/>
          <a:ext cx="3000000" cy="3000000"/>
        </p:xfrm>
        <a:graphic>
          <a:graphicData uri="http://schemas.openxmlformats.org/drawingml/2006/table">
            <a:tbl>
              <a:tblPr bandRow="1" firstRow="1">
                <a:noFill/>
                <a:tableStyleId>{E95B03CD-5F7C-4E06-8731-F9E09FB72346}</a:tableStyleId>
              </a:tblPr>
              <a:tblGrid>
                <a:gridCol w="8128000"/>
              </a:tblGrid>
              <a:tr h="370850">
                <a:tc>
                  <a:txBody>
                    <a:bodyPr/>
                    <a:lstStyle/>
                    <a:p>
                      <a:pPr indent="-457200" lvl="0" marL="457200" marR="0" rtl="1" algn="r">
                        <a:lnSpc>
                          <a:spcPct val="100000"/>
                        </a:lnSpc>
                        <a:spcBef>
                          <a:spcPts val="0"/>
                        </a:spcBef>
                        <a:spcAft>
                          <a:spcPts val="0"/>
                        </a:spcAft>
                        <a:buClr>
                          <a:srgbClr val="000000"/>
                        </a:buClr>
                        <a:buSzPts val="2800"/>
                        <a:buFont typeface="Noto Sans Symbols"/>
                        <a:buChar char="⮚"/>
                      </a:pPr>
                      <a:r>
                        <a:rPr b="1" lang="ar-MA" sz="2800" u="none" cap="none" strike="noStrike">
                          <a:solidFill>
                            <a:schemeClr val="dk1"/>
                          </a:solidFill>
                        </a:rPr>
                        <a:t>يَشْتَغِلُ ٱلْكَاتِبُ أحمد أمين فِي </a:t>
                      </a:r>
                      <a:r>
                        <a:rPr b="1" lang="ar-MA" sz="2800" u="none" cap="none" strike="noStrike">
                          <a:solidFill>
                            <a:srgbClr val="FF0000"/>
                          </a:solidFill>
                        </a:rPr>
                        <a:t>تَأْلِيفِ</a:t>
                      </a:r>
                      <a:r>
                        <a:rPr b="1" lang="ar-MA" sz="2800" u="none" cap="none" strike="noStrike">
                          <a:solidFill>
                            <a:schemeClr val="dk1"/>
                          </a:solidFill>
                        </a:rPr>
                        <a:t> ٱلْكُتُبِ.</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D966"/>
                    </a:solidFill>
                  </a:tcPr>
                </a:tc>
              </a:tr>
              <a:tr h="370850">
                <a:tc>
                  <a:txBody>
                    <a:bodyPr/>
                    <a:lstStyle/>
                    <a:p>
                      <a:pPr indent="-457200" lvl="0" marL="457200" marR="0" rtl="1" algn="r">
                        <a:lnSpc>
                          <a:spcPct val="100000"/>
                        </a:lnSpc>
                        <a:spcBef>
                          <a:spcPts val="0"/>
                        </a:spcBef>
                        <a:spcAft>
                          <a:spcPts val="0"/>
                        </a:spcAft>
                        <a:buClr>
                          <a:srgbClr val="000000"/>
                        </a:buClr>
                        <a:buSzPts val="2800"/>
                        <a:buFont typeface="Noto Sans Symbols"/>
                        <a:buChar char="⮚"/>
                      </a:pPr>
                      <a:r>
                        <a:rPr b="1" lang="ar-MA" sz="2800" u="none" cap="none" strike="noStrike">
                          <a:solidFill>
                            <a:schemeClr val="dk1"/>
                          </a:solidFill>
                        </a:rPr>
                        <a:t>تَنْقُلُ </a:t>
                      </a:r>
                      <a:r>
                        <a:rPr b="1" lang="ar-MA" sz="2800" u="none" cap="none" strike="noStrike">
                          <a:solidFill>
                            <a:srgbClr val="FF0000"/>
                          </a:solidFill>
                        </a:rPr>
                        <a:t>ٱلْكِتَابَةُ</a:t>
                      </a:r>
                      <a:r>
                        <a:rPr b="1" lang="ar-MA" sz="2800" u="none" cap="none" strike="noStrike">
                          <a:solidFill>
                            <a:schemeClr val="dk1"/>
                          </a:solidFill>
                        </a:rPr>
                        <a:t> ٱلْأفكَارَ وٱلْمَعْلُومَاتِ مِنْ جِيلٍ إلَى جِيل.</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D966"/>
                    </a:solidFill>
                  </a:tcPr>
                </a:tc>
              </a:tr>
            </a:tbl>
          </a:graphicData>
        </a:graphic>
      </p:graphicFrame>
      <p:sp>
        <p:nvSpPr>
          <p:cNvPr id="535" name="Google Shape;535;p76"/>
          <p:cNvSpPr txBox="1"/>
          <p:nvPr/>
        </p:nvSpPr>
        <p:spPr>
          <a:xfrm>
            <a:off x="422787" y="942424"/>
            <a:ext cx="11307097" cy="1384954"/>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None/>
            </a:pPr>
            <a:r>
              <a:rPr b="1" i="0" lang="ar-MA" sz="2800" u="none" cap="none" strike="noStrike">
                <a:solidFill>
                  <a:schemeClr val="dk1"/>
                </a:solidFill>
                <a:latin typeface="Calibri"/>
                <a:ea typeface="Calibri"/>
                <a:cs typeface="Calibri"/>
                <a:sym typeface="Calibri"/>
              </a:rPr>
              <a:t>أُكْمِلُ الْجُمَلَ بِالْمُفْرَدَاتِ الْآتِيةِ: </a:t>
            </a:r>
            <a:endParaRPr/>
          </a:p>
          <a:p>
            <a:pPr indent="0" lvl="0" marL="0" marR="0" rtl="1" algn="r">
              <a:lnSpc>
                <a:spcPct val="150000"/>
              </a:lnSpc>
              <a:spcBef>
                <a:spcPts val="0"/>
              </a:spcBef>
              <a:spcAft>
                <a:spcPts val="0"/>
              </a:spcAft>
              <a:buNone/>
            </a:pPr>
            <a:r>
              <a:rPr b="1" i="0" lang="ar-MA" sz="2800" u="none" cap="none" strike="noStrike">
                <a:solidFill>
                  <a:srgbClr val="FF0000"/>
                </a:solidFill>
                <a:latin typeface="Calibri"/>
                <a:ea typeface="Calibri"/>
                <a:cs typeface="Calibri"/>
                <a:sym typeface="Calibri"/>
              </a:rPr>
              <a:t> – ٱلْكِتَابَةُ – تَأْلِيفِ – ٱلْبَحْثِ ٱلْعِلْمِيِّ – اتِّجَاهٌ أَدَبِيٌّ - مُحَاكَاةِ - ٱلنَّزْعَةِ ٱلْإِصْلَاحِيَّة</a:t>
            </a:r>
            <a:endParaRPr b="1" i="0" sz="3200" u="none" cap="none" strike="noStrike">
              <a:solidFill>
                <a:srgbClr val="FF0000"/>
              </a:solidFill>
              <a:latin typeface="Calibri"/>
              <a:ea typeface="Calibri"/>
              <a:cs typeface="Calibri"/>
              <a:sym typeface="Calibri"/>
            </a:endParaRPr>
          </a:p>
        </p:txBody>
      </p:sp>
      <p:sp>
        <p:nvSpPr>
          <p:cNvPr id="536" name="Google Shape;536;p76"/>
          <p:cNvSpPr txBox="1"/>
          <p:nvPr/>
        </p:nvSpPr>
        <p:spPr>
          <a:xfrm>
            <a:off x="799569" y="110718"/>
            <a:ext cx="10567279"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تعرفنا في حصة الاستماع استراتيجية الشرح بالتوظيف في جمل . سنعتمد الاستراتيجية نفسها في فهم المفردات الآتية:</a:t>
            </a:r>
            <a:endParaRPr/>
          </a:p>
        </p:txBody>
      </p:sp>
      <p:sp>
        <p:nvSpPr>
          <p:cNvPr id="537" name="Google Shape;537;p76"/>
          <p:cNvSpPr txBox="1"/>
          <p:nvPr/>
        </p:nvSpPr>
        <p:spPr>
          <a:xfrm>
            <a:off x="799569" y="496148"/>
            <a:ext cx="10454905" cy="765338"/>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يطلب المدرس من المتعلمين  إكمال باقي الجمل بمفردات مناسبة ، يتناوب المتعلمون على المرور إلى السبورة لتقديم الجواب مع التصريح بسيرورة الإنجاز  و بمنطق الاستدلال. </a:t>
            </a:r>
            <a:r>
              <a:rPr b="1" i="1" lang="ar-MA" sz="1600" u="none" cap="none" strike="noStrike">
                <a:solidFill>
                  <a:srgbClr val="323F4F"/>
                </a:solidFill>
                <a:latin typeface="Calibri"/>
                <a:ea typeface="Calibri"/>
                <a:cs typeface="Calibri"/>
                <a:sym typeface="Calibri"/>
              </a:rPr>
              <a:t>بعد الانتهاء ينقل التلاميذ الجمل مصححة على  دفاترهم.</a:t>
            </a:r>
            <a:endParaRPr/>
          </a:p>
          <a:p>
            <a:pPr indent="0" lvl="0" marL="0" marR="0" rtl="0" algn="r">
              <a:lnSpc>
                <a:spcPct val="90000"/>
              </a:lnSpc>
              <a:spcBef>
                <a:spcPts val="100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5"/>
                                        </p:tgtEl>
                                        <p:attrNameLst>
                                          <p:attrName>style.visibility</p:attrName>
                                        </p:attrNameLst>
                                      </p:cBhvr>
                                      <p:to>
                                        <p:strVal val="visible"/>
                                      </p:to>
                                    </p:set>
                                    <p:animEffect filter="fade" transition="in">
                                      <p:cBhvr>
                                        <p:cTn dur="1000"/>
                                        <p:tgtEl>
                                          <p:spTgt spid="5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1" name="Shape 541"/>
        <p:cNvGrpSpPr/>
        <p:nvPr/>
      </p:nvGrpSpPr>
      <p:grpSpPr>
        <a:xfrm>
          <a:off x="0" y="0"/>
          <a:ext cx="0" cy="0"/>
          <a:chOff x="0" y="0"/>
          <a:chExt cx="0" cy="0"/>
        </a:xfrm>
      </p:grpSpPr>
      <p:pic>
        <p:nvPicPr>
          <p:cNvPr descr="Image générée" id="542" name="Google Shape;542;p32"/>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543" name="Google Shape;543;p32"/>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graphicFrame>
        <p:nvGraphicFramePr>
          <p:cNvPr id="544" name="Google Shape;544;p32"/>
          <p:cNvGraphicFramePr/>
          <p:nvPr/>
        </p:nvGraphicFramePr>
        <p:xfrm>
          <a:off x="2389874" y="2496890"/>
          <a:ext cx="3000000" cy="3000000"/>
        </p:xfrm>
        <a:graphic>
          <a:graphicData uri="http://schemas.openxmlformats.org/drawingml/2006/table">
            <a:tbl>
              <a:tblPr bandRow="1" firstRow="1">
                <a:noFill/>
                <a:tableStyleId>{E95B03CD-5F7C-4E06-8731-F9E09FB72346}</a:tableStyleId>
              </a:tblPr>
              <a:tblGrid>
                <a:gridCol w="8128000"/>
              </a:tblGrid>
              <a:tr h="370850">
                <a:tc>
                  <a:txBody>
                    <a:bodyPr/>
                    <a:lstStyle/>
                    <a:p>
                      <a:pPr indent="-457200" lvl="0" marL="457200" marR="0" rtl="1" algn="r">
                        <a:lnSpc>
                          <a:spcPct val="100000"/>
                        </a:lnSpc>
                        <a:spcBef>
                          <a:spcPts val="0"/>
                        </a:spcBef>
                        <a:spcAft>
                          <a:spcPts val="0"/>
                        </a:spcAft>
                        <a:buClr>
                          <a:srgbClr val="000000"/>
                        </a:buClr>
                        <a:buSzPts val="2800"/>
                        <a:buFont typeface="Noto Sans Symbols"/>
                        <a:buChar char="⮚"/>
                      </a:pPr>
                      <a:r>
                        <a:rPr b="1" lang="ar-MA" sz="2800" u="none" cap="none" strike="noStrike">
                          <a:solidFill>
                            <a:schemeClr val="dk1"/>
                          </a:solidFill>
                        </a:rPr>
                        <a:t>تَتَقَدَّمُ ٱلْأُمَمُ بِتَشْجِيعِ ......................</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D966"/>
                    </a:solidFill>
                  </a:tcPr>
                </a:tc>
              </a:tr>
              <a:tr h="370850">
                <a:tc>
                  <a:txBody>
                    <a:bodyPr/>
                    <a:lstStyle/>
                    <a:p>
                      <a:pPr indent="-457200" lvl="0" marL="457200" marR="0" rtl="1" algn="r">
                        <a:lnSpc>
                          <a:spcPct val="100000"/>
                        </a:lnSpc>
                        <a:spcBef>
                          <a:spcPts val="0"/>
                        </a:spcBef>
                        <a:spcAft>
                          <a:spcPts val="0"/>
                        </a:spcAft>
                        <a:buClr>
                          <a:srgbClr val="000000"/>
                        </a:buClr>
                        <a:buSzPts val="2800"/>
                        <a:buFont typeface="Noto Sans Symbols"/>
                        <a:buChar char="⮚"/>
                      </a:pPr>
                      <a:r>
                        <a:rPr b="1" lang="ar-MA" sz="2800" u="none" cap="none" strike="noStrike">
                          <a:solidFill>
                            <a:schemeClr val="dk1"/>
                          </a:solidFill>
                        </a:rPr>
                        <a:t>يَعْمَدُ ٱلْكَاتِبُ ٱلنَّاشِئُ إِلَى ................... كِبَارِ ٱلْمُفَكِّرِينَ.</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D966"/>
                    </a:solidFill>
                  </a:tcPr>
                </a:tc>
              </a:tr>
            </a:tbl>
          </a:graphicData>
        </a:graphic>
      </p:graphicFrame>
      <p:pic>
        <p:nvPicPr>
          <p:cNvPr id="545" name="Google Shape;545;p32"/>
          <p:cNvPicPr preferRelativeResize="0"/>
          <p:nvPr/>
        </p:nvPicPr>
        <p:blipFill rotWithShape="1">
          <a:blip r:embed="rId4">
            <a:alphaModFix/>
          </a:blip>
          <a:srcRect b="0" l="0" r="0" t="0"/>
          <a:stretch/>
        </p:blipFill>
        <p:spPr>
          <a:xfrm>
            <a:off x="69319" y="63282"/>
            <a:ext cx="730250" cy="730250"/>
          </a:xfrm>
          <a:prstGeom prst="rect">
            <a:avLst/>
          </a:prstGeom>
          <a:noFill/>
          <a:ln>
            <a:noFill/>
          </a:ln>
        </p:spPr>
      </p:pic>
      <p:sp>
        <p:nvSpPr>
          <p:cNvPr id="546" name="Google Shape;546;p32"/>
          <p:cNvSpPr txBox="1"/>
          <p:nvPr/>
        </p:nvSpPr>
        <p:spPr>
          <a:xfrm>
            <a:off x="422787" y="942424"/>
            <a:ext cx="11307097" cy="1384954"/>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None/>
            </a:pPr>
            <a:r>
              <a:rPr b="1" i="0" lang="ar-MA" sz="2800" u="none" cap="none" strike="noStrike">
                <a:solidFill>
                  <a:schemeClr val="dk1"/>
                </a:solidFill>
                <a:latin typeface="Calibri"/>
                <a:ea typeface="Calibri"/>
                <a:cs typeface="Calibri"/>
                <a:sym typeface="Calibri"/>
              </a:rPr>
              <a:t>أُكْمِلُ الْجُمَلَ بِالْمُفْرَدَاتِ الْآتِيةِ: </a:t>
            </a:r>
            <a:endParaRPr/>
          </a:p>
          <a:p>
            <a:pPr indent="0" lvl="0" marL="0" marR="0" rtl="1" algn="r">
              <a:lnSpc>
                <a:spcPct val="150000"/>
              </a:lnSpc>
              <a:spcBef>
                <a:spcPts val="0"/>
              </a:spcBef>
              <a:spcAft>
                <a:spcPts val="0"/>
              </a:spcAft>
              <a:buNone/>
            </a:pPr>
            <a:r>
              <a:rPr b="1" i="0" lang="ar-MA" sz="2800" u="none" cap="none" strike="noStrike">
                <a:solidFill>
                  <a:srgbClr val="FF0000"/>
                </a:solidFill>
                <a:latin typeface="Calibri"/>
                <a:ea typeface="Calibri"/>
                <a:cs typeface="Calibri"/>
                <a:sym typeface="Calibri"/>
              </a:rPr>
              <a:t> – ٱلْكِتَابَةُ – تَأْلِيفِ – ٱلْبَحْثِ ٱلْعِلْمِيِّ – اتِّجَاهٌ أَدَبِيٌّ - مُحَاكَاةِ - ٱلنَّزْعَةِ ٱلْإِصْلَاحِيَّة</a:t>
            </a:r>
            <a:endParaRPr b="1" i="0" sz="3200" u="none" cap="none" strike="noStrike">
              <a:solidFill>
                <a:srgbClr val="FF0000"/>
              </a:solidFill>
              <a:latin typeface="Calibri"/>
              <a:ea typeface="Calibri"/>
              <a:cs typeface="Calibri"/>
              <a:sym typeface="Calibri"/>
            </a:endParaRPr>
          </a:p>
        </p:txBody>
      </p:sp>
      <p:sp>
        <p:nvSpPr>
          <p:cNvPr id="547" name="Google Shape;547;p32"/>
          <p:cNvSpPr txBox="1"/>
          <p:nvPr/>
        </p:nvSpPr>
        <p:spPr>
          <a:xfrm>
            <a:off x="799569" y="110718"/>
            <a:ext cx="10567279"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تعرفنا في حصة الاستماع استراتيجية الشرح بالتوظيف في جمل . سنعتمد الاستراتيجية نفسها في فهم المفردات الآتية:</a:t>
            </a:r>
            <a:endParaRPr/>
          </a:p>
        </p:txBody>
      </p:sp>
      <p:sp>
        <p:nvSpPr>
          <p:cNvPr id="548" name="Google Shape;548;p32"/>
          <p:cNvSpPr txBox="1"/>
          <p:nvPr/>
        </p:nvSpPr>
        <p:spPr>
          <a:xfrm>
            <a:off x="799569" y="496148"/>
            <a:ext cx="10454905" cy="737638"/>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يطلب المدرس من المتعلمين  إكمال باقي الجمل بمفردات مناسبة </a:t>
            </a:r>
            <a:r>
              <a:rPr b="0" i="1" lang="ar-MA" sz="1400" u="none" cap="none" strike="noStrike">
                <a:solidFill>
                  <a:srgbClr val="323F4F"/>
                </a:solidFill>
                <a:highlight>
                  <a:srgbClr val="FFFF00"/>
                </a:highlight>
                <a:latin typeface="Calibri"/>
                <a:ea typeface="Calibri"/>
                <a:cs typeface="Calibri"/>
                <a:sym typeface="Calibri"/>
              </a:rPr>
              <a:t>بشكل مستقل </a:t>
            </a:r>
            <a:r>
              <a:rPr b="0" i="1" lang="ar-MA" sz="1400" u="none" cap="none" strike="noStrike">
                <a:solidFill>
                  <a:srgbClr val="323F4F"/>
                </a:solidFill>
                <a:latin typeface="Calibri"/>
                <a:ea typeface="Calibri"/>
                <a:cs typeface="Calibri"/>
                <a:sym typeface="Calibri"/>
              </a:rPr>
              <a:t>، يتناوب المتعلمون على المرور إلى السبورة لتقديم الجواب مع التصريح بسيرورة الإنجاز  و بمنطق الاستدلال. </a:t>
            </a:r>
            <a:r>
              <a:rPr b="1" i="1" lang="ar-MA" sz="1600" u="none" cap="none" strike="noStrike">
                <a:solidFill>
                  <a:srgbClr val="323F4F"/>
                </a:solidFill>
                <a:latin typeface="Calibri"/>
                <a:ea typeface="Calibri"/>
                <a:cs typeface="Calibri"/>
                <a:sym typeface="Calibri"/>
              </a:rPr>
              <a:t>بعد الانتهاء ينقل التلاميذ الجمل مصححة على  دفاترهم.</a:t>
            </a:r>
            <a:endParaRPr/>
          </a:p>
          <a:p>
            <a:pPr indent="0" lvl="0" marL="0" marR="0" rtl="0" algn="r">
              <a:lnSpc>
                <a:spcPct val="90000"/>
              </a:lnSpc>
              <a:spcBef>
                <a:spcPts val="100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م.</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6"/>
                                        </p:tgtEl>
                                        <p:attrNameLst>
                                          <p:attrName>style.visibility</p:attrName>
                                        </p:attrNameLst>
                                      </p:cBhvr>
                                      <p:to>
                                        <p:strVal val="visible"/>
                                      </p:to>
                                    </p:set>
                                    <p:animEffect filter="fade" transition="in">
                                      <p:cBhvr>
                                        <p:cTn dur="1000"/>
                                        <p:tgtEl>
                                          <p:spTgt spid="54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pic>
        <p:nvPicPr>
          <p:cNvPr descr="Image générée" id="553" name="Google Shape;553;p33"/>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554" name="Google Shape;554;p33"/>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pic>
        <p:nvPicPr>
          <p:cNvPr descr="Lever la main - Icônes mains et gestes gratuites" id="555" name="Google Shape;555;p33"/>
          <p:cNvPicPr preferRelativeResize="0"/>
          <p:nvPr/>
        </p:nvPicPr>
        <p:blipFill rotWithShape="1">
          <a:blip r:embed="rId4">
            <a:alphaModFix/>
          </a:blip>
          <a:srcRect b="0" l="0" r="0" t="0"/>
          <a:stretch/>
        </p:blipFill>
        <p:spPr>
          <a:xfrm>
            <a:off x="90141" y="34992"/>
            <a:ext cx="735012" cy="733425"/>
          </a:xfrm>
          <a:prstGeom prst="rect">
            <a:avLst/>
          </a:prstGeom>
          <a:noFill/>
          <a:ln>
            <a:noFill/>
          </a:ln>
        </p:spPr>
      </p:pic>
      <p:graphicFrame>
        <p:nvGraphicFramePr>
          <p:cNvPr id="556" name="Google Shape;556;p33"/>
          <p:cNvGraphicFramePr/>
          <p:nvPr/>
        </p:nvGraphicFramePr>
        <p:xfrm>
          <a:off x="2389874" y="2496890"/>
          <a:ext cx="3000000" cy="3000000"/>
        </p:xfrm>
        <a:graphic>
          <a:graphicData uri="http://schemas.openxmlformats.org/drawingml/2006/table">
            <a:tbl>
              <a:tblPr bandRow="1" firstRow="1">
                <a:noFill/>
                <a:tableStyleId>{E95B03CD-5F7C-4E06-8731-F9E09FB72346}</a:tableStyleId>
              </a:tblPr>
              <a:tblGrid>
                <a:gridCol w="8128000"/>
              </a:tblGrid>
              <a:tr h="370850">
                <a:tc>
                  <a:txBody>
                    <a:bodyPr/>
                    <a:lstStyle/>
                    <a:p>
                      <a:pPr indent="-457200" lvl="0" marL="457200" marR="0" rtl="1" algn="r">
                        <a:lnSpc>
                          <a:spcPct val="100000"/>
                        </a:lnSpc>
                        <a:spcBef>
                          <a:spcPts val="0"/>
                        </a:spcBef>
                        <a:spcAft>
                          <a:spcPts val="0"/>
                        </a:spcAft>
                        <a:buClr>
                          <a:srgbClr val="000000"/>
                        </a:buClr>
                        <a:buSzPts val="2800"/>
                        <a:buFont typeface="Noto Sans Symbols"/>
                        <a:buChar char="⮚"/>
                      </a:pPr>
                      <a:r>
                        <a:rPr b="1" lang="ar-MA" sz="2800" u="none" cap="none" strike="noStrike">
                          <a:solidFill>
                            <a:schemeClr val="dk1"/>
                          </a:solidFill>
                        </a:rPr>
                        <a:t>تَتَقَدَّمُ ٱلْأُمَمُ بِتَشْجِيعِ </a:t>
                      </a:r>
                      <a:r>
                        <a:rPr b="1" lang="ar-MA" sz="2800" u="none" cap="none" strike="noStrike">
                          <a:solidFill>
                            <a:srgbClr val="FF0000"/>
                          </a:solidFill>
                        </a:rPr>
                        <a:t>ٱلْبَحْثِ ٱلْعِلْمِيّ</a:t>
                      </a:r>
                      <a:r>
                        <a:rPr b="1" lang="ar-MA" sz="2800" u="none" cap="none" strike="noStrike">
                          <a:solidFill>
                            <a:schemeClr val="dk1"/>
                          </a:solidFill>
                        </a:rPr>
                        <a:t>.</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D966"/>
                    </a:solidFill>
                  </a:tcPr>
                </a:tc>
              </a:tr>
              <a:tr h="370850">
                <a:tc>
                  <a:txBody>
                    <a:bodyPr/>
                    <a:lstStyle/>
                    <a:p>
                      <a:pPr indent="-457200" lvl="0" marL="457200" marR="0" rtl="1" algn="r">
                        <a:lnSpc>
                          <a:spcPct val="100000"/>
                        </a:lnSpc>
                        <a:spcBef>
                          <a:spcPts val="0"/>
                        </a:spcBef>
                        <a:spcAft>
                          <a:spcPts val="0"/>
                        </a:spcAft>
                        <a:buClr>
                          <a:srgbClr val="000000"/>
                        </a:buClr>
                        <a:buSzPts val="2800"/>
                        <a:buFont typeface="Noto Sans Symbols"/>
                        <a:buChar char="⮚"/>
                      </a:pPr>
                      <a:r>
                        <a:rPr b="1" lang="ar-MA" sz="2800" u="none" cap="none" strike="noStrike">
                          <a:solidFill>
                            <a:schemeClr val="dk1"/>
                          </a:solidFill>
                        </a:rPr>
                        <a:t>يَعْمَدُ ٱلْكَاتِبُ ٱلنَّاشِئُ إِلَى </a:t>
                      </a:r>
                      <a:r>
                        <a:rPr b="1" lang="ar-MA" sz="2800" u="none" cap="none" strike="noStrike">
                          <a:solidFill>
                            <a:srgbClr val="FF0000"/>
                          </a:solidFill>
                        </a:rPr>
                        <a:t>مُحَاكَاةِ</a:t>
                      </a:r>
                      <a:r>
                        <a:rPr b="1" lang="ar-MA" sz="2800" u="none" cap="none" strike="noStrike">
                          <a:solidFill>
                            <a:schemeClr val="dk1"/>
                          </a:solidFill>
                        </a:rPr>
                        <a:t> كِبَارِ ٱلْمُفَكِّرِينَ.</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D966"/>
                    </a:solidFill>
                  </a:tcPr>
                </a:tc>
              </a:tr>
            </a:tbl>
          </a:graphicData>
        </a:graphic>
      </p:graphicFrame>
      <p:sp>
        <p:nvSpPr>
          <p:cNvPr id="557" name="Google Shape;557;p33"/>
          <p:cNvSpPr txBox="1"/>
          <p:nvPr/>
        </p:nvSpPr>
        <p:spPr>
          <a:xfrm>
            <a:off x="422787" y="942424"/>
            <a:ext cx="11307097" cy="1384954"/>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None/>
            </a:pPr>
            <a:r>
              <a:rPr b="1" i="0" lang="ar-MA" sz="2800" u="none" cap="none" strike="noStrike">
                <a:solidFill>
                  <a:schemeClr val="dk1"/>
                </a:solidFill>
                <a:latin typeface="Calibri"/>
                <a:ea typeface="Calibri"/>
                <a:cs typeface="Calibri"/>
                <a:sym typeface="Calibri"/>
              </a:rPr>
              <a:t>أُكْمِلُ الْجُمَلَ بِالْمُفْرَدَاتِ الْآتِيةِ: </a:t>
            </a:r>
            <a:endParaRPr/>
          </a:p>
          <a:p>
            <a:pPr indent="0" lvl="0" marL="0" marR="0" rtl="1" algn="r">
              <a:lnSpc>
                <a:spcPct val="150000"/>
              </a:lnSpc>
              <a:spcBef>
                <a:spcPts val="0"/>
              </a:spcBef>
              <a:spcAft>
                <a:spcPts val="0"/>
              </a:spcAft>
              <a:buNone/>
            </a:pPr>
            <a:r>
              <a:rPr b="1" i="0" lang="ar-MA" sz="2800" u="none" cap="none" strike="noStrike">
                <a:solidFill>
                  <a:srgbClr val="FF0000"/>
                </a:solidFill>
                <a:latin typeface="Calibri"/>
                <a:ea typeface="Calibri"/>
                <a:cs typeface="Calibri"/>
                <a:sym typeface="Calibri"/>
              </a:rPr>
              <a:t> – ٱلْكِتَابَةُ – تَأْلِيفِ – ٱلْبَحْثِ ٱلْعِلْمِيِّ – اتِّجَاهٌ أَدَبِيٌّ - مُحَاكَاةِ - ٱلنَّزْعَةِ ٱلْإِصْلَاحِيَّة</a:t>
            </a:r>
            <a:endParaRPr b="1" i="0" sz="3200" u="none" cap="none" strike="noStrike">
              <a:solidFill>
                <a:srgbClr val="FF0000"/>
              </a:solidFill>
              <a:latin typeface="Calibri"/>
              <a:ea typeface="Calibri"/>
              <a:cs typeface="Calibri"/>
              <a:sym typeface="Calibri"/>
            </a:endParaRPr>
          </a:p>
        </p:txBody>
      </p:sp>
      <p:sp>
        <p:nvSpPr>
          <p:cNvPr id="558" name="Google Shape;558;p33"/>
          <p:cNvSpPr txBox="1"/>
          <p:nvPr/>
        </p:nvSpPr>
        <p:spPr>
          <a:xfrm>
            <a:off x="799569" y="110718"/>
            <a:ext cx="10567279"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تعرفنا في حصة الاستماع استراتيجية الشرح بالتوظيف في جمل . سنعتمد الاستراتيجية نفسها في فهم المفردات الآتية:</a:t>
            </a:r>
            <a:endParaRPr/>
          </a:p>
        </p:txBody>
      </p:sp>
      <p:sp>
        <p:nvSpPr>
          <p:cNvPr id="559" name="Google Shape;559;p33"/>
          <p:cNvSpPr txBox="1"/>
          <p:nvPr/>
        </p:nvSpPr>
        <p:spPr>
          <a:xfrm>
            <a:off x="799569" y="496148"/>
            <a:ext cx="10454905" cy="415498"/>
          </a:xfrm>
          <a:prstGeom prst="rect">
            <a:avLst/>
          </a:prstGeom>
          <a:noFill/>
          <a:ln>
            <a:noFill/>
          </a:ln>
        </p:spPr>
        <p:txBody>
          <a:bodyPr anchorCtr="0" anchor="t" bIns="0" lIns="0" spcFirstLastPara="1" rIns="0" wrap="square" tIns="0">
            <a:spAutoFit/>
          </a:bodyPr>
          <a:lstStyle/>
          <a:p>
            <a:pPr indent="0" lvl="0" marL="0" marR="0" rtl="1" algn="r">
              <a:lnSpc>
                <a:spcPct val="90000"/>
              </a:lnSpc>
              <a:spcBef>
                <a:spcPts val="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يطلب المدرس من المتعلمين  إكمال باقي الجمل بمفردات مناسبة </a:t>
            </a:r>
            <a:r>
              <a:rPr b="0" i="1" lang="ar-MA" sz="1400" u="none" cap="none" strike="noStrike">
                <a:solidFill>
                  <a:srgbClr val="323F4F"/>
                </a:solidFill>
                <a:highlight>
                  <a:srgbClr val="FFFF00"/>
                </a:highlight>
                <a:latin typeface="Calibri"/>
                <a:ea typeface="Calibri"/>
                <a:cs typeface="Calibri"/>
                <a:sym typeface="Calibri"/>
              </a:rPr>
              <a:t>بشكل مستقل </a:t>
            </a:r>
            <a:r>
              <a:rPr b="0" i="1" lang="ar-MA" sz="1400" u="none" cap="none" strike="noStrike">
                <a:solidFill>
                  <a:srgbClr val="323F4F"/>
                </a:solidFill>
                <a:latin typeface="Calibri"/>
                <a:ea typeface="Calibri"/>
                <a:cs typeface="Calibri"/>
                <a:sym typeface="Calibri"/>
              </a:rPr>
              <a:t>، يتناوب المتعلمون على المرور إلى السبورة لتقديم الجواب مع التصريح بسيرورة الإنجاز  و بمنطق الاستدلال. </a:t>
            </a:r>
            <a:r>
              <a:rPr b="1" i="1" lang="ar-MA" sz="1600" u="none" cap="none" strike="noStrike">
                <a:solidFill>
                  <a:srgbClr val="323F4F"/>
                </a:solidFill>
                <a:latin typeface="Calibri"/>
                <a:ea typeface="Calibri"/>
                <a:cs typeface="Calibri"/>
                <a:sym typeface="Calibri"/>
              </a:rPr>
              <a:t>بعد الانتهاء ينقل التلاميذ الجمل مصححة على  دفاترهم.</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7"/>
                                        </p:tgtEl>
                                        <p:attrNameLst>
                                          <p:attrName>style.visibility</p:attrName>
                                        </p:attrNameLst>
                                      </p:cBhvr>
                                      <p:to>
                                        <p:strVal val="visible"/>
                                      </p:to>
                                    </p:set>
                                    <p:animEffect filter="fade" transition="in">
                                      <p:cBhvr>
                                        <p:cTn dur="1000"/>
                                        <p:tgtEl>
                                          <p:spTgt spid="55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pic>
        <p:nvPicPr>
          <p:cNvPr descr="Image générée" id="564" name="Google Shape;564;g311ca762b20_0_36"/>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565" name="Google Shape;565;g311ca762b20_0_36"/>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566" name="Google Shape;566;g311ca762b20_0_36"/>
          <p:cNvSpPr txBox="1"/>
          <p:nvPr/>
        </p:nvSpPr>
        <p:spPr>
          <a:xfrm>
            <a:off x="422787" y="942424"/>
            <a:ext cx="11307097" cy="1384954"/>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None/>
            </a:pPr>
            <a:r>
              <a:rPr b="1" i="0" lang="ar-MA" sz="2800" u="none" cap="none" strike="noStrike">
                <a:solidFill>
                  <a:schemeClr val="dk1"/>
                </a:solidFill>
                <a:latin typeface="Calibri"/>
                <a:ea typeface="Calibri"/>
                <a:cs typeface="Calibri"/>
                <a:sym typeface="Calibri"/>
              </a:rPr>
              <a:t>أُكْمِلُ الْجُمَلَ بِالْمُفْرَدَاتِ الْآتِيةِ: </a:t>
            </a:r>
            <a:endParaRPr/>
          </a:p>
          <a:p>
            <a:pPr indent="0" lvl="0" marL="0" marR="0" rtl="1" algn="r">
              <a:lnSpc>
                <a:spcPct val="150000"/>
              </a:lnSpc>
              <a:spcBef>
                <a:spcPts val="0"/>
              </a:spcBef>
              <a:spcAft>
                <a:spcPts val="0"/>
              </a:spcAft>
              <a:buNone/>
            </a:pPr>
            <a:r>
              <a:rPr b="1" i="0" lang="ar-MA" sz="2800" u="none" cap="none" strike="noStrike">
                <a:solidFill>
                  <a:srgbClr val="FF0000"/>
                </a:solidFill>
                <a:latin typeface="Calibri"/>
                <a:ea typeface="Calibri"/>
                <a:cs typeface="Calibri"/>
                <a:sym typeface="Calibri"/>
              </a:rPr>
              <a:t> – ٱلْكِتَابَةُ – تَأْلِيفِ – ٱلْبَحْثِ ٱلْعِلْمِيِّ – اتِّجَاهٌ أَدَبِيٌّ - مُحَاكَاةِ - ٱلنَّزْعَةِ ٱلْإِصْلَاحِيَّةِ </a:t>
            </a:r>
            <a:endParaRPr/>
          </a:p>
        </p:txBody>
      </p:sp>
      <p:graphicFrame>
        <p:nvGraphicFramePr>
          <p:cNvPr id="567" name="Google Shape;567;g311ca762b20_0_36"/>
          <p:cNvGraphicFramePr/>
          <p:nvPr/>
        </p:nvGraphicFramePr>
        <p:xfrm>
          <a:off x="1061884" y="2689111"/>
          <a:ext cx="3000000" cy="3000000"/>
        </p:xfrm>
        <a:graphic>
          <a:graphicData uri="http://schemas.openxmlformats.org/drawingml/2006/table">
            <a:tbl>
              <a:tblPr bandRow="1" firstRow="1">
                <a:noFill/>
                <a:tableStyleId>{E95B03CD-5F7C-4E06-8731-F9E09FB72346}</a:tableStyleId>
              </a:tblPr>
              <a:tblGrid>
                <a:gridCol w="9456000"/>
              </a:tblGrid>
              <a:tr h="370850">
                <a:tc>
                  <a:txBody>
                    <a:bodyPr/>
                    <a:lstStyle/>
                    <a:p>
                      <a:pPr indent="-457200" lvl="0" marL="457200" marR="0" rtl="1" algn="r">
                        <a:lnSpc>
                          <a:spcPct val="100000"/>
                        </a:lnSpc>
                        <a:spcBef>
                          <a:spcPts val="0"/>
                        </a:spcBef>
                        <a:spcAft>
                          <a:spcPts val="0"/>
                        </a:spcAft>
                        <a:buClr>
                          <a:srgbClr val="000000"/>
                        </a:buClr>
                        <a:buSzPts val="2800"/>
                        <a:buFont typeface="Noto Sans Symbols"/>
                        <a:buChar char="⮚"/>
                      </a:pPr>
                      <a:r>
                        <a:rPr lang="ar-MA" sz="2800" u="none" cap="none" strike="noStrike">
                          <a:solidFill>
                            <a:schemeClr val="dk1"/>
                          </a:solidFill>
                        </a:rPr>
                        <a:t>اَلرُّومَانْسِيَّةُ </a:t>
                      </a:r>
                      <a:r>
                        <a:rPr lang="ar-MA" sz="2800" u="none" cap="none" strike="noStrike">
                          <a:solidFill>
                            <a:srgbClr val="FF0000"/>
                          </a:solidFill>
                        </a:rPr>
                        <a:t>اتِّجَاهٌ أَدَبِيٌّ </a:t>
                      </a:r>
                      <a:r>
                        <a:rPr lang="ar-MA" sz="2800" u="none" cap="none" strike="noStrike">
                          <a:solidFill>
                            <a:schemeClr val="dk1"/>
                          </a:solidFill>
                        </a:rPr>
                        <a:t>مَشْهُورٌ.</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D966"/>
                    </a:solidFill>
                  </a:tcPr>
                </a:tc>
              </a:tr>
              <a:tr h="370850">
                <a:tc>
                  <a:txBody>
                    <a:bodyPr/>
                    <a:lstStyle/>
                    <a:p>
                      <a:pPr indent="-457200" lvl="0" marL="457200" marR="0" rtl="1" algn="r">
                        <a:lnSpc>
                          <a:spcPct val="100000"/>
                        </a:lnSpc>
                        <a:spcBef>
                          <a:spcPts val="0"/>
                        </a:spcBef>
                        <a:spcAft>
                          <a:spcPts val="0"/>
                        </a:spcAft>
                        <a:buClr>
                          <a:srgbClr val="000000"/>
                        </a:buClr>
                        <a:buSzPts val="2800"/>
                        <a:buFont typeface="Noto Sans Symbols"/>
                        <a:buChar char="⮚"/>
                      </a:pPr>
                      <a:r>
                        <a:rPr b="1" lang="ar-MA" sz="2800" u="none" cap="none" strike="noStrike">
                          <a:solidFill>
                            <a:schemeClr val="dk1"/>
                          </a:solidFill>
                        </a:rPr>
                        <a:t>عُرِفَ كِبَارُ ٱلْمُفَكِّرِينَ ٱلْمُسْلِمِينَ بِ</a:t>
                      </a:r>
                      <a:r>
                        <a:rPr b="1" lang="ar-MA" sz="2800" u="none" cap="none" strike="noStrike">
                          <a:solidFill>
                            <a:srgbClr val="FF0000"/>
                          </a:solidFill>
                        </a:rPr>
                        <a:t>ٱلنَّزْعَةِ ٱلْإصْلاحِيَّةِ</a:t>
                      </a:r>
                      <a:r>
                        <a:rPr b="1" lang="ar-MA" sz="2800" u="none" cap="none" strike="noStrike">
                          <a:solidFill>
                            <a:schemeClr val="dk1"/>
                          </a:solidFill>
                        </a:rPr>
                        <a:t>.</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D966"/>
                    </a:solidFill>
                  </a:tcPr>
                </a:tc>
              </a:tr>
              <a:tr h="370850">
                <a:tc>
                  <a:txBody>
                    <a:bodyPr/>
                    <a:lstStyle/>
                    <a:p>
                      <a:pPr indent="-457200" lvl="0" marL="457200" marR="0" rtl="1" algn="r">
                        <a:lnSpc>
                          <a:spcPct val="100000"/>
                        </a:lnSpc>
                        <a:spcBef>
                          <a:spcPts val="0"/>
                        </a:spcBef>
                        <a:spcAft>
                          <a:spcPts val="0"/>
                        </a:spcAft>
                        <a:buClr>
                          <a:srgbClr val="000000"/>
                        </a:buClr>
                        <a:buSzPts val="2800"/>
                        <a:buFont typeface="Noto Sans Symbols"/>
                        <a:buChar char="⮚"/>
                      </a:pPr>
                      <a:r>
                        <a:rPr b="1" lang="ar-MA" sz="2800" u="none" cap="none" strike="noStrike">
                          <a:solidFill>
                            <a:schemeClr val="dk1"/>
                          </a:solidFill>
                        </a:rPr>
                        <a:t>يَشْتَغِلُ ٱلْكَاتِبُ أحمد أمين فِي </a:t>
                      </a:r>
                      <a:r>
                        <a:rPr b="1" lang="ar-MA" sz="2800" u="none" cap="none" strike="noStrike">
                          <a:solidFill>
                            <a:srgbClr val="FF0000"/>
                          </a:solidFill>
                        </a:rPr>
                        <a:t>تأْلِيفِ</a:t>
                      </a:r>
                      <a:r>
                        <a:rPr b="1" lang="ar-MA" sz="2800" u="none" cap="none" strike="noStrike">
                          <a:solidFill>
                            <a:schemeClr val="dk1"/>
                          </a:solidFill>
                        </a:rPr>
                        <a:t> ٱلْكُتُبِ.</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D966"/>
                    </a:solidFill>
                  </a:tcPr>
                </a:tc>
              </a:tr>
              <a:tr h="370850">
                <a:tc>
                  <a:txBody>
                    <a:bodyPr/>
                    <a:lstStyle/>
                    <a:p>
                      <a:pPr indent="-457200" lvl="0" marL="457200" marR="0" rtl="1" algn="r">
                        <a:lnSpc>
                          <a:spcPct val="100000"/>
                        </a:lnSpc>
                        <a:spcBef>
                          <a:spcPts val="0"/>
                        </a:spcBef>
                        <a:spcAft>
                          <a:spcPts val="0"/>
                        </a:spcAft>
                        <a:buClr>
                          <a:srgbClr val="000000"/>
                        </a:buClr>
                        <a:buSzPts val="2800"/>
                        <a:buFont typeface="Noto Sans Symbols"/>
                        <a:buChar char="⮚"/>
                      </a:pPr>
                      <a:r>
                        <a:rPr b="1" lang="ar-MA" sz="2800" u="none" cap="none" strike="noStrike">
                          <a:solidFill>
                            <a:schemeClr val="dk1"/>
                          </a:solidFill>
                        </a:rPr>
                        <a:t>تَنْقُلُ </a:t>
                      </a:r>
                      <a:r>
                        <a:rPr b="1" lang="ar-MA" sz="2800" u="none" cap="none" strike="noStrike">
                          <a:solidFill>
                            <a:srgbClr val="FF0000"/>
                          </a:solidFill>
                        </a:rPr>
                        <a:t>ٱلْكِتَابَةُ</a:t>
                      </a:r>
                      <a:r>
                        <a:rPr b="1" lang="ar-MA" sz="2800" u="none" cap="none" strike="noStrike">
                          <a:solidFill>
                            <a:schemeClr val="dk1"/>
                          </a:solidFill>
                        </a:rPr>
                        <a:t> ٱلْأفكَارَ وٱلْمَعْلُومَاتِ مِنْ جِيلٍ إلَى جِيل.</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D966"/>
                    </a:solidFill>
                  </a:tcPr>
                </a:tc>
              </a:tr>
              <a:tr h="370850">
                <a:tc>
                  <a:txBody>
                    <a:bodyPr/>
                    <a:lstStyle/>
                    <a:p>
                      <a:pPr indent="-457200" lvl="0" marL="457200" marR="0" rtl="1" algn="r">
                        <a:lnSpc>
                          <a:spcPct val="100000"/>
                        </a:lnSpc>
                        <a:spcBef>
                          <a:spcPts val="0"/>
                        </a:spcBef>
                        <a:spcAft>
                          <a:spcPts val="0"/>
                        </a:spcAft>
                        <a:buClr>
                          <a:srgbClr val="000000"/>
                        </a:buClr>
                        <a:buSzPts val="2800"/>
                        <a:buFont typeface="Noto Sans Symbols"/>
                        <a:buChar char="⮚"/>
                      </a:pPr>
                      <a:r>
                        <a:rPr b="1" lang="ar-MA" sz="2800" u="none" cap="none" strike="noStrike">
                          <a:solidFill>
                            <a:schemeClr val="dk1"/>
                          </a:solidFill>
                        </a:rPr>
                        <a:t>تَتَقَدَّمُ ٱلْأُمَمُ بِتَشْجِيعِ </a:t>
                      </a:r>
                      <a:r>
                        <a:rPr b="1" lang="ar-MA" sz="2800" u="none" cap="none" strike="noStrike">
                          <a:solidFill>
                            <a:srgbClr val="FF0000"/>
                          </a:solidFill>
                        </a:rPr>
                        <a:t>ٱلْبَحْثِ ٱلْعِلْمِيّ</a:t>
                      </a:r>
                      <a:r>
                        <a:rPr b="1" lang="ar-MA" sz="2800" u="none" cap="none" strike="noStrike">
                          <a:solidFill>
                            <a:schemeClr val="dk1"/>
                          </a:solidFill>
                        </a:rPr>
                        <a:t>.</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D966"/>
                    </a:solidFill>
                  </a:tcPr>
                </a:tc>
              </a:tr>
              <a:tr h="370850">
                <a:tc>
                  <a:txBody>
                    <a:bodyPr/>
                    <a:lstStyle/>
                    <a:p>
                      <a:pPr indent="-457200" lvl="0" marL="457200" marR="0" rtl="1" algn="r">
                        <a:lnSpc>
                          <a:spcPct val="100000"/>
                        </a:lnSpc>
                        <a:spcBef>
                          <a:spcPts val="0"/>
                        </a:spcBef>
                        <a:spcAft>
                          <a:spcPts val="0"/>
                        </a:spcAft>
                        <a:buClr>
                          <a:srgbClr val="000000"/>
                        </a:buClr>
                        <a:buSzPts val="2800"/>
                        <a:buFont typeface="Noto Sans Symbols"/>
                        <a:buChar char="⮚"/>
                      </a:pPr>
                      <a:r>
                        <a:rPr b="1" lang="ar-MA" sz="2800" u="none" cap="none" strike="noStrike">
                          <a:solidFill>
                            <a:schemeClr val="dk1"/>
                          </a:solidFill>
                        </a:rPr>
                        <a:t>يَعْمَدُ ٱلْكَاتِبُ ٱلنَّاشِئُ إِلَى </a:t>
                      </a:r>
                      <a:r>
                        <a:rPr b="1" lang="ar-MA" sz="2800" u="none" cap="none" strike="noStrike">
                          <a:solidFill>
                            <a:srgbClr val="FF0000"/>
                          </a:solidFill>
                        </a:rPr>
                        <a:t>مُحَاكَاةِ</a:t>
                      </a:r>
                      <a:r>
                        <a:rPr b="1" lang="ar-MA" sz="2800" u="none" cap="none" strike="noStrike">
                          <a:solidFill>
                            <a:schemeClr val="dk1"/>
                          </a:solidFill>
                        </a:rPr>
                        <a:t> كِبَارِ ٱلْمُفَكِّرِينَ.</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D966"/>
                    </a:solidFill>
                  </a:tcPr>
                </a:tc>
              </a:tr>
            </a:tbl>
          </a:graphicData>
        </a:graphic>
      </p:graphicFrame>
      <p:pic>
        <p:nvPicPr>
          <p:cNvPr descr="Lever la main - Icônes mains et gestes gratuites" id="568" name="Google Shape;568;g311ca762b20_0_36"/>
          <p:cNvPicPr preferRelativeResize="0"/>
          <p:nvPr/>
        </p:nvPicPr>
        <p:blipFill rotWithShape="1">
          <a:blip r:embed="rId4">
            <a:alphaModFix/>
          </a:blip>
          <a:srcRect b="0" l="0" r="0" t="0"/>
          <a:stretch/>
        </p:blipFill>
        <p:spPr>
          <a:xfrm>
            <a:off x="90141" y="34992"/>
            <a:ext cx="735012" cy="733425"/>
          </a:xfrm>
          <a:prstGeom prst="rect">
            <a:avLst/>
          </a:prstGeom>
          <a:noFill/>
          <a:ln>
            <a:noFill/>
          </a:ln>
        </p:spPr>
      </p:pic>
      <p:sp>
        <p:nvSpPr>
          <p:cNvPr id="569" name="Google Shape;569;g311ca762b20_0_36"/>
          <p:cNvSpPr txBox="1"/>
          <p:nvPr/>
        </p:nvSpPr>
        <p:spPr>
          <a:xfrm>
            <a:off x="799569" y="110718"/>
            <a:ext cx="10567279"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تعرفنا في حصة الاستماع استراتيجية الشرح بالتوظيف في جمل . سنعتمد الاستراتيجية نفسها في فهم المفردات الآتية:</a:t>
            </a:r>
            <a:endParaRPr/>
          </a:p>
        </p:txBody>
      </p:sp>
      <p:sp>
        <p:nvSpPr>
          <p:cNvPr id="570" name="Google Shape;570;g311ca762b20_0_36"/>
          <p:cNvSpPr txBox="1"/>
          <p:nvPr/>
        </p:nvSpPr>
        <p:spPr>
          <a:xfrm>
            <a:off x="799569" y="496148"/>
            <a:ext cx="10454905" cy="54373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1" lang="ar-MA" sz="1400" u="none" cap="none" strike="noStrike">
                <a:solidFill>
                  <a:schemeClr val="dk1"/>
                </a:solidFill>
                <a:latin typeface="Calibri"/>
                <a:ea typeface="Calibri"/>
                <a:cs typeface="Calibri"/>
                <a:sym typeface="Calibri"/>
              </a:rPr>
              <a:t>يطلب المدرس من المتعلمين نقل الإجابات إلى دفاترهم </a:t>
            </a:r>
            <a:r>
              <a:rPr b="1" i="1" lang="ar-MA" sz="1600" u="none" cap="none" strike="noStrike">
                <a:solidFill>
                  <a:srgbClr val="323F4F"/>
                </a:solidFill>
                <a:latin typeface="Calibri"/>
                <a:ea typeface="Calibri"/>
                <a:cs typeface="Calibri"/>
                <a:sym typeface="Calibri"/>
              </a:rPr>
              <a:t>.</a:t>
            </a:r>
            <a:endParaRPr/>
          </a:p>
          <a:p>
            <a:pPr indent="0" lvl="0" marL="0" marR="0" rtl="0" algn="r">
              <a:lnSpc>
                <a:spcPct val="90000"/>
              </a:lnSpc>
              <a:spcBef>
                <a:spcPts val="100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66"/>
                                        </p:tgtEl>
                                        <p:attrNameLst>
                                          <p:attrName>style.visibility</p:attrName>
                                        </p:attrNameLst>
                                      </p:cBhvr>
                                      <p:to>
                                        <p:strVal val="visible"/>
                                      </p:to>
                                    </p:set>
                                    <p:animEffect filter="fade" transition="in">
                                      <p:cBhvr>
                                        <p:cTn dur="1000"/>
                                        <p:tgtEl>
                                          <p:spTgt spid="56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4" name="Shape 574"/>
        <p:cNvGrpSpPr/>
        <p:nvPr/>
      </p:nvGrpSpPr>
      <p:grpSpPr>
        <a:xfrm>
          <a:off x="0" y="0"/>
          <a:ext cx="0" cy="0"/>
          <a:chOff x="0" y="0"/>
          <a:chExt cx="0" cy="0"/>
        </a:xfrm>
      </p:grpSpPr>
      <p:grpSp>
        <p:nvGrpSpPr>
          <p:cNvPr id="575" name="Google Shape;575;g3117994fe5d_0_0"/>
          <p:cNvGrpSpPr/>
          <p:nvPr/>
        </p:nvGrpSpPr>
        <p:grpSpPr>
          <a:xfrm>
            <a:off x="5130955" y="1706886"/>
            <a:ext cx="6054377" cy="3711725"/>
            <a:chOff x="1715066" y="1103461"/>
            <a:chExt cx="5717724" cy="3124203"/>
          </a:xfrm>
        </p:grpSpPr>
        <p:sp>
          <p:nvSpPr>
            <p:cNvPr id="576" name="Google Shape;576;g3117994fe5d_0_0"/>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577" name="Google Shape;577;g3117994fe5d_0_0"/>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578" name="Google Shape;578;g3117994fe5d_0_0"/>
          <p:cNvSpPr txBox="1"/>
          <p:nvPr/>
        </p:nvSpPr>
        <p:spPr>
          <a:xfrm>
            <a:off x="5223539" y="2321004"/>
            <a:ext cx="5869200" cy="2646878"/>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None/>
            </a:pPr>
            <a:r>
              <a:rPr b="1" i="0" lang="ar-MA" sz="4800" u="none" cap="none" strike="noStrike">
                <a:solidFill>
                  <a:srgbClr val="44546A"/>
                </a:solidFill>
                <a:latin typeface="Calibri"/>
                <a:ea typeface="Calibri"/>
                <a:cs typeface="Calibri"/>
                <a:sym typeface="Calibri"/>
              </a:rPr>
              <a:t>النشاط الأول:</a:t>
            </a:r>
            <a:endParaRPr/>
          </a:p>
          <a:p>
            <a:pPr indent="0" lvl="0" marL="0" marR="0" rtl="1" algn="ctr">
              <a:lnSpc>
                <a:spcPct val="100000"/>
              </a:lnSpc>
              <a:spcBef>
                <a:spcPts val="0"/>
              </a:spcBef>
              <a:spcAft>
                <a:spcPts val="0"/>
              </a:spcAft>
              <a:buNone/>
            </a:pPr>
            <a:r>
              <a:rPr b="1" i="0" lang="ar-MA" sz="4800" u="none" cap="none" strike="noStrike">
                <a:solidFill>
                  <a:srgbClr val="44546A"/>
                </a:solidFill>
                <a:latin typeface="Calibri"/>
                <a:ea typeface="Calibri"/>
                <a:cs typeface="Calibri"/>
                <a:sym typeface="Calibri"/>
              </a:rPr>
              <a:t>القراءة</a:t>
            </a:r>
            <a:r>
              <a:rPr b="0" i="0" lang="ar-MA" sz="9600" u="none" cap="none" strike="noStrike">
                <a:solidFill>
                  <a:srgbClr val="000000"/>
                </a:solidFill>
                <a:latin typeface="Arial"/>
                <a:ea typeface="Arial"/>
                <a:cs typeface="Arial"/>
                <a:sym typeface="Arial"/>
              </a:rPr>
              <a:t> </a:t>
            </a:r>
            <a:r>
              <a:rPr b="1" i="0" lang="ar-MA" sz="4800" u="none" cap="none" strike="noStrike">
                <a:solidFill>
                  <a:srgbClr val="44546A"/>
                </a:solidFill>
                <a:latin typeface="Calibri"/>
                <a:ea typeface="Calibri"/>
                <a:cs typeface="Calibri"/>
                <a:sym typeface="Calibri"/>
              </a:rPr>
              <a:t>بطلاقة</a:t>
            </a:r>
            <a:br>
              <a:rPr b="0" i="0" lang="ar-MA" sz="9600" u="none" cap="none" strike="noStrike">
                <a:solidFill>
                  <a:srgbClr val="000000"/>
                </a:solidFill>
                <a:latin typeface="Arial"/>
                <a:ea typeface="Arial"/>
                <a:cs typeface="Arial"/>
                <a:sym typeface="Arial"/>
              </a:rPr>
            </a:br>
            <a:r>
              <a:rPr b="1" i="0" lang="ar-MA" sz="2800" u="none" cap="none" strike="noStrike">
                <a:solidFill>
                  <a:srgbClr val="44546A"/>
                </a:solidFill>
                <a:latin typeface="Calibri"/>
                <a:ea typeface="Calibri"/>
                <a:cs typeface="Calibri"/>
                <a:sym typeface="Calibri"/>
              </a:rPr>
              <a:t>(15  دقيقة)</a:t>
            </a:r>
            <a:endParaRPr b="1" i="0" sz="2800" u="none" cap="none" strike="noStrike">
              <a:solidFill>
                <a:srgbClr val="44546A"/>
              </a:solidFill>
              <a:latin typeface="Calibri"/>
              <a:ea typeface="Calibri"/>
              <a:cs typeface="Calibri"/>
              <a:sym typeface="Calibri"/>
            </a:endParaRPr>
          </a:p>
        </p:txBody>
      </p:sp>
      <p:pic>
        <p:nvPicPr>
          <p:cNvPr id="579" name="Google Shape;579;g3117994fe5d_0_0"/>
          <p:cNvPicPr preferRelativeResize="0"/>
          <p:nvPr/>
        </p:nvPicPr>
        <p:blipFill rotWithShape="1">
          <a:blip r:embed="rId3">
            <a:alphaModFix/>
          </a:blip>
          <a:srcRect b="0" l="75835" r="0" t="0"/>
          <a:stretch/>
        </p:blipFill>
        <p:spPr>
          <a:xfrm>
            <a:off x="383458" y="1219200"/>
            <a:ext cx="3380469" cy="4063893"/>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grpSp>
        <p:nvGrpSpPr>
          <p:cNvPr id="584" name="Google Shape;584;g311ca762b20_0_49"/>
          <p:cNvGrpSpPr/>
          <p:nvPr/>
        </p:nvGrpSpPr>
        <p:grpSpPr>
          <a:xfrm>
            <a:off x="5130955" y="1706886"/>
            <a:ext cx="6054377" cy="3711725"/>
            <a:chOff x="1715066" y="1103461"/>
            <a:chExt cx="5717724" cy="3124203"/>
          </a:xfrm>
        </p:grpSpPr>
        <p:sp>
          <p:nvSpPr>
            <p:cNvPr id="585" name="Google Shape;585;g311ca762b20_0_49"/>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586" name="Google Shape;586;g311ca762b20_0_49"/>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587" name="Google Shape;587;g311ca762b20_0_49"/>
          <p:cNvSpPr txBox="1"/>
          <p:nvPr/>
        </p:nvSpPr>
        <p:spPr>
          <a:xfrm>
            <a:off x="5223539" y="2321004"/>
            <a:ext cx="5869200" cy="1169551"/>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None/>
            </a:pPr>
            <a:r>
              <a:rPr b="1" i="0" lang="ar-MA" sz="4800" u="none" cap="none" strike="noStrike">
                <a:solidFill>
                  <a:srgbClr val="44546A"/>
                </a:solidFill>
                <a:latin typeface="Calibri"/>
                <a:ea typeface="Calibri"/>
                <a:cs typeface="Calibri"/>
                <a:sym typeface="Calibri"/>
              </a:rPr>
              <a:t>النمذجة</a:t>
            </a:r>
            <a:br>
              <a:rPr b="0" i="0" lang="ar-MA" sz="9600" u="none" cap="none" strike="noStrike">
                <a:solidFill>
                  <a:srgbClr val="000000"/>
                </a:solidFill>
                <a:latin typeface="Arial"/>
                <a:ea typeface="Arial"/>
                <a:cs typeface="Arial"/>
                <a:sym typeface="Arial"/>
              </a:rPr>
            </a:br>
            <a:r>
              <a:rPr b="1" i="0" lang="ar-MA" sz="2800" u="none" cap="none" strike="noStrike">
                <a:solidFill>
                  <a:srgbClr val="44546A"/>
                </a:solidFill>
                <a:latin typeface="Calibri"/>
                <a:ea typeface="Calibri"/>
                <a:cs typeface="Calibri"/>
                <a:sym typeface="Calibri"/>
              </a:rPr>
              <a:t>(دقيقتان)</a:t>
            </a:r>
            <a:endParaRPr b="1" i="0" sz="2800" u="none" cap="none" strike="noStrike">
              <a:solidFill>
                <a:srgbClr val="44546A"/>
              </a:solidFill>
              <a:latin typeface="Calibri"/>
              <a:ea typeface="Calibri"/>
              <a:cs typeface="Calibri"/>
              <a:sym typeface="Calibri"/>
            </a:endParaRPr>
          </a:p>
        </p:txBody>
      </p:sp>
      <p:pic>
        <p:nvPicPr>
          <p:cNvPr descr="‫331 معلمة الصف الصور والصور وصور الخلفية للتنزيل المجاني‬‎" id="588" name="Google Shape;588;g311ca762b20_0_49"/>
          <p:cNvPicPr preferRelativeResize="0"/>
          <p:nvPr/>
        </p:nvPicPr>
        <p:blipFill rotWithShape="1">
          <a:blip r:embed="rId3">
            <a:alphaModFix/>
          </a:blip>
          <a:srcRect b="0" l="0" r="0" t="0"/>
          <a:stretch/>
        </p:blipFill>
        <p:spPr>
          <a:xfrm>
            <a:off x="678425" y="1706886"/>
            <a:ext cx="4070555" cy="3755923"/>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2" name="Shape 592"/>
        <p:cNvGrpSpPr/>
        <p:nvPr/>
      </p:nvGrpSpPr>
      <p:grpSpPr>
        <a:xfrm>
          <a:off x="0" y="0"/>
          <a:ext cx="0" cy="0"/>
          <a:chOff x="0" y="0"/>
          <a:chExt cx="0" cy="0"/>
        </a:xfrm>
      </p:grpSpPr>
      <p:sp>
        <p:nvSpPr>
          <p:cNvPr id="593" name="Google Shape;593;p34"/>
          <p:cNvSpPr txBox="1"/>
          <p:nvPr>
            <p:ph type="title"/>
          </p:nvPr>
        </p:nvSpPr>
        <p:spPr>
          <a:xfrm>
            <a:off x="1198562" y="651344"/>
            <a:ext cx="10161104" cy="470617"/>
          </a:xfrm>
          <a:prstGeom prst="rect">
            <a:avLst/>
          </a:prstGeom>
          <a:noFill/>
          <a:ln>
            <a:noFill/>
          </a:ln>
        </p:spPr>
        <p:txBody>
          <a:bodyPr anchorCtr="0" anchor="ctr" bIns="45700" lIns="91425" spcFirstLastPara="1" rIns="91425" wrap="square" tIns="45700">
            <a:normAutofit fontScale="90000"/>
          </a:bodyPr>
          <a:lstStyle/>
          <a:p>
            <a:pPr indent="0" lvl="0" marL="0" rtl="1" algn="r">
              <a:lnSpc>
                <a:spcPct val="90000"/>
              </a:lnSpc>
              <a:spcBef>
                <a:spcPts val="0"/>
              </a:spcBef>
              <a:spcAft>
                <a:spcPts val="0"/>
              </a:spcAft>
              <a:buClr>
                <a:srgbClr val="AEABAB"/>
              </a:buClr>
              <a:buSzPct val="111111"/>
              <a:buFont typeface="Calibri"/>
              <a:buNone/>
            </a:pPr>
            <a:r>
              <a:rPr lang="ar-MA" sz="1400">
                <a:solidFill>
                  <a:srgbClr val="AEABAB"/>
                </a:solidFill>
              </a:rPr>
              <a:t>يقرأ المدرس الألفاظ قراءة سليمة محترما مخارج الحروف والتضعيف ، ويشرح قواعد القراءة وينبه التلاميذ إلى بعض الأخطاء الشائعة، ثم يطلب منهم أن يقرأوا بعده مراعين القواعد مع تقديم التغذية الراجعة الفورية</a:t>
            </a:r>
            <a:endParaRPr sz="1400">
              <a:solidFill>
                <a:srgbClr val="AEABAB"/>
              </a:solidFill>
            </a:endParaRPr>
          </a:p>
        </p:txBody>
      </p:sp>
      <p:pic>
        <p:nvPicPr>
          <p:cNvPr id="594" name="Google Shape;594;p34"/>
          <p:cNvPicPr preferRelativeResize="0"/>
          <p:nvPr/>
        </p:nvPicPr>
        <p:blipFill rotWithShape="1">
          <a:blip r:embed="rId3">
            <a:alphaModFix/>
          </a:blip>
          <a:srcRect b="0" l="0" r="0" t="0"/>
          <a:stretch/>
        </p:blipFill>
        <p:spPr>
          <a:xfrm>
            <a:off x="376775" y="156762"/>
            <a:ext cx="730250" cy="730250"/>
          </a:xfrm>
          <a:prstGeom prst="rect">
            <a:avLst/>
          </a:prstGeom>
          <a:noFill/>
          <a:ln>
            <a:noFill/>
          </a:ln>
        </p:spPr>
      </p:pic>
      <p:sp>
        <p:nvSpPr>
          <p:cNvPr id="595" name="Google Shape;595;p34"/>
          <p:cNvSpPr txBox="1"/>
          <p:nvPr/>
        </p:nvSpPr>
        <p:spPr>
          <a:xfrm>
            <a:off x="5263666" y="208485"/>
            <a:ext cx="6096000"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Calibri"/>
              <a:buNone/>
            </a:pPr>
            <a:r>
              <a:rPr b="1" i="0" lang="ar-MA" sz="2000" u="none" cap="none" strike="noStrike">
                <a:solidFill>
                  <a:srgbClr val="AEABAB"/>
                </a:solidFill>
                <a:latin typeface="Calibri"/>
                <a:ea typeface="Calibri"/>
                <a:cs typeface="Calibri"/>
                <a:sym typeface="Calibri"/>
              </a:rPr>
              <a:t>نتدرب على القراءة بطلاقة</a:t>
            </a:r>
            <a:endParaRPr b="0" i="0" sz="1400" u="none" cap="none" strike="noStrike">
              <a:solidFill>
                <a:srgbClr val="000000"/>
              </a:solidFill>
              <a:latin typeface="Arial"/>
              <a:ea typeface="Arial"/>
              <a:cs typeface="Arial"/>
              <a:sym typeface="Arial"/>
            </a:endParaRPr>
          </a:p>
        </p:txBody>
      </p:sp>
      <p:sp>
        <p:nvSpPr>
          <p:cNvPr id="596" name="Google Shape;596;p34"/>
          <p:cNvSpPr txBox="1"/>
          <p:nvPr/>
        </p:nvSpPr>
        <p:spPr>
          <a:xfrm>
            <a:off x="1288026" y="1506830"/>
            <a:ext cx="9996501" cy="3034357"/>
          </a:xfrm>
          <a:prstGeom prst="rect">
            <a:avLst/>
          </a:prstGeom>
          <a:noFill/>
          <a:ln>
            <a:noFill/>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None/>
            </a:pPr>
            <a:r>
              <a:rPr b="1" i="0" lang="ar-MA" sz="4400" u="none" cap="none" strike="noStrike">
                <a:solidFill>
                  <a:srgbClr val="000000"/>
                </a:solidFill>
                <a:latin typeface="Calibri"/>
                <a:ea typeface="Calibri"/>
                <a:cs typeface="Calibri"/>
                <a:sym typeface="Calibri"/>
              </a:rPr>
              <a:t>أَوْفَى  ٱلْأَوْفِيَاءِ  / أَخْيَرَ  ٱلْأَصْدِقَاءِ</a:t>
            </a:r>
            <a:endParaRPr b="1" i="0" sz="4400" u="none" cap="none" strike="noStrike">
              <a:solidFill>
                <a:srgbClr val="000000"/>
              </a:solidFill>
              <a:latin typeface="Calibri"/>
              <a:ea typeface="Calibri"/>
              <a:cs typeface="Calibri"/>
              <a:sym typeface="Calibri"/>
            </a:endParaRPr>
          </a:p>
          <a:p>
            <a:pPr indent="0" lvl="0" marL="0" marR="0" rtl="1" algn="ctr">
              <a:lnSpc>
                <a:spcPct val="150000"/>
              </a:lnSpc>
              <a:spcBef>
                <a:spcPts val="0"/>
              </a:spcBef>
              <a:spcAft>
                <a:spcPts val="0"/>
              </a:spcAft>
              <a:buNone/>
            </a:pPr>
            <a:r>
              <a:rPr b="1" i="0" lang="ar-MA" sz="4400" u="none" cap="none" strike="noStrike">
                <a:solidFill>
                  <a:srgbClr val="000000"/>
                </a:solidFill>
                <a:latin typeface="Calibri"/>
                <a:ea typeface="Calibri"/>
                <a:cs typeface="Calibri"/>
                <a:sym typeface="Calibri"/>
              </a:rPr>
              <a:t> تَلَذُّ / ٱطْمَأْنَنْتُ    </a:t>
            </a:r>
            <a:endParaRPr/>
          </a:p>
          <a:p>
            <a:pPr indent="0" lvl="0" marL="0" marR="0" rtl="1" algn="ctr">
              <a:lnSpc>
                <a:spcPct val="150000"/>
              </a:lnSpc>
              <a:spcBef>
                <a:spcPts val="0"/>
              </a:spcBef>
              <a:spcAft>
                <a:spcPts val="0"/>
              </a:spcAft>
              <a:buNone/>
            </a:pPr>
            <a:r>
              <a:rPr b="1" i="0" lang="ar-MA" sz="4400" u="none" cap="none" strike="noStrike">
                <a:solidFill>
                  <a:srgbClr val="000000"/>
                </a:solidFill>
                <a:latin typeface="Calibri"/>
                <a:ea typeface="Calibri"/>
                <a:cs typeface="Calibri"/>
                <a:sym typeface="Calibri"/>
              </a:rPr>
              <a:t>وَيُسَرِّي  /ٱخْتَزَنَتْهُ</a:t>
            </a:r>
            <a:endParaRPr b="1" i="0" sz="4400" u="none" cap="none" strike="noStrike">
              <a:solidFill>
                <a:srgbClr val="000000"/>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0" name="Shape 600"/>
        <p:cNvGrpSpPr/>
        <p:nvPr/>
      </p:nvGrpSpPr>
      <p:grpSpPr>
        <a:xfrm>
          <a:off x="0" y="0"/>
          <a:ext cx="0" cy="0"/>
          <a:chOff x="0" y="0"/>
          <a:chExt cx="0" cy="0"/>
        </a:xfrm>
      </p:grpSpPr>
      <p:sp>
        <p:nvSpPr>
          <p:cNvPr id="601" name="Google Shape;601;p35"/>
          <p:cNvSpPr txBox="1"/>
          <p:nvPr>
            <p:ph type="title"/>
          </p:nvPr>
        </p:nvSpPr>
        <p:spPr>
          <a:xfrm>
            <a:off x="1198562" y="505533"/>
            <a:ext cx="10161104" cy="470617"/>
          </a:xfrm>
          <a:prstGeom prst="rect">
            <a:avLst/>
          </a:prstGeom>
          <a:noFill/>
          <a:ln>
            <a:noFill/>
          </a:ln>
        </p:spPr>
        <p:txBody>
          <a:bodyPr anchorCtr="0" anchor="ctr" bIns="45700" lIns="91425" spcFirstLastPara="1" rIns="91425" wrap="square" tIns="45700">
            <a:normAutofit fontScale="90000"/>
          </a:bodyPr>
          <a:lstStyle/>
          <a:p>
            <a:pPr indent="0" lvl="0" marL="0" rtl="1" algn="r">
              <a:lnSpc>
                <a:spcPct val="90000"/>
              </a:lnSpc>
              <a:spcBef>
                <a:spcPts val="0"/>
              </a:spcBef>
              <a:spcAft>
                <a:spcPts val="0"/>
              </a:spcAft>
              <a:buClr>
                <a:srgbClr val="AEABAB"/>
              </a:buClr>
              <a:buSzPct val="111111"/>
              <a:buFont typeface="Calibri"/>
              <a:buNone/>
            </a:pPr>
            <a:r>
              <a:rPr lang="ar-MA" sz="1400">
                <a:solidFill>
                  <a:srgbClr val="AEABAB"/>
                </a:solidFill>
              </a:rPr>
              <a:t>يقرأ المدرس الألفاظ قراءة سليمة محترما مخارج الحروف والتضعيف ، ويشرح قواعد القراءة وينبه التلاميذ إلى بعض الأخطاء الشائعة، ثم يطلب منهم أن يقرأوا بعده مراعين القواعد مع تقديم التغذية الراجعة الفورية</a:t>
            </a:r>
            <a:endParaRPr sz="1400">
              <a:solidFill>
                <a:srgbClr val="AEABAB"/>
              </a:solidFill>
            </a:endParaRPr>
          </a:p>
        </p:txBody>
      </p:sp>
      <p:pic>
        <p:nvPicPr>
          <p:cNvPr id="602" name="Google Shape;602;p35"/>
          <p:cNvPicPr preferRelativeResize="0"/>
          <p:nvPr/>
        </p:nvPicPr>
        <p:blipFill rotWithShape="1">
          <a:blip r:embed="rId3">
            <a:alphaModFix/>
          </a:blip>
          <a:srcRect b="0" l="0" r="0" t="0"/>
          <a:stretch/>
        </p:blipFill>
        <p:spPr>
          <a:xfrm>
            <a:off x="376775" y="156762"/>
            <a:ext cx="730250" cy="730250"/>
          </a:xfrm>
          <a:prstGeom prst="rect">
            <a:avLst/>
          </a:prstGeom>
          <a:noFill/>
          <a:ln>
            <a:noFill/>
          </a:ln>
        </p:spPr>
      </p:pic>
      <p:sp>
        <p:nvSpPr>
          <p:cNvPr id="603" name="Google Shape;603;p35"/>
          <p:cNvSpPr txBox="1"/>
          <p:nvPr/>
        </p:nvSpPr>
        <p:spPr>
          <a:xfrm>
            <a:off x="5355203" y="156762"/>
            <a:ext cx="6096000"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Calibri"/>
              <a:buNone/>
            </a:pPr>
            <a:r>
              <a:rPr b="1" i="0" lang="ar-MA" sz="2000" u="none" cap="none" strike="noStrike">
                <a:solidFill>
                  <a:srgbClr val="AEABAB"/>
                </a:solidFill>
                <a:latin typeface="Calibri"/>
                <a:ea typeface="Calibri"/>
                <a:cs typeface="Calibri"/>
                <a:sym typeface="Calibri"/>
              </a:rPr>
              <a:t>نتدرب على القراءة بطلاقة</a:t>
            </a:r>
            <a:endParaRPr b="0" i="0" sz="1400" u="none" cap="none" strike="noStrike">
              <a:solidFill>
                <a:srgbClr val="000000"/>
              </a:solidFill>
              <a:latin typeface="Arial"/>
              <a:ea typeface="Arial"/>
              <a:cs typeface="Arial"/>
              <a:sym typeface="Arial"/>
            </a:endParaRPr>
          </a:p>
        </p:txBody>
      </p:sp>
      <p:sp>
        <p:nvSpPr>
          <p:cNvPr id="604" name="Google Shape;604;p35"/>
          <p:cNvSpPr txBox="1"/>
          <p:nvPr/>
        </p:nvSpPr>
        <p:spPr>
          <a:xfrm>
            <a:off x="3408218" y="1111975"/>
            <a:ext cx="6993082" cy="769441"/>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None/>
            </a:pPr>
            <a:r>
              <a:rPr b="1" i="0" lang="ar-MA" sz="4400" u="none" cap="none" strike="noStrike">
                <a:solidFill>
                  <a:srgbClr val="000000"/>
                </a:solidFill>
                <a:latin typeface="Calibri"/>
                <a:ea typeface="Calibri"/>
                <a:cs typeface="Calibri"/>
                <a:sym typeface="Calibri"/>
              </a:rPr>
              <a:t>يُسَرِّي</a:t>
            </a:r>
            <a:r>
              <a:rPr b="1" i="0" lang="ar-MA" sz="4400" u="none" cap="none" strike="noStrike">
                <a:solidFill>
                  <a:schemeClr val="dk1"/>
                </a:solidFill>
                <a:latin typeface="Calibri"/>
                <a:ea typeface="Calibri"/>
                <a:cs typeface="Calibri"/>
                <a:sym typeface="Calibri"/>
              </a:rPr>
              <a:t>ُ</a:t>
            </a:r>
            <a:endParaRPr/>
          </a:p>
        </p:txBody>
      </p:sp>
      <p:sp>
        <p:nvSpPr>
          <p:cNvPr id="605" name="Google Shape;605;p35"/>
          <p:cNvSpPr txBox="1"/>
          <p:nvPr/>
        </p:nvSpPr>
        <p:spPr>
          <a:xfrm>
            <a:off x="1198562" y="1818013"/>
            <a:ext cx="9431340" cy="4154984"/>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None/>
            </a:pPr>
            <a:r>
              <a:rPr b="1" i="0" lang="ar-MA" sz="4400" u="none" cap="none" strike="noStrike">
                <a:solidFill>
                  <a:srgbClr val="000000"/>
                </a:solidFill>
                <a:latin typeface="Calibri"/>
                <a:ea typeface="Calibri"/>
                <a:cs typeface="Calibri"/>
                <a:sym typeface="Calibri"/>
              </a:rPr>
              <a:t>نُلَاحِظُ مَا يَأْتِي:</a:t>
            </a:r>
            <a:endParaRPr/>
          </a:p>
          <a:p>
            <a:pPr indent="0" lvl="0" marL="0" marR="0" rtl="1" algn="r">
              <a:lnSpc>
                <a:spcPct val="100000"/>
              </a:lnSpc>
              <a:spcBef>
                <a:spcPts val="0"/>
              </a:spcBef>
              <a:spcAft>
                <a:spcPts val="0"/>
              </a:spcAft>
              <a:buNone/>
            </a:pPr>
            <a:r>
              <a:rPr b="1" i="0" lang="ar-MA" sz="4400" u="none" cap="none" strike="noStrike">
                <a:solidFill>
                  <a:srgbClr val="000000"/>
                </a:solidFill>
                <a:latin typeface="Calibri"/>
                <a:ea typeface="Calibri"/>
                <a:cs typeface="Calibri"/>
                <a:sym typeface="Calibri"/>
              </a:rPr>
              <a:t>يُسَرِّي              يُسَرْرِي          حرفان متتاليان: الأول ساكن (</a:t>
            </a:r>
            <a:r>
              <a:rPr b="1" i="0" lang="ar-MA" sz="4400" u="none" cap="none" strike="noStrike">
                <a:solidFill>
                  <a:srgbClr val="FF0000"/>
                </a:solidFill>
                <a:latin typeface="Calibri"/>
                <a:ea typeface="Calibri"/>
                <a:cs typeface="Calibri"/>
                <a:sym typeface="Calibri"/>
              </a:rPr>
              <a:t>رْ</a:t>
            </a:r>
            <a:r>
              <a:rPr b="1" i="0" lang="ar-MA" sz="4400" u="none" cap="none" strike="noStrike">
                <a:solidFill>
                  <a:schemeClr val="dk1"/>
                </a:solidFill>
                <a:latin typeface="Calibri"/>
                <a:ea typeface="Calibri"/>
                <a:cs typeface="Calibri"/>
                <a:sym typeface="Calibri"/>
              </a:rPr>
              <a:t>)</a:t>
            </a:r>
            <a:r>
              <a:rPr b="1" i="0" lang="ar-MA" sz="4400" u="none" cap="none" strike="noStrike">
                <a:solidFill>
                  <a:srgbClr val="000000"/>
                </a:solidFill>
                <a:latin typeface="Calibri"/>
                <a:ea typeface="Calibri"/>
                <a:cs typeface="Calibri"/>
                <a:sym typeface="Calibri"/>
              </a:rPr>
              <a:t> والثاني متحرك (</a:t>
            </a:r>
            <a:r>
              <a:rPr b="1" i="0" lang="ar-MA" sz="4400" u="none" cap="none" strike="noStrike">
                <a:solidFill>
                  <a:srgbClr val="0070C0"/>
                </a:solidFill>
                <a:latin typeface="Calibri"/>
                <a:ea typeface="Calibri"/>
                <a:cs typeface="Calibri"/>
                <a:sym typeface="Calibri"/>
              </a:rPr>
              <a:t>رِ</a:t>
            </a:r>
            <a:r>
              <a:rPr b="1" i="0" lang="ar-MA" sz="4400" u="none" cap="none" strike="noStrike">
                <a:solidFill>
                  <a:srgbClr val="000000"/>
                </a:solidFill>
                <a:latin typeface="Calibri"/>
                <a:ea typeface="Calibri"/>
                <a:cs typeface="Calibri"/>
                <a:sym typeface="Calibri"/>
              </a:rPr>
              <a:t> ) = </a:t>
            </a:r>
            <a:r>
              <a:rPr b="1" i="0" lang="ar-MA" sz="4400" u="none" cap="none" strike="noStrike">
                <a:solidFill>
                  <a:srgbClr val="000000"/>
                </a:solidFill>
                <a:highlight>
                  <a:srgbClr val="FFFF00"/>
                </a:highlight>
                <a:latin typeface="Calibri"/>
                <a:ea typeface="Calibri"/>
                <a:cs typeface="Calibri"/>
                <a:sym typeface="Calibri"/>
              </a:rPr>
              <a:t>رِّ</a:t>
            </a:r>
            <a:endParaRPr b="1" i="0" sz="4400" u="none" cap="none" strike="noStrike">
              <a:solidFill>
                <a:schemeClr val="dk1"/>
              </a:solidFill>
              <a:highlight>
                <a:srgbClr val="FFFF00"/>
              </a:highlight>
              <a:latin typeface="Calibri"/>
              <a:ea typeface="Calibri"/>
              <a:cs typeface="Calibri"/>
              <a:sym typeface="Calibri"/>
            </a:endParaRPr>
          </a:p>
          <a:p>
            <a:pPr indent="0" lvl="0" marL="0" marR="0" rtl="1" algn="just">
              <a:lnSpc>
                <a:spcPct val="100000"/>
              </a:lnSpc>
              <a:spcBef>
                <a:spcPts val="0"/>
              </a:spcBef>
              <a:spcAft>
                <a:spcPts val="0"/>
              </a:spcAft>
              <a:buNone/>
            </a:pPr>
            <a:r>
              <a:rPr b="1" i="0" lang="ar-MA" sz="4400" u="none" cap="none" strike="noStrike">
                <a:solidFill>
                  <a:schemeClr val="dk1"/>
                </a:solidFill>
                <a:latin typeface="Calibri"/>
                <a:ea typeface="Calibri"/>
                <a:cs typeface="Calibri"/>
                <a:sym typeface="Calibri"/>
              </a:rPr>
              <a:t>تسمى هذه العملية: </a:t>
            </a:r>
            <a:r>
              <a:rPr b="1" i="0" lang="ar-MA" sz="4400" u="none" cap="none" strike="noStrike">
                <a:solidFill>
                  <a:schemeClr val="dk1"/>
                </a:solidFill>
                <a:highlight>
                  <a:srgbClr val="FFFF00"/>
                </a:highlight>
                <a:latin typeface="Calibri"/>
                <a:ea typeface="Calibri"/>
                <a:cs typeface="Calibri"/>
                <a:sym typeface="Calibri"/>
              </a:rPr>
              <a:t>الإدغام:</a:t>
            </a:r>
            <a:r>
              <a:rPr b="1" i="0" lang="ar-MA" sz="4400" u="none" cap="none" strike="noStrike">
                <a:solidFill>
                  <a:schemeClr val="dk1"/>
                </a:solidFill>
                <a:latin typeface="Calibri"/>
                <a:ea typeface="Calibri"/>
                <a:cs typeface="Calibri"/>
                <a:sym typeface="Calibri"/>
              </a:rPr>
              <a:t> إدخال حرف ساكن في حَرْفٍ مُتَحَرِّكٍ لِيَكُونَا حرفًا واحدًا مُشدَّدًا.</a:t>
            </a:r>
            <a:endParaRPr/>
          </a:p>
          <a:p>
            <a:pPr indent="0" lvl="0" marL="0" marR="0" rtl="1" algn="just">
              <a:lnSpc>
                <a:spcPct val="100000"/>
              </a:lnSpc>
              <a:spcBef>
                <a:spcPts val="0"/>
              </a:spcBef>
              <a:spcAft>
                <a:spcPts val="0"/>
              </a:spcAft>
              <a:buNone/>
            </a:pPr>
            <a:r>
              <a:t/>
            </a:r>
            <a:endParaRPr b="1" i="0" sz="4400" u="none" cap="none" strike="noStrike">
              <a:solidFill>
                <a:schemeClr val="dk1"/>
              </a:solidFill>
              <a:highlight>
                <a:srgbClr val="FF00FF"/>
              </a:highlight>
              <a:latin typeface="Calibri"/>
              <a:ea typeface="Calibri"/>
              <a:cs typeface="Calibri"/>
              <a:sym typeface="Calibri"/>
            </a:endParaRPr>
          </a:p>
        </p:txBody>
      </p:sp>
      <p:sp>
        <p:nvSpPr>
          <p:cNvPr id="606" name="Google Shape;606;p35"/>
          <p:cNvSpPr/>
          <p:nvPr/>
        </p:nvSpPr>
        <p:spPr>
          <a:xfrm>
            <a:off x="8193118" y="2794542"/>
            <a:ext cx="924791" cy="280554"/>
          </a:xfrm>
          <a:prstGeom prst="leftRightArrow">
            <a:avLst>
              <a:gd fmla="val 50000" name="adj1"/>
              <a:gd fmla="val 50000" name="adj2"/>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07" name="Google Shape;607;p35"/>
          <p:cNvSpPr/>
          <p:nvPr/>
        </p:nvSpPr>
        <p:spPr>
          <a:xfrm>
            <a:off x="5263666" y="2794542"/>
            <a:ext cx="924791" cy="280554"/>
          </a:xfrm>
          <a:prstGeom prst="leftRightArrow">
            <a:avLst>
              <a:gd fmla="val 50000" name="adj1"/>
              <a:gd fmla="val 50000" name="adj2"/>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sp>
        <p:nvSpPr>
          <p:cNvPr id="612" name="Google Shape;612;p36"/>
          <p:cNvSpPr txBox="1"/>
          <p:nvPr>
            <p:ph type="title"/>
          </p:nvPr>
        </p:nvSpPr>
        <p:spPr>
          <a:xfrm>
            <a:off x="1198562" y="505533"/>
            <a:ext cx="10161104" cy="470617"/>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rgbClr val="AEABAB"/>
              </a:buClr>
              <a:buSzPts val="1400"/>
              <a:buFont typeface="Calibri"/>
              <a:buNone/>
            </a:pPr>
            <a:r>
              <a:rPr lang="ar-MA" sz="1100">
                <a:solidFill>
                  <a:srgbClr val="7F7F7F"/>
                </a:solidFill>
              </a:rPr>
              <a:t>يقرأ المدرس الجمل قراءة سليمة محترما مخارج الحروف والتضعيف ، ويشرح قواعد القراءة وينبه التلاميذ إلى بعض الأخطاء الشائعة، ثم يطلب منهم أن يقرأوا بعده مراعين القواعد مع تقديم التغذية الراجعة الفورية</a:t>
            </a:r>
            <a:endParaRPr/>
          </a:p>
        </p:txBody>
      </p:sp>
      <p:pic>
        <p:nvPicPr>
          <p:cNvPr id="613" name="Google Shape;613;p36"/>
          <p:cNvPicPr preferRelativeResize="0"/>
          <p:nvPr/>
        </p:nvPicPr>
        <p:blipFill rotWithShape="1">
          <a:blip r:embed="rId3">
            <a:alphaModFix/>
          </a:blip>
          <a:srcRect b="0" l="0" r="0" t="0"/>
          <a:stretch/>
        </p:blipFill>
        <p:spPr>
          <a:xfrm>
            <a:off x="376775" y="156762"/>
            <a:ext cx="730250" cy="730250"/>
          </a:xfrm>
          <a:prstGeom prst="rect">
            <a:avLst/>
          </a:prstGeom>
          <a:noFill/>
          <a:ln>
            <a:noFill/>
          </a:ln>
        </p:spPr>
      </p:pic>
      <p:sp>
        <p:nvSpPr>
          <p:cNvPr id="614" name="Google Shape;614;p36"/>
          <p:cNvSpPr txBox="1"/>
          <p:nvPr/>
        </p:nvSpPr>
        <p:spPr>
          <a:xfrm>
            <a:off x="4897438" y="230517"/>
            <a:ext cx="6096000"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Calibri"/>
              <a:buNone/>
            </a:pPr>
            <a:r>
              <a:rPr b="1" i="0" lang="ar-MA" sz="2000" u="none" cap="none" strike="noStrike">
                <a:solidFill>
                  <a:srgbClr val="AEABAB"/>
                </a:solidFill>
                <a:latin typeface="Calibri"/>
                <a:ea typeface="Calibri"/>
                <a:cs typeface="Calibri"/>
                <a:sym typeface="Calibri"/>
              </a:rPr>
              <a:t>نتدرب على القراءة</a:t>
            </a:r>
            <a:endParaRPr b="0" i="0" sz="1400" u="none" cap="none" strike="noStrike">
              <a:solidFill>
                <a:srgbClr val="000000"/>
              </a:solidFill>
              <a:latin typeface="Arial"/>
              <a:ea typeface="Arial"/>
              <a:cs typeface="Arial"/>
              <a:sym typeface="Arial"/>
            </a:endParaRPr>
          </a:p>
        </p:txBody>
      </p:sp>
      <p:sp>
        <p:nvSpPr>
          <p:cNvPr id="615" name="Google Shape;615;p36"/>
          <p:cNvSpPr txBox="1"/>
          <p:nvPr/>
        </p:nvSpPr>
        <p:spPr>
          <a:xfrm>
            <a:off x="786581" y="1506830"/>
            <a:ext cx="10497946" cy="4576253"/>
          </a:xfrm>
          <a:prstGeom prst="rect">
            <a:avLst/>
          </a:prstGeom>
          <a:noFill/>
          <a:ln>
            <a:noFill/>
          </a:ln>
        </p:spPr>
        <p:txBody>
          <a:bodyPr anchorCtr="0" anchor="t" bIns="45700" lIns="91425" spcFirstLastPara="1" rIns="91425" wrap="square" tIns="45700">
            <a:spAutoFit/>
          </a:bodyPr>
          <a:lstStyle/>
          <a:p>
            <a:pPr indent="-457200" lvl="0" marL="685800" marR="0" rtl="1" algn="just">
              <a:lnSpc>
                <a:spcPct val="150000"/>
              </a:lnSpc>
              <a:spcBef>
                <a:spcPts val="0"/>
              </a:spcBef>
              <a:spcAft>
                <a:spcPts val="0"/>
              </a:spcAft>
              <a:buClr>
                <a:srgbClr val="000000"/>
              </a:buClr>
              <a:buSzPts val="2400"/>
              <a:buFont typeface="Arial"/>
              <a:buChar char="-"/>
            </a:pPr>
            <a:r>
              <a:rPr b="1" i="0" lang="ar-MA" sz="3200" u="none" cap="none" strike="noStrike">
                <a:solidFill>
                  <a:srgbClr val="000000"/>
                </a:solidFill>
                <a:latin typeface="Calibri"/>
                <a:ea typeface="Calibri"/>
                <a:cs typeface="Calibri"/>
                <a:sym typeface="Calibri"/>
              </a:rPr>
              <a:t>فَأصْبَحْتُ أعِيشُ حَيَاةً عِلْمِيَّةً هَادِئَةً لَذِيذَةً، لَا خُصُومَةَ فِيهَا وَلَا رَجَاءَ فِيهَا، وَلَا أَخْذَ وَلَا رَدَّ فِيهَا، وَهَذَا هُوَ مَا يَتَّفِقُ وَمِزَاجِي.</a:t>
            </a:r>
            <a:endParaRPr/>
          </a:p>
          <a:p>
            <a:pPr indent="0" lvl="0" marL="228600" marR="0" rtl="1" algn="just">
              <a:lnSpc>
                <a:spcPct val="150000"/>
              </a:lnSpc>
              <a:spcBef>
                <a:spcPts val="1000"/>
              </a:spcBef>
              <a:spcAft>
                <a:spcPts val="0"/>
              </a:spcAft>
              <a:buNone/>
            </a:pPr>
            <a:r>
              <a:t/>
            </a:r>
            <a:endParaRPr b="1" i="0" sz="3200" u="none" cap="none" strike="noStrike">
              <a:solidFill>
                <a:srgbClr val="000000"/>
              </a:solidFill>
              <a:latin typeface="Calibri"/>
              <a:ea typeface="Calibri"/>
              <a:cs typeface="Calibri"/>
              <a:sym typeface="Calibri"/>
            </a:endParaRPr>
          </a:p>
          <a:p>
            <a:pPr indent="0" lvl="0" marL="0" marR="0" rtl="1" algn="just">
              <a:lnSpc>
                <a:spcPct val="150000"/>
              </a:lnSpc>
              <a:spcBef>
                <a:spcPts val="0"/>
              </a:spcBef>
              <a:spcAft>
                <a:spcPts val="0"/>
              </a:spcAft>
              <a:buNone/>
            </a:pPr>
            <a:r>
              <a:rPr b="1" i="0" lang="ar-MA" sz="3200" u="none" cap="none" strike="noStrike">
                <a:solidFill>
                  <a:srgbClr val="000000"/>
                </a:solidFill>
                <a:latin typeface="Calibri"/>
                <a:ea typeface="Calibri"/>
                <a:cs typeface="Calibri"/>
                <a:sym typeface="Calibri"/>
              </a:rPr>
              <a:t> - فَكُنْتُ أُحِسُّ كَأَنَّ مَوْضُوعَ ٱلْمَقَالِ نَحْلَةٌ تَطِنُّ فِي أُذُنِي لا تَنْقَطِعُ حَتَّى أَكْتُبَ مَا يَجِيشُ في صَدْرِي، فَإِذَا ٱسْتَوْلَى ذَلِكَ ٱلْمَوْضُوعُ عَلَى ذِهْنِي، أَصْبَحَ تَفْكِيرِي إِذَا أَكَلْتُ أَوْ شَرِبْتُ، وَحُلمِي إِذَا نِمْتُ.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5">
                                            <p:txEl>
                                              <p:pRg end="0" st="0"/>
                                            </p:txEl>
                                          </p:spTgt>
                                        </p:tgtEl>
                                        <p:attrNameLst>
                                          <p:attrName>style.visibility</p:attrName>
                                        </p:attrNameLst>
                                      </p:cBhvr>
                                      <p:to>
                                        <p:strVal val="visible"/>
                                      </p:to>
                                    </p:set>
                                    <p:animEffect filter="fade" transition="in">
                                      <p:cBhvr>
                                        <p:cTn dur="1000"/>
                                        <p:tgtEl>
                                          <p:spTgt spid="61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5">
                                            <p:txEl>
                                              <p:pRg end="1" st="1"/>
                                            </p:txEl>
                                          </p:spTgt>
                                        </p:tgtEl>
                                        <p:attrNameLst>
                                          <p:attrName>style.visibility</p:attrName>
                                        </p:attrNameLst>
                                      </p:cBhvr>
                                      <p:to>
                                        <p:strVal val="visible"/>
                                      </p:to>
                                    </p:set>
                                    <p:animEffect filter="fade" transition="in">
                                      <p:cBhvr>
                                        <p:cTn dur="1000"/>
                                        <p:tgtEl>
                                          <p:spTgt spid="61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5">
                                            <p:txEl>
                                              <p:pRg end="2" st="2"/>
                                            </p:txEl>
                                          </p:spTgt>
                                        </p:tgtEl>
                                        <p:attrNameLst>
                                          <p:attrName>style.visibility</p:attrName>
                                        </p:attrNameLst>
                                      </p:cBhvr>
                                      <p:to>
                                        <p:strVal val="visible"/>
                                      </p:to>
                                    </p:set>
                                    <p:animEffect filter="fade" transition="in">
                                      <p:cBhvr>
                                        <p:cTn dur="1000"/>
                                        <p:tgtEl>
                                          <p:spTgt spid="615">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pic>
        <p:nvPicPr>
          <p:cNvPr descr="Image générée" id="620" name="Google Shape;620;p5"/>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pic>
        <p:nvPicPr>
          <p:cNvPr id="621" name="Google Shape;621;p5"/>
          <p:cNvPicPr preferRelativeResize="0"/>
          <p:nvPr/>
        </p:nvPicPr>
        <p:blipFill rotWithShape="1">
          <a:blip r:embed="rId4">
            <a:alphaModFix/>
          </a:blip>
          <a:srcRect b="0" l="0" r="0" t="0"/>
          <a:stretch/>
        </p:blipFill>
        <p:spPr>
          <a:xfrm>
            <a:off x="69319" y="63282"/>
            <a:ext cx="730250" cy="730250"/>
          </a:xfrm>
          <a:prstGeom prst="rect">
            <a:avLst/>
          </a:prstGeom>
          <a:noFill/>
          <a:ln>
            <a:noFill/>
          </a:ln>
        </p:spPr>
      </p:pic>
      <p:sp>
        <p:nvSpPr>
          <p:cNvPr id="622" name="Google Shape;622;p5"/>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623" name="Google Shape;623;p5"/>
          <p:cNvSpPr txBox="1"/>
          <p:nvPr/>
        </p:nvSpPr>
        <p:spPr>
          <a:xfrm>
            <a:off x="1123423" y="342015"/>
            <a:ext cx="10161104" cy="470617"/>
          </a:xfrm>
          <a:prstGeom prst="rect">
            <a:avLst/>
          </a:prstGeom>
          <a:noFill/>
          <a:ln>
            <a:noFill/>
          </a:ln>
        </p:spPr>
        <p:txBody>
          <a:bodyPr anchorCtr="0" anchor="ctr" bIns="45700" lIns="91425" spcFirstLastPara="1" rIns="91425" wrap="square" tIns="45700">
            <a:normAutofit fontScale="97500" lnSpcReduction="10000"/>
          </a:bodyPr>
          <a:lstStyle/>
          <a:p>
            <a:pPr indent="0" lvl="0" marL="0" marR="0" rtl="1" algn="r">
              <a:lnSpc>
                <a:spcPct val="90000"/>
              </a:lnSpc>
              <a:spcBef>
                <a:spcPts val="0"/>
              </a:spcBef>
              <a:spcAft>
                <a:spcPts val="0"/>
              </a:spcAft>
              <a:buClr>
                <a:srgbClr val="AEABAB"/>
              </a:buClr>
              <a:buSzPct val="102564"/>
              <a:buFont typeface="Calibri"/>
              <a:buNone/>
            </a:pPr>
            <a:r>
              <a:rPr b="0" i="0" lang="ar-MA" sz="1400" u="none" cap="none" strike="noStrike">
                <a:solidFill>
                  <a:srgbClr val="7F7F7F"/>
                </a:solidFill>
                <a:latin typeface="Arial"/>
                <a:ea typeface="Arial"/>
                <a:cs typeface="Arial"/>
                <a:sym typeface="Arial"/>
              </a:rPr>
              <a:t>يقرأ المدرس الفقرة قراءة سليمة محترما مخارج الحروف والتضعيف ، ويشرح قواعد القراءة وينبه التلاميذ إلى بعض الأخطاء الشائعة، ثم يطلب منهم أن يقرأوا بعده مراعين القواعد مع تقديم التغذية الراجعة الفورية</a:t>
            </a:r>
            <a:endParaRPr/>
          </a:p>
        </p:txBody>
      </p:sp>
      <p:sp>
        <p:nvSpPr>
          <p:cNvPr id="624" name="Google Shape;624;p5"/>
          <p:cNvSpPr txBox="1"/>
          <p:nvPr/>
        </p:nvSpPr>
        <p:spPr>
          <a:xfrm>
            <a:off x="5280064" y="0"/>
            <a:ext cx="6096000"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Calibri"/>
              <a:buNone/>
            </a:pPr>
            <a:r>
              <a:rPr b="1" i="0" lang="ar-MA" sz="2000" u="none" cap="none" strike="noStrike">
                <a:solidFill>
                  <a:srgbClr val="757070"/>
                </a:solidFill>
                <a:latin typeface="Calibri"/>
                <a:ea typeface="Calibri"/>
                <a:cs typeface="Calibri"/>
                <a:sym typeface="Calibri"/>
              </a:rPr>
              <a:t>نتدرب على القراءة بطلاقة</a:t>
            </a:r>
            <a:endParaRPr b="1" i="0" sz="2000" u="none" cap="none" strike="noStrike">
              <a:solidFill>
                <a:srgbClr val="757070"/>
              </a:solidFill>
              <a:latin typeface="Calibri"/>
              <a:ea typeface="Calibri"/>
              <a:cs typeface="Calibri"/>
              <a:sym typeface="Calibri"/>
            </a:endParaRPr>
          </a:p>
        </p:txBody>
      </p:sp>
      <p:sp>
        <p:nvSpPr>
          <p:cNvPr id="625" name="Google Shape;625;p5"/>
          <p:cNvSpPr/>
          <p:nvPr/>
        </p:nvSpPr>
        <p:spPr>
          <a:xfrm>
            <a:off x="864711" y="2665070"/>
            <a:ext cx="10448785" cy="1003031"/>
          </a:xfrm>
          <a:custGeom>
            <a:rect b="b" l="l" r="r" t="t"/>
            <a:pathLst>
              <a:path extrusionOk="0" h="1003031" w="10448785">
                <a:moveTo>
                  <a:pt x="0" y="0"/>
                </a:moveTo>
                <a:cubicBezTo>
                  <a:pt x="191508" y="-24733"/>
                  <a:pt x="363080" y="54947"/>
                  <a:pt x="476000" y="0"/>
                </a:cubicBezTo>
                <a:cubicBezTo>
                  <a:pt x="588920" y="-54947"/>
                  <a:pt x="657830" y="21293"/>
                  <a:pt x="743025" y="0"/>
                </a:cubicBezTo>
                <a:cubicBezTo>
                  <a:pt x="828221" y="-21293"/>
                  <a:pt x="1156883" y="16893"/>
                  <a:pt x="1532488" y="0"/>
                </a:cubicBezTo>
                <a:cubicBezTo>
                  <a:pt x="1908093" y="-16893"/>
                  <a:pt x="1872021" y="8351"/>
                  <a:pt x="2008489" y="0"/>
                </a:cubicBezTo>
                <a:cubicBezTo>
                  <a:pt x="2144957" y="-8351"/>
                  <a:pt x="2311257" y="20353"/>
                  <a:pt x="2484489" y="0"/>
                </a:cubicBezTo>
                <a:cubicBezTo>
                  <a:pt x="2657721" y="-20353"/>
                  <a:pt x="2930153" y="33208"/>
                  <a:pt x="3273953" y="0"/>
                </a:cubicBezTo>
                <a:cubicBezTo>
                  <a:pt x="3617753" y="-33208"/>
                  <a:pt x="3470929" y="845"/>
                  <a:pt x="3645465" y="0"/>
                </a:cubicBezTo>
                <a:cubicBezTo>
                  <a:pt x="3820001" y="-845"/>
                  <a:pt x="4149093" y="47109"/>
                  <a:pt x="4434929" y="0"/>
                </a:cubicBezTo>
                <a:cubicBezTo>
                  <a:pt x="4720765" y="-47109"/>
                  <a:pt x="4966401" y="66197"/>
                  <a:pt x="5224392" y="0"/>
                </a:cubicBezTo>
                <a:cubicBezTo>
                  <a:pt x="5482383" y="-66197"/>
                  <a:pt x="5675090" y="22350"/>
                  <a:pt x="5804881" y="0"/>
                </a:cubicBezTo>
                <a:cubicBezTo>
                  <a:pt x="5934672" y="-22350"/>
                  <a:pt x="6275540" y="67806"/>
                  <a:pt x="6594344" y="0"/>
                </a:cubicBezTo>
                <a:cubicBezTo>
                  <a:pt x="6913148" y="-67806"/>
                  <a:pt x="6924827" y="19610"/>
                  <a:pt x="7070345" y="0"/>
                </a:cubicBezTo>
                <a:cubicBezTo>
                  <a:pt x="7215863" y="-19610"/>
                  <a:pt x="7431409" y="42378"/>
                  <a:pt x="7546345" y="0"/>
                </a:cubicBezTo>
                <a:cubicBezTo>
                  <a:pt x="7661281" y="-42378"/>
                  <a:pt x="7951703" y="77209"/>
                  <a:pt x="8231321" y="0"/>
                </a:cubicBezTo>
                <a:cubicBezTo>
                  <a:pt x="8510939" y="-77209"/>
                  <a:pt x="8534375" y="44139"/>
                  <a:pt x="8707321" y="0"/>
                </a:cubicBezTo>
                <a:cubicBezTo>
                  <a:pt x="8880267" y="-44139"/>
                  <a:pt x="9308450" y="43618"/>
                  <a:pt x="9496785" y="0"/>
                </a:cubicBezTo>
                <a:cubicBezTo>
                  <a:pt x="9685120" y="-43618"/>
                  <a:pt x="10145654" y="82720"/>
                  <a:pt x="10448785" y="0"/>
                </a:cubicBezTo>
                <a:cubicBezTo>
                  <a:pt x="10502161" y="196871"/>
                  <a:pt x="10438493" y="256851"/>
                  <a:pt x="10448785" y="501516"/>
                </a:cubicBezTo>
                <a:cubicBezTo>
                  <a:pt x="10459077" y="746181"/>
                  <a:pt x="10413886" y="762736"/>
                  <a:pt x="10448785" y="1003031"/>
                </a:cubicBezTo>
                <a:cubicBezTo>
                  <a:pt x="10359042" y="1010755"/>
                  <a:pt x="10295675" y="972226"/>
                  <a:pt x="10181760" y="1003031"/>
                </a:cubicBezTo>
                <a:cubicBezTo>
                  <a:pt x="10067846" y="1033836"/>
                  <a:pt x="9667254" y="987892"/>
                  <a:pt x="9392297" y="1003031"/>
                </a:cubicBezTo>
                <a:cubicBezTo>
                  <a:pt x="9117340" y="1018170"/>
                  <a:pt x="8970466" y="962855"/>
                  <a:pt x="8811809" y="1003031"/>
                </a:cubicBezTo>
                <a:cubicBezTo>
                  <a:pt x="8653152" y="1043207"/>
                  <a:pt x="8604893" y="991104"/>
                  <a:pt x="8440296" y="1003031"/>
                </a:cubicBezTo>
                <a:cubicBezTo>
                  <a:pt x="8275699" y="1014958"/>
                  <a:pt x="8125289" y="967778"/>
                  <a:pt x="7859808" y="1003031"/>
                </a:cubicBezTo>
                <a:cubicBezTo>
                  <a:pt x="7594327" y="1038284"/>
                  <a:pt x="7653171" y="984506"/>
                  <a:pt x="7592784" y="1003031"/>
                </a:cubicBezTo>
                <a:cubicBezTo>
                  <a:pt x="7532397" y="1021556"/>
                  <a:pt x="7401677" y="974585"/>
                  <a:pt x="7325759" y="1003031"/>
                </a:cubicBezTo>
                <a:cubicBezTo>
                  <a:pt x="7249841" y="1031477"/>
                  <a:pt x="6925829" y="953326"/>
                  <a:pt x="6745271" y="1003031"/>
                </a:cubicBezTo>
                <a:cubicBezTo>
                  <a:pt x="6564713" y="1052736"/>
                  <a:pt x="6476401" y="971897"/>
                  <a:pt x="6373759" y="1003031"/>
                </a:cubicBezTo>
                <a:cubicBezTo>
                  <a:pt x="6271117" y="1034165"/>
                  <a:pt x="5956932" y="986402"/>
                  <a:pt x="5688783" y="1003031"/>
                </a:cubicBezTo>
                <a:cubicBezTo>
                  <a:pt x="5420634" y="1019660"/>
                  <a:pt x="5497993" y="961596"/>
                  <a:pt x="5317271" y="1003031"/>
                </a:cubicBezTo>
                <a:cubicBezTo>
                  <a:pt x="5136549" y="1044466"/>
                  <a:pt x="4825731" y="933222"/>
                  <a:pt x="4632295" y="1003031"/>
                </a:cubicBezTo>
                <a:cubicBezTo>
                  <a:pt x="4438859" y="1072840"/>
                  <a:pt x="4478325" y="980533"/>
                  <a:pt x="4365270" y="1003031"/>
                </a:cubicBezTo>
                <a:cubicBezTo>
                  <a:pt x="4252215" y="1025529"/>
                  <a:pt x="3833290" y="962374"/>
                  <a:pt x="3680294" y="1003031"/>
                </a:cubicBezTo>
                <a:cubicBezTo>
                  <a:pt x="3527298" y="1043688"/>
                  <a:pt x="3426869" y="969602"/>
                  <a:pt x="3308782" y="1003031"/>
                </a:cubicBezTo>
                <a:cubicBezTo>
                  <a:pt x="3190695" y="1036460"/>
                  <a:pt x="3155358" y="972099"/>
                  <a:pt x="3041757" y="1003031"/>
                </a:cubicBezTo>
                <a:cubicBezTo>
                  <a:pt x="2928156" y="1033963"/>
                  <a:pt x="2798479" y="961741"/>
                  <a:pt x="2670245" y="1003031"/>
                </a:cubicBezTo>
                <a:cubicBezTo>
                  <a:pt x="2542011" y="1044321"/>
                  <a:pt x="2283148" y="923346"/>
                  <a:pt x="1985269" y="1003031"/>
                </a:cubicBezTo>
                <a:cubicBezTo>
                  <a:pt x="1687390" y="1082716"/>
                  <a:pt x="1728912" y="970210"/>
                  <a:pt x="1613757" y="1003031"/>
                </a:cubicBezTo>
                <a:cubicBezTo>
                  <a:pt x="1498602" y="1035852"/>
                  <a:pt x="1464239" y="984080"/>
                  <a:pt x="1346732" y="1003031"/>
                </a:cubicBezTo>
                <a:cubicBezTo>
                  <a:pt x="1229226" y="1021982"/>
                  <a:pt x="1140854" y="961046"/>
                  <a:pt x="975220" y="1003031"/>
                </a:cubicBezTo>
                <a:cubicBezTo>
                  <a:pt x="809586" y="1045016"/>
                  <a:pt x="621127" y="962413"/>
                  <a:pt x="499220" y="1003031"/>
                </a:cubicBezTo>
                <a:cubicBezTo>
                  <a:pt x="377313" y="1043649"/>
                  <a:pt x="120898" y="997710"/>
                  <a:pt x="0" y="1003031"/>
                </a:cubicBezTo>
                <a:cubicBezTo>
                  <a:pt x="-15340" y="849897"/>
                  <a:pt x="8153" y="714451"/>
                  <a:pt x="0" y="521576"/>
                </a:cubicBezTo>
                <a:cubicBezTo>
                  <a:pt x="-8153" y="328701"/>
                  <a:pt x="16032" y="137226"/>
                  <a:pt x="0" y="0"/>
                </a:cubicBezTo>
                <a:close/>
              </a:path>
            </a:pathLst>
          </a:custGeom>
          <a:noFill/>
          <a:ln cap="flat" cmpd="sng" w="38100">
            <a:solidFill>
              <a:srgbClr val="00B050"/>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None/>
            </a:pPr>
            <a:r>
              <a:rPr b="1" i="0" lang="ar-MA" sz="4400" u="none" cap="none" strike="noStrike">
                <a:solidFill>
                  <a:srgbClr val="000000"/>
                </a:solidFill>
                <a:latin typeface="Calibri"/>
                <a:ea typeface="Calibri"/>
                <a:cs typeface="Calibri"/>
                <a:sym typeface="Calibri"/>
              </a:rPr>
              <a:t>قراءة فقرة من النص بتوظيف شبكة التقويم الذاتي</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5">
                                            <p:txEl>
                                              <p:pRg end="0" st="0"/>
                                            </p:txEl>
                                          </p:spTgt>
                                        </p:tgtEl>
                                        <p:attrNameLst>
                                          <p:attrName>style.visibility</p:attrName>
                                        </p:attrNameLst>
                                      </p:cBhvr>
                                      <p:to>
                                        <p:strVal val="visible"/>
                                      </p:to>
                                    </p:set>
                                    <p:animEffect filter="fade" transition="in">
                                      <p:cBhvr>
                                        <p:cTn dur="1000"/>
                                        <p:tgtEl>
                                          <p:spTgt spid="625">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0" name="Shape 630"/>
        <p:cNvGrpSpPr/>
        <p:nvPr/>
      </p:nvGrpSpPr>
      <p:grpSpPr>
        <a:xfrm>
          <a:off x="0" y="0"/>
          <a:ext cx="0" cy="0"/>
          <a:chOff x="0" y="0"/>
          <a:chExt cx="0" cy="0"/>
        </a:xfrm>
      </p:grpSpPr>
      <p:sp>
        <p:nvSpPr>
          <p:cNvPr id="631" name="Google Shape;631;p45"/>
          <p:cNvSpPr/>
          <p:nvPr/>
        </p:nvSpPr>
        <p:spPr>
          <a:xfrm>
            <a:off x="0" y="0"/>
            <a:ext cx="12192000" cy="6858000"/>
          </a:xfrm>
          <a:prstGeom prst="rect">
            <a:avLst/>
          </a:prstGeom>
          <a:solidFill>
            <a:srgbClr val="FFF2CC"/>
          </a:solidFill>
          <a:ln cap="flat" cmpd="sng" w="12700">
            <a:solidFill>
              <a:schemeClr val="accent6"/>
            </a:solidFill>
            <a:prstDash val="solid"/>
            <a:miter lim="800000"/>
            <a:headEnd len="sm" w="sm" type="none"/>
            <a:tailEnd len="sm" w="sm" type="none"/>
          </a:ln>
        </p:spPr>
        <p:txBody>
          <a:bodyPr anchorCtr="0" anchor="ctr" bIns="360000" lIns="720000" spcFirstLastPara="1" rIns="720000" wrap="square" tIns="360000">
            <a:noAutofit/>
          </a:bodyPr>
          <a:lstStyle/>
          <a:p>
            <a:pPr indent="195263" lvl="0" marL="0" marR="0" rtl="1" algn="just">
              <a:lnSpc>
                <a:spcPct val="150000"/>
              </a:lnSpc>
              <a:spcBef>
                <a:spcPts val="0"/>
              </a:spcBef>
              <a:spcAft>
                <a:spcPts val="0"/>
              </a:spcAft>
              <a:buClr>
                <a:srgbClr val="000000"/>
              </a:buClr>
              <a:buSzPts val="3200"/>
              <a:buFont typeface="Arial"/>
              <a:buNone/>
            </a:pPr>
            <a:r>
              <a:t/>
            </a:r>
            <a:endParaRPr b="0" i="0" sz="3200" u="none" cap="none" strike="noStrike">
              <a:solidFill>
                <a:srgbClr val="000000"/>
              </a:solidFill>
              <a:latin typeface="Simplified Arabic"/>
              <a:ea typeface="Simplified Arabic"/>
              <a:cs typeface="Simplified Arabic"/>
              <a:sym typeface="Simplified Arabic"/>
            </a:endParaRPr>
          </a:p>
        </p:txBody>
      </p:sp>
      <p:sp>
        <p:nvSpPr>
          <p:cNvPr id="632" name="Google Shape;632;p45"/>
          <p:cNvSpPr txBox="1"/>
          <p:nvPr/>
        </p:nvSpPr>
        <p:spPr>
          <a:xfrm>
            <a:off x="0" y="1250386"/>
            <a:ext cx="8534400" cy="4893607"/>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b="1" i="0" lang="ar-MA" sz="2400" u="none" cap="none" strike="noStrike">
                <a:solidFill>
                  <a:srgbClr val="000000"/>
                </a:solidFill>
                <a:latin typeface="Calibri"/>
                <a:ea typeface="Calibri"/>
                <a:cs typeface="Calibri"/>
                <a:sym typeface="Calibri"/>
              </a:rPr>
              <a:t> هَا أَنَا أَعُودُ مَرَّةً ثَانِيةً إِلَى كُتُبِي أَوْفَى  </a:t>
            </a:r>
            <a:r>
              <a:rPr b="1" i="0" lang="ar-MA" sz="2800" u="none" cap="none" strike="noStrike">
                <a:solidFill>
                  <a:srgbClr val="000000"/>
                </a:solidFill>
                <a:latin typeface="Calibri"/>
                <a:ea typeface="Calibri"/>
                <a:cs typeface="Calibri"/>
                <a:sym typeface="Calibri"/>
              </a:rPr>
              <a:t>ٱ</a:t>
            </a:r>
            <a:r>
              <a:rPr b="1" i="0" lang="ar-MA" sz="2400" u="none" cap="none" strike="noStrike">
                <a:solidFill>
                  <a:srgbClr val="000000"/>
                </a:solidFill>
                <a:latin typeface="Calibri"/>
                <a:ea typeface="Calibri"/>
                <a:cs typeface="Calibri"/>
                <a:sym typeface="Calibri"/>
              </a:rPr>
              <a:t>لْأَوْفِيَاءِ وَأَخْيَرَ  </a:t>
            </a:r>
            <a:r>
              <a:rPr b="1" i="0" lang="ar-MA" sz="2800" u="none" cap="none" strike="noStrike">
                <a:solidFill>
                  <a:srgbClr val="000000"/>
                </a:solidFill>
                <a:latin typeface="Calibri"/>
                <a:ea typeface="Calibri"/>
                <a:cs typeface="Calibri"/>
                <a:sym typeface="Calibri"/>
              </a:rPr>
              <a:t>ٱ</a:t>
            </a:r>
            <a:r>
              <a:rPr b="1" i="0" lang="ar-MA" sz="2400" u="none" cap="none" strike="noStrike">
                <a:solidFill>
                  <a:srgbClr val="000000"/>
                </a:solidFill>
                <a:latin typeface="Calibri"/>
                <a:ea typeface="Calibri"/>
                <a:cs typeface="Calibri"/>
                <a:sym typeface="Calibri"/>
              </a:rPr>
              <a:t>لْأَصْدِقَاءِ، بَعْدَمَا قَضَيْتُ مَسِيرَةً مِهْنِيَّةً حَافِلَةً تَنَقَّلْتُ فِيهَا بَيْنَ  </a:t>
            </a:r>
            <a:r>
              <a:rPr b="1" i="0" lang="ar-MA" sz="2800" u="none" cap="none" strike="noStrike">
                <a:solidFill>
                  <a:srgbClr val="000000"/>
                </a:solidFill>
                <a:latin typeface="Calibri"/>
                <a:ea typeface="Calibri"/>
                <a:cs typeface="Calibri"/>
                <a:sym typeface="Calibri"/>
              </a:rPr>
              <a:t>ٱ</a:t>
            </a:r>
            <a:r>
              <a:rPr b="1" i="0" lang="ar-MA" sz="2400" u="none" cap="none" strike="noStrike">
                <a:solidFill>
                  <a:srgbClr val="000000"/>
                </a:solidFill>
                <a:latin typeface="Calibri"/>
                <a:ea typeface="Calibri"/>
                <a:cs typeface="Calibri"/>
                <a:sym typeface="Calibri"/>
              </a:rPr>
              <a:t>لْمَنَاصِبِ وَ</a:t>
            </a:r>
            <a:r>
              <a:rPr b="1" i="0" lang="ar-MA" sz="2800" u="none" cap="none" strike="noStrike">
                <a:solidFill>
                  <a:srgbClr val="000000"/>
                </a:solidFill>
                <a:latin typeface="Calibri"/>
                <a:ea typeface="Calibri"/>
                <a:cs typeface="Calibri"/>
                <a:sym typeface="Calibri"/>
              </a:rPr>
              <a:t>ٱ</a:t>
            </a:r>
            <a:r>
              <a:rPr b="1" i="0" lang="ar-MA" sz="2400" u="none" cap="none" strike="noStrike">
                <a:solidFill>
                  <a:srgbClr val="000000"/>
                </a:solidFill>
                <a:latin typeface="Calibri"/>
                <a:ea typeface="Calibri"/>
                <a:cs typeface="Calibri"/>
                <a:sym typeface="Calibri"/>
              </a:rPr>
              <a:t>لْمَسْؤُولِياتِ، لِأَبْدَأَ في إِعْدَادِ  </a:t>
            </a:r>
            <a:r>
              <a:rPr b="1" i="0" lang="ar-MA" sz="2800" u="none" cap="none" strike="noStrike">
                <a:solidFill>
                  <a:srgbClr val="000000"/>
                </a:solidFill>
                <a:latin typeface="Calibri"/>
                <a:ea typeface="Calibri"/>
                <a:cs typeface="Calibri"/>
                <a:sym typeface="Calibri"/>
              </a:rPr>
              <a:t>ٱ</a:t>
            </a:r>
            <a:r>
              <a:rPr b="1" i="0" lang="ar-MA" sz="2400" u="none" cap="none" strike="noStrike">
                <a:solidFill>
                  <a:srgbClr val="000000"/>
                </a:solidFill>
                <a:latin typeface="Calibri"/>
                <a:ea typeface="Calibri"/>
                <a:cs typeface="Calibri"/>
                <a:sym typeface="Calibri"/>
              </a:rPr>
              <a:t>لْجُزْءِ  </a:t>
            </a:r>
            <a:r>
              <a:rPr b="1" i="0" lang="ar-MA" sz="2800" u="none" cap="none" strike="noStrike">
                <a:solidFill>
                  <a:srgbClr val="000000"/>
                </a:solidFill>
                <a:latin typeface="Calibri"/>
                <a:ea typeface="Calibri"/>
                <a:cs typeface="Calibri"/>
                <a:sym typeface="Calibri"/>
              </a:rPr>
              <a:t>ٱ</a:t>
            </a:r>
            <a:r>
              <a:rPr b="1" i="0" lang="ar-MA" sz="2400" u="none" cap="none" strike="noStrike">
                <a:solidFill>
                  <a:srgbClr val="000000"/>
                </a:solidFill>
                <a:latin typeface="Calibri"/>
                <a:ea typeface="Calibri"/>
                <a:cs typeface="Calibri"/>
                <a:sym typeface="Calibri"/>
              </a:rPr>
              <a:t>لْأَوَّلِ مِنْ كِتَابِي "ظُهر الإسلام"، وَأَشْتَرِكَ مَعَ  </a:t>
            </a:r>
            <a:r>
              <a:rPr b="1" i="0" lang="ar-MA" sz="2800" u="none" cap="none" strike="noStrike">
                <a:solidFill>
                  <a:srgbClr val="000000"/>
                </a:solidFill>
                <a:latin typeface="Calibri"/>
                <a:ea typeface="Calibri"/>
                <a:cs typeface="Calibri"/>
                <a:sym typeface="Calibri"/>
              </a:rPr>
              <a:t>ٱ</a:t>
            </a:r>
            <a:r>
              <a:rPr b="1" i="0" lang="ar-MA" sz="2400" u="none" cap="none" strike="noStrike">
                <a:solidFill>
                  <a:srgbClr val="000000"/>
                </a:solidFill>
                <a:latin typeface="Calibri"/>
                <a:ea typeface="Calibri"/>
                <a:cs typeface="Calibri"/>
                <a:sym typeface="Calibri"/>
              </a:rPr>
              <a:t>لْأُسْتَاذِ – نجيب زكي-  في وَضْعِ خُطَّةِ كِتَابِ "قصة الفلسفة اليونانية"، ثُمَّ قِصَّةِ "الأدب في العالم". وأُخَصِّصَ جُزْءًا مِنَ  </a:t>
            </a:r>
            <a:r>
              <a:rPr b="1" i="0" lang="ar-MA" sz="2800" u="none" cap="none" strike="noStrike">
                <a:solidFill>
                  <a:srgbClr val="000000"/>
                </a:solidFill>
                <a:latin typeface="Calibri"/>
                <a:ea typeface="Calibri"/>
                <a:cs typeface="Calibri"/>
                <a:sym typeface="Calibri"/>
              </a:rPr>
              <a:t>ٱ</a:t>
            </a:r>
            <a:r>
              <a:rPr b="1" i="0" lang="ar-MA" sz="2400" u="none" cap="none" strike="noStrike">
                <a:solidFill>
                  <a:srgbClr val="000000"/>
                </a:solidFill>
                <a:latin typeface="Calibri"/>
                <a:ea typeface="Calibri"/>
                <a:cs typeface="Calibri"/>
                <a:sym typeface="Calibri"/>
              </a:rPr>
              <a:t>لْوَقْتِ لِلِاشْتِرَاكِ في  </a:t>
            </a:r>
            <a:r>
              <a:rPr b="1" i="0" lang="ar-MA" sz="2800" u="none" cap="none" strike="noStrike">
                <a:solidFill>
                  <a:srgbClr val="000000"/>
                </a:solidFill>
                <a:latin typeface="Calibri"/>
                <a:ea typeface="Calibri"/>
                <a:cs typeface="Calibri"/>
                <a:sym typeface="Calibri"/>
              </a:rPr>
              <a:t>ٱ</a:t>
            </a:r>
            <a:r>
              <a:rPr b="1" i="0" lang="ar-MA" sz="2400" u="none" cap="none" strike="noStrike">
                <a:solidFill>
                  <a:srgbClr val="000000"/>
                </a:solidFill>
                <a:latin typeface="Calibri"/>
                <a:ea typeface="Calibri"/>
                <a:cs typeface="Calibri"/>
                <a:sym typeface="Calibri"/>
              </a:rPr>
              <a:t>لْمَجَالِسِ  </a:t>
            </a:r>
            <a:r>
              <a:rPr b="1" i="0" lang="ar-MA" sz="2800" u="none" cap="none" strike="noStrike">
                <a:solidFill>
                  <a:srgbClr val="000000"/>
                </a:solidFill>
                <a:latin typeface="Calibri"/>
                <a:ea typeface="Calibri"/>
                <a:cs typeface="Calibri"/>
                <a:sym typeface="Calibri"/>
              </a:rPr>
              <a:t>ٱ</a:t>
            </a:r>
            <a:r>
              <a:rPr b="1" i="0" lang="ar-MA" sz="2400" u="none" cap="none" strike="noStrike">
                <a:solidFill>
                  <a:srgbClr val="000000"/>
                </a:solidFill>
                <a:latin typeface="Calibri"/>
                <a:ea typeface="Calibri"/>
                <a:cs typeface="Calibri"/>
                <a:sym typeface="Calibri"/>
              </a:rPr>
              <a:t>لْعِلْمِيَّةِ وَ</a:t>
            </a:r>
            <a:r>
              <a:rPr b="1" i="0" lang="ar-MA" sz="2800" u="none" cap="none" strike="noStrike">
                <a:solidFill>
                  <a:srgbClr val="000000"/>
                </a:solidFill>
                <a:latin typeface="Calibri"/>
                <a:ea typeface="Calibri"/>
                <a:cs typeface="Calibri"/>
                <a:sym typeface="Calibri"/>
              </a:rPr>
              <a:t>ٱ</a:t>
            </a:r>
            <a:r>
              <a:rPr b="1" i="0" lang="ar-MA" sz="2400" u="none" cap="none" strike="noStrike">
                <a:solidFill>
                  <a:srgbClr val="000000"/>
                </a:solidFill>
                <a:latin typeface="Calibri"/>
                <a:ea typeface="Calibri"/>
                <a:cs typeface="Calibri"/>
                <a:sym typeface="Calibri"/>
              </a:rPr>
              <a:t>لْإِشْرَافِ عَلَى أَعْمَالِ لَجْنَةِ </a:t>
            </a:r>
            <a:r>
              <a:rPr b="1" i="0" lang="ar-MA" sz="2800" u="none" cap="none" strike="noStrike">
                <a:solidFill>
                  <a:srgbClr val="000000"/>
                </a:solidFill>
                <a:latin typeface="Calibri"/>
                <a:ea typeface="Calibri"/>
                <a:cs typeface="Calibri"/>
                <a:sym typeface="Calibri"/>
              </a:rPr>
              <a:t>ٱ</a:t>
            </a:r>
            <a:r>
              <a:rPr b="1" i="0" lang="ar-MA" sz="2400" u="none" cap="none" strike="noStrike">
                <a:solidFill>
                  <a:srgbClr val="000000"/>
                </a:solidFill>
                <a:latin typeface="Calibri"/>
                <a:ea typeface="Calibri"/>
                <a:cs typeface="Calibri"/>
                <a:sym typeface="Calibri"/>
              </a:rPr>
              <a:t>لتَّأْلِيفِ وَ</a:t>
            </a:r>
            <a:r>
              <a:rPr b="1" i="0" lang="ar-MA" sz="2800" u="none" cap="none" strike="noStrike">
                <a:solidFill>
                  <a:srgbClr val="000000"/>
                </a:solidFill>
                <a:latin typeface="Calibri"/>
                <a:ea typeface="Calibri"/>
                <a:cs typeface="Calibri"/>
                <a:sym typeface="Calibri"/>
              </a:rPr>
              <a:t>ٱ</a:t>
            </a:r>
            <a:r>
              <a:rPr b="1" i="0" lang="ar-MA" sz="2400" u="none" cap="none" strike="noStrike">
                <a:solidFill>
                  <a:srgbClr val="000000"/>
                </a:solidFill>
                <a:latin typeface="Calibri"/>
                <a:ea typeface="Calibri"/>
                <a:cs typeface="Calibri"/>
                <a:sym typeface="Calibri"/>
              </a:rPr>
              <a:t>لتَّرْجَمَةِ وَ </a:t>
            </a:r>
            <a:r>
              <a:rPr b="1" i="0" lang="ar-MA" sz="2800" u="none" cap="none" strike="noStrike">
                <a:solidFill>
                  <a:srgbClr val="000000"/>
                </a:solidFill>
                <a:latin typeface="Calibri"/>
                <a:ea typeface="Calibri"/>
                <a:cs typeface="Calibri"/>
                <a:sym typeface="Calibri"/>
              </a:rPr>
              <a:t>ٱ</a:t>
            </a:r>
            <a:r>
              <a:rPr b="1" i="0" lang="ar-MA" sz="2400" u="none" cap="none" strike="noStrike">
                <a:solidFill>
                  <a:srgbClr val="000000"/>
                </a:solidFill>
                <a:latin typeface="Calibri"/>
                <a:ea typeface="Calibri"/>
                <a:cs typeface="Calibri"/>
                <a:sym typeface="Calibri"/>
              </a:rPr>
              <a:t>لنَّشْرِ وغَيْرِ ذَلِكَ؛ فَأصْبَحْتُ أعِيشُ حَيَاةً عِلْمِيَّةً هَادِئَةً لَذِيذَةً، لَا خُصُومَةَ فِيهَا وَلَا رَجَاءَ فِيهَا، وَلَا أَخْذَ وَلَا رَدَّ فِيهَا، وَهَذَا هُوَ مَا يَتَّفِقُ وَمِزَاجِي.</a:t>
            </a:r>
            <a:endParaRPr/>
          </a:p>
          <a:p>
            <a:pPr indent="0" lvl="0" marL="0" marR="0" rtl="1" algn="just">
              <a:lnSpc>
                <a:spcPct val="150000"/>
              </a:lnSpc>
              <a:spcBef>
                <a:spcPts val="0"/>
              </a:spcBef>
              <a:spcAft>
                <a:spcPts val="0"/>
              </a:spcAft>
              <a:buClr>
                <a:schemeClr val="dk1"/>
              </a:buClr>
              <a:buSzPts val="2400"/>
              <a:buFont typeface="Arial"/>
              <a:buNone/>
            </a:pPr>
            <a:r>
              <a:t/>
            </a:r>
            <a:endParaRPr b="0" i="0" sz="1600" u="none" cap="none" strike="noStrike">
              <a:solidFill>
                <a:srgbClr val="000000"/>
              </a:solidFill>
              <a:latin typeface="Calibri"/>
              <a:ea typeface="Calibri"/>
              <a:cs typeface="Calibri"/>
              <a:sym typeface="Calibri"/>
            </a:endParaRPr>
          </a:p>
        </p:txBody>
      </p:sp>
      <p:sp>
        <p:nvSpPr>
          <p:cNvPr id="633" name="Google Shape;633;p45"/>
          <p:cNvSpPr/>
          <p:nvPr/>
        </p:nvSpPr>
        <p:spPr>
          <a:xfrm>
            <a:off x="0" y="0"/>
            <a:ext cx="12192000" cy="1016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34" name="Google Shape;634;p45"/>
          <p:cNvSpPr txBox="1"/>
          <p:nvPr/>
        </p:nvSpPr>
        <p:spPr>
          <a:xfrm>
            <a:off x="2776225" y="85800"/>
            <a:ext cx="5448000" cy="64629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None/>
            </a:pPr>
            <a:r>
              <a:rPr b="1" i="0" lang="ar-MA" sz="3600" u="none" cap="none" strike="noStrike">
                <a:solidFill>
                  <a:srgbClr val="000000"/>
                </a:solidFill>
                <a:latin typeface="Calibri"/>
                <a:ea typeface="Calibri"/>
                <a:cs typeface="Calibri"/>
                <a:sym typeface="Calibri"/>
              </a:rPr>
              <a:t>سِحْرُ ٱلْكِتَابَةِ</a:t>
            </a:r>
            <a:endParaRPr b="1" i="0" sz="3600" u="none" cap="none" strike="noStrike">
              <a:solidFill>
                <a:schemeClr val="dk1"/>
              </a:solidFill>
              <a:latin typeface="Calibri"/>
              <a:ea typeface="Calibri"/>
              <a:cs typeface="Calibri"/>
              <a:sym typeface="Calibri"/>
            </a:endParaRPr>
          </a:p>
        </p:txBody>
      </p:sp>
      <p:sp>
        <p:nvSpPr>
          <p:cNvPr id="635" name="Google Shape;635;p45"/>
          <p:cNvSpPr txBox="1"/>
          <p:nvPr/>
        </p:nvSpPr>
        <p:spPr>
          <a:xfrm>
            <a:off x="0" y="0"/>
            <a:ext cx="1362075" cy="4619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400"/>
              <a:buFont typeface="Arial"/>
              <a:buNone/>
            </a:pPr>
            <a:r>
              <a:rPr b="0" i="1" lang="ar-MA" sz="2400" u="none" cap="none" strike="noStrike">
                <a:solidFill>
                  <a:schemeClr val="dk1"/>
                </a:solidFill>
                <a:latin typeface="Calibri"/>
                <a:ea typeface="Calibri"/>
                <a:cs typeface="Calibri"/>
                <a:sym typeface="Calibri"/>
              </a:rPr>
              <a:t>1/3</a:t>
            </a:r>
            <a:endParaRPr b="0" i="0" sz="1400" u="none" cap="none" strike="noStrike">
              <a:solidFill>
                <a:srgbClr val="000000"/>
              </a:solidFill>
              <a:latin typeface="Arial"/>
              <a:ea typeface="Arial"/>
              <a:cs typeface="Arial"/>
              <a:sym typeface="Arial"/>
            </a:endParaRPr>
          </a:p>
        </p:txBody>
      </p:sp>
      <p:sp>
        <p:nvSpPr>
          <p:cNvPr id="636" name="Google Shape;636;p45"/>
          <p:cNvSpPr/>
          <p:nvPr/>
        </p:nvSpPr>
        <p:spPr>
          <a:xfrm flipH="1">
            <a:off x="11390313" y="127000"/>
            <a:ext cx="579437" cy="392113"/>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350"/>
              <a:buFont typeface="Arial"/>
              <a:buNone/>
            </a:pPr>
            <a:r>
              <a:t/>
            </a:r>
            <a:endParaRPr b="1" i="0" sz="1350" u="none" cap="none" strike="noStrike">
              <a:solidFill>
                <a:srgbClr val="7F7F7F"/>
              </a:solidFill>
              <a:latin typeface="Dosis"/>
              <a:ea typeface="Dosis"/>
              <a:cs typeface="Dosis"/>
              <a:sym typeface="Dosis"/>
            </a:endParaRPr>
          </a:p>
        </p:txBody>
      </p:sp>
      <p:pic>
        <p:nvPicPr>
          <p:cNvPr descr="C:\Users\acer\Downloads\WhatsApp Image 2024-07-07 at 22.24.17.jpeg" id="637" name="Google Shape;637;p45"/>
          <p:cNvPicPr preferRelativeResize="0"/>
          <p:nvPr/>
        </p:nvPicPr>
        <p:blipFill rotWithShape="1">
          <a:blip r:embed="rId4">
            <a:alphaModFix/>
          </a:blip>
          <a:srcRect b="0" l="0" r="0" t="0"/>
          <a:stretch/>
        </p:blipFill>
        <p:spPr>
          <a:xfrm>
            <a:off x="8670471" y="1016000"/>
            <a:ext cx="3521529" cy="504266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grpSp>
        <p:nvGrpSpPr>
          <p:cNvPr id="642" name="Google Shape;642;p18"/>
          <p:cNvGrpSpPr/>
          <p:nvPr/>
        </p:nvGrpSpPr>
        <p:grpSpPr>
          <a:xfrm>
            <a:off x="5130955" y="1706886"/>
            <a:ext cx="6054377" cy="3711725"/>
            <a:chOff x="1715066" y="1103461"/>
            <a:chExt cx="5717724" cy="3124203"/>
          </a:xfrm>
        </p:grpSpPr>
        <p:sp>
          <p:nvSpPr>
            <p:cNvPr id="643" name="Google Shape;643;p18"/>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644" name="Google Shape;644;p18"/>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645" name="Google Shape;645;p18"/>
          <p:cNvSpPr txBox="1"/>
          <p:nvPr/>
        </p:nvSpPr>
        <p:spPr>
          <a:xfrm>
            <a:off x="5223539" y="2321004"/>
            <a:ext cx="5869200" cy="1169551"/>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None/>
            </a:pPr>
            <a:r>
              <a:rPr b="1" i="0" lang="ar-MA" sz="4800" u="none" cap="none" strike="noStrike">
                <a:solidFill>
                  <a:srgbClr val="44546A"/>
                </a:solidFill>
                <a:latin typeface="Calibri"/>
                <a:ea typeface="Calibri"/>
                <a:cs typeface="Calibri"/>
                <a:sym typeface="Calibri"/>
              </a:rPr>
              <a:t>الممارسة الموجهة</a:t>
            </a:r>
            <a:br>
              <a:rPr b="0" i="0" lang="ar-MA" sz="9600" u="none" cap="none" strike="noStrike">
                <a:solidFill>
                  <a:srgbClr val="000000"/>
                </a:solidFill>
                <a:latin typeface="Arial"/>
                <a:ea typeface="Arial"/>
                <a:cs typeface="Arial"/>
                <a:sym typeface="Arial"/>
              </a:rPr>
            </a:br>
            <a:r>
              <a:rPr b="1" i="0" lang="ar-MA" sz="2800" u="none" cap="none" strike="noStrike">
                <a:solidFill>
                  <a:srgbClr val="44546A"/>
                </a:solidFill>
                <a:latin typeface="Calibri"/>
                <a:ea typeface="Calibri"/>
                <a:cs typeface="Calibri"/>
                <a:sym typeface="Calibri"/>
              </a:rPr>
              <a:t>(10  دقائق)</a:t>
            </a:r>
            <a:endParaRPr b="1" i="0" sz="2800" u="none" cap="none" strike="noStrike">
              <a:solidFill>
                <a:srgbClr val="44546A"/>
              </a:solidFill>
              <a:latin typeface="Calibri"/>
              <a:ea typeface="Calibri"/>
              <a:cs typeface="Calibri"/>
              <a:sym typeface="Calibri"/>
            </a:endParaRPr>
          </a:p>
        </p:txBody>
      </p:sp>
      <p:pic>
        <p:nvPicPr>
          <p:cNvPr id="646" name="Google Shape;646;p18"/>
          <p:cNvPicPr preferRelativeResize="0"/>
          <p:nvPr/>
        </p:nvPicPr>
        <p:blipFill rotWithShape="1">
          <a:blip r:embed="rId3">
            <a:alphaModFix/>
          </a:blip>
          <a:srcRect b="0" l="0" r="0" t="0"/>
          <a:stretch/>
        </p:blipFill>
        <p:spPr>
          <a:xfrm>
            <a:off x="1199451" y="1706887"/>
            <a:ext cx="3470872" cy="302093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sp>
        <p:nvSpPr>
          <p:cNvPr id="652" name="Google Shape;652;g3117994fe5d_0_551"/>
          <p:cNvSpPr txBox="1"/>
          <p:nvPr/>
        </p:nvSpPr>
        <p:spPr>
          <a:xfrm>
            <a:off x="1778418" y="242459"/>
            <a:ext cx="9407525" cy="320088"/>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 الان حان دوركم. نقرأ النص مراعين ضوابط الطلاقة؟ </a:t>
            </a:r>
            <a:endParaRPr b="0" i="0" sz="1400" u="none" cap="none" strike="noStrike">
              <a:solidFill>
                <a:srgbClr val="000000"/>
              </a:solidFill>
              <a:latin typeface="Arial"/>
              <a:ea typeface="Arial"/>
              <a:cs typeface="Arial"/>
              <a:sym typeface="Arial"/>
            </a:endParaRPr>
          </a:p>
        </p:txBody>
      </p:sp>
      <p:sp>
        <p:nvSpPr>
          <p:cNvPr id="653" name="Google Shape;653;g3117994fe5d_0_551"/>
          <p:cNvSpPr/>
          <p:nvPr/>
        </p:nvSpPr>
        <p:spPr>
          <a:xfrm>
            <a:off x="2709863" y="1557338"/>
            <a:ext cx="6945312" cy="869950"/>
          </a:xfrm>
          <a:prstGeom prst="roundRect">
            <a:avLst>
              <a:gd fmla="val 16667" name="adj"/>
            </a:avLst>
          </a:prstGeom>
          <a:solidFill>
            <a:srgbClr val="C5F5E8"/>
          </a:solidFill>
          <a:ln cap="flat" cmpd="sng" w="254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أَضَعُ أصبعي تَحْتَ كُلِّ كَلِمَةٍ أَقْرَؤُها</a:t>
            </a:r>
            <a:endParaRPr b="1" i="0" sz="2800" u="none" cap="none" strike="noStrike">
              <a:solidFill>
                <a:schemeClr val="dk1"/>
              </a:solidFill>
              <a:latin typeface="Calibri"/>
              <a:ea typeface="Calibri"/>
              <a:cs typeface="Calibri"/>
              <a:sym typeface="Calibri"/>
            </a:endParaRPr>
          </a:p>
        </p:txBody>
      </p:sp>
      <p:sp>
        <p:nvSpPr>
          <p:cNvPr id="654" name="Google Shape;654;g3117994fe5d_0_551"/>
          <p:cNvSpPr/>
          <p:nvPr/>
        </p:nvSpPr>
        <p:spPr>
          <a:xfrm>
            <a:off x="2709863" y="2808288"/>
            <a:ext cx="6945312" cy="871537"/>
          </a:xfrm>
          <a:prstGeom prst="roundRect">
            <a:avLst>
              <a:gd fmla="val 16667" name="adj"/>
            </a:avLst>
          </a:prstGeom>
          <a:solidFill>
            <a:srgbClr val="C5F5E8"/>
          </a:solidFill>
          <a:ln cap="flat" cmpd="sng" w="254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أَصِلُ قِراءَةَ ٱلْكَلِماتِ بَعْضِها بِبَعْضٍ؛</a:t>
            </a:r>
            <a:endParaRPr b="0" i="0" sz="1400" u="none" cap="none" strike="noStrike">
              <a:solidFill>
                <a:srgbClr val="000000"/>
              </a:solidFill>
              <a:latin typeface="Arial"/>
              <a:ea typeface="Arial"/>
              <a:cs typeface="Arial"/>
              <a:sym typeface="Arial"/>
            </a:endParaRPr>
          </a:p>
        </p:txBody>
      </p:sp>
      <p:sp>
        <p:nvSpPr>
          <p:cNvPr id="655" name="Google Shape;655;g3117994fe5d_0_551"/>
          <p:cNvSpPr/>
          <p:nvPr/>
        </p:nvSpPr>
        <p:spPr>
          <a:xfrm>
            <a:off x="2709863" y="4060825"/>
            <a:ext cx="6945312" cy="869950"/>
          </a:xfrm>
          <a:prstGeom prst="roundRect">
            <a:avLst>
              <a:gd fmla="val 16667" name="adj"/>
            </a:avLst>
          </a:prstGeom>
          <a:solidFill>
            <a:srgbClr val="C5F5E8"/>
          </a:solidFill>
          <a:ln cap="flat" cmpd="sng" w="254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أَلْتَزِمُ ٱلْوَقْفَ عِنْدَ عَلاماتِ ٱلتَّرْقيمِ؛</a:t>
            </a:r>
            <a:endParaRPr b="0" i="0" sz="1400" u="none" cap="none" strike="noStrike">
              <a:solidFill>
                <a:srgbClr val="000000"/>
              </a:solidFill>
              <a:latin typeface="Arial"/>
              <a:ea typeface="Arial"/>
              <a:cs typeface="Arial"/>
              <a:sym typeface="Arial"/>
            </a:endParaRPr>
          </a:p>
        </p:txBody>
      </p:sp>
      <p:sp>
        <p:nvSpPr>
          <p:cNvPr id="656" name="Google Shape;656;g3117994fe5d_0_551"/>
          <p:cNvSpPr/>
          <p:nvPr/>
        </p:nvSpPr>
        <p:spPr>
          <a:xfrm>
            <a:off x="2709863" y="5311775"/>
            <a:ext cx="6945312" cy="871538"/>
          </a:xfrm>
          <a:prstGeom prst="roundRect">
            <a:avLst>
              <a:gd fmla="val 16667" name="adj"/>
            </a:avLst>
          </a:prstGeom>
          <a:solidFill>
            <a:srgbClr val="C5F5E8"/>
          </a:solidFill>
          <a:ln cap="flat" cmpd="sng" w="254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أُحاوِلُ تَصْويرَ  ٱلْكَلِماتِ بَدَلَ تَهَجّيها.</a:t>
            </a:r>
            <a:endParaRPr b="0" i="0" sz="1400" u="none" cap="none" strike="noStrike">
              <a:solidFill>
                <a:srgbClr val="000000"/>
              </a:solidFill>
              <a:latin typeface="Arial"/>
              <a:ea typeface="Arial"/>
              <a:cs typeface="Arial"/>
              <a:sym typeface="Arial"/>
            </a:endParaRPr>
          </a:p>
        </p:txBody>
      </p:sp>
      <p:sp>
        <p:nvSpPr>
          <p:cNvPr id="657" name="Google Shape;657;g3117994fe5d_0_551"/>
          <p:cNvSpPr/>
          <p:nvPr/>
        </p:nvSpPr>
        <p:spPr>
          <a:xfrm>
            <a:off x="10045700" y="1557338"/>
            <a:ext cx="1122363" cy="86995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800"/>
              <a:buFont typeface="Arial"/>
              <a:buNone/>
            </a:pPr>
            <a:r>
              <a:rPr b="1" i="0" lang="ar-MA" sz="4800" u="none" cap="none" strike="noStrike">
                <a:solidFill>
                  <a:schemeClr val="accent1"/>
                </a:solidFill>
                <a:latin typeface="Arial Rounded"/>
                <a:ea typeface="Arial Rounded"/>
                <a:cs typeface="Arial Rounded"/>
                <a:sym typeface="Arial Rounded"/>
              </a:rPr>
              <a:t>1</a:t>
            </a:r>
            <a:endParaRPr b="0" i="0" sz="1400" u="none" cap="none" strike="noStrike">
              <a:solidFill>
                <a:srgbClr val="000000"/>
              </a:solidFill>
              <a:latin typeface="Arial"/>
              <a:ea typeface="Arial"/>
              <a:cs typeface="Arial"/>
              <a:sym typeface="Arial"/>
            </a:endParaRPr>
          </a:p>
        </p:txBody>
      </p:sp>
      <p:sp>
        <p:nvSpPr>
          <p:cNvPr id="658" name="Google Shape;658;g3117994fe5d_0_551"/>
          <p:cNvSpPr/>
          <p:nvPr/>
        </p:nvSpPr>
        <p:spPr>
          <a:xfrm>
            <a:off x="10045700" y="2808288"/>
            <a:ext cx="1122363" cy="871537"/>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800"/>
              <a:buFont typeface="Arial"/>
              <a:buNone/>
            </a:pPr>
            <a:r>
              <a:rPr b="1" i="0" lang="ar-MA" sz="4800" u="none" cap="none" strike="noStrike">
                <a:solidFill>
                  <a:schemeClr val="accent1"/>
                </a:solidFill>
                <a:latin typeface="Arial Rounded"/>
                <a:ea typeface="Arial Rounded"/>
                <a:cs typeface="Arial Rounded"/>
                <a:sym typeface="Arial Rounded"/>
              </a:rPr>
              <a:t>2</a:t>
            </a:r>
            <a:endParaRPr b="0" i="0" sz="1400" u="none" cap="none" strike="noStrike">
              <a:solidFill>
                <a:srgbClr val="000000"/>
              </a:solidFill>
              <a:latin typeface="Arial"/>
              <a:ea typeface="Arial"/>
              <a:cs typeface="Arial"/>
              <a:sym typeface="Arial"/>
            </a:endParaRPr>
          </a:p>
        </p:txBody>
      </p:sp>
      <p:sp>
        <p:nvSpPr>
          <p:cNvPr id="659" name="Google Shape;659;g3117994fe5d_0_551"/>
          <p:cNvSpPr/>
          <p:nvPr/>
        </p:nvSpPr>
        <p:spPr>
          <a:xfrm>
            <a:off x="10045700" y="4060825"/>
            <a:ext cx="1122363" cy="86995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800"/>
              <a:buFont typeface="Arial"/>
              <a:buNone/>
            </a:pPr>
            <a:r>
              <a:rPr b="1" i="0" lang="ar-MA" sz="4800" u="none" cap="none" strike="noStrike">
                <a:solidFill>
                  <a:schemeClr val="accent1"/>
                </a:solidFill>
                <a:latin typeface="Arial Rounded"/>
                <a:ea typeface="Arial Rounded"/>
                <a:cs typeface="Arial Rounded"/>
                <a:sym typeface="Arial Rounded"/>
              </a:rPr>
              <a:t>3</a:t>
            </a:r>
            <a:endParaRPr b="0" i="0" sz="1400" u="none" cap="none" strike="noStrike">
              <a:solidFill>
                <a:srgbClr val="000000"/>
              </a:solidFill>
              <a:latin typeface="Arial"/>
              <a:ea typeface="Arial"/>
              <a:cs typeface="Arial"/>
              <a:sym typeface="Arial"/>
            </a:endParaRPr>
          </a:p>
        </p:txBody>
      </p:sp>
      <p:sp>
        <p:nvSpPr>
          <p:cNvPr id="660" name="Google Shape;660;g3117994fe5d_0_551"/>
          <p:cNvSpPr/>
          <p:nvPr/>
        </p:nvSpPr>
        <p:spPr>
          <a:xfrm>
            <a:off x="10045700" y="5311775"/>
            <a:ext cx="1122363" cy="871538"/>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800"/>
              <a:buFont typeface="Arial"/>
              <a:buNone/>
            </a:pPr>
            <a:r>
              <a:rPr b="1" i="0" lang="ar-MA" sz="4800" u="none" cap="none" strike="noStrike">
                <a:solidFill>
                  <a:schemeClr val="accent1"/>
                </a:solidFill>
                <a:latin typeface="Arial Rounded"/>
                <a:ea typeface="Arial Rounded"/>
                <a:cs typeface="Arial Rounded"/>
                <a:sym typeface="Arial Rounded"/>
              </a:rPr>
              <a:t>4</a:t>
            </a:r>
            <a:endParaRPr b="0" i="0" sz="1400" u="none" cap="none" strike="noStrike">
              <a:solidFill>
                <a:srgbClr val="000000"/>
              </a:solidFill>
              <a:latin typeface="Arial"/>
              <a:ea typeface="Arial"/>
              <a:cs typeface="Arial"/>
              <a:sym typeface="Arial"/>
            </a:endParaRPr>
          </a:p>
        </p:txBody>
      </p:sp>
      <p:sp>
        <p:nvSpPr>
          <p:cNvPr id="661" name="Google Shape;661;g3117994fe5d_0_551"/>
          <p:cNvSpPr txBox="1"/>
          <p:nvPr>
            <p:ph type="title"/>
          </p:nvPr>
        </p:nvSpPr>
        <p:spPr>
          <a:xfrm>
            <a:off x="1101967" y="517499"/>
            <a:ext cx="10161104" cy="470617"/>
          </a:xfrm>
          <a:prstGeom prst="rect">
            <a:avLst/>
          </a:prstGeom>
          <a:noFill/>
          <a:ln>
            <a:noFill/>
          </a:ln>
        </p:spPr>
        <p:txBody>
          <a:bodyPr anchorCtr="0" anchor="ctr" bIns="45700" lIns="91425" spcFirstLastPara="1" rIns="91425" wrap="square" tIns="45700">
            <a:normAutofit/>
          </a:bodyPr>
          <a:lstStyle/>
          <a:p>
            <a:pPr indent="0" lvl="0" marL="0" rtl="0" algn="r">
              <a:lnSpc>
                <a:spcPct val="100000"/>
              </a:lnSpc>
              <a:spcBef>
                <a:spcPts val="0"/>
              </a:spcBef>
              <a:spcAft>
                <a:spcPts val="0"/>
              </a:spcAft>
              <a:buSzPts val="1800"/>
              <a:buNone/>
            </a:pPr>
            <a:r>
              <a:rPr lang="ar-MA" sz="1400">
                <a:solidFill>
                  <a:srgbClr val="323F4F"/>
                </a:solidFill>
              </a:rPr>
              <a:t>يشرح المدرس ضوابط القراءة بطلاقة</a:t>
            </a:r>
            <a:endParaRPr sz="1400">
              <a:solidFill>
                <a:srgbClr val="323F4F"/>
              </a:solidFill>
            </a:endParaRPr>
          </a:p>
        </p:txBody>
      </p:sp>
      <p:pic>
        <p:nvPicPr>
          <p:cNvPr id="662" name="Google Shape;662;g3117994fe5d_0_551"/>
          <p:cNvPicPr preferRelativeResize="0"/>
          <p:nvPr/>
        </p:nvPicPr>
        <p:blipFill rotWithShape="1">
          <a:blip r:embed="rId3">
            <a:alphaModFix/>
          </a:blip>
          <a:srcRect b="0" l="0" r="0" t="0"/>
          <a:stretch/>
        </p:blipFill>
        <p:spPr>
          <a:xfrm>
            <a:off x="376775" y="156762"/>
            <a:ext cx="730250" cy="7302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653"/>
                                        </p:tgtEl>
                                        <p:attrNameLst>
                                          <p:attrName>style.visibility</p:attrName>
                                        </p:attrNameLst>
                                      </p:cBhvr>
                                      <p:to>
                                        <p:strVal val="visible"/>
                                      </p:to>
                                    </p:set>
                                    <p:anim calcmode="lin" valueType="num">
                                      <p:cBhvr additive="base">
                                        <p:cTn dur="500"/>
                                        <p:tgtEl>
                                          <p:spTgt spid="653"/>
                                        </p:tgtEl>
                                        <p:attrNameLst>
                                          <p:attrName>ppt_w</p:attrName>
                                        </p:attrNameLst>
                                      </p:cBhvr>
                                      <p:tavLst>
                                        <p:tav fmla="" tm="0">
                                          <p:val>
                                            <p:strVal val="0"/>
                                          </p:val>
                                        </p:tav>
                                        <p:tav fmla="" tm="100000">
                                          <p:val>
                                            <p:strVal val="#ppt_w"/>
                                          </p:val>
                                        </p:tav>
                                      </p:tavLst>
                                    </p:anim>
                                    <p:anim calcmode="lin" valueType="num">
                                      <p:cBhvr additive="base">
                                        <p:cTn dur="500"/>
                                        <p:tgtEl>
                                          <p:spTgt spid="653"/>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4"/>
                                        </p:tgtEl>
                                        <p:attrNameLst>
                                          <p:attrName>style.visibility</p:attrName>
                                        </p:attrNameLst>
                                      </p:cBhvr>
                                      <p:to>
                                        <p:strVal val="visible"/>
                                      </p:to>
                                    </p:set>
                                    <p:animEffect filter="fade" transition="in">
                                      <p:cBhvr>
                                        <p:cTn dur="2000"/>
                                        <p:tgtEl>
                                          <p:spTgt spid="65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655"/>
                                        </p:tgtEl>
                                        <p:attrNameLst>
                                          <p:attrName>style.visibility</p:attrName>
                                        </p:attrNameLst>
                                      </p:cBhvr>
                                      <p:to>
                                        <p:strVal val="visible"/>
                                      </p:to>
                                    </p:set>
                                    <p:anim calcmode="lin" valueType="num">
                                      <p:cBhvr additive="base">
                                        <p:cTn dur="500"/>
                                        <p:tgtEl>
                                          <p:spTgt spid="655"/>
                                        </p:tgtEl>
                                        <p:attrNameLst>
                                          <p:attrName>ppt_w</p:attrName>
                                        </p:attrNameLst>
                                      </p:cBhvr>
                                      <p:tavLst>
                                        <p:tav fmla="" tm="0">
                                          <p:val>
                                            <p:strVal val="0"/>
                                          </p:val>
                                        </p:tav>
                                        <p:tav fmla="" tm="100000">
                                          <p:val>
                                            <p:strVal val="#ppt_w"/>
                                          </p:val>
                                        </p:tav>
                                      </p:tavLst>
                                    </p:anim>
                                    <p:anim calcmode="lin" valueType="num">
                                      <p:cBhvr additive="base">
                                        <p:cTn dur="500"/>
                                        <p:tgtEl>
                                          <p:spTgt spid="655"/>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6"/>
                                        </p:tgtEl>
                                        <p:attrNameLst>
                                          <p:attrName>style.visibility</p:attrName>
                                        </p:attrNameLst>
                                      </p:cBhvr>
                                      <p:to>
                                        <p:strVal val="visible"/>
                                      </p:to>
                                    </p:set>
                                    <p:animEffect filter="fade" transition="in">
                                      <p:cBhvr>
                                        <p:cTn dur="1000"/>
                                        <p:tgtEl>
                                          <p:spTgt spid="65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7" name="Shape 667"/>
        <p:cNvGrpSpPr/>
        <p:nvPr/>
      </p:nvGrpSpPr>
      <p:grpSpPr>
        <a:xfrm>
          <a:off x="0" y="0"/>
          <a:ext cx="0" cy="0"/>
          <a:chOff x="0" y="0"/>
          <a:chExt cx="0" cy="0"/>
        </a:xfrm>
      </p:grpSpPr>
      <p:sp>
        <p:nvSpPr>
          <p:cNvPr id="668" name="Google Shape;668;p37"/>
          <p:cNvSpPr/>
          <p:nvPr/>
        </p:nvSpPr>
        <p:spPr>
          <a:xfrm>
            <a:off x="0" y="0"/>
            <a:ext cx="12192000" cy="6858000"/>
          </a:xfrm>
          <a:prstGeom prst="rect">
            <a:avLst/>
          </a:prstGeom>
          <a:solidFill>
            <a:srgbClr val="FFF2CC"/>
          </a:solidFill>
          <a:ln cap="flat" cmpd="sng" w="12700">
            <a:solidFill>
              <a:schemeClr val="accent6"/>
            </a:solidFill>
            <a:prstDash val="solid"/>
            <a:miter lim="800000"/>
            <a:headEnd len="sm" w="sm" type="none"/>
            <a:tailEnd len="sm" w="sm" type="none"/>
          </a:ln>
        </p:spPr>
        <p:txBody>
          <a:bodyPr anchorCtr="0" anchor="ctr" bIns="360000" lIns="720000" spcFirstLastPara="1" rIns="720000" wrap="square" tIns="360000">
            <a:noAutofit/>
          </a:bodyPr>
          <a:lstStyle/>
          <a:p>
            <a:pPr indent="195263" lvl="0" marL="0" marR="0" rtl="1" algn="just">
              <a:lnSpc>
                <a:spcPct val="150000"/>
              </a:lnSpc>
              <a:spcBef>
                <a:spcPts val="0"/>
              </a:spcBef>
              <a:spcAft>
                <a:spcPts val="0"/>
              </a:spcAft>
              <a:buClr>
                <a:srgbClr val="000000"/>
              </a:buClr>
              <a:buSzPts val="3200"/>
              <a:buFont typeface="Arial"/>
              <a:buNone/>
            </a:pPr>
            <a:r>
              <a:t/>
            </a:r>
            <a:endParaRPr b="0" i="0" sz="3200" u="none" cap="none" strike="noStrike">
              <a:solidFill>
                <a:srgbClr val="000000"/>
              </a:solidFill>
              <a:latin typeface="Simplified Arabic"/>
              <a:ea typeface="Simplified Arabic"/>
              <a:cs typeface="Simplified Arabic"/>
              <a:sym typeface="Simplified Arabic"/>
            </a:endParaRPr>
          </a:p>
        </p:txBody>
      </p:sp>
      <p:sp>
        <p:nvSpPr>
          <p:cNvPr id="669" name="Google Shape;669;p37"/>
          <p:cNvSpPr txBox="1"/>
          <p:nvPr/>
        </p:nvSpPr>
        <p:spPr>
          <a:xfrm>
            <a:off x="0" y="1250386"/>
            <a:ext cx="8534400" cy="4893607"/>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b="1" i="0" lang="ar-MA" sz="2400" u="none" cap="none" strike="noStrike">
                <a:solidFill>
                  <a:srgbClr val="000000"/>
                </a:solidFill>
                <a:latin typeface="Calibri"/>
                <a:ea typeface="Calibri"/>
                <a:cs typeface="Calibri"/>
                <a:sym typeface="Calibri"/>
              </a:rPr>
              <a:t> هَا أَنَا أَعُودُ مَرَّةً ثَانِيةً إِلَى كُتُبِي أَوْفَى  </a:t>
            </a:r>
            <a:r>
              <a:rPr b="1" i="0" lang="ar-MA" sz="2800" u="none" cap="none" strike="noStrike">
                <a:solidFill>
                  <a:srgbClr val="000000"/>
                </a:solidFill>
                <a:latin typeface="Calibri"/>
                <a:ea typeface="Calibri"/>
                <a:cs typeface="Calibri"/>
                <a:sym typeface="Calibri"/>
              </a:rPr>
              <a:t>ٱ</a:t>
            </a:r>
            <a:r>
              <a:rPr b="1" i="0" lang="ar-MA" sz="2400" u="none" cap="none" strike="noStrike">
                <a:solidFill>
                  <a:srgbClr val="000000"/>
                </a:solidFill>
                <a:latin typeface="Calibri"/>
                <a:ea typeface="Calibri"/>
                <a:cs typeface="Calibri"/>
                <a:sym typeface="Calibri"/>
              </a:rPr>
              <a:t>لْأَوْفِيَاءِ وَأَخْيَرَ  </a:t>
            </a:r>
            <a:r>
              <a:rPr b="1" i="0" lang="ar-MA" sz="2800" u="none" cap="none" strike="noStrike">
                <a:solidFill>
                  <a:srgbClr val="000000"/>
                </a:solidFill>
                <a:latin typeface="Calibri"/>
                <a:ea typeface="Calibri"/>
                <a:cs typeface="Calibri"/>
                <a:sym typeface="Calibri"/>
              </a:rPr>
              <a:t>ٱ</a:t>
            </a:r>
            <a:r>
              <a:rPr b="1" i="0" lang="ar-MA" sz="2400" u="none" cap="none" strike="noStrike">
                <a:solidFill>
                  <a:srgbClr val="000000"/>
                </a:solidFill>
                <a:latin typeface="Calibri"/>
                <a:ea typeface="Calibri"/>
                <a:cs typeface="Calibri"/>
                <a:sym typeface="Calibri"/>
              </a:rPr>
              <a:t>لْأَصْدِقَاءِ، بَعْدَمَا قَضَيْتُ مَسِيرَةً مِهْنِيَّةً حَافِلَةً تَنَقَّلْتُ فِيهَا بَيْنَ  </a:t>
            </a:r>
            <a:r>
              <a:rPr b="1" i="0" lang="ar-MA" sz="2800" u="none" cap="none" strike="noStrike">
                <a:solidFill>
                  <a:srgbClr val="000000"/>
                </a:solidFill>
                <a:latin typeface="Calibri"/>
                <a:ea typeface="Calibri"/>
                <a:cs typeface="Calibri"/>
                <a:sym typeface="Calibri"/>
              </a:rPr>
              <a:t>ٱ</a:t>
            </a:r>
            <a:r>
              <a:rPr b="1" i="0" lang="ar-MA" sz="2400" u="none" cap="none" strike="noStrike">
                <a:solidFill>
                  <a:srgbClr val="000000"/>
                </a:solidFill>
                <a:latin typeface="Calibri"/>
                <a:ea typeface="Calibri"/>
                <a:cs typeface="Calibri"/>
                <a:sym typeface="Calibri"/>
              </a:rPr>
              <a:t>لْمَنَاصِبِ وَ</a:t>
            </a:r>
            <a:r>
              <a:rPr b="1" i="0" lang="ar-MA" sz="2800" u="none" cap="none" strike="noStrike">
                <a:solidFill>
                  <a:srgbClr val="000000"/>
                </a:solidFill>
                <a:latin typeface="Calibri"/>
                <a:ea typeface="Calibri"/>
                <a:cs typeface="Calibri"/>
                <a:sym typeface="Calibri"/>
              </a:rPr>
              <a:t>ٱ</a:t>
            </a:r>
            <a:r>
              <a:rPr b="1" i="0" lang="ar-MA" sz="2400" u="none" cap="none" strike="noStrike">
                <a:solidFill>
                  <a:srgbClr val="000000"/>
                </a:solidFill>
                <a:latin typeface="Calibri"/>
                <a:ea typeface="Calibri"/>
                <a:cs typeface="Calibri"/>
                <a:sym typeface="Calibri"/>
              </a:rPr>
              <a:t>لْمَسْؤُولِياتِ، لِأَبْدَأَ في إِعْدَادِ  </a:t>
            </a:r>
            <a:r>
              <a:rPr b="1" i="0" lang="ar-MA" sz="2800" u="none" cap="none" strike="noStrike">
                <a:solidFill>
                  <a:srgbClr val="000000"/>
                </a:solidFill>
                <a:latin typeface="Calibri"/>
                <a:ea typeface="Calibri"/>
                <a:cs typeface="Calibri"/>
                <a:sym typeface="Calibri"/>
              </a:rPr>
              <a:t>ٱ</a:t>
            </a:r>
            <a:r>
              <a:rPr b="1" i="0" lang="ar-MA" sz="2400" u="none" cap="none" strike="noStrike">
                <a:solidFill>
                  <a:srgbClr val="000000"/>
                </a:solidFill>
                <a:latin typeface="Calibri"/>
                <a:ea typeface="Calibri"/>
                <a:cs typeface="Calibri"/>
                <a:sym typeface="Calibri"/>
              </a:rPr>
              <a:t>لْجُزْءِ  </a:t>
            </a:r>
            <a:r>
              <a:rPr b="1" i="0" lang="ar-MA" sz="2800" u="none" cap="none" strike="noStrike">
                <a:solidFill>
                  <a:srgbClr val="000000"/>
                </a:solidFill>
                <a:latin typeface="Calibri"/>
                <a:ea typeface="Calibri"/>
                <a:cs typeface="Calibri"/>
                <a:sym typeface="Calibri"/>
              </a:rPr>
              <a:t>ٱ</a:t>
            </a:r>
            <a:r>
              <a:rPr b="1" i="0" lang="ar-MA" sz="2400" u="none" cap="none" strike="noStrike">
                <a:solidFill>
                  <a:srgbClr val="000000"/>
                </a:solidFill>
                <a:latin typeface="Calibri"/>
                <a:ea typeface="Calibri"/>
                <a:cs typeface="Calibri"/>
                <a:sym typeface="Calibri"/>
              </a:rPr>
              <a:t>لْأَوَّلِ مِنْ كِتَابِي "ظُهر الإسلام"، وَأَشْتَرِكَ مَعَ  </a:t>
            </a:r>
            <a:r>
              <a:rPr b="1" i="0" lang="ar-MA" sz="2800" u="none" cap="none" strike="noStrike">
                <a:solidFill>
                  <a:srgbClr val="000000"/>
                </a:solidFill>
                <a:latin typeface="Calibri"/>
                <a:ea typeface="Calibri"/>
                <a:cs typeface="Calibri"/>
                <a:sym typeface="Calibri"/>
              </a:rPr>
              <a:t>ٱ</a:t>
            </a:r>
            <a:r>
              <a:rPr b="1" i="0" lang="ar-MA" sz="2400" u="none" cap="none" strike="noStrike">
                <a:solidFill>
                  <a:srgbClr val="000000"/>
                </a:solidFill>
                <a:latin typeface="Calibri"/>
                <a:ea typeface="Calibri"/>
                <a:cs typeface="Calibri"/>
                <a:sym typeface="Calibri"/>
              </a:rPr>
              <a:t>لْأُسْتَاذِ – نجيب زكي-  في وَضْعِ خُطَّةِ كِتَابِ "قصة الفلسفة اليونانية"، ثُمَّ قِصَّةِ "الأدب في العالم". وأُخَصِّصَ جُزْءًا مِنَ  </a:t>
            </a:r>
            <a:r>
              <a:rPr b="1" i="0" lang="ar-MA" sz="2800" u="none" cap="none" strike="noStrike">
                <a:solidFill>
                  <a:srgbClr val="000000"/>
                </a:solidFill>
                <a:latin typeface="Calibri"/>
                <a:ea typeface="Calibri"/>
                <a:cs typeface="Calibri"/>
                <a:sym typeface="Calibri"/>
              </a:rPr>
              <a:t>ٱ</a:t>
            </a:r>
            <a:r>
              <a:rPr b="1" i="0" lang="ar-MA" sz="2400" u="none" cap="none" strike="noStrike">
                <a:solidFill>
                  <a:srgbClr val="000000"/>
                </a:solidFill>
                <a:latin typeface="Calibri"/>
                <a:ea typeface="Calibri"/>
                <a:cs typeface="Calibri"/>
                <a:sym typeface="Calibri"/>
              </a:rPr>
              <a:t>لْوَقْتِ لِلِاشْتِرَاكِ في  </a:t>
            </a:r>
            <a:r>
              <a:rPr b="1" i="0" lang="ar-MA" sz="2800" u="none" cap="none" strike="noStrike">
                <a:solidFill>
                  <a:srgbClr val="000000"/>
                </a:solidFill>
                <a:latin typeface="Calibri"/>
                <a:ea typeface="Calibri"/>
                <a:cs typeface="Calibri"/>
                <a:sym typeface="Calibri"/>
              </a:rPr>
              <a:t>ٱ</a:t>
            </a:r>
            <a:r>
              <a:rPr b="1" i="0" lang="ar-MA" sz="2400" u="none" cap="none" strike="noStrike">
                <a:solidFill>
                  <a:srgbClr val="000000"/>
                </a:solidFill>
                <a:latin typeface="Calibri"/>
                <a:ea typeface="Calibri"/>
                <a:cs typeface="Calibri"/>
                <a:sym typeface="Calibri"/>
              </a:rPr>
              <a:t>لْمَجَالِسِ  </a:t>
            </a:r>
            <a:r>
              <a:rPr b="1" i="0" lang="ar-MA" sz="2800" u="none" cap="none" strike="noStrike">
                <a:solidFill>
                  <a:srgbClr val="000000"/>
                </a:solidFill>
                <a:latin typeface="Calibri"/>
                <a:ea typeface="Calibri"/>
                <a:cs typeface="Calibri"/>
                <a:sym typeface="Calibri"/>
              </a:rPr>
              <a:t>ٱ</a:t>
            </a:r>
            <a:r>
              <a:rPr b="1" i="0" lang="ar-MA" sz="2400" u="none" cap="none" strike="noStrike">
                <a:solidFill>
                  <a:srgbClr val="000000"/>
                </a:solidFill>
                <a:latin typeface="Calibri"/>
                <a:ea typeface="Calibri"/>
                <a:cs typeface="Calibri"/>
                <a:sym typeface="Calibri"/>
              </a:rPr>
              <a:t>لْعِلْمِيَّةِ وَ</a:t>
            </a:r>
            <a:r>
              <a:rPr b="1" i="0" lang="ar-MA" sz="2800" u="none" cap="none" strike="noStrike">
                <a:solidFill>
                  <a:srgbClr val="000000"/>
                </a:solidFill>
                <a:latin typeface="Calibri"/>
                <a:ea typeface="Calibri"/>
                <a:cs typeface="Calibri"/>
                <a:sym typeface="Calibri"/>
              </a:rPr>
              <a:t>ٱ</a:t>
            </a:r>
            <a:r>
              <a:rPr b="1" i="0" lang="ar-MA" sz="2400" u="none" cap="none" strike="noStrike">
                <a:solidFill>
                  <a:srgbClr val="000000"/>
                </a:solidFill>
                <a:latin typeface="Calibri"/>
                <a:ea typeface="Calibri"/>
                <a:cs typeface="Calibri"/>
                <a:sym typeface="Calibri"/>
              </a:rPr>
              <a:t>لْإِشْرَافِ عَلَى أَعْمَالِ لَجْنَةِ </a:t>
            </a:r>
            <a:r>
              <a:rPr b="1" i="0" lang="ar-MA" sz="2800" u="none" cap="none" strike="noStrike">
                <a:solidFill>
                  <a:srgbClr val="000000"/>
                </a:solidFill>
                <a:latin typeface="Calibri"/>
                <a:ea typeface="Calibri"/>
                <a:cs typeface="Calibri"/>
                <a:sym typeface="Calibri"/>
              </a:rPr>
              <a:t>ٱ</a:t>
            </a:r>
            <a:r>
              <a:rPr b="1" i="0" lang="ar-MA" sz="2400" u="none" cap="none" strike="noStrike">
                <a:solidFill>
                  <a:srgbClr val="000000"/>
                </a:solidFill>
                <a:latin typeface="Calibri"/>
                <a:ea typeface="Calibri"/>
                <a:cs typeface="Calibri"/>
                <a:sym typeface="Calibri"/>
              </a:rPr>
              <a:t>لتَّأْلِيفِ وَ</a:t>
            </a:r>
            <a:r>
              <a:rPr b="1" i="0" lang="ar-MA" sz="2800" u="none" cap="none" strike="noStrike">
                <a:solidFill>
                  <a:srgbClr val="000000"/>
                </a:solidFill>
                <a:latin typeface="Calibri"/>
                <a:ea typeface="Calibri"/>
                <a:cs typeface="Calibri"/>
                <a:sym typeface="Calibri"/>
              </a:rPr>
              <a:t>ٱ</a:t>
            </a:r>
            <a:r>
              <a:rPr b="1" i="0" lang="ar-MA" sz="2400" u="none" cap="none" strike="noStrike">
                <a:solidFill>
                  <a:srgbClr val="000000"/>
                </a:solidFill>
                <a:latin typeface="Calibri"/>
                <a:ea typeface="Calibri"/>
                <a:cs typeface="Calibri"/>
                <a:sym typeface="Calibri"/>
              </a:rPr>
              <a:t>لتَّرْجَمَةِ وَ </a:t>
            </a:r>
            <a:r>
              <a:rPr b="1" i="0" lang="ar-MA" sz="2800" u="none" cap="none" strike="noStrike">
                <a:solidFill>
                  <a:srgbClr val="000000"/>
                </a:solidFill>
                <a:latin typeface="Calibri"/>
                <a:ea typeface="Calibri"/>
                <a:cs typeface="Calibri"/>
                <a:sym typeface="Calibri"/>
              </a:rPr>
              <a:t>ٱ</a:t>
            </a:r>
            <a:r>
              <a:rPr b="1" i="0" lang="ar-MA" sz="2400" u="none" cap="none" strike="noStrike">
                <a:solidFill>
                  <a:srgbClr val="000000"/>
                </a:solidFill>
                <a:latin typeface="Calibri"/>
                <a:ea typeface="Calibri"/>
                <a:cs typeface="Calibri"/>
                <a:sym typeface="Calibri"/>
              </a:rPr>
              <a:t>لنَّشْرِ وغَيْرِ ذَلِكَ؛ فَأصْبَحْتُ أعِيشُ حَيَاةً عِلْمِيَّةً هَادِئَةً لَذِيذَةً، لَا خُصُومَةَ فِيهَا وَلَا رَجَاءَ فِيهَا، وَلَا أَخْذَ وَلَا رَدَّ فِيهَا، وَهَذَا هُوَ مَا يَتَّفِقُ وَمِزَاجِي.</a:t>
            </a:r>
            <a:endParaRPr/>
          </a:p>
          <a:p>
            <a:pPr indent="0" lvl="0" marL="0" marR="0" rtl="1" algn="just">
              <a:lnSpc>
                <a:spcPct val="150000"/>
              </a:lnSpc>
              <a:spcBef>
                <a:spcPts val="0"/>
              </a:spcBef>
              <a:spcAft>
                <a:spcPts val="0"/>
              </a:spcAft>
              <a:buClr>
                <a:schemeClr val="dk1"/>
              </a:buClr>
              <a:buSzPts val="2400"/>
              <a:buFont typeface="Arial"/>
              <a:buNone/>
            </a:pPr>
            <a:r>
              <a:t/>
            </a:r>
            <a:endParaRPr b="0" i="0" sz="1600" u="none" cap="none" strike="noStrike">
              <a:solidFill>
                <a:srgbClr val="000000"/>
              </a:solidFill>
              <a:latin typeface="Calibri"/>
              <a:ea typeface="Calibri"/>
              <a:cs typeface="Calibri"/>
              <a:sym typeface="Calibri"/>
            </a:endParaRPr>
          </a:p>
        </p:txBody>
      </p:sp>
      <p:sp>
        <p:nvSpPr>
          <p:cNvPr id="670" name="Google Shape;670;p37"/>
          <p:cNvSpPr/>
          <p:nvPr/>
        </p:nvSpPr>
        <p:spPr>
          <a:xfrm>
            <a:off x="0" y="0"/>
            <a:ext cx="12192000" cy="1016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71" name="Google Shape;671;p37"/>
          <p:cNvSpPr txBox="1"/>
          <p:nvPr/>
        </p:nvSpPr>
        <p:spPr>
          <a:xfrm>
            <a:off x="2776225" y="85800"/>
            <a:ext cx="5448000" cy="64629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None/>
            </a:pPr>
            <a:r>
              <a:rPr b="1" i="0" lang="ar-MA" sz="3600" u="none" cap="none" strike="noStrike">
                <a:solidFill>
                  <a:srgbClr val="000000"/>
                </a:solidFill>
                <a:latin typeface="Calibri"/>
                <a:ea typeface="Calibri"/>
                <a:cs typeface="Calibri"/>
                <a:sym typeface="Calibri"/>
              </a:rPr>
              <a:t>سِحْرُ ٱلْكِتَابَةِ</a:t>
            </a:r>
            <a:endParaRPr b="1" i="0" sz="3600" u="none" cap="none" strike="noStrike">
              <a:solidFill>
                <a:schemeClr val="dk1"/>
              </a:solidFill>
              <a:latin typeface="Calibri"/>
              <a:ea typeface="Calibri"/>
              <a:cs typeface="Calibri"/>
              <a:sym typeface="Calibri"/>
            </a:endParaRPr>
          </a:p>
        </p:txBody>
      </p:sp>
      <p:sp>
        <p:nvSpPr>
          <p:cNvPr id="672" name="Google Shape;672;p37"/>
          <p:cNvSpPr txBox="1"/>
          <p:nvPr/>
        </p:nvSpPr>
        <p:spPr>
          <a:xfrm>
            <a:off x="0" y="0"/>
            <a:ext cx="1362075" cy="4619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400"/>
              <a:buFont typeface="Arial"/>
              <a:buNone/>
            </a:pPr>
            <a:r>
              <a:rPr b="0" i="1" lang="ar-MA" sz="2400" u="none" cap="none" strike="noStrike">
                <a:solidFill>
                  <a:schemeClr val="dk1"/>
                </a:solidFill>
                <a:latin typeface="Calibri"/>
                <a:ea typeface="Calibri"/>
                <a:cs typeface="Calibri"/>
                <a:sym typeface="Calibri"/>
              </a:rPr>
              <a:t>1/3</a:t>
            </a:r>
            <a:endParaRPr b="0" i="0" sz="1400" u="none" cap="none" strike="noStrike">
              <a:solidFill>
                <a:srgbClr val="000000"/>
              </a:solidFill>
              <a:latin typeface="Arial"/>
              <a:ea typeface="Arial"/>
              <a:cs typeface="Arial"/>
              <a:sym typeface="Arial"/>
            </a:endParaRPr>
          </a:p>
        </p:txBody>
      </p:sp>
      <p:sp>
        <p:nvSpPr>
          <p:cNvPr id="673" name="Google Shape;673;p37"/>
          <p:cNvSpPr/>
          <p:nvPr/>
        </p:nvSpPr>
        <p:spPr>
          <a:xfrm flipH="1">
            <a:off x="11390313" y="127000"/>
            <a:ext cx="579437" cy="392113"/>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350"/>
              <a:buFont typeface="Arial"/>
              <a:buNone/>
            </a:pPr>
            <a:r>
              <a:t/>
            </a:r>
            <a:endParaRPr b="1" i="0" sz="1350" u="none" cap="none" strike="noStrike">
              <a:solidFill>
                <a:srgbClr val="7F7F7F"/>
              </a:solidFill>
              <a:latin typeface="Dosis"/>
              <a:ea typeface="Dosis"/>
              <a:cs typeface="Dosis"/>
              <a:sym typeface="Dosis"/>
            </a:endParaRPr>
          </a:p>
        </p:txBody>
      </p:sp>
      <p:pic>
        <p:nvPicPr>
          <p:cNvPr descr="C:\Users\acer\Downloads\WhatsApp Image 2024-07-07 at 22.24.17.jpeg" id="674" name="Google Shape;674;p37"/>
          <p:cNvPicPr preferRelativeResize="0"/>
          <p:nvPr/>
        </p:nvPicPr>
        <p:blipFill rotWithShape="1">
          <a:blip r:embed="rId4">
            <a:alphaModFix/>
          </a:blip>
          <a:srcRect b="0" l="0" r="0" t="0"/>
          <a:stretch/>
        </p:blipFill>
        <p:spPr>
          <a:xfrm>
            <a:off x="8670471" y="1016000"/>
            <a:ext cx="3521529" cy="504266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9" name="Shape 679"/>
        <p:cNvGrpSpPr/>
        <p:nvPr/>
      </p:nvGrpSpPr>
      <p:grpSpPr>
        <a:xfrm>
          <a:off x="0" y="0"/>
          <a:ext cx="0" cy="0"/>
          <a:chOff x="0" y="0"/>
          <a:chExt cx="0" cy="0"/>
        </a:xfrm>
      </p:grpSpPr>
      <p:sp>
        <p:nvSpPr>
          <p:cNvPr id="680" name="Google Shape;680;g311ad05dea3_0_10"/>
          <p:cNvSpPr/>
          <p:nvPr/>
        </p:nvSpPr>
        <p:spPr>
          <a:xfrm>
            <a:off x="0" y="884129"/>
            <a:ext cx="8878529" cy="6047613"/>
          </a:xfrm>
          <a:prstGeom prst="rect">
            <a:avLst/>
          </a:prstGeom>
          <a:solidFill>
            <a:srgbClr val="FFF2CC"/>
          </a:solidFill>
          <a:ln cap="flat" cmpd="sng" w="12700">
            <a:solidFill>
              <a:schemeClr val="accent6"/>
            </a:solidFill>
            <a:prstDash val="solid"/>
            <a:miter lim="800000"/>
            <a:headEnd len="sm" w="sm" type="none"/>
            <a:tailEnd len="sm" w="sm" type="none"/>
          </a:ln>
        </p:spPr>
        <p:txBody>
          <a:bodyPr anchorCtr="0" anchor="ctr" bIns="360000" lIns="720000" spcFirstLastPara="1" rIns="720000" wrap="square" tIns="360000">
            <a:noAutofit/>
          </a:bodyPr>
          <a:lstStyle/>
          <a:p>
            <a:pPr indent="195262" lvl="0" marL="0" marR="0" rtl="1" algn="just">
              <a:lnSpc>
                <a:spcPct val="150000"/>
              </a:lnSpc>
              <a:spcBef>
                <a:spcPts val="0"/>
              </a:spcBef>
              <a:spcAft>
                <a:spcPts val="0"/>
              </a:spcAft>
              <a:buNone/>
            </a:pPr>
            <a:r>
              <a:rPr b="1" i="0" lang="ar-MA" sz="2800" u="none" cap="none" strike="noStrike">
                <a:solidFill>
                  <a:srgbClr val="000000"/>
                </a:solidFill>
                <a:latin typeface="Calibri"/>
                <a:ea typeface="Calibri"/>
                <a:cs typeface="Calibri"/>
                <a:sym typeface="Calibri"/>
              </a:rPr>
              <a:t>وَقَدْ كَانَ بِجَانِبِ عَمَلِي </a:t>
            </a:r>
            <a:r>
              <a:rPr b="1" i="0" lang="ar-MA" sz="3200" u="none" cap="none" strike="noStrike">
                <a:solidFill>
                  <a:srgbClr val="000000"/>
                </a:solidFill>
                <a:latin typeface="Calibri"/>
                <a:ea typeface="Calibri"/>
                <a:cs typeface="Calibri"/>
                <a:sym typeface="Calibri"/>
              </a:rPr>
              <a:t>ٱ</a:t>
            </a:r>
            <a:r>
              <a:rPr b="1" i="0" lang="ar-MA" sz="2800" u="none" cap="none" strike="noStrike">
                <a:solidFill>
                  <a:srgbClr val="000000"/>
                </a:solidFill>
                <a:latin typeface="Calibri"/>
                <a:ea typeface="Calibri"/>
                <a:cs typeface="Calibri"/>
                <a:sym typeface="Calibri"/>
              </a:rPr>
              <a:t>لْعِلْمِيِّ في </a:t>
            </a:r>
            <a:r>
              <a:rPr b="1" i="0" lang="ar-MA" sz="3200" u="none" cap="none" strike="noStrike">
                <a:solidFill>
                  <a:srgbClr val="000000"/>
                </a:solidFill>
                <a:latin typeface="Calibri"/>
                <a:ea typeface="Calibri"/>
                <a:cs typeface="Calibri"/>
                <a:sym typeface="Calibri"/>
              </a:rPr>
              <a:t>ٱ</a:t>
            </a:r>
            <a:r>
              <a:rPr b="1" i="0" lang="ar-MA" sz="2800" u="none" cap="none" strike="noStrike">
                <a:solidFill>
                  <a:srgbClr val="000000"/>
                </a:solidFill>
                <a:latin typeface="Calibri"/>
                <a:ea typeface="Calibri"/>
                <a:cs typeface="Calibri"/>
                <a:sym typeface="Calibri"/>
              </a:rPr>
              <a:t>لْبَحْثِ وَ</a:t>
            </a:r>
            <a:r>
              <a:rPr b="1" i="0" lang="ar-MA" sz="3200" u="none" cap="none" strike="noStrike">
                <a:solidFill>
                  <a:srgbClr val="000000"/>
                </a:solidFill>
                <a:latin typeface="Calibri"/>
                <a:ea typeface="Calibri"/>
                <a:cs typeface="Calibri"/>
                <a:sym typeface="Calibri"/>
              </a:rPr>
              <a:t>ٱ</a:t>
            </a:r>
            <a:r>
              <a:rPr b="1" i="0" lang="ar-MA" sz="2800" u="none" cap="none" strike="noStrike">
                <a:solidFill>
                  <a:srgbClr val="000000"/>
                </a:solidFill>
                <a:latin typeface="Calibri"/>
                <a:ea typeface="Calibri"/>
                <a:cs typeface="Calibri"/>
                <a:sym typeface="Calibri"/>
              </a:rPr>
              <a:t>لتَّأْلِيفِ وَ</a:t>
            </a:r>
            <a:r>
              <a:rPr b="1" i="0" lang="ar-MA" sz="3200" u="none" cap="none" strike="noStrike">
                <a:solidFill>
                  <a:srgbClr val="000000"/>
                </a:solidFill>
                <a:latin typeface="Calibri"/>
                <a:ea typeface="Calibri"/>
                <a:cs typeface="Calibri"/>
                <a:sym typeface="Calibri"/>
              </a:rPr>
              <a:t>ٱ</a:t>
            </a:r>
            <a:r>
              <a:rPr b="1" i="0" lang="ar-MA" sz="2800" u="none" cap="none" strike="noStrike">
                <a:solidFill>
                  <a:srgbClr val="000000"/>
                </a:solidFill>
                <a:latin typeface="Calibri"/>
                <a:ea typeface="Calibri"/>
                <a:cs typeface="Calibri"/>
                <a:sym typeface="Calibri"/>
              </a:rPr>
              <a:t>لنَّشْرِ أَنِ </a:t>
            </a:r>
            <a:r>
              <a:rPr b="1" i="0" lang="ar-MA" sz="3200" u="none" cap="none" strike="noStrike">
                <a:solidFill>
                  <a:srgbClr val="000000"/>
                </a:solidFill>
                <a:latin typeface="Calibri"/>
                <a:ea typeface="Calibri"/>
                <a:cs typeface="Calibri"/>
                <a:sym typeface="Calibri"/>
              </a:rPr>
              <a:t>ٱ</a:t>
            </a:r>
            <a:r>
              <a:rPr b="1" i="0" lang="ar-MA" sz="2800" u="none" cap="none" strike="noStrike">
                <a:solidFill>
                  <a:srgbClr val="000000"/>
                </a:solidFill>
                <a:latin typeface="Calibri"/>
                <a:ea typeface="Calibri"/>
                <a:cs typeface="Calibri"/>
                <a:sym typeface="Calibri"/>
              </a:rPr>
              <a:t>تَّجَهْتُ </a:t>
            </a:r>
            <a:r>
              <a:rPr b="1" i="0" lang="ar-MA" sz="3200" u="none" cap="none" strike="noStrike">
                <a:solidFill>
                  <a:srgbClr val="000000"/>
                </a:solidFill>
                <a:latin typeface="Calibri"/>
                <a:ea typeface="Calibri"/>
                <a:cs typeface="Calibri"/>
                <a:sym typeface="Calibri"/>
              </a:rPr>
              <a:t>ٱ</a:t>
            </a:r>
            <a:r>
              <a:rPr b="1" i="0" lang="ar-MA" sz="2800" u="none" cap="none" strike="noStrike">
                <a:solidFill>
                  <a:srgbClr val="000000"/>
                </a:solidFill>
                <a:latin typeface="Calibri"/>
                <a:ea typeface="Calibri"/>
                <a:cs typeface="Calibri"/>
                <a:sym typeface="Calibri"/>
              </a:rPr>
              <a:t>تِّجَاهًا أَدَبِيًّا كَانَ </a:t>
            </a:r>
            <a:r>
              <a:rPr b="1" i="0" lang="ar-MA" sz="3200" u="none" cap="none" strike="noStrike">
                <a:solidFill>
                  <a:srgbClr val="000000"/>
                </a:solidFill>
                <a:latin typeface="Calibri"/>
                <a:ea typeface="Calibri"/>
                <a:cs typeface="Calibri"/>
                <a:sym typeface="Calibri"/>
              </a:rPr>
              <a:t>ٱ</a:t>
            </a:r>
            <a:r>
              <a:rPr b="1" i="0" lang="ar-MA" sz="2800" u="none" cap="none" strike="noStrike">
                <a:solidFill>
                  <a:srgbClr val="000000"/>
                </a:solidFill>
                <a:latin typeface="Calibri"/>
                <a:ea typeface="Calibri"/>
                <a:cs typeface="Calibri"/>
                <a:sym typeface="Calibri"/>
              </a:rPr>
              <a:t>مْتِدَادًا لِمَا بَدَأْتُ بِهِ في </a:t>
            </a:r>
            <a:r>
              <a:rPr b="1" i="0" lang="ar-MA" sz="3200" u="none" cap="none" strike="noStrike">
                <a:solidFill>
                  <a:srgbClr val="000000"/>
                </a:solidFill>
                <a:latin typeface="Calibri"/>
                <a:ea typeface="Calibri"/>
                <a:cs typeface="Calibri"/>
                <a:sym typeface="Calibri"/>
              </a:rPr>
              <a:t>ٱ</a:t>
            </a:r>
            <a:r>
              <a:rPr b="1" i="0" lang="ar-MA" sz="2800" u="none" cap="none" strike="noStrike">
                <a:solidFill>
                  <a:srgbClr val="000000"/>
                </a:solidFill>
                <a:latin typeface="Calibri"/>
                <a:ea typeface="Calibri"/>
                <a:cs typeface="Calibri"/>
                <a:sym typeface="Calibri"/>
              </a:rPr>
              <a:t>لْأَيَّامِ </a:t>
            </a:r>
            <a:r>
              <a:rPr b="1" i="0" lang="ar-MA" sz="3200" u="none" cap="none" strike="noStrike">
                <a:solidFill>
                  <a:srgbClr val="000000"/>
                </a:solidFill>
                <a:latin typeface="Calibri"/>
                <a:ea typeface="Calibri"/>
                <a:cs typeface="Calibri"/>
                <a:sym typeface="Calibri"/>
              </a:rPr>
              <a:t>ٱ</a:t>
            </a:r>
            <a:r>
              <a:rPr b="1" i="0" lang="ar-MA" sz="2800" u="none" cap="none" strike="noStrike">
                <a:solidFill>
                  <a:srgbClr val="000000"/>
                </a:solidFill>
                <a:latin typeface="Calibri"/>
                <a:ea typeface="Calibri"/>
                <a:cs typeface="Calibri"/>
                <a:sym typeface="Calibri"/>
              </a:rPr>
              <a:t>لْأُولَى مِنْ حَيَاتِي، فَكُنْتُ أَكْتُبُ في كُلِّ أُسْبُوعٍ - تَقْرِيبًا- مَقَالَةً، وكَانَ هَذَا عَمَلًا أَدَبِيًّا تَلَذُّ بِهِ نَفْسِي إِلَى جَانِبِ بَحْثِي </a:t>
            </a:r>
            <a:r>
              <a:rPr b="1" i="0" lang="ar-MA" sz="3200" u="none" cap="none" strike="noStrike">
                <a:solidFill>
                  <a:srgbClr val="000000"/>
                </a:solidFill>
                <a:latin typeface="Calibri"/>
                <a:ea typeface="Calibri"/>
                <a:cs typeface="Calibri"/>
                <a:sym typeface="Calibri"/>
              </a:rPr>
              <a:t>ٱ</a:t>
            </a:r>
            <a:r>
              <a:rPr b="1" i="0" lang="ar-MA" sz="2800" u="none" cap="none" strike="noStrike">
                <a:solidFill>
                  <a:srgbClr val="000000"/>
                </a:solidFill>
                <a:latin typeface="Calibri"/>
                <a:ea typeface="Calibri"/>
                <a:cs typeface="Calibri"/>
                <a:sym typeface="Calibri"/>
              </a:rPr>
              <a:t>لْعِلْمِيّ، فَأَنَا كُلَّ أُسْبُوعٍ أُفَكِّرُ في مَوْضُوع مَقَالٍ وُأُحَرِّرُهُ، وَ</a:t>
            </a:r>
            <a:r>
              <a:rPr b="1" i="0" lang="ar-MA" sz="3200" u="none" cap="none" strike="noStrike">
                <a:solidFill>
                  <a:srgbClr val="000000"/>
                </a:solidFill>
                <a:latin typeface="Calibri"/>
                <a:ea typeface="Calibri"/>
                <a:cs typeface="Calibri"/>
                <a:sym typeface="Calibri"/>
              </a:rPr>
              <a:t>ٱ</a:t>
            </a:r>
            <a:r>
              <a:rPr b="1" i="0" lang="ar-MA" sz="2800" u="none" cap="none" strike="noStrike">
                <a:solidFill>
                  <a:srgbClr val="000000"/>
                </a:solidFill>
                <a:latin typeface="Calibri"/>
                <a:ea typeface="Calibri"/>
                <a:cs typeface="Calibri"/>
                <a:sym typeface="Calibri"/>
              </a:rPr>
              <a:t>ضْطَرَّنِي ذَلِكَ إِلَى قِرَاءَةِ كَثِيرٍ مِنَ </a:t>
            </a:r>
            <a:r>
              <a:rPr b="1" i="0" lang="ar-MA" sz="3200" u="none" cap="none" strike="noStrike">
                <a:solidFill>
                  <a:srgbClr val="000000"/>
                </a:solidFill>
                <a:latin typeface="Calibri"/>
                <a:ea typeface="Calibri"/>
                <a:cs typeface="Calibri"/>
                <a:sym typeface="Calibri"/>
              </a:rPr>
              <a:t>ٱ</a:t>
            </a:r>
            <a:r>
              <a:rPr b="1" i="0" lang="ar-MA" sz="2800" u="none" cap="none" strike="noStrike">
                <a:solidFill>
                  <a:srgbClr val="000000"/>
                </a:solidFill>
                <a:latin typeface="Calibri"/>
                <a:ea typeface="Calibri"/>
                <a:cs typeface="Calibri"/>
                <a:sym typeface="Calibri"/>
              </a:rPr>
              <a:t>لْكُتُبِ </a:t>
            </a:r>
            <a:r>
              <a:rPr b="1" i="0" lang="ar-MA" sz="3200" u="none" cap="none" strike="noStrike">
                <a:solidFill>
                  <a:srgbClr val="000000"/>
                </a:solidFill>
                <a:latin typeface="Calibri"/>
                <a:ea typeface="Calibri"/>
                <a:cs typeface="Calibri"/>
                <a:sym typeface="Calibri"/>
              </a:rPr>
              <a:t>ٱ</a:t>
            </a:r>
            <a:r>
              <a:rPr b="1" i="0" lang="ar-MA" sz="2800" u="none" cap="none" strike="noStrike">
                <a:solidFill>
                  <a:srgbClr val="000000"/>
                </a:solidFill>
                <a:latin typeface="Calibri"/>
                <a:ea typeface="Calibri"/>
                <a:cs typeface="Calibri"/>
                <a:sym typeface="Calibri"/>
              </a:rPr>
              <a:t>لْإِنْجلِيزِيَّةِ أَسْتَعْرِضُ فِيهَا مَا يُكْتَبُ وكَيْفَ يُكْتَبُ، وَأَعْتَمِدُ أَكْثَرَ مَا أَعْتَمِدُ عَلَى وَحْيِ قَلْبِي أَوْ إِعْمَالِ عَقْلِي أَوْ تَرْجَمَةِ مَشَاعِرِي، وكَانَتْ مَقَالَاتِي تَتَوَزَّعُهَا هَذِهِ </a:t>
            </a:r>
            <a:r>
              <a:rPr b="1" i="0" lang="ar-MA" sz="3200" u="none" cap="none" strike="noStrike">
                <a:solidFill>
                  <a:srgbClr val="000000"/>
                </a:solidFill>
                <a:latin typeface="Calibri"/>
                <a:ea typeface="Calibri"/>
                <a:cs typeface="Calibri"/>
                <a:sym typeface="Calibri"/>
              </a:rPr>
              <a:t>ٱ</a:t>
            </a:r>
            <a:r>
              <a:rPr b="1" i="0" lang="ar-MA" sz="2800" u="none" cap="none" strike="noStrike">
                <a:solidFill>
                  <a:srgbClr val="000000"/>
                </a:solidFill>
                <a:latin typeface="Calibri"/>
                <a:ea typeface="Calibri"/>
                <a:cs typeface="Calibri"/>
                <a:sym typeface="Calibri"/>
              </a:rPr>
              <a:t>لْعَوَامِلُ </a:t>
            </a:r>
            <a:r>
              <a:rPr b="1" i="0" lang="ar-MA" sz="3200" u="none" cap="none" strike="noStrike">
                <a:solidFill>
                  <a:srgbClr val="000000"/>
                </a:solidFill>
                <a:latin typeface="Calibri"/>
                <a:ea typeface="Calibri"/>
                <a:cs typeface="Calibri"/>
                <a:sym typeface="Calibri"/>
              </a:rPr>
              <a:t>ٱ</a:t>
            </a:r>
            <a:r>
              <a:rPr b="1" i="0" lang="ar-MA" sz="2800" u="none" cap="none" strike="noStrike">
                <a:solidFill>
                  <a:srgbClr val="000000"/>
                </a:solidFill>
                <a:latin typeface="Calibri"/>
                <a:ea typeface="Calibri"/>
                <a:cs typeface="Calibri"/>
                <a:sym typeface="Calibri"/>
              </a:rPr>
              <a:t>لثَّلَاثَةُ.</a:t>
            </a:r>
            <a:endParaRPr b="0" i="0" sz="1400" u="none" cap="none" strike="noStrike">
              <a:solidFill>
                <a:srgbClr val="000000"/>
              </a:solidFill>
              <a:latin typeface="Arial"/>
              <a:ea typeface="Arial"/>
              <a:cs typeface="Arial"/>
              <a:sym typeface="Arial"/>
            </a:endParaRPr>
          </a:p>
        </p:txBody>
      </p:sp>
      <p:sp>
        <p:nvSpPr>
          <p:cNvPr id="681" name="Google Shape;681;g311ad05dea3_0_10"/>
          <p:cNvSpPr/>
          <p:nvPr/>
        </p:nvSpPr>
        <p:spPr>
          <a:xfrm>
            <a:off x="0" y="-88489"/>
            <a:ext cx="12192000" cy="97261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82" name="Google Shape;682;g311ad05dea3_0_10"/>
          <p:cNvSpPr txBox="1"/>
          <p:nvPr/>
        </p:nvSpPr>
        <p:spPr>
          <a:xfrm>
            <a:off x="2731200" y="29500"/>
            <a:ext cx="5374200" cy="64629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None/>
            </a:pPr>
            <a:r>
              <a:rPr b="1" i="0" lang="ar-MA" sz="3600" u="none" cap="none" strike="noStrike">
                <a:solidFill>
                  <a:srgbClr val="000000"/>
                </a:solidFill>
                <a:latin typeface="Calibri"/>
                <a:ea typeface="Calibri"/>
                <a:cs typeface="Calibri"/>
                <a:sym typeface="Calibri"/>
              </a:rPr>
              <a:t>سِحْرُ ٱلْكِتَابَةِ</a:t>
            </a:r>
            <a:endParaRPr b="1" i="0" sz="3600" u="none" cap="none" strike="noStrike">
              <a:solidFill>
                <a:schemeClr val="dk1"/>
              </a:solidFill>
              <a:latin typeface="Calibri"/>
              <a:ea typeface="Calibri"/>
              <a:cs typeface="Calibri"/>
              <a:sym typeface="Calibri"/>
            </a:endParaRPr>
          </a:p>
        </p:txBody>
      </p:sp>
      <p:sp>
        <p:nvSpPr>
          <p:cNvPr id="683" name="Google Shape;683;g311ad05dea3_0_10"/>
          <p:cNvSpPr txBox="1"/>
          <p:nvPr/>
        </p:nvSpPr>
        <p:spPr>
          <a:xfrm>
            <a:off x="0" y="0"/>
            <a:ext cx="1362075" cy="4619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400"/>
              <a:buFont typeface="Arial"/>
              <a:buNone/>
            </a:pPr>
            <a:r>
              <a:rPr b="0" i="1" lang="ar-MA" sz="2400" u="none" cap="none" strike="noStrike">
                <a:solidFill>
                  <a:schemeClr val="dk1"/>
                </a:solidFill>
                <a:latin typeface="Calibri"/>
                <a:ea typeface="Calibri"/>
                <a:cs typeface="Calibri"/>
                <a:sym typeface="Calibri"/>
              </a:rPr>
              <a:t>2/3</a:t>
            </a:r>
            <a:endParaRPr b="0" i="0" sz="1400" u="none" cap="none" strike="noStrike">
              <a:solidFill>
                <a:srgbClr val="000000"/>
              </a:solidFill>
              <a:latin typeface="Arial"/>
              <a:ea typeface="Arial"/>
              <a:cs typeface="Arial"/>
              <a:sym typeface="Arial"/>
            </a:endParaRPr>
          </a:p>
        </p:txBody>
      </p:sp>
      <p:pic>
        <p:nvPicPr>
          <p:cNvPr descr="C:\Users\acer\Downloads\WhatsApp Image 2024-07-07 at 22.24.17.jpeg" id="684" name="Google Shape;684;g311ad05dea3_0_10"/>
          <p:cNvPicPr preferRelativeResize="0"/>
          <p:nvPr/>
        </p:nvPicPr>
        <p:blipFill rotWithShape="1">
          <a:blip r:embed="rId3">
            <a:alphaModFix/>
          </a:blip>
          <a:srcRect b="0" l="0" r="0" t="0"/>
          <a:stretch/>
        </p:blipFill>
        <p:spPr>
          <a:xfrm>
            <a:off x="8670471" y="884129"/>
            <a:ext cx="3521529" cy="6101842"/>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sp>
        <p:nvSpPr>
          <p:cNvPr id="689" name="Google Shape;689;p38"/>
          <p:cNvSpPr/>
          <p:nvPr/>
        </p:nvSpPr>
        <p:spPr>
          <a:xfrm>
            <a:off x="0" y="15680"/>
            <a:ext cx="12192000" cy="6842320"/>
          </a:xfrm>
          <a:prstGeom prst="rect">
            <a:avLst/>
          </a:prstGeom>
          <a:solidFill>
            <a:srgbClr val="FFF2CC"/>
          </a:solidFill>
          <a:ln cap="flat" cmpd="sng" w="12700">
            <a:solidFill>
              <a:srgbClr val="F4B081"/>
            </a:solidFill>
            <a:prstDash val="solid"/>
            <a:miter lim="800000"/>
            <a:headEnd len="sm" w="sm" type="none"/>
            <a:tailEnd len="sm" w="sm" type="none"/>
          </a:ln>
        </p:spPr>
        <p:txBody>
          <a:bodyPr anchorCtr="0" anchor="ctr" bIns="360000" lIns="720000" spcFirstLastPara="1" rIns="720000" wrap="square" tIns="360000">
            <a:noAutofit/>
          </a:bodyPr>
          <a:lstStyle/>
          <a:p>
            <a:pPr indent="449580" lvl="0" marL="0" marR="0" rtl="1" algn="just">
              <a:lnSpc>
                <a:spcPct val="150000"/>
              </a:lnSpc>
              <a:spcBef>
                <a:spcPts val="0"/>
              </a:spcBef>
              <a:spcAft>
                <a:spcPts val="0"/>
              </a:spcAft>
              <a:buNone/>
            </a:pPr>
            <a:r>
              <a:rPr b="1" i="0" lang="ar-MA" sz="2400" u="none" cap="none" strike="noStrike">
                <a:solidFill>
                  <a:schemeClr val="dk1"/>
                </a:solidFill>
                <a:latin typeface="Calibri"/>
                <a:ea typeface="Calibri"/>
                <a:cs typeface="Calibri"/>
                <a:sym typeface="Calibri"/>
              </a:rPr>
              <a:t>و</a:t>
            </a:r>
            <a:endParaRPr/>
          </a:p>
          <a:p>
            <a:pPr indent="449580" lvl="0" marL="0" marR="0" rtl="1" algn="just">
              <a:lnSpc>
                <a:spcPct val="150000"/>
              </a:lnSpc>
              <a:spcBef>
                <a:spcPts val="0"/>
              </a:spcBef>
              <a:spcAft>
                <a:spcPts val="0"/>
              </a:spcAft>
              <a:buNone/>
            </a:pPr>
            <a:r>
              <a:rPr b="1" i="0" lang="ar-MA" sz="2400" u="none" cap="none" strike="noStrike">
                <a:solidFill>
                  <a:schemeClr val="dk1"/>
                </a:solidFill>
                <a:latin typeface="Calibri"/>
                <a:ea typeface="Calibri"/>
                <a:cs typeface="Calibri"/>
                <a:sym typeface="Calibri"/>
              </a:rPr>
              <a:t>وَأَكْثَرَ مَا اتَّجَهْتُ فِي هَذِهِ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لْمَقَالَاتِ إَلَى نَوْعٍ مِنَ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لْأدَبِ تَغْلُبُ عَلَيْهِ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لصِّبْغَةُ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لِاجْتِمَاعِيَّةُ وَ</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لنَّزْعَةُ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لْإِصْلَاحِيَّةُ، فَهَذَا أَقْرَبُ أَنْوَاع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لْأدَبِ إلَى نَفْسِي وَأَصْدَقُهَا في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لتَّعْبِيرِ عَنِّي. وخَيْرُ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لْأدَبِ مَا كَانَ صَادِقًا يُعَبِّرُ عَمَّا في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لنَّفْسِ مِنْ غَيْرِ تَقْلِيدٍ، وَيُترجِمُ مَا يُجَرِّبُهُ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لْكَاتِبُ في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لْحَيَاةِ مِنْ غَيْرِ تَلْفِيقٍ. ولَقَدِ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طْمَأْنَنْتُ إِلَى هَذَا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لنَّوْعِ مِنَ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لْكِتَابَةِ؛ إِذْ كَانَ يَفْتَحُ عَيْنِي عَلَى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لْمُلاحَظَةِ وَ</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لتَّجْرِبَةِ، وَيُسَرِّي عَنْ نَفْسِي بِالْإِفْرَاجِ عَمَّا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خْتَزَنَتْهُ مِنْ حَرَارَةٍ.  فَكُنْتُ أُحِسُّ كَأَنَّ مَوْضُوعَ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لْمَقَالِ نَحْلَةٌ تَطِنُّ فِي أُذُنِي لا تَنْقَطِعُ حَتَّى أَكْتُبَ مَا يَجِيشُ في صَدْرِي، فَإِذَا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سْتَوْلَى ذَلِكَ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لْمَوْضُوعُ عَلَى ذِهْنِي، أَصْبَحَ تَفْكِيرِي إِذَا أَكَلْتُ أَوْ شَرِبْتُ، وَحُلمِي إِذَا نِمْتُ. وَكُنْتُ أَشْعُرُ بَعْدَ كِتَابَةِ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لْمَقَالَةِ كَمَا يَشْعُرُ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لْمَحْزُونُ دَمَعَتْ عَيْنُهُ أوِ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لْمَسْرُورُ ضَحِكَتْ سِنُّهُ. ولِهَذَا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نْقَلَبَتْ هَذِهِ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لظَّاهِرَةُ عِنْدِي إِلَى عَادَةٍ، وَمِنْ عَادَةٍ إِلَى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نْتِشَاءٍ كَ</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نْتِشَاءِ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لْمُنْتَصِرِ</a:t>
            </a:r>
            <a:r>
              <a:rPr b="1" i="0" lang="ar-MA" sz="2400" u="none" cap="none" strike="noStrike">
                <a:solidFill>
                  <a:srgbClr val="000000"/>
                </a:solidFill>
                <a:latin typeface="Calibri"/>
                <a:ea typeface="Calibri"/>
                <a:cs typeface="Calibri"/>
                <a:sym typeface="Calibri"/>
              </a:rPr>
              <a:t>.</a:t>
            </a:r>
            <a:endParaRPr b="1" i="0" sz="2400" u="none" cap="none" strike="noStrike">
              <a:solidFill>
                <a:schemeClr val="dk1"/>
              </a:solidFill>
              <a:latin typeface="Calibri"/>
              <a:ea typeface="Calibri"/>
              <a:cs typeface="Calibri"/>
              <a:sym typeface="Calibri"/>
            </a:endParaRPr>
          </a:p>
          <a:p>
            <a:pPr indent="444500" lvl="0" marL="0" marR="0" rtl="1" algn="ctr">
              <a:lnSpc>
                <a:spcPct val="150000"/>
              </a:lnSpc>
              <a:spcBef>
                <a:spcPts val="1000"/>
              </a:spcBef>
              <a:spcAft>
                <a:spcPts val="0"/>
              </a:spcAft>
              <a:buNone/>
            </a:pPr>
            <a:r>
              <a:rPr b="0" i="1" lang="ar-MA" sz="2400" u="none" cap="none" strike="noStrike">
                <a:solidFill>
                  <a:schemeClr val="dk1"/>
                </a:solidFill>
                <a:latin typeface="Calibri"/>
                <a:ea typeface="Calibri"/>
                <a:cs typeface="Calibri"/>
                <a:sym typeface="Calibri"/>
              </a:rPr>
              <a:t>أحمد أمين، حياتي، مؤسسة هنداوي، القاهرة، 2012، ص 196- 197 بتصرف</a:t>
            </a:r>
            <a:r>
              <a:rPr b="0" i="0" lang="ar-MA" sz="2000" u="none" cap="none" strike="noStrike">
                <a:solidFill>
                  <a:srgbClr val="000000"/>
                </a:solidFill>
                <a:latin typeface="Calibri"/>
                <a:ea typeface="Calibri"/>
                <a:cs typeface="Calibri"/>
                <a:sym typeface="Calibri"/>
              </a:rPr>
              <a:t>.</a:t>
            </a:r>
            <a:endParaRPr b="0" i="0" sz="2800" u="none" cap="none" strike="noStrike">
              <a:solidFill>
                <a:schemeClr val="dk1"/>
              </a:solidFill>
              <a:latin typeface="Calibri"/>
              <a:ea typeface="Calibri"/>
              <a:cs typeface="Calibri"/>
              <a:sym typeface="Calibri"/>
            </a:endParaRPr>
          </a:p>
        </p:txBody>
      </p:sp>
      <p:sp>
        <p:nvSpPr>
          <p:cNvPr id="690" name="Google Shape;690;p38"/>
          <p:cNvSpPr/>
          <p:nvPr/>
        </p:nvSpPr>
        <p:spPr>
          <a:xfrm>
            <a:off x="0" y="0"/>
            <a:ext cx="12192000" cy="73741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91" name="Google Shape;691;p38"/>
          <p:cNvSpPr txBox="1"/>
          <p:nvPr/>
        </p:nvSpPr>
        <p:spPr>
          <a:xfrm>
            <a:off x="2035278" y="15680"/>
            <a:ext cx="6120600" cy="64629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None/>
            </a:pPr>
            <a:r>
              <a:rPr b="1" i="0" lang="ar-MA" sz="3600" u="none" cap="none" strike="noStrike">
                <a:solidFill>
                  <a:srgbClr val="000000"/>
                </a:solidFill>
                <a:latin typeface="Calibri"/>
                <a:ea typeface="Calibri"/>
                <a:cs typeface="Calibri"/>
                <a:sym typeface="Calibri"/>
              </a:rPr>
              <a:t>سِحْرُ ٱلْكِتَابَةِ</a:t>
            </a:r>
            <a:endParaRPr b="1" i="0" sz="3600" u="none" cap="none" strike="noStrike">
              <a:solidFill>
                <a:schemeClr val="dk1"/>
              </a:solidFill>
              <a:latin typeface="Calibri"/>
              <a:ea typeface="Calibri"/>
              <a:cs typeface="Calibri"/>
              <a:sym typeface="Calibri"/>
            </a:endParaRPr>
          </a:p>
        </p:txBody>
      </p:sp>
      <p:sp>
        <p:nvSpPr>
          <p:cNvPr id="692" name="Google Shape;692;p38"/>
          <p:cNvSpPr txBox="1"/>
          <p:nvPr/>
        </p:nvSpPr>
        <p:spPr>
          <a:xfrm>
            <a:off x="0" y="0"/>
            <a:ext cx="1362075" cy="4619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400"/>
              <a:buFont typeface="Arial"/>
              <a:buNone/>
            </a:pPr>
            <a:r>
              <a:rPr b="0" i="1" lang="ar-MA" sz="2400" u="none" cap="none" strike="noStrike">
                <a:solidFill>
                  <a:schemeClr val="dk1"/>
                </a:solidFill>
                <a:latin typeface="Calibri"/>
                <a:ea typeface="Calibri"/>
                <a:cs typeface="Calibri"/>
                <a:sym typeface="Calibri"/>
              </a:rPr>
              <a:t>3/3</a:t>
            </a:r>
            <a:endParaRPr b="0" i="0" sz="1400" u="none" cap="none" strike="noStrike">
              <a:solidFill>
                <a:srgbClr val="000000"/>
              </a:solidFill>
              <a:latin typeface="Arial"/>
              <a:ea typeface="Arial"/>
              <a:cs typeface="Arial"/>
              <a:sym typeface="Arial"/>
            </a:endParaRPr>
          </a:p>
        </p:txBody>
      </p:sp>
      <p:sp>
        <p:nvSpPr>
          <p:cNvPr id="693" name="Google Shape;693;p38"/>
          <p:cNvSpPr/>
          <p:nvPr/>
        </p:nvSpPr>
        <p:spPr>
          <a:xfrm flipH="1">
            <a:off x="11406188" y="195263"/>
            <a:ext cx="579437" cy="392112"/>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350"/>
              <a:buFont typeface="Arial"/>
              <a:buNone/>
            </a:pPr>
            <a:r>
              <a:t/>
            </a:r>
            <a:endParaRPr b="1" i="0" sz="1350" u="none" cap="none" strike="noStrike">
              <a:solidFill>
                <a:srgbClr val="7F7F7F"/>
              </a:solidFill>
              <a:latin typeface="Dosis"/>
              <a:ea typeface="Dosis"/>
              <a:cs typeface="Dosis"/>
              <a:sym typeface="Dosis"/>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7" name="Shape 697"/>
        <p:cNvGrpSpPr/>
        <p:nvPr/>
      </p:nvGrpSpPr>
      <p:grpSpPr>
        <a:xfrm>
          <a:off x="0" y="0"/>
          <a:ext cx="0" cy="0"/>
          <a:chOff x="0" y="0"/>
          <a:chExt cx="0" cy="0"/>
        </a:xfrm>
      </p:grpSpPr>
      <p:pic>
        <p:nvPicPr>
          <p:cNvPr descr="Image générée" id="698" name="Google Shape;698;p26"/>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699" name="Google Shape;699;p26"/>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700" name="Google Shape;700;p26"/>
          <p:cNvSpPr txBox="1"/>
          <p:nvPr/>
        </p:nvSpPr>
        <p:spPr>
          <a:xfrm>
            <a:off x="1337188" y="110718"/>
            <a:ext cx="10029660" cy="68211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أقَوِّمُ قراءتي : </a:t>
            </a:r>
            <a:endParaRPr b="1" i="0" sz="2000" u="none" cap="none" strike="noStrike">
              <a:solidFill>
                <a:srgbClr val="222A35"/>
              </a:solidFill>
              <a:latin typeface="Calibri"/>
              <a:ea typeface="Calibri"/>
              <a:cs typeface="Calibri"/>
              <a:sym typeface="Calibri"/>
            </a:endParaRPr>
          </a:p>
          <a:p>
            <a:pPr indent="0" lvl="0" marL="0" marR="0" rtl="1" algn="r">
              <a:lnSpc>
                <a:spcPct val="103750"/>
              </a:lnSpc>
              <a:spcBef>
                <a:spcPts val="0"/>
              </a:spcBef>
              <a:spcAft>
                <a:spcPts val="0"/>
              </a:spcAft>
              <a:buClr>
                <a:srgbClr val="000000"/>
              </a:buClr>
              <a:buSzPts val="2000"/>
              <a:buFont typeface="Arial"/>
              <a:buNone/>
            </a:pPr>
            <a:r>
              <a:t/>
            </a:r>
            <a:endParaRPr b="1" i="0" sz="2000" u="none" cap="none" strike="noStrike">
              <a:solidFill>
                <a:srgbClr val="222A35"/>
              </a:solidFill>
              <a:latin typeface="Calibri"/>
              <a:ea typeface="Calibri"/>
              <a:cs typeface="Calibri"/>
              <a:sym typeface="Calibri"/>
            </a:endParaRPr>
          </a:p>
        </p:txBody>
      </p:sp>
      <p:sp>
        <p:nvSpPr>
          <p:cNvPr id="701" name="Google Shape;701;p26"/>
          <p:cNvSpPr txBox="1"/>
          <p:nvPr/>
        </p:nvSpPr>
        <p:spPr>
          <a:xfrm>
            <a:off x="1650562" y="526710"/>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7F7F7F"/>
                </a:solidFill>
                <a:latin typeface="Arial"/>
                <a:ea typeface="Arial"/>
                <a:cs typeface="Arial"/>
                <a:sym typeface="Arial"/>
              </a:rPr>
              <a:t>يدعو المدرس المتعلمين إلى تقويم قراءاتهم ذاتيا </a:t>
            </a:r>
            <a:r>
              <a:rPr b="0" i="1" lang="ar-MA" sz="1400" u="none" cap="none" strike="noStrike">
                <a:solidFill>
                  <a:srgbClr val="323F4F"/>
                </a:solidFill>
                <a:latin typeface="Calibri"/>
                <a:ea typeface="Calibri"/>
                <a:cs typeface="Calibri"/>
                <a:sym typeface="Calibri"/>
              </a:rPr>
              <a:t>.</a:t>
            </a:r>
            <a:endParaRPr/>
          </a:p>
        </p:txBody>
      </p:sp>
      <p:pic>
        <p:nvPicPr>
          <p:cNvPr descr="Lever la main - Icônes mains et gestes gratuites" id="702" name="Google Shape;702;p26"/>
          <p:cNvPicPr preferRelativeResize="0"/>
          <p:nvPr/>
        </p:nvPicPr>
        <p:blipFill rotWithShape="1">
          <a:blip r:embed="rId4">
            <a:alphaModFix/>
          </a:blip>
          <a:srcRect b="0" l="0" r="0" t="0"/>
          <a:stretch/>
        </p:blipFill>
        <p:spPr>
          <a:xfrm>
            <a:off x="90141" y="34992"/>
            <a:ext cx="735012" cy="733425"/>
          </a:xfrm>
          <a:prstGeom prst="rect">
            <a:avLst/>
          </a:prstGeom>
          <a:noFill/>
          <a:ln>
            <a:noFill/>
          </a:ln>
        </p:spPr>
      </p:pic>
      <p:sp>
        <p:nvSpPr>
          <p:cNvPr id="703" name="Google Shape;703;p26"/>
          <p:cNvSpPr txBox="1"/>
          <p:nvPr/>
        </p:nvSpPr>
        <p:spPr>
          <a:xfrm>
            <a:off x="2199564" y="1792719"/>
            <a:ext cx="7855528" cy="523220"/>
          </a:xfrm>
          <a:prstGeom prst="rect">
            <a:avLst/>
          </a:prstGeom>
          <a:noFill/>
          <a:ln cap="flat" cmpd="sng" w="9525">
            <a:solidFill>
              <a:srgbClr val="00B050"/>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None/>
            </a:pPr>
            <a:r>
              <a:rPr b="1" i="0" lang="ar-MA" sz="2800" u="none" cap="none" strike="noStrike">
                <a:solidFill>
                  <a:srgbClr val="000000"/>
                </a:solidFill>
                <a:latin typeface="Calibri"/>
                <a:ea typeface="Calibri"/>
                <a:cs typeface="Calibri"/>
                <a:sym typeface="Calibri"/>
              </a:rPr>
              <a:t>أَتَمَرَّنُ عَلَى قِرَاءَةِ فِقْرَةٍ وأُقَوِّمُ ذَاتِي:</a:t>
            </a:r>
            <a:endParaRPr b="1" i="0" sz="2800" u="none" cap="none" strike="noStrike">
              <a:solidFill>
                <a:srgbClr val="000000"/>
              </a:solidFill>
              <a:latin typeface="Calibri"/>
              <a:ea typeface="Calibri"/>
              <a:cs typeface="Calibri"/>
              <a:sym typeface="Calibri"/>
            </a:endParaRPr>
          </a:p>
        </p:txBody>
      </p:sp>
      <p:graphicFrame>
        <p:nvGraphicFramePr>
          <p:cNvPr id="704" name="Google Shape;704;p26"/>
          <p:cNvGraphicFramePr/>
          <p:nvPr/>
        </p:nvGraphicFramePr>
        <p:xfrm>
          <a:off x="90141" y="3058863"/>
          <a:ext cx="3000000" cy="3000000"/>
        </p:xfrm>
        <a:graphic>
          <a:graphicData uri="http://schemas.openxmlformats.org/drawingml/2006/table">
            <a:tbl>
              <a:tblPr bandRow="1" firstRow="1">
                <a:noFill/>
                <a:tableStyleId>{E95B03CD-5F7C-4E06-8731-F9E09FB72346}</a:tableStyleId>
              </a:tblPr>
              <a:tblGrid>
                <a:gridCol w="2414875"/>
                <a:gridCol w="2414875"/>
                <a:gridCol w="2414875"/>
                <a:gridCol w="2414875"/>
                <a:gridCol w="2414875"/>
              </a:tblGrid>
              <a:tr h="1340425">
                <a:tc>
                  <a:txBody>
                    <a:bodyPr/>
                    <a:lstStyle/>
                    <a:p>
                      <a:pPr indent="0" lvl="0" marL="0" marR="0" rtl="1" algn="ctr">
                        <a:lnSpc>
                          <a:spcPct val="100000"/>
                        </a:lnSpc>
                        <a:spcBef>
                          <a:spcPts val="0"/>
                        </a:spcBef>
                        <a:spcAft>
                          <a:spcPts val="0"/>
                        </a:spcAft>
                        <a:buNone/>
                      </a:pPr>
                      <a:r>
                        <a:rPr lang="ar-MA" sz="2800" u="none" cap="none" strike="noStrike">
                          <a:solidFill>
                            <a:schemeClr val="dk1"/>
                          </a:solidFill>
                        </a:rPr>
                        <a:t>هَلْ تَمَثَّلْتُ ﭐلْمَعَانِي؟</a:t>
                      </a:r>
                      <a:endParaRPr sz="28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ctr">
                        <a:lnSpc>
                          <a:spcPct val="100000"/>
                        </a:lnSpc>
                        <a:spcBef>
                          <a:spcPts val="0"/>
                        </a:spcBef>
                        <a:spcAft>
                          <a:spcPts val="0"/>
                        </a:spcAft>
                        <a:buNone/>
                      </a:pPr>
                      <a:r>
                        <a:rPr lang="ar-MA" sz="2800" u="none" cap="none" strike="noStrike">
                          <a:solidFill>
                            <a:schemeClr val="dk1"/>
                          </a:solidFill>
                        </a:rPr>
                        <a:t>هَلِ احْتَرَمْتُ عَلَامَاتِ ﭐلتَّرْقِيمِ؟</a:t>
                      </a:r>
                      <a:endParaRPr sz="28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ctr">
                        <a:lnSpc>
                          <a:spcPct val="100000"/>
                        </a:lnSpc>
                        <a:spcBef>
                          <a:spcPts val="0"/>
                        </a:spcBef>
                        <a:spcAft>
                          <a:spcPts val="0"/>
                        </a:spcAft>
                        <a:buNone/>
                      </a:pPr>
                      <a:r>
                        <a:rPr lang="ar-MA" sz="2800" u="none" cap="none" strike="noStrike">
                          <a:solidFill>
                            <a:schemeClr val="dk1"/>
                          </a:solidFill>
                        </a:rPr>
                        <a:t>عَدَدُ ﭐلْأَخْطَاءِ ﭐلْمُرْتَكَبَةِ</a:t>
                      </a:r>
                      <a:endParaRPr sz="28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ctr">
                        <a:lnSpc>
                          <a:spcPct val="100000"/>
                        </a:lnSpc>
                        <a:spcBef>
                          <a:spcPts val="0"/>
                        </a:spcBef>
                        <a:spcAft>
                          <a:spcPts val="0"/>
                        </a:spcAft>
                        <a:buNone/>
                      </a:pPr>
                      <a:r>
                        <a:rPr lang="ar-MA" sz="2800" u="none" cap="none" strike="noStrike">
                          <a:solidFill>
                            <a:schemeClr val="dk1"/>
                          </a:solidFill>
                        </a:rPr>
                        <a:t>الْمُدَّةُ ﭐلزَّمَنِيَّةُ</a:t>
                      </a:r>
                      <a:endParaRPr sz="28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ctr">
                        <a:lnSpc>
                          <a:spcPct val="100000"/>
                        </a:lnSpc>
                        <a:spcBef>
                          <a:spcPts val="0"/>
                        </a:spcBef>
                        <a:spcAft>
                          <a:spcPts val="0"/>
                        </a:spcAft>
                        <a:buNone/>
                      </a:pPr>
                      <a:r>
                        <a:rPr lang="ar-MA" sz="2800" u="none" cap="none" strike="noStrike">
                          <a:solidFill>
                            <a:schemeClr val="dk1"/>
                          </a:solidFill>
                        </a:rPr>
                        <a:t>عَدَدُ ﭐلْكَلِمَاتِ ﭐلْمَقْرُوءَةِ</a:t>
                      </a:r>
                      <a:endParaRPr sz="28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192575">
                <a:tc>
                  <a:txBody>
                    <a:bodyPr/>
                    <a:lstStyle/>
                    <a:p>
                      <a:pPr indent="0" lvl="0" marL="0" marR="0" rtl="1" algn="ctr">
                        <a:lnSpc>
                          <a:spcPct val="100000"/>
                        </a:lnSpc>
                        <a:spcBef>
                          <a:spcPts val="0"/>
                        </a:spcBef>
                        <a:spcAft>
                          <a:spcPts val="0"/>
                        </a:spcAft>
                        <a:buNone/>
                      </a:pPr>
                      <a:r>
                        <a:t/>
                      </a:r>
                      <a:endParaRPr sz="16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None/>
                      </a:pPr>
                      <a:r>
                        <a:t/>
                      </a:r>
                      <a:endParaRPr sz="16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None/>
                      </a:pPr>
                      <a:r>
                        <a:t/>
                      </a:r>
                      <a:endParaRPr sz="16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None/>
                      </a:pPr>
                      <a:r>
                        <a:t/>
                      </a:r>
                      <a:endParaRPr sz="16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None/>
                      </a:pPr>
                      <a:r>
                        <a:t/>
                      </a:r>
                      <a:endParaRPr sz="16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8" name="Shape 708"/>
        <p:cNvGrpSpPr/>
        <p:nvPr/>
      </p:nvGrpSpPr>
      <p:grpSpPr>
        <a:xfrm>
          <a:off x="0" y="0"/>
          <a:ext cx="0" cy="0"/>
          <a:chOff x="0" y="0"/>
          <a:chExt cx="0" cy="0"/>
        </a:xfrm>
      </p:grpSpPr>
      <p:pic>
        <p:nvPicPr>
          <p:cNvPr descr="Image générée" id="709" name="Google Shape;709;g311469a99e0_0_11"/>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710" name="Google Shape;710;g311469a99e0_0_11"/>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711" name="Google Shape;711;g311469a99e0_0_11"/>
          <p:cNvSpPr txBox="1"/>
          <p:nvPr/>
        </p:nvSpPr>
        <p:spPr>
          <a:xfrm>
            <a:off x="1337188" y="110718"/>
            <a:ext cx="10029660" cy="631327"/>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تغذية راجعة : </a:t>
            </a:r>
            <a:endParaRPr b="0" i="0" sz="1400" u="none" cap="none" strike="noStrike">
              <a:solidFill>
                <a:srgbClr val="000000"/>
              </a:solidFill>
              <a:latin typeface="Arial"/>
              <a:ea typeface="Arial"/>
              <a:cs typeface="Arial"/>
              <a:sym typeface="Arial"/>
            </a:endParaRPr>
          </a:p>
          <a:p>
            <a:pPr indent="0" lvl="0" marL="0" marR="0" rtl="1" algn="r">
              <a:lnSpc>
                <a:spcPct val="103750"/>
              </a:lnSpc>
              <a:spcBef>
                <a:spcPts val="0"/>
              </a:spcBef>
              <a:spcAft>
                <a:spcPts val="0"/>
              </a:spcAft>
              <a:buClr>
                <a:srgbClr val="000000"/>
              </a:buClr>
              <a:buSzPts val="2000"/>
              <a:buFont typeface="Arial"/>
              <a:buNone/>
            </a:pPr>
            <a:r>
              <a:t/>
            </a:r>
            <a:endParaRPr b="1" i="0" sz="2000" u="none" cap="none" strike="noStrike">
              <a:solidFill>
                <a:srgbClr val="222A35"/>
              </a:solidFill>
              <a:latin typeface="Calibri"/>
              <a:ea typeface="Calibri"/>
              <a:cs typeface="Calibri"/>
              <a:sym typeface="Calibri"/>
            </a:endParaRPr>
          </a:p>
        </p:txBody>
      </p:sp>
      <p:sp>
        <p:nvSpPr>
          <p:cNvPr id="712" name="Google Shape;712;g311469a99e0_0_11"/>
          <p:cNvSpPr txBox="1"/>
          <p:nvPr/>
        </p:nvSpPr>
        <p:spPr>
          <a:xfrm>
            <a:off x="1406014" y="1419054"/>
            <a:ext cx="9144000" cy="2909130"/>
          </a:xfrm>
          <a:prstGeom prst="rect">
            <a:avLst/>
          </a:prstGeom>
          <a:noFill/>
          <a:ln>
            <a:noFill/>
          </a:ln>
        </p:spPr>
        <p:txBody>
          <a:bodyPr anchorCtr="0" anchor="t" bIns="45700" lIns="91425" spcFirstLastPara="1" rIns="91425" wrap="square" tIns="45700">
            <a:spAutoFit/>
          </a:bodyPr>
          <a:lstStyle/>
          <a:p>
            <a:pPr indent="0" lvl="0" marL="0" marR="0" rtl="1" algn="r">
              <a:lnSpc>
                <a:spcPct val="200000"/>
              </a:lnSpc>
              <a:spcBef>
                <a:spcPts val="0"/>
              </a:spcBef>
              <a:spcAft>
                <a:spcPts val="0"/>
              </a:spcAft>
              <a:buNone/>
            </a:pPr>
            <a:r>
              <a:rPr b="1" i="0" lang="ar-MA" sz="3200" u="none" cap="none" strike="noStrike">
                <a:solidFill>
                  <a:srgbClr val="222A35"/>
                </a:solidFill>
                <a:latin typeface="Calibri"/>
                <a:ea typeface="Calibri"/>
                <a:cs typeface="Calibri"/>
                <a:sym typeface="Calibri"/>
              </a:rPr>
              <a:t>ينهي المدرس نشاط القراءة بطلاقة بتقديم  تغذية راجعة عامة، ينبه فيها المتعلمين إلى بعض الأخطاء، ويطلب منهم المداومة على القراءة في البيوت لأجل تجويد قراءاتهم وتجاوز مشاكلهم.  </a:t>
            </a:r>
            <a:endParaRPr b="1" i="0" sz="3200" u="none" cap="none" strike="noStrike">
              <a:solidFill>
                <a:srgbClr val="222A35"/>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6" name="Shape 716"/>
        <p:cNvGrpSpPr/>
        <p:nvPr/>
      </p:nvGrpSpPr>
      <p:grpSpPr>
        <a:xfrm>
          <a:off x="0" y="0"/>
          <a:ext cx="0" cy="0"/>
          <a:chOff x="0" y="0"/>
          <a:chExt cx="0" cy="0"/>
        </a:xfrm>
      </p:grpSpPr>
      <p:grpSp>
        <p:nvGrpSpPr>
          <p:cNvPr id="717" name="Google Shape;717;g2d52039f3b7_0_239"/>
          <p:cNvGrpSpPr/>
          <p:nvPr/>
        </p:nvGrpSpPr>
        <p:grpSpPr>
          <a:xfrm>
            <a:off x="5130955" y="1706886"/>
            <a:ext cx="6054377" cy="3711725"/>
            <a:chOff x="1715066" y="1103461"/>
            <a:chExt cx="5717724" cy="3124203"/>
          </a:xfrm>
        </p:grpSpPr>
        <p:sp>
          <p:nvSpPr>
            <p:cNvPr id="718" name="Google Shape;718;g2d52039f3b7_0_239"/>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719" name="Google Shape;719;g2d52039f3b7_0_239"/>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720" name="Google Shape;720;g2d52039f3b7_0_239"/>
          <p:cNvSpPr txBox="1"/>
          <p:nvPr/>
        </p:nvSpPr>
        <p:spPr>
          <a:xfrm>
            <a:off x="5223539" y="2321004"/>
            <a:ext cx="5869200" cy="1661993"/>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None/>
            </a:pPr>
            <a:r>
              <a:rPr b="1" i="0" lang="ar-MA" sz="3600" u="none" cap="none" strike="noStrike">
                <a:solidFill>
                  <a:srgbClr val="106585"/>
                </a:solidFill>
                <a:latin typeface="Calibri"/>
                <a:ea typeface="Calibri"/>
                <a:cs typeface="Calibri"/>
                <a:sym typeface="Calibri"/>
              </a:rPr>
              <a:t>الفهم المباشر</a:t>
            </a:r>
            <a:br>
              <a:rPr b="0" i="0" lang="ar-MA" sz="3600" u="none" cap="none" strike="noStrike">
                <a:solidFill>
                  <a:srgbClr val="106585"/>
                </a:solidFill>
                <a:latin typeface="Calibri"/>
                <a:ea typeface="Calibri"/>
                <a:cs typeface="Calibri"/>
                <a:sym typeface="Calibri"/>
              </a:rPr>
            </a:br>
            <a:r>
              <a:rPr b="1" i="0" lang="ar-MA" sz="3600" u="none" cap="none" strike="noStrike">
                <a:solidFill>
                  <a:srgbClr val="106585"/>
                </a:solidFill>
                <a:latin typeface="Calibri"/>
                <a:ea typeface="Calibri"/>
                <a:cs typeface="Calibri"/>
                <a:sym typeface="Calibri"/>
              </a:rPr>
              <a:t>استخراج معلومات صريحة من النص</a:t>
            </a:r>
            <a:br>
              <a:rPr b="0" i="0" lang="ar-MA" sz="3600" u="none" cap="none" strike="noStrike">
                <a:solidFill>
                  <a:srgbClr val="106585"/>
                </a:solidFill>
                <a:latin typeface="Calibri"/>
                <a:ea typeface="Calibri"/>
                <a:cs typeface="Calibri"/>
                <a:sym typeface="Calibri"/>
              </a:rPr>
            </a:br>
            <a:r>
              <a:rPr b="0" i="0" lang="ar-MA" sz="3600" u="none" cap="none" strike="noStrike">
                <a:solidFill>
                  <a:srgbClr val="106585"/>
                </a:solidFill>
                <a:latin typeface="Calibri"/>
                <a:ea typeface="Calibri"/>
                <a:cs typeface="Calibri"/>
                <a:sym typeface="Calibri"/>
              </a:rPr>
              <a:t>(20 دقيقة) </a:t>
            </a:r>
            <a:endParaRPr b="1" i="0" sz="3600" u="none" cap="none" strike="noStrike">
              <a:solidFill>
                <a:srgbClr val="44546A"/>
              </a:solidFill>
              <a:latin typeface="Calibri"/>
              <a:ea typeface="Calibri"/>
              <a:cs typeface="Calibri"/>
              <a:sym typeface="Calibri"/>
            </a:endParaRPr>
          </a:p>
        </p:txBody>
      </p:sp>
      <p:pic>
        <p:nvPicPr>
          <p:cNvPr descr="‫المتجهات كتاب البحث المكبرة ، كتاب ، تحقق من المعلومات ، ابحث عن إجابات ، ،  ، ، عدسة مكبرة ، أوجد ، أو تكبير ، أو ابحث ، أو تحقق ،‬‎" id="721" name="Google Shape;721;g2d52039f3b7_0_239"/>
          <p:cNvPicPr preferRelativeResize="0"/>
          <p:nvPr/>
        </p:nvPicPr>
        <p:blipFill rotWithShape="1">
          <a:blip r:embed="rId3">
            <a:alphaModFix/>
          </a:blip>
          <a:srcRect b="0" l="0" r="0" t="0"/>
          <a:stretch/>
        </p:blipFill>
        <p:spPr>
          <a:xfrm>
            <a:off x="737420" y="2321004"/>
            <a:ext cx="3348601" cy="3008526"/>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5" name="Shape 725"/>
        <p:cNvGrpSpPr/>
        <p:nvPr/>
      </p:nvGrpSpPr>
      <p:grpSpPr>
        <a:xfrm>
          <a:off x="0" y="0"/>
          <a:ext cx="0" cy="0"/>
          <a:chOff x="0" y="0"/>
          <a:chExt cx="0" cy="0"/>
        </a:xfrm>
      </p:grpSpPr>
      <p:pic>
        <p:nvPicPr>
          <p:cNvPr descr="Image générée" id="726" name="Google Shape;726;g311469a99e0_0_0"/>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727" name="Google Shape;727;g311469a99e0_0_0"/>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728" name="Google Shape;728;g311469a99e0_0_0"/>
          <p:cNvSpPr txBox="1"/>
          <p:nvPr/>
        </p:nvSpPr>
        <p:spPr>
          <a:xfrm>
            <a:off x="1337188" y="110718"/>
            <a:ext cx="10029660" cy="68211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57070"/>
                </a:solidFill>
                <a:latin typeface="Calibri"/>
                <a:ea typeface="Calibri"/>
                <a:cs typeface="Calibri"/>
                <a:sym typeface="Calibri"/>
              </a:rPr>
              <a:t>ننجز بطاقة تعريف للنص.</a:t>
            </a:r>
            <a:endParaRPr/>
          </a:p>
          <a:p>
            <a:pPr indent="0" lvl="0" marL="0" marR="0" rtl="1" algn="r">
              <a:lnSpc>
                <a:spcPct val="103750"/>
              </a:lnSpc>
              <a:spcBef>
                <a:spcPts val="0"/>
              </a:spcBef>
              <a:spcAft>
                <a:spcPts val="0"/>
              </a:spcAft>
              <a:buClr>
                <a:srgbClr val="000000"/>
              </a:buClr>
              <a:buSzPts val="2000"/>
              <a:buFont typeface="Arial"/>
              <a:buNone/>
            </a:pPr>
            <a:r>
              <a:t/>
            </a:r>
            <a:endParaRPr b="1" i="0" sz="2000" u="none" cap="none" strike="noStrike">
              <a:solidFill>
                <a:srgbClr val="222A35"/>
              </a:solidFill>
              <a:latin typeface="Calibri"/>
              <a:ea typeface="Calibri"/>
              <a:cs typeface="Calibri"/>
              <a:sym typeface="Calibri"/>
            </a:endParaRPr>
          </a:p>
        </p:txBody>
      </p:sp>
      <p:sp>
        <p:nvSpPr>
          <p:cNvPr id="729" name="Google Shape;729;g311469a99e0_0_0"/>
          <p:cNvSpPr txBox="1"/>
          <p:nvPr/>
        </p:nvSpPr>
        <p:spPr>
          <a:xfrm>
            <a:off x="589934" y="500966"/>
            <a:ext cx="10776913" cy="387798"/>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يطلب المدرس من المتعلمين  في مجموعات استثمار عتبات النص وملء الجدول ، بعد ذلك يستمع إلى نماذج إجابات ويقدم تغذية راجعة ، ويطلب من متعلمين تدوين الأجوبة على السبورة لأجل نقلها على الدفاتر</a:t>
            </a:r>
            <a:endParaRPr/>
          </a:p>
        </p:txBody>
      </p:sp>
      <p:pic>
        <p:nvPicPr>
          <p:cNvPr id="730" name="Google Shape;730;g311469a99e0_0_0"/>
          <p:cNvPicPr preferRelativeResize="0"/>
          <p:nvPr/>
        </p:nvPicPr>
        <p:blipFill rotWithShape="1">
          <a:blip r:embed="rId4">
            <a:alphaModFix/>
          </a:blip>
          <a:srcRect b="0" l="0" r="0" t="0"/>
          <a:stretch/>
        </p:blipFill>
        <p:spPr>
          <a:xfrm>
            <a:off x="-2894" y="36580"/>
            <a:ext cx="730250" cy="730250"/>
          </a:xfrm>
          <a:prstGeom prst="rect">
            <a:avLst/>
          </a:prstGeom>
          <a:noFill/>
          <a:ln>
            <a:noFill/>
          </a:ln>
        </p:spPr>
      </p:pic>
      <p:graphicFrame>
        <p:nvGraphicFramePr>
          <p:cNvPr id="731" name="Google Shape;731;g311469a99e0_0_0"/>
          <p:cNvGraphicFramePr/>
          <p:nvPr/>
        </p:nvGraphicFramePr>
        <p:xfrm>
          <a:off x="838200" y="1825625"/>
          <a:ext cx="3000000" cy="3000000"/>
        </p:xfrm>
        <a:graphic>
          <a:graphicData uri="http://schemas.openxmlformats.org/drawingml/2006/table">
            <a:tbl>
              <a:tblPr bandRow="1" firstRow="1">
                <a:noFill/>
                <a:tableStyleId>{E95B03CD-5F7C-4E06-8731-F9E09FB72346}</a:tableStyleId>
              </a:tblPr>
              <a:tblGrid>
                <a:gridCol w="3034150"/>
                <a:gridCol w="2192475"/>
                <a:gridCol w="2192475"/>
                <a:gridCol w="1797625"/>
                <a:gridCol w="1735275"/>
              </a:tblGrid>
              <a:tr h="372425">
                <a:tc>
                  <a:txBody>
                    <a:bodyPr/>
                    <a:lstStyle/>
                    <a:p>
                      <a:pPr indent="0" lvl="0" marL="0" marR="0" rtl="1" algn="ctr">
                        <a:lnSpc>
                          <a:spcPct val="100000"/>
                        </a:lnSpc>
                        <a:spcBef>
                          <a:spcPts val="0"/>
                        </a:spcBef>
                        <a:spcAft>
                          <a:spcPts val="0"/>
                        </a:spcAft>
                        <a:buNone/>
                      </a:pPr>
                      <a:r>
                        <a:rPr lang="ar-MA" sz="2800" u="none" cap="none" strike="noStrike">
                          <a:solidFill>
                            <a:schemeClr val="dk1"/>
                          </a:solidFill>
                        </a:rPr>
                        <a:t>مكان النشر وتاريخه</a:t>
                      </a:r>
                      <a:endParaRPr sz="28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ctr">
                        <a:lnSpc>
                          <a:spcPct val="100000"/>
                        </a:lnSpc>
                        <a:spcBef>
                          <a:spcPts val="0"/>
                        </a:spcBef>
                        <a:spcAft>
                          <a:spcPts val="0"/>
                        </a:spcAft>
                        <a:buNone/>
                      </a:pPr>
                      <a:r>
                        <a:rPr lang="ar-MA" sz="2800" u="none" cap="none" strike="noStrike">
                          <a:solidFill>
                            <a:schemeClr val="dk1"/>
                          </a:solidFill>
                        </a:rPr>
                        <a:t>دار النشر</a:t>
                      </a:r>
                      <a:endParaRPr sz="28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ctr">
                        <a:lnSpc>
                          <a:spcPct val="100000"/>
                        </a:lnSpc>
                        <a:spcBef>
                          <a:spcPts val="0"/>
                        </a:spcBef>
                        <a:spcAft>
                          <a:spcPts val="0"/>
                        </a:spcAft>
                        <a:buNone/>
                      </a:pPr>
                      <a:r>
                        <a:rPr lang="ar-MA" sz="2800" u="none" cap="none" strike="noStrike">
                          <a:solidFill>
                            <a:schemeClr val="dk1"/>
                          </a:solidFill>
                        </a:rPr>
                        <a:t>المصدر</a:t>
                      </a:r>
                      <a:endParaRPr sz="28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ctr">
                        <a:lnSpc>
                          <a:spcPct val="100000"/>
                        </a:lnSpc>
                        <a:spcBef>
                          <a:spcPts val="0"/>
                        </a:spcBef>
                        <a:spcAft>
                          <a:spcPts val="0"/>
                        </a:spcAft>
                        <a:buNone/>
                      </a:pPr>
                      <a:r>
                        <a:rPr lang="ar-MA" sz="2800" u="none" cap="none" strike="noStrike">
                          <a:solidFill>
                            <a:schemeClr val="dk1"/>
                          </a:solidFill>
                        </a:rPr>
                        <a:t>الكاتب</a:t>
                      </a:r>
                      <a:endParaRPr sz="28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ctr">
                        <a:lnSpc>
                          <a:spcPct val="100000"/>
                        </a:lnSpc>
                        <a:spcBef>
                          <a:spcPts val="0"/>
                        </a:spcBef>
                        <a:spcAft>
                          <a:spcPts val="0"/>
                        </a:spcAft>
                        <a:buNone/>
                      </a:pPr>
                      <a:r>
                        <a:rPr lang="ar-MA" sz="2800" u="none" cap="none" strike="noStrike">
                          <a:solidFill>
                            <a:schemeClr val="dk1"/>
                          </a:solidFill>
                        </a:rPr>
                        <a:t>العنوان</a:t>
                      </a:r>
                      <a:endParaRPr sz="28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844825">
                <a:tc>
                  <a:txBody>
                    <a:bodyPr/>
                    <a:lstStyle/>
                    <a:p>
                      <a:pPr indent="0" lvl="0" marL="0" marR="0" rtl="1" algn="r">
                        <a:lnSpc>
                          <a:spcPct val="100000"/>
                        </a:lnSpc>
                        <a:spcBef>
                          <a:spcPts val="0"/>
                        </a:spcBef>
                        <a:spcAft>
                          <a:spcPts val="0"/>
                        </a:spcAft>
                        <a:buNone/>
                      </a:pPr>
                      <a:r>
                        <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0000"/>
                        </a:lnSpc>
                        <a:spcBef>
                          <a:spcPts val="0"/>
                        </a:spcBef>
                        <a:spcAft>
                          <a:spcPts val="0"/>
                        </a:spcAft>
                        <a:buNone/>
                      </a:pPr>
                      <a:r>
                        <a:t/>
                      </a:r>
                      <a:endParaRPr sz="1400" u="none" cap="none" strike="noStrike"/>
                    </a:p>
                    <a:p>
                      <a:pPr indent="0" lvl="0" marL="0" marR="0" rtl="1" algn="r">
                        <a:lnSpc>
                          <a:spcPct val="100000"/>
                        </a:lnSpc>
                        <a:spcBef>
                          <a:spcPts val="0"/>
                        </a:spcBef>
                        <a:spcAft>
                          <a:spcPts val="0"/>
                        </a:spcAft>
                        <a:buNone/>
                      </a:pPr>
                      <a:r>
                        <a:t/>
                      </a:r>
                      <a:endParaRPr sz="1400" u="none" cap="none" strike="noStrike"/>
                    </a:p>
                    <a:p>
                      <a:pPr indent="0" lvl="0" marL="0" marR="0" rtl="1" algn="r">
                        <a:lnSpc>
                          <a:spcPct val="100000"/>
                        </a:lnSpc>
                        <a:spcBef>
                          <a:spcPts val="0"/>
                        </a:spcBef>
                        <a:spcAft>
                          <a:spcPts val="0"/>
                        </a:spcAft>
                        <a:buNone/>
                      </a:pPr>
                      <a:r>
                        <a:t/>
                      </a:r>
                      <a:endParaRPr sz="1400" u="none" cap="none" strike="noStrike"/>
                    </a:p>
                    <a:p>
                      <a:pPr indent="0" lvl="0" marL="0" marR="0" rtl="1" algn="r">
                        <a:lnSpc>
                          <a:spcPct val="100000"/>
                        </a:lnSpc>
                        <a:spcBef>
                          <a:spcPts val="0"/>
                        </a:spcBef>
                        <a:spcAft>
                          <a:spcPts val="0"/>
                        </a:spcAft>
                        <a:buNone/>
                      </a:pPr>
                      <a:r>
                        <a:t/>
                      </a:r>
                      <a:endParaRPr sz="1400" u="none" cap="none" strike="noStrike"/>
                    </a:p>
                    <a:p>
                      <a:pPr indent="0" lvl="0" marL="0" marR="0" rtl="1" algn="r">
                        <a:lnSpc>
                          <a:spcPct val="100000"/>
                        </a:lnSpc>
                        <a:spcBef>
                          <a:spcPts val="0"/>
                        </a:spcBef>
                        <a:spcAft>
                          <a:spcPts val="0"/>
                        </a:spcAft>
                        <a:buNone/>
                      </a:pPr>
                      <a:r>
                        <a:t/>
                      </a:r>
                      <a:endParaRPr sz="1400" u="none" cap="none" strike="noStrike"/>
                    </a:p>
                    <a:p>
                      <a:pPr indent="0" lvl="0" marL="0" marR="0" rtl="1" algn="r">
                        <a:lnSpc>
                          <a:spcPct val="100000"/>
                        </a:lnSpc>
                        <a:spcBef>
                          <a:spcPts val="0"/>
                        </a:spcBef>
                        <a:spcAft>
                          <a:spcPts val="0"/>
                        </a:spcAft>
                        <a:buNone/>
                      </a:pPr>
                      <a:r>
                        <a:t/>
                      </a:r>
                      <a:endParaRPr sz="1400" u="none" cap="none" strike="noStrike"/>
                    </a:p>
                    <a:p>
                      <a:pPr indent="0" lvl="0" marL="0" marR="0" rtl="1" algn="r">
                        <a:lnSpc>
                          <a:spcPct val="100000"/>
                        </a:lnSpc>
                        <a:spcBef>
                          <a:spcPts val="0"/>
                        </a:spcBef>
                        <a:spcAft>
                          <a:spcPts val="0"/>
                        </a:spcAft>
                        <a:buNone/>
                      </a:pPr>
                      <a:r>
                        <a:t/>
                      </a:r>
                      <a:endParaRPr sz="1400" u="none" cap="none" strike="noStrike"/>
                    </a:p>
                    <a:p>
                      <a:pPr indent="0" lvl="0" marL="0" marR="0" rtl="1" algn="r">
                        <a:lnSpc>
                          <a:spcPct val="100000"/>
                        </a:lnSpc>
                        <a:spcBef>
                          <a:spcPts val="0"/>
                        </a:spcBef>
                        <a:spcAft>
                          <a:spcPts val="0"/>
                        </a:spcAft>
                        <a:buNone/>
                      </a:pPr>
                      <a:r>
                        <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0000"/>
                        </a:lnSpc>
                        <a:spcBef>
                          <a:spcPts val="0"/>
                        </a:spcBef>
                        <a:spcAft>
                          <a:spcPts val="0"/>
                        </a:spcAft>
                        <a:buNone/>
                      </a:pPr>
                      <a:r>
                        <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0000"/>
                        </a:lnSpc>
                        <a:spcBef>
                          <a:spcPts val="0"/>
                        </a:spcBef>
                        <a:spcAft>
                          <a:spcPts val="0"/>
                        </a:spcAft>
                        <a:buNone/>
                      </a:pPr>
                      <a:r>
                        <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0000"/>
                        </a:lnSpc>
                        <a:spcBef>
                          <a:spcPts val="0"/>
                        </a:spcBef>
                        <a:spcAft>
                          <a:spcPts val="0"/>
                        </a:spcAft>
                        <a:buNone/>
                      </a:pPr>
                      <a:r>
                        <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5" name="Shape 735"/>
        <p:cNvGrpSpPr/>
        <p:nvPr/>
      </p:nvGrpSpPr>
      <p:grpSpPr>
        <a:xfrm>
          <a:off x="0" y="0"/>
          <a:ext cx="0" cy="0"/>
          <a:chOff x="0" y="0"/>
          <a:chExt cx="0" cy="0"/>
        </a:xfrm>
      </p:grpSpPr>
      <p:pic>
        <p:nvPicPr>
          <p:cNvPr descr="Image générée" id="736" name="Google Shape;736;g311ca762b20_0_0"/>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737" name="Google Shape;737;g311ca762b20_0_0"/>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738" name="Google Shape;738;g311ca762b20_0_0"/>
          <p:cNvSpPr txBox="1"/>
          <p:nvPr/>
        </p:nvSpPr>
        <p:spPr>
          <a:xfrm>
            <a:off x="1337188" y="110718"/>
            <a:ext cx="10029660" cy="68211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57070"/>
                </a:solidFill>
                <a:latin typeface="Calibri"/>
                <a:ea typeface="Calibri"/>
                <a:cs typeface="Calibri"/>
                <a:sym typeface="Calibri"/>
              </a:rPr>
              <a:t>ننجز بطاقة تعريف للنص.</a:t>
            </a:r>
            <a:endParaRPr/>
          </a:p>
          <a:p>
            <a:pPr indent="0" lvl="0" marL="0" marR="0" rtl="1" algn="r">
              <a:lnSpc>
                <a:spcPct val="103750"/>
              </a:lnSpc>
              <a:spcBef>
                <a:spcPts val="0"/>
              </a:spcBef>
              <a:spcAft>
                <a:spcPts val="0"/>
              </a:spcAft>
              <a:buClr>
                <a:srgbClr val="000000"/>
              </a:buClr>
              <a:buSzPts val="2000"/>
              <a:buFont typeface="Arial"/>
              <a:buNone/>
            </a:pPr>
            <a:r>
              <a:t/>
            </a:r>
            <a:endParaRPr b="1" i="0" sz="2000" u="none" cap="none" strike="noStrike">
              <a:solidFill>
                <a:srgbClr val="222A35"/>
              </a:solidFill>
              <a:latin typeface="Calibri"/>
              <a:ea typeface="Calibri"/>
              <a:cs typeface="Calibri"/>
              <a:sym typeface="Calibri"/>
            </a:endParaRPr>
          </a:p>
        </p:txBody>
      </p:sp>
      <p:sp>
        <p:nvSpPr>
          <p:cNvPr id="739" name="Google Shape;739;g311ca762b20_0_0"/>
          <p:cNvSpPr txBox="1"/>
          <p:nvPr/>
        </p:nvSpPr>
        <p:spPr>
          <a:xfrm>
            <a:off x="665284" y="500966"/>
            <a:ext cx="10701564" cy="387798"/>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يطلب المدرس من المتعلمين  في مجموعات استثمار عتبات النص وملء الجدول ، بعد ذلك يستمع إلى نماذج إجابات ويقدم تغذية راجعة ، ويطلب من متعلمين تدوين الأجوبة على السبورة لأجل نقلها على الدفاتر</a:t>
            </a:r>
            <a:endParaRPr/>
          </a:p>
        </p:txBody>
      </p:sp>
      <p:graphicFrame>
        <p:nvGraphicFramePr>
          <p:cNvPr id="740" name="Google Shape;740;g311ca762b20_0_0"/>
          <p:cNvGraphicFramePr/>
          <p:nvPr/>
        </p:nvGraphicFramePr>
        <p:xfrm>
          <a:off x="838200" y="1825625"/>
          <a:ext cx="3000000" cy="3000000"/>
        </p:xfrm>
        <a:graphic>
          <a:graphicData uri="http://schemas.openxmlformats.org/drawingml/2006/table">
            <a:tbl>
              <a:tblPr bandRow="1" firstRow="1">
                <a:noFill/>
                <a:tableStyleId>{E95B03CD-5F7C-4E06-8731-F9E09FB72346}</a:tableStyleId>
              </a:tblPr>
              <a:tblGrid>
                <a:gridCol w="3034150"/>
                <a:gridCol w="2192475"/>
                <a:gridCol w="2192475"/>
                <a:gridCol w="1797625"/>
                <a:gridCol w="1735275"/>
              </a:tblGrid>
              <a:tr h="372425">
                <a:tc>
                  <a:txBody>
                    <a:bodyPr/>
                    <a:lstStyle/>
                    <a:p>
                      <a:pPr indent="0" lvl="0" marL="0" marR="0" rtl="1" algn="ctr">
                        <a:lnSpc>
                          <a:spcPct val="100000"/>
                        </a:lnSpc>
                        <a:spcBef>
                          <a:spcPts val="0"/>
                        </a:spcBef>
                        <a:spcAft>
                          <a:spcPts val="0"/>
                        </a:spcAft>
                        <a:buNone/>
                      </a:pPr>
                      <a:r>
                        <a:rPr lang="ar-MA" sz="2800" u="none" cap="none" strike="noStrike">
                          <a:solidFill>
                            <a:schemeClr val="dk1"/>
                          </a:solidFill>
                        </a:rPr>
                        <a:t>مكان النشر وتاريخه</a:t>
                      </a:r>
                      <a:endParaRPr sz="28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ctr">
                        <a:lnSpc>
                          <a:spcPct val="100000"/>
                        </a:lnSpc>
                        <a:spcBef>
                          <a:spcPts val="0"/>
                        </a:spcBef>
                        <a:spcAft>
                          <a:spcPts val="0"/>
                        </a:spcAft>
                        <a:buNone/>
                      </a:pPr>
                      <a:r>
                        <a:rPr lang="ar-MA" sz="2800" u="none" cap="none" strike="noStrike">
                          <a:solidFill>
                            <a:schemeClr val="dk1"/>
                          </a:solidFill>
                        </a:rPr>
                        <a:t>دار النشر</a:t>
                      </a:r>
                      <a:endParaRPr sz="28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ctr">
                        <a:lnSpc>
                          <a:spcPct val="100000"/>
                        </a:lnSpc>
                        <a:spcBef>
                          <a:spcPts val="0"/>
                        </a:spcBef>
                        <a:spcAft>
                          <a:spcPts val="0"/>
                        </a:spcAft>
                        <a:buNone/>
                      </a:pPr>
                      <a:r>
                        <a:rPr lang="ar-MA" sz="2800" u="none" cap="none" strike="noStrike">
                          <a:solidFill>
                            <a:schemeClr val="dk1"/>
                          </a:solidFill>
                        </a:rPr>
                        <a:t>المصدر</a:t>
                      </a:r>
                      <a:endParaRPr sz="28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ctr">
                        <a:lnSpc>
                          <a:spcPct val="100000"/>
                        </a:lnSpc>
                        <a:spcBef>
                          <a:spcPts val="0"/>
                        </a:spcBef>
                        <a:spcAft>
                          <a:spcPts val="0"/>
                        </a:spcAft>
                        <a:buNone/>
                      </a:pPr>
                      <a:r>
                        <a:rPr lang="ar-MA" sz="2800" u="none" cap="none" strike="noStrike">
                          <a:solidFill>
                            <a:schemeClr val="dk1"/>
                          </a:solidFill>
                        </a:rPr>
                        <a:t>الكاتب</a:t>
                      </a:r>
                      <a:endParaRPr sz="28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ctr">
                        <a:lnSpc>
                          <a:spcPct val="100000"/>
                        </a:lnSpc>
                        <a:spcBef>
                          <a:spcPts val="0"/>
                        </a:spcBef>
                        <a:spcAft>
                          <a:spcPts val="0"/>
                        </a:spcAft>
                        <a:buNone/>
                      </a:pPr>
                      <a:r>
                        <a:rPr lang="ar-MA" sz="2800" u="none" cap="none" strike="noStrike">
                          <a:solidFill>
                            <a:schemeClr val="dk1"/>
                          </a:solidFill>
                        </a:rPr>
                        <a:t>العنوان</a:t>
                      </a:r>
                      <a:endParaRPr sz="28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844825">
                <a:tc>
                  <a:txBody>
                    <a:bodyPr/>
                    <a:lstStyle/>
                    <a:p>
                      <a:pPr indent="0" lvl="0" marL="0" marR="0" rtl="1" algn="ctr">
                        <a:lnSpc>
                          <a:spcPct val="100000"/>
                        </a:lnSpc>
                        <a:spcBef>
                          <a:spcPts val="0"/>
                        </a:spcBef>
                        <a:spcAft>
                          <a:spcPts val="0"/>
                        </a:spcAft>
                        <a:buNone/>
                      </a:pPr>
                      <a:r>
                        <a:t/>
                      </a:r>
                      <a:endParaRPr b="1" sz="2400" u="none" cap="none" strike="noStrike"/>
                    </a:p>
                    <a:p>
                      <a:pPr indent="0" lvl="0" marL="0" marR="0" rtl="1" algn="ctr">
                        <a:lnSpc>
                          <a:spcPct val="100000"/>
                        </a:lnSpc>
                        <a:spcBef>
                          <a:spcPts val="0"/>
                        </a:spcBef>
                        <a:spcAft>
                          <a:spcPts val="0"/>
                        </a:spcAft>
                        <a:buNone/>
                      </a:pPr>
                      <a:r>
                        <a:rPr b="1" lang="ar-MA" sz="2400" u="none" cap="none" strike="noStrike"/>
                        <a:t>القاهرة، 2012</a:t>
                      </a:r>
                      <a:endParaRPr b="1" sz="2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ctr">
                        <a:lnSpc>
                          <a:spcPct val="100000"/>
                        </a:lnSpc>
                        <a:spcBef>
                          <a:spcPts val="0"/>
                        </a:spcBef>
                        <a:spcAft>
                          <a:spcPts val="0"/>
                        </a:spcAft>
                        <a:buNone/>
                      </a:pPr>
                      <a:r>
                        <a:t/>
                      </a:r>
                      <a:endParaRPr b="1" sz="2400" u="none" cap="none" strike="noStrike"/>
                    </a:p>
                    <a:p>
                      <a:pPr indent="0" lvl="0" marL="0" marR="0" rtl="1" algn="ctr">
                        <a:lnSpc>
                          <a:spcPct val="100000"/>
                        </a:lnSpc>
                        <a:spcBef>
                          <a:spcPts val="0"/>
                        </a:spcBef>
                        <a:spcAft>
                          <a:spcPts val="0"/>
                        </a:spcAft>
                        <a:buNone/>
                      </a:pPr>
                      <a:r>
                        <a:rPr b="1" lang="ar-MA" sz="2400" u="none" cap="none" strike="noStrike"/>
                        <a:t>مؤسسة هنداوي</a:t>
                      </a:r>
                      <a:endParaRPr/>
                    </a:p>
                    <a:p>
                      <a:pPr indent="0" lvl="0" marL="0" marR="0" rtl="1" algn="ctr">
                        <a:lnSpc>
                          <a:spcPct val="100000"/>
                        </a:lnSpc>
                        <a:spcBef>
                          <a:spcPts val="0"/>
                        </a:spcBef>
                        <a:spcAft>
                          <a:spcPts val="0"/>
                        </a:spcAft>
                        <a:buNone/>
                      </a:pPr>
                      <a:r>
                        <a:t/>
                      </a:r>
                      <a:endParaRPr b="1" sz="2400" u="none" cap="none" strike="noStrike"/>
                    </a:p>
                    <a:p>
                      <a:pPr indent="0" lvl="0" marL="0" marR="0" rtl="1" algn="ctr">
                        <a:lnSpc>
                          <a:spcPct val="100000"/>
                        </a:lnSpc>
                        <a:spcBef>
                          <a:spcPts val="0"/>
                        </a:spcBef>
                        <a:spcAft>
                          <a:spcPts val="0"/>
                        </a:spcAft>
                        <a:buNone/>
                      </a:pPr>
                      <a:r>
                        <a:t/>
                      </a:r>
                      <a:endParaRPr b="1" sz="2400" u="none" cap="none" strike="noStrike"/>
                    </a:p>
                    <a:p>
                      <a:pPr indent="0" lvl="0" marL="0" marR="0" rtl="1" algn="ctr">
                        <a:lnSpc>
                          <a:spcPct val="100000"/>
                        </a:lnSpc>
                        <a:spcBef>
                          <a:spcPts val="0"/>
                        </a:spcBef>
                        <a:spcAft>
                          <a:spcPts val="0"/>
                        </a:spcAft>
                        <a:buNone/>
                      </a:pPr>
                      <a:r>
                        <a:t/>
                      </a:r>
                      <a:endParaRPr b="1" sz="2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ctr">
                        <a:lnSpc>
                          <a:spcPct val="100000"/>
                        </a:lnSpc>
                        <a:spcBef>
                          <a:spcPts val="0"/>
                        </a:spcBef>
                        <a:spcAft>
                          <a:spcPts val="0"/>
                        </a:spcAft>
                        <a:buNone/>
                      </a:pPr>
                      <a:r>
                        <a:t/>
                      </a:r>
                      <a:endParaRPr b="1" sz="2400" u="none" cap="none" strike="noStrike"/>
                    </a:p>
                    <a:p>
                      <a:pPr indent="0" lvl="0" marL="0" marR="0" rtl="1" algn="ctr">
                        <a:lnSpc>
                          <a:spcPct val="100000"/>
                        </a:lnSpc>
                        <a:spcBef>
                          <a:spcPts val="0"/>
                        </a:spcBef>
                        <a:spcAft>
                          <a:spcPts val="0"/>
                        </a:spcAft>
                        <a:buNone/>
                      </a:pPr>
                      <a:r>
                        <a:rPr b="1" lang="ar-MA" sz="2400" u="none" cap="none" strike="noStrike"/>
                        <a:t>حياتي</a:t>
                      </a:r>
                      <a:endParaRPr b="1" sz="2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ctr">
                        <a:lnSpc>
                          <a:spcPct val="100000"/>
                        </a:lnSpc>
                        <a:spcBef>
                          <a:spcPts val="0"/>
                        </a:spcBef>
                        <a:spcAft>
                          <a:spcPts val="0"/>
                        </a:spcAft>
                        <a:buNone/>
                      </a:pPr>
                      <a:r>
                        <a:t/>
                      </a:r>
                      <a:endParaRPr b="1" sz="2400" u="none" cap="none" strike="noStrike"/>
                    </a:p>
                    <a:p>
                      <a:pPr indent="0" lvl="0" marL="0" marR="0" rtl="1" algn="ctr">
                        <a:lnSpc>
                          <a:spcPct val="100000"/>
                        </a:lnSpc>
                        <a:spcBef>
                          <a:spcPts val="0"/>
                        </a:spcBef>
                        <a:spcAft>
                          <a:spcPts val="0"/>
                        </a:spcAft>
                        <a:buNone/>
                      </a:pPr>
                      <a:r>
                        <a:rPr b="1" lang="ar-MA" sz="2400" u="none" cap="none" strike="noStrike"/>
                        <a:t>أحمد أمين</a:t>
                      </a:r>
                      <a:endParaRPr b="1" sz="2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ctr">
                        <a:lnSpc>
                          <a:spcPct val="100000"/>
                        </a:lnSpc>
                        <a:spcBef>
                          <a:spcPts val="0"/>
                        </a:spcBef>
                        <a:spcAft>
                          <a:spcPts val="0"/>
                        </a:spcAft>
                        <a:buNone/>
                      </a:pPr>
                      <a:r>
                        <a:t/>
                      </a:r>
                      <a:endParaRPr b="1" sz="2400" u="none" cap="none" strike="noStrike"/>
                    </a:p>
                    <a:p>
                      <a:pPr indent="0" lvl="0" marL="0" marR="0" rtl="1" algn="ctr">
                        <a:lnSpc>
                          <a:spcPct val="100000"/>
                        </a:lnSpc>
                        <a:spcBef>
                          <a:spcPts val="0"/>
                        </a:spcBef>
                        <a:spcAft>
                          <a:spcPts val="0"/>
                        </a:spcAft>
                        <a:buNone/>
                      </a:pPr>
                      <a:r>
                        <a:rPr b="1" lang="ar-MA" sz="2400" u="none" cap="none" strike="noStrike"/>
                        <a:t>سِحْرُ ﭐلْكِتَابَةِ</a:t>
                      </a:r>
                      <a:endParaRPr b="1" sz="2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bl>
          </a:graphicData>
        </a:graphic>
      </p:graphicFrame>
      <p:pic>
        <p:nvPicPr>
          <p:cNvPr descr="Lever la main - Icônes mains et gestes gratuites" id="741" name="Google Shape;741;g311ca762b20_0_0"/>
          <p:cNvPicPr preferRelativeResize="0"/>
          <p:nvPr/>
        </p:nvPicPr>
        <p:blipFill rotWithShape="1">
          <a:blip r:embed="rId4">
            <a:alphaModFix/>
          </a:blip>
          <a:srcRect b="0" l="0" r="0" t="0"/>
          <a:stretch/>
        </p:blipFill>
        <p:spPr>
          <a:xfrm>
            <a:off x="6896" y="9878"/>
            <a:ext cx="735012" cy="733425"/>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grpSp>
        <p:nvGrpSpPr>
          <p:cNvPr id="746" name="Google Shape;746;p21"/>
          <p:cNvGrpSpPr/>
          <p:nvPr/>
        </p:nvGrpSpPr>
        <p:grpSpPr>
          <a:xfrm>
            <a:off x="5130955" y="1706886"/>
            <a:ext cx="6054377" cy="3711725"/>
            <a:chOff x="1715066" y="1103461"/>
            <a:chExt cx="5717724" cy="3124203"/>
          </a:xfrm>
        </p:grpSpPr>
        <p:sp>
          <p:nvSpPr>
            <p:cNvPr id="747" name="Google Shape;747;p21"/>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748" name="Google Shape;748;p21"/>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749" name="Google Shape;749;p21"/>
          <p:cNvSpPr txBox="1"/>
          <p:nvPr/>
        </p:nvSpPr>
        <p:spPr>
          <a:xfrm>
            <a:off x="5223539" y="2321004"/>
            <a:ext cx="5869200" cy="1169551"/>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None/>
            </a:pPr>
            <a:r>
              <a:rPr b="1" i="0" lang="ar-MA" sz="4800" u="none" cap="none" strike="noStrike">
                <a:solidFill>
                  <a:srgbClr val="44546A"/>
                </a:solidFill>
                <a:latin typeface="Calibri"/>
                <a:ea typeface="Calibri"/>
                <a:cs typeface="Calibri"/>
                <a:sym typeface="Calibri"/>
              </a:rPr>
              <a:t>النمذجة</a:t>
            </a:r>
            <a:br>
              <a:rPr b="0" i="0" lang="ar-MA" sz="9600" u="none" cap="none" strike="noStrike">
                <a:solidFill>
                  <a:srgbClr val="000000"/>
                </a:solidFill>
                <a:latin typeface="Arial"/>
                <a:ea typeface="Arial"/>
                <a:cs typeface="Arial"/>
                <a:sym typeface="Arial"/>
              </a:rPr>
            </a:br>
            <a:r>
              <a:rPr b="1" i="0" lang="ar-MA" sz="2800" u="none" cap="none" strike="noStrike">
                <a:solidFill>
                  <a:srgbClr val="44546A"/>
                </a:solidFill>
                <a:latin typeface="Calibri"/>
                <a:ea typeface="Calibri"/>
                <a:cs typeface="Calibri"/>
                <a:sym typeface="Calibri"/>
              </a:rPr>
              <a:t>(2  دقيقتان)</a:t>
            </a:r>
            <a:endParaRPr b="1" i="0" sz="2800" u="none" cap="none" strike="noStrike">
              <a:solidFill>
                <a:srgbClr val="44546A"/>
              </a:solidFill>
              <a:latin typeface="Calibri"/>
              <a:ea typeface="Calibri"/>
              <a:cs typeface="Calibri"/>
              <a:sym typeface="Calibri"/>
            </a:endParaRPr>
          </a:p>
        </p:txBody>
      </p:sp>
      <p:pic>
        <p:nvPicPr>
          <p:cNvPr id="750" name="Google Shape;750;p21"/>
          <p:cNvPicPr preferRelativeResize="0"/>
          <p:nvPr/>
        </p:nvPicPr>
        <p:blipFill rotWithShape="1">
          <a:blip r:embed="rId3">
            <a:alphaModFix/>
          </a:blip>
          <a:srcRect b="0" l="0" r="0" t="0"/>
          <a:stretch/>
        </p:blipFill>
        <p:spPr>
          <a:xfrm flipH="1">
            <a:off x="1006668" y="1525583"/>
            <a:ext cx="3650756" cy="3650756"/>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4" name="Shape 754"/>
        <p:cNvGrpSpPr/>
        <p:nvPr/>
      </p:nvGrpSpPr>
      <p:grpSpPr>
        <a:xfrm>
          <a:off x="0" y="0"/>
          <a:ext cx="0" cy="0"/>
          <a:chOff x="0" y="0"/>
          <a:chExt cx="0" cy="0"/>
        </a:xfrm>
      </p:grpSpPr>
      <p:pic>
        <p:nvPicPr>
          <p:cNvPr descr="Image générée" id="755" name="Google Shape;755;g2d52039f3b7_0_81"/>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756" name="Google Shape;756;g2d52039f3b7_0_81"/>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C000"/>
              </a:solidFill>
              <a:latin typeface="Arial"/>
              <a:ea typeface="Arial"/>
              <a:cs typeface="Arial"/>
              <a:sym typeface="Arial"/>
            </a:endParaRPr>
          </a:p>
        </p:txBody>
      </p:sp>
      <p:sp>
        <p:nvSpPr>
          <p:cNvPr id="757" name="Google Shape;757;g2d52039f3b7_0_81"/>
          <p:cNvSpPr txBox="1"/>
          <p:nvPr/>
        </p:nvSpPr>
        <p:spPr>
          <a:xfrm>
            <a:off x="1337188" y="110718"/>
            <a:ext cx="10029660" cy="68211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57070"/>
                </a:solidFill>
                <a:latin typeface="Calibri"/>
                <a:ea typeface="Calibri"/>
                <a:cs typeface="Calibri"/>
                <a:sym typeface="Calibri"/>
              </a:rPr>
              <a:t>نحدد الوضعية التواصلية في النص.</a:t>
            </a:r>
            <a:endParaRPr/>
          </a:p>
          <a:p>
            <a:pPr indent="0" lvl="0" marL="0" marR="0" rtl="1" algn="r">
              <a:lnSpc>
                <a:spcPct val="103750"/>
              </a:lnSpc>
              <a:spcBef>
                <a:spcPts val="0"/>
              </a:spcBef>
              <a:spcAft>
                <a:spcPts val="0"/>
              </a:spcAft>
              <a:buClr>
                <a:srgbClr val="000000"/>
              </a:buClr>
              <a:buSzPts val="2000"/>
              <a:buFont typeface="Arial"/>
              <a:buNone/>
            </a:pPr>
            <a:r>
              <a:t/>
            </a:r>
            <a:endParaRPr b="1" i="0" sz="2000" u="none" cap="none" strike="noStrike">
              <a:solidFill>
                <a:srgbClr val="222A35"/>
              </a:solidFill>
              <a:latin typeface="Calibri"/>
              <a:ea typeface="Calibri"/>
              <a:cs typeface="Calibri"/>
              <a:sym typeface="Calibri"/>
            </a:endParaRPr>
          </a:p>
        </p:txBody>
      </p:sp>
      <p:sp>
        <p:nvSpPr>
          <p:cNvPr id="758" name="Google Shape;758;g2d52039f3b7_0_81"/>
          <p:cNvSpPr txBox="1"/>
          <p:nvPr/>
        </p:nvSpPr>
        <p:spPr>
          <a:xfrm>
            <a:off x="1652563" y="500966"/>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Calibri"/>
                <a:ea typeface="Calibri"/>
                <a:cs typeface="Calibri"/>
                <a:sym typeface="Calibri"/>
              </a:rPr>
              <a:t>يشرح المدرس أمام أنظار المتعلمين معنى " الوضعية التواصلية" وينجز المثال الأول ( من المتحدث ) أمامهم  ويشرح سيرورة الإنجاز</a:t>
            </a:r>
            <a:endParaRPr b="0" i="1" sz="1400" u="none" cap="none" strike="noStrike">
              <a:solidFill>
                <a:srgbClr val="323F4F"/>
              </a:solidFill>
              <a:latin typeface="Calibri"/>
              <a:ea typeface="Calibri"/>
              <a:cs typeface="Calibri"/>
              <a:sym typeface="Calibri"/>
            </a:endParaRPr>
          </a:p>
        </p:txBody>
      </p:sp>
      <p:pic>
        <p:nvPicPr>
          <p:cNvPr id="759" name="Google Shape;759;g2d52039f3b7_0_81"/>
          <p:cNvPicPr preferRelativeResize="0"/>
          <p:nvPr/>
        </p:nvPicPr>
        <p:blipFill rotWithShape="1">
          <a:blip r:embed="rId4">
            <a:alphaModFix/>
          </a:blip>
          <a:srcRect b="0" l="0" r="0" t="0"/>
          <a:stretch/>
        </p:blipFill>
        <p:spPr>
          <a:xfrm>
            <a:off x="94902" y="60606"/>
            <a:ext cx="730250" cy="730250"/>
          </a:xfrm>
          <a:prstGeom prst="rect">
            <a:avLst/>
          </a:prstGeom>
          <a:noFill/>
          <a:ln>
            <a:noFill/>
          </a:ln>
        </p:spPr>
      </p:pic>
      <p:sp>
        <p:nvSpPr>
          <p:cNvPr id="760" name="Google Shape;760;g2d52039f3b7_0_81"/>
          <p:cNvSpPr/>
          <p:nvPr/>
        </p:nvSpPr>
        <p:spPr>
          <a:xfrm>
            <a:off x="2623350" y="1421264"/>
            <a:ext cx="6945300" cy="37560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ctr">
              <a:lnSpc>
                <a:spcPct val="74107"/>
              </a:lnSpc>
              <a:spcBef>
                <a:spcPts val="0"/>
              </a:spcBef>
              <a:spcAft>
                <a:spcPts val="0"/>
              </a:spcAft>
              <a:buNone/>
            </a:pPr>
            <a:r>
              <a:rPr b="1" i="0" lang="ar-MA" sz="3200" u="none" cap="none" strike="noStrike">
                <a:solidFill>
                  <a:srgbClr val="000000"/>
                </a:solidFill>
                <a:latin typeface="Calibri"/>
                <a:ea typeface="Calibri"/>
                <a:cs typeface="Calibri"/>
                <a:sym typeface="Calibri"/>
              </a:rPr>
              <a:t>أُحَدِّدُ ﭐلْوَضْعِيةَ ﭐلتَّوَاصُلِيَّةَ فِي ﭐلنَّصِّ:</a:t>
            </a:r>
            <a:endParaRPr b="1" i="0" sz="3200" u="none" cap="none" strike="noStrike">
              <a:solidFill>
                <a:srgbClr val="000000"/>
              </a:solidFill>
              <a:latin typeface="Calibri"/>
              <a:ea typeface="Calibri"/>
              <a:cs typeface="Calibri"/>
              <a:sym typeface="Calibri"/>
            </a:endParaRPr>
          </a:p>
          <a:p>
            <a:pPr indent="0" lvl="0" marL="0" marR="0" rtl="1" algn="r">
              <a:lnSpc>
                <a:spcPct val="64843"/>
              </a:lnSpc>
              <a:spcBef>
                <a:spcPts val="0"/>
              </a:spcBef>
              <a:spcAft>
                <a:spcPts val="0"/>
              </a:spcAft>
              <a:buClr>
                <a:schemeClr val="dk1"/>
              </a:buClr>
              <a:buSzPts val="3200"/>
              <a:buFont typeface="Arial"/>
              <a:buNone/>
            </a:pPr>
            <a:r>
              <a:t/>
            </a:r>
            <a:endParaRPr b="1" i="0" sz="3200" u="none" cap="none" strike="noStrike">
              <a:solidFill>
                <a:schemeClr val="dk1"/>
              </a:solidFill>
              <a:latin typeface="Calibri"/>
              <a:ea typeface="Calibri"/>
              <a:cs typeface="Calibri"/>
              <a:sym typeface="Calibri"/>
            </a:endParaRPr>
          </a:p>
        </p:txBody>
      </p:sp>
      <p:graphicFrame>
        <p:nvGraphicFramePr>
          <p:cNvPr id="761" name="Google Shape;761;g2d52039f3b7_0_81"/>
          <p:cNvGraphicFramePr/>
          <p:nvPr/>
        </p:nvGraphicFramePr>
        <p:xfrm>
          <a:off x="838200" y="1825625"/>
          <a:ext cx="3000000" cy="3000000"/>
        </p:xfrm>
        <a:graphic>
          <a:graphicData uri="http://schemas.openxmlformats.org/drawingml/2006/table">
            <a:tbl>
              <a:tblPr bandRow="1" firstRow="1">
                <a:noFill/>
                <a:tableStyleId>{E95B03CD-5F7C-4E06-8731-F9E09FB72346}</a:tableStyleId>
              </a:tblPr>
              <a:tblGrid>
                <a:gridCol w="7294425"/>
                <a:gridCol w="3314700"/>
              </a:tblGrid>
              <a:tr h="750925">
                <a:tc>
                  <a:txBody>
                    <a:bodyPr/>
                    <a:lstStyle/>
                    <a:p>
                      <a:pPr indent="0" lvl="0" marL="0" marR="0" rtl="1" algn="r">
                        <a:lnSpc>
                          <a:spcPct val="100000"/>
                        </a:lnSpc>
                        <a:spcBef>
                          <a:spcPts val="0"/>
                        </a:spcBef>
                        <a:spcAft>
                          <a:spcPts val="0"/>
                        </a:spcAft>
                        <a:buNone/>
                      </a:pPr>
                      <a:r>
                        <a:t/>
                      </a:r>
                      <a:endParaRPr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0000"/>
                        </a:lnSpc>
                        <a:spcBef>
                          <a:spcPts val="0"/>
                        </a:spcBef>
                        <a:spcAft>
                          <a:spcPts val="0"/>
                        </a:spcAft>
                        <a:buNone/>
                      </a:pPr>
                      <a:r>
                        <a:rPr lang="ar-MA" sz="3200" u="none" cap="none" strike="noStrike">
                          <a:solidFill>
                            <a:schemeClr val="dk1"/>
                          </a:solidFill>
                        </a:rPr>
                        <a:t>مَنِ ﭐلْمُتَحَدِّثُ؟</a:t>
                      </a:r>
                      <a:endParaRPr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750925">
                <a:tc>
                  <a:txBody>
                    <a:bodyPr/>
                    <a:lstStyle/>
                    <a:p>
                      <a:pPr indent="0" lvl="0" marL="0" marR="0" rtl="1" algn="r">
                        <a:lnSpc>
                          <a:spcPct val="100000"/>
                        </a:lnSpc>
                        <a:spcBef>
                          <a:spcPts val="0"/>
                        </a:spcBef>
                        <a:spcAft>
                          <a:spcPts val="0"/>
                        </a:spcAft>
                        <a:buNone/>
                      </a:pPr>
                      <a:r>
                        <a:t/>
                      </a:r>
                      <a:endParaRPr sz="3200" u="none" cap="none" strike="noStrike">
                        <a:solidFill>
                          <a:schemeClr val="dk1"/>
                        </a:solidFill>
                      </a:endParaRPr>
                    </a:p>
                    <a:p>
                      <a:pPr indent="0" lvl="0" marL="0" marR="0" rtl="1" algn="r">
                        <a:lnSpc>
                          <a:spcPct val="100000"/>
                        </a:lnSpc>
                        <a:spcBef>
                          <a:spcPts val="0"/>
                        </a:spcBef>
                        <a:spcAft>
                          <a:spcPts val="0"/>
                        </a:spcAft>
                        <a:buNone/>
                      </a:pPr>
                      <a:r>
                        <a:t/>
                      </a:r>
                      <a:endParaRPr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0000"/>
                        </a:lnSpc>
                        <a:spcBef>
                          <a:spcPts val="0"/>
                        </a:spcBef>
                        <a:spcAft>
                          <a:spcPts val="0"/>
                        </a:spcAft>
                        <a:buNone/>
                      </a:pPr>
                      <a:r>
                        <a:rPr b="1" lang="ar-MA" sz="3200" u="none" cap="none" strike="noStrike">
                          <a:solidFill>
                            <a:schemeClr val="dk1"/>
                          </a:solidFill>
                        </a:rPr>
                        <a:t>عَمَّ يَتَحَدَّثُ؟</a:t>
                      </a:r>
                      <a:endParaRPr b="1"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750925">
                <a:tc>
                  <a:txBody>
                    <a:bodyPr/>
                    <a:lstStyle/>
                    <a:p>
                      <a:pPr indent="0" lvl="0" marL="0" marR="0" rtl="1" algn="r">
                        <a:lnSpc>
                          <a:spcPct val="100000"/>
                        </a:lnSpc>
                        <a:spcBef>
                          <a:spcPts val="0"/>
                        </a:spcBef>
                        <a:spcAft>
                          <a:spcPts val="0"/>
                        </a:spcAft>
                        <a:buNone/>
                      </a:pPr>
                      <a:r>
                        <a:t/>
                      </a:r>
                      <a:endParaRPr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0000"/>
                        </a:lnSpc>
                        <a:spcBef>
                          <a:spcPts val="0"/>
                        </a:spcBef>
                        <a:spcAft>
                          <a:spcPts val="0"/>
                        </a:spcAft>
                        <a:buNone/>
                      </a:pPr>
                      <a:r>
                        <a:rPr b="1" lang="ar-MA" sz="3200" u="none" cap="none" strike="noStrike">
                          <a:solidFill>
                            <a:schemeClr val="dk1"/>
                          </a:solidFill>
                        </a:rPr>
                        <a:t>مَنِ ﭐلْمُخَاطَبُ؟</a:t>
                      </a:r>
                      <a:endParaRPr b="1"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750925">
                <a:tc>
                  <a:txBody>
                    <a:bodyPr/>
                    <a:lstStyle/>
                    <a:p>
                      <a:pPr indent="0" lvl="0" marL="0" marR="0" rtl="1" algn="r">
                        <a:lnSpc>
                          <a:spcPct val="100000"/>
                        </a:lnSpc>
                        <a:spcBef>
                          <a:spcPts val="0"/>
                        </a:spcBef>
                        <a:spcAft>
                          <a:spcPts val="0"/>
                        </a:spcAft>
                        <a:buNone/>
                      </a:pPr>
                      <a:r>
                        <a:t/>
                      </a:r>
                      <a:endParaRPr sz="3200" u="none" cap="none" strike="noStrike">
                        <a:solidFill>
                          <a:schemeClr val="dk1"/>
                        </a:solidFill>
                      </a:endParaRPr>
                    </a:p>
                    <a:p>
                      <a:pPr indent="0" lvl="0" marL="0" marR="0" rtl="1" algn="r">
                        <a:lnSpc>
                          <a:spcPct val="100000"/>
                        </a:lnSpc>
                        <a:spcBef>
                          <a:spcPts val="0"/>
                        </a:spcBef>
                        <a:spcAft>
                          <a:spcPts val="0"/>
                        </a:spcAft>
                        <a:buNone/>
                      </a:pPr>
                      <a:r>
                        <a:t/>
                      </a:r>
                      <a:endParaRPr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0000"/>
                        </a:lnSpc>
                        <a:spcBef>
                          <a:spcPts val="0"/>
                        </a:spcBef>
                        <a:spcAft>
                          <a:spcPts val="0"/>
                        </a:spcAft>
                        <a:buNone/>
                      </a:pPr>
                      <a:r>
                        <a:rPr b="1" lang="ar-MA" sz="3200" u="none" cap="none" strike="noStrike">
                          <a:solidFill>
                            <a:schemeClr val="dk1"/>
                          </a:solidFill>
                        </a:rPr>
                        <a:t>مَا ﭐلْغَايَةُ مِنَ ﭐلْخِطَابِ؟</a:t>
                      </a:r>
                      <a:endParaRPr b="1"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0">
                                            <p:txEl>
                                              <p:pRg end="0" st="0"/>
                                            </p:txEl>
                                          </p:spTgt>
                                        </p:tgtEl>
                                        <p:attrNameLst>
                                          <p:attrName>style.visibility</p:attrName>
                                        </p:attrNameLst>
                                      </p:cBhvr>
                                      <p:to>
                                        <p:strVal val="visible"/>
                                      </p:to>
                                    </p:set>
                                    <p:animEffect filter="fade" transition="in">
                                      <p:cBhvr>
                                        <p:cTn dur="1000"/>
                                        <p:tgtEl>
                                          <p:spTgt spid="76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0">
                                            <p:txEl>
                                              <p:pRg end="1" st="1"/>
                                            </p:txEl>
                                          </p:spTgt>
                                        </p:tgtEl>
                                        <p:attrNameLst>
                                          <p:attrName>style.visibility</p:attrName>
                                        </p:attrNameLst>
                                      </p:cBhvr>
                                      <p:to>
                                        <p:strVal val="visible"/>
                                      </p:to>
                                    </p:set>
                                    <p:animEffect filter="fade" transition="in">
                                      <p:cBhvr>
                                        <p:cTn dur="1000"/>
                                        <p:tgtEl>
                                          <p:spTgt spid="760">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5" name="Shape 765"/>
        <p:cNvGrpSpPr/>
        <p:nvPr/>
      </p:nvGrpSpPr>
      <p:grpSpPr>
        <a:xfrm>
          <a:off x="0" y="0"/>
          <a:ext cx="0" cy="0"/>
          <a:chOff x="0" y="0"/>
          <a:chExt cx="0" cy="0"/>
        </a:xfrm>
      </p:grpSpPr>
      <p:pic>
        <p:nvPicPr>
          <p:cNvPr descr="Image générée" id="766" name="Google Shape;766;g311ca762b20_0_10"/>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767" name="Google Shape;767;g311ca762b20_0_10"/>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768" name="Google Shape;768;g311ca762b20_0_10"/>
          <p:cNvSpPr txBox="1"/>
          <p:nvPr/>
        </p:nvSpPr>
        <p:spPr>
          <a:xfrm>
            <a:off x="1337188" y="110718"/>
            <a:ext cx="10029660" cy="68211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57070"/>
                </a:solidFill>
                <a:latin typeface="Calibri"/>
                <a:ea typeface="Calibri"/>
                <a:cs typeface="Calibri"/>
                <a:sym typeface="Calibri"/>
              </a:rPr>
              <a:t>نحدد الوضعية التواصلية في النص.</a:t>
            </a:r>
            <a:endParaRPr/>
          </a:p>
          <a:p>
            <a:pPr indent="0" lvl="0" marL="0" marR="0" rtl="1" algn="r">
              <a:lnSpc>
                <a:spcPct val="103750"/>
              </a:lnSpc>
              <a:spcBef>
                <a:spcPts val="0"/>
              </a:spcBef>
              <a:spcAft>
                <a:spcPts val="0"/>
              </a:spcAft>
              <a:buClr>
                <a:srgbClr val="000000"/>
              </a:buClr>
              <a:buSzPts val="2000"/>
              <a:buFont typeface="Arial"/>
              <a:buNone/>
            </a:pPr>
            <a:r>
              <a:t/>
            </a:r>
            <a:endParaRPr b="1" i="0" sz="2000" u="none" cap="none" strike="noStrike">
              <a:solidFill>
                <a:srgbClr val="222A35"/>
              </a:solidFill>
              <a:latin typeface="Calibri"/>
              <a:ea typeface="Calibri"/>
              <a:cs typeface="Calibri"/>
              <a:sym typeface="Calibri"/>
            </a:endParaRPr>
          </a:p>
        </p:txBody>
      </p:sp>
      <p:sp>
        <p:nvSpPr>
          <p:cNvPr id="769" name="Google Shape;769;g311ca762b20_0_10"/>
          <p:cNvSpPr txBox="1"/>
          <p:nvPr/>
        </p:nvSpPr>
        <p:spPr>
          <a:xfrm>
            <a:off x="1652563" y="500966"/>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Calibri"/>
                <a:ea typeface="Calibri"/>
                <a:cs typeface="Calibri"/>
                <a:sym typeface="Calibri"/>
              </a:rPr>
              <a:t>يشرح المدرس أمام أنظار المتعلمين معنى " الوضعية التواصلية" وينجز المثال الأول ( من المتحدث؟ ) أمامهم  ويشرح سيرورة الإنجاز</a:t>
            </a:r>
            <a:endParaRPr b="0" i="1" sz="1400" u="none" cap="none" strike="noStrike">
              <a:solidFill>
                <a:srgbClr val="323F4F"/>
              </a:solidFill>
              <a:latin typeface="Calibri"/>
              <a:ea typeface="Calibri"/>
              <a:cs typeface="Calibri"/>
              <a:sym typeface="Calibri"/>
            </a:endParaRPr>
          </a:p>
        </p:txBody>
      </p:sp>
      <p:pic>
        <p:nvPicPr>
          <p:cNvPr id="770" name="Google Shape;770;g311ca762b20_0_10"/>
          <p:cNvPicPr preferRelativeResize="0"/>
          <p:nvPr/>
        </p:nvPicPr>
        <p:blipFill rotWithShape="1">
          <a:blip r:embed="rId4">
            <a:alphaModFix/>
          </a:blip>
          <a:srcRect b="0" l="0" r="0" t="0"/>
          <a:stretch/>
        </p:blipFill>
        <p:spPr>
          <a:xfrm>
            <a:off x="94902" y="60606"/>
            <a:ext cx="730250" cy="730250"/>
          </a:xfrm>
          <a:prstGeom prst="rect">
            <a:avLst/>
          </a:prstGeom>
          <a:noFill/>
          <a:ln>
            <a:noFill/>
          </a:ln>
        </p:spPr>
      </p:pic>
      <p:sp>
        <p:nvSpPr>
          <p:cNvPr id="771" name="Google Shape;771;g311ca762b20_0_10"/>
          <p:cNvSpPr/>
          <p:nvPr/>
        </p:nvSpPr>
        <p:spPr>
          <a:xfrm>
            <a:off x="825152" y="1421264"/>
            <a:ext cx="8743498" cy="37560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r">
              <a:lnSpc>
                <a:spcPct val="64843"/>
              </a:lnSpc>
              <a:spcBef>
                <a:spcPts val="0"/>
              </a:spcBef>
              <a:spcAft>
                <a:spcPts val="0"/>
              </a:spcAft>
              <a:buNone/>
            </a:pPr>
            <a:r>
              <a:rPr b="1" i="0" lang="ar-MA" sz="3200" u="none" cap="none" strike="noStrike">
                <a:solidFill>
                  <a:schemeClr val="dk1"/>
                </a:solidFill>
                <a:latin typeface="Calibri"/>
                <a:ea typeface="Calibri"/>
                <a:cs typeface="Calibri"/>
                <a:sym typeface="Calibri"/>
              </a:rPr>
              <a:t>لِمَعْرِفَةِ مَنْ يَتَحَدَّثُ دَاخِلَ ﭐلنَّصِّ، نُحَدِّدُ أَوَّلًا ٱ</a:t>
            </a:r>
            <a:r>
              <a:rPr b="1" i="0" lang="ar-MA" sz="3200" u="none" cap="none" strike="noStrike">
                <a:solidFill>
                  <a:schemeClr val="dk1"/>
                </a:solidFill>
                <a:highlight>
                  <a:srgbClr val="FFFF00"/>
                </a:highlight>
                <a:latin typeface="Calibri"/>
                <a:ea typeface="Calibri"/>
                <a:cs typeface="Calibri"/>
                <a:sym typeface="Calibri"/>
              </a:rPr>
              <a:t>لضَّمِيرَ</a:t>
            </a:r>
            <a:r>
              <a:rPr b="1" i="0" lang="ar-MA" sz="3200" u="none" cap="none" strike="noStrike">
                <a:solidFill>
                  <a:schemeClr val="dk1"/>
                </a:solidFill>
                <a:latin typeface="Calibri"/>
                <a:ea typeface="Calibri"/>
                <a:cs typeface="Calibri"/>
                <a:sym typeface="Calibri"/>
              </a:rPr>
              <a:t> ﭐلْمُوَظَّفَ: </a:t>
            </a:r>
            <a:endParaRPr/>
          </a:p>
          <a:p>
            <a:pPr indent="0" lvl="0" marL="0" marR="0" rtl="1" algn="r">
              <a:lnSpc>
                <a:spcPct val="64843"/>
              </a:lnSpc>
              <a:spcBef>
                <a:spcPts val="0"/>
              </a:spcBef>
              <a:spcAft>
                <a:spcPts val="0"/>
              </a:spcAft>
              <a:buClr>
                <a:schemeClr val="dk1"/>
              </a:buClr>
              <a:buSzPts val="3200"/>
              <a:buFont typeface="Arial"/>
              <a:buNone/>
            </a:pPr>
            <a:r>
              <a:t/>
            </a:r>
            <a:endParaRPr b="1" i="0" sz="3200" u="none" cap="none" strike="noStrike">
              <a:solidFill>
                <a:schemeClr val="dk1"/>
              </a:solidFill>
              <a:latin typeface="Calibri"/>
              <a:ea typeface="Calibri"/>
              <a:cs typeface="Calibri"/>
              <a:sym typeface="Calibri"/>
            </a:endParaRPr>
          </a:p>
        </p:txBody>
      </p:sp>
      <p:sp>
        <p:nvSpPr>
          <p:cNvPr id="772" name="Google Shape;772;g311ca762b20_0_10"/>
          <p:cNvSpPr/>
          <p:nvPr/>
        </p:nvSpPr>
        <p:spPr>
          <a:xfrm>
            <a:off x="3088545" y="2156788"/>
            <a:ext cx="6369300" cy="1760100"/>
          </a:xfrm>
          <a:prstGeom prst="bevel">
            <a:avLst>
              <a:gd fmla="val 1250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1" algn="ctr">
              <a:lnSpc>
                <a:spcPct val="115000"/>
              </a:lnSpc>
              <a:spcBef>
                <a:spcPts val="1000"/>
              </a:spcBef>
              <a:spcAft>
                <a:spcPts val="0"/>
              </a:spcAft>
              <a:buNone/>
            </a:pPr>
            <a:r>
              <a:rPr b="1" i="0" lang="ar-MA" sz="3600" u="none" cap="none" strike="noStrike">
                <a:solidFill>
                  <a:schemeClr val="dk1"/>
                </a:solidFill>
                <a:latin typeface="Calibri"/>
                <a:ea typeface="Calibri"/>
                <a:cs typeface="Calibri"/>
                <a:sym typeface="Calibri"/>
              </a:rPr>
              <a:t>وَرَدَ في بِدَايَةِ ﭐلنَّصِّ:</a:t>
            </a:r>
            <a:endParaRPr b="1" i="0" sz="3600" u="none" cap="none" strike="noStrike">
              <a:solidFill>
                <a:schemeClr val="dk1"/>
              </a:solidFill>
              <a:latin typeface="Calibri"/>
              <a:ea typeface="Calibri"/>
              <a:cs typeface="Calibri"/>
              <a:sym typeface="Calibri"/>
            </a:endParaRPr>
          </a:p>
          <a:p>
            <a:pPr indent="0" lvl="0" marL="0" marR="0" rtl="1" algn="ctr">
              <a:lnSpc>
                <a:spcPct val="115000"/>
              </a:lnSpc>
              <a:spcBef>
                <a:spcPts val="1000"/>
              </a:spcBef>
              <a:spcAft>
                <a:spcPts val="0"/>
              </a:spcAft>
              <a:buNone/>
            </a:pPr>
            <a:r>
              <a:rPr b="1" i="0" lang="ar-MA" sz="3600" u="none" cap="none" strike="noStrike">
                <a:solidFill>
                  <a:schemeClr val="dk1"/>
                </a:solidFill>
                <a:latin typeface="Calibri"/>
                <a:ea typeface="Calibri"/>
                <a:cs typeface="Calibri"/>
                <a:sym typeface="Calibri"/>
              </a:rPr>
              <a:t> هَا </a:t>
            </a:r>
            <a:r>
              <a:rPr b="1" i="0" lang="ar-MA" sz="3600" u="none" cap="none" strike="noStrike">
                <a:solidFill>
                  <a:schemeClr val="dk1"/>
                </a:solidFill>
                <a:highlight>
                  <a:srgbClr val="FFFF00"/>
                </a:highlight>
                <a:latin typeface="Calibri"/>
                <a:ea typeface="Calibri"/>
                <a:cs typeface="Calibri"/>
                <a:sym typeface="Calibri"/>
              </a:rPr>
              <a:t>أَنَا</a:t>
            </a:r>
            <a:r>
              <a:rPr b="1" i="0" lang="ar-MA" sz="3600" u="none" cap="none" strike="noStrike">
                <a:solidFill>
                  <a:schemeClr val="dk1"/>
                </a:solidFill>
                <a:latin typeface="Calibri"/>
                <a:ea typeface="Calibri"/>
                <a:cs typeface="Calibri"/>
                <a:sym typeface="Calibri"/>
              </a:rPr>
              <a:t> أَعُودُ مَرَّةً ثَانِيةً...</a:t>
            </a:r>
            <a:endParaRPr b="1" i="0" sz="1400" u="none" cap="none" strike="noStrike">
              <a:solidFill>
                <a:srgbClr val="000000"/>
              </a:solidFill>
              <a:latin typeface="Calibri"/>
              <a:ea typeface="Calibri"/>
              <a:cs typeface="Calibri"/>
              <a:sym typeface="Calibri"/>
            </a:endParaRPr>
          </a:p>
        </p:txBody>
      </p:sp>
      <p:sp>
        <p:nvSpPr>
          <p:cNvPr id="773" name="Google Shape;773;g311ca762b20_0_10"/>
          <p:cNvSpPr/>
          <p:nvPr/>
        </p:nvSpPr>
        <p:spPr>
          <a:xfrm>
            <a:off x="6123572" y="3942986"/>
            <a:ext cx="488700" cy="533573"/>
          </a:xfrm>
          <a:prstGeom prst="downArrow">
            <a:avLst>
              <a:gd fmla="val 50000" name="adj1"/>
              <a:gd fmla="val 50000" name="adj2"/>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774" name="Google Shape;774;g311ca762b20_0_10"/>
          <p:cNvSpPr/>
          <p:nvPr/>
        </p:nvSpPr>
        <p:spPr>
          <a:xfrm>
            <a:off x="2581658" y="4600795"/>
            <a:ext cx="7572527" cy="1760100"/>
          </a:xfrm>
          <a:prstGeom prst="bevel">
            <a:avLst>
              <a:gd fmla="val 1250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1" algn="ctr">
              <a:lnSpc>
                <a:spcPct val="115000"/>
              </a:lnSpc>
              <a:spcBef>
                <a:spcPts val="1000"/>
              </a:spcBef>
              <a:spcAft>
                <a:spcPts val="0"/>
              </a:spcAft>
              <a:buNone/>
            </a:pPr>
            <a:r>
              <a:rPr b="1" i="0" lang="ar-MA" sz="3600" u="none" cap="none" strike="noStrike">
                <a:solidFill>
                  <a:schemeClr val="dk1"/>
                </a:solidFill>
                <a:latin typeface="Calibri"/>
                <a:ea typeface="Calibri"/>
                <a:cs typeface="Calibri"/>
                <a:sym typeface="Calibri"/>
              </a:rPr>
              <a:t>الضَّمِيرُ ﭐلْمُوَظَّفُ هُوَ:</a:t>
            </a:r>
            <a:endParaRPr b="1" i="0" sz="3600" u="none" cap="none" strike="noStrike">
              <a:solidFill>
                <a:schemeClr val="dk1"/>
              </a:solidFill>
              <a:latin typeface="Calibri"/>
              <a:ea typeface="Calibri"/>
              <a:cs typeface="Calibri"/>
              <a:sym typeface="Calibri"/>
            </a:endParaRPr>
          </a:p>
          <a:p>
            <a:pPr indent="0" lvl="0" marL="0" marR="0" rtl="1" algn="ctr">
              <a:lnSpc>
                <a:spcPct val="115000"/>
              </a:lnSpc>
              <a:spcBef>
                <a:spcPts val="1000"/>
              </a:spcBef>
              <a:spcAft>
                <a:spcPts val="0"/>
              </a:spcAft>
              <a:buClr>
                <a:srgbClr val="000000"/>
              </a:buClr>
              <a:buSzPts val="3200"/>
              <a:buFont typeface="Arial"/>
              <a:buNone/>
            </a:pPr>
            <a:r>
              <a:rPr b="1" i="0" lang="ar-MA" sz="3200" u="none" cap="none" strike="noStrike">
                <a:solidFill>
                  <a:schemeClr val="dk1"/>
                </a:solidFill>
                <a:highlight>
                  <a:srgbClr val="FFFF00"/>
                </a:highlight>
                <a:latin typeface="Calibri"/>
                <a:ea typeface="Calibri"/>
                <a:cs typeface="Calibri"/>
                <a:sym typeface="Calibri"/>
              </a:rPr>
              <a:t>ضَمِيرُ الْمُتَكَلِّمِ (أنا) = الكاتب(السارد).</a:t>
            </a:r>
            <a:endParaRPr b="1" i="0" sz="3200" u="none" cap="none" strike="noStrike">
              <a:solidFill>
                <a:schemeClr val="dk1"/>
              </a:solidFill>
              <a:highlight>
                <a:srgbClr val="FFFF00"/>
              </a:highlight>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8" name="Shape 778"/>
        <p:cNvGrpSpPr/>
        <p:nvPr/>
      </p:nvGrpSpPr>
      <p:grpSpPr>
        <a:xfrm>
          <a:off x="0" y="0"/>
          <a:ext cx="0" cy="0"/>
          <a:chOff x="0" y="0"/>
          <a:chExt cx="0" cy="0"/>
        </a:xfrm>
      </p:grpSpPr>
      <p:pic>
        <p:nvPicPr>
          <p:cNvPr descr="Image générée" id="779" name="Google Shape;779;p29"/>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780" name="Google Shape;780;p29"/>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781" name="Google Shape;781;p29"/>
          <p:cNvSpPr txBox="1"/>
          <p:nvPr/>
        </p:nvSpPr>
        <p:spPr>
          <a:xfrm>
            <a:off x="1337188" y="110718"/>
            <a:ext cx="10029660" cy="68211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57070"/>
                </a:solidFill>
                <a:latin typeface="Calibri"/>
                <a:ea typeface="Calibri"/>
                <a:cs typeface="Calibri"/>
                <a:sym typeface="Calibri"/>
              </a:rPr>
              <a:t>نحدد الوضعية التواصلية في النص.</a:t>
            </a:r>
            <a:endParaRPr/>
          </a:p>
          <a:p>
            <a:pPr indent="0" lvl="0" marL="0" marR="0" rtl="1" algn="r">
              <a:lnSpc>
                <a:spcPct val="103750"/>
              </a:lnSpc>
              <a:spcBef>
                <a:spcPts val="0"/>
              </a:spcBef>
              <a:spcAft>
                <a:spcPts val="0"/>
              </a:spcAft>
              <a:buClr>
                <a:srgbClr val="000000"/>
              </a:buClr>
              <a:buSzPts val="2000"/>
              <a:buFont typeface="Arial"/>
              <a:buNone/>
            </a:pPr>
            <a:r>
              <a:t/>
            </a:r>
            <a:endParaRPr b="1" i="0" sz="2000" u="none" cap="none" strike="noStrike">
              <a:solidFill>
                <a:srgbClr val="222A35"/>
              </a:solidFill>
              <a:latin typeface="Calibri"/>
              <a:ea typeface="Calibri"/>
              <a:cs typeface="Calibri"/>
              <a:sym typeface="Calibri"/>
            </a:endParaRPr>
          </a:p>
        </p:txBody>
      </p:sp>
      <p:sp>
        <p:nvSpPr>
          <p:cNvPr id="782" name="Google Shape;782;p29"/>
          <p:cNvSpPr txBox="1"/>
          <p:nvPr/>
        </p:nvSpPr>
        <p:spPr>
          <a:xfrm>
            <a:off x="1652563" y="500966"/>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Calibri"/>
                <a:ea typeface="Calibri"/>
                <a:cs typeface="Calibri"/>
                <a:sym typeface="Calibri"/>
              </a:rPr>
              <a:t>يشرح المدرس أمام أنظار المتعلمين معنى " الوضعية التواصلية" وينجز المثال الأول ( من المتحدث؟ ) أمامهم  ويشرح سيرورة الإنجاز</a:t>
            </a:r>
            <a:endParaRPr b="0" i="1" sz="1400" u="none" cap="none" strike="noStrike">
              <a:solidFill>
                <a:srgbClr val="323F4F"/>
              </a:solidFill>
              <a:latin typeface="Calibri"/>
              <a:ea typeface="Calibri"/>
              <a:cs typeface="Calibri"/>
              <a:sym typeface="Calibri"/>
            </a:endParaRPr>
          </a:p>
        </p:txBody>
      </p:sp>
      <p:pic>
        <p:nvPicPr>
          <p:cNvPr id="783" name="Google Shape;783;p29"/>
          <p:cNvPicPr preferRelativeResize="0"/>
          <p:nvPr/>
        </p:nvPicPr>
        <p:blipFill rotWithShape="1">
          <a:blip r:embed="rId4">
            <a:alphaModFix/>
          </a:blip>
          <a:srcRect b="0" l="0" r="0" t="0"/>
          <a:stretch/>
        </p:blipFill>
        <p:spPr>
          <a:xfrm>
            <a:off x="94902" y="60606"/>
            <a:ext cx="730250" cy="730250"/>
          </a:xfrm>
          <a:prstGeom prst="rect">
            <a:avLst/>
          </a:prstGeom>
          <a:noFill/>
          <a:ln>
            <a:noFill/>
          </a:ln>
        </p:spPr>
      </p:pic>
      <p:sp>
        <p:nvSpPr>
          <p:cNvPr id="784" name="Google Shape;784;p29"/>
          <p:cNvSpPr/>
          <p:nvPr/>
        </p:nvSpPr>
        <p:spPr>
          <a:xfrm>
            <a:off x="825152" y="1421264"/>
            <a:ext cx="8743498" cy="37560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ctr">
              <a:lnSpc>
                <a:spcPct val="74107"/>
              </a:lnSpc>
              <a:spcBef>
                <a:spcPts val="0"/>
              </a:spcBef>
              <a:spcAft>
                <a:spcPts val="0"/>
              </a:spcAft>
              <a:buNone/>
            </a:pPr>
            <a:r>
              <a:t/>
            </a:r>
            <a:endParaRPr b="1" i="0" sz="3200" u="none" cap="none" strike="noStrike">
              <a:solidFill>
                <a:srgbClr val="000000"/>
              </a:solidFill>
              <a:latin typeface="Calibri"/>
              <a:ea typeface="Calibri"/>
              <a:cs typeface="Calibri"/>
              <a:sym typeface="Calibri"/>
            </a:endParaRPr>
          </a:p>
          <a:p>
            <a:pPr indent="0" lvl="0" marL="0" marR="0" rtl="1" algn="r">
              <a:lnSpc>
                <a:spcPct val="64843"/>
              </a:lnSpc>
              <a:spcBef>
                <a:spcPts val="0"/>
              </a:spcBef>
              <a:spcAft>
                <a:spcPts val="0"/>
              </a:spcAft>
              <a:buNone/>
            </a:pPr>
            <a:r>
              <a:rPr b="1" i="0" lang="ar-MA" sz="3200" u="none" cap="none" strike="noStrike">
                <a:solidFill>
                  <a:schemeClr val="dk1"/>
                </a:solidFill>
                <a:latin typeface="Calibri"/>
                <a:ea typeface="Calibri"/>
                <a:cs typeface="Calibri"/>
                <a:sym typeface="Calibri"/>
              </a:rPr>
              <a:t>لِمَعْرِفَةِ مَنْ يَتَحَدَّثُ دَاخِلَ ﭐلنَّصِّ، نُحَدِّدُ ثَانيا </a:t>
            </a:r>
            <a:r>
              <a:rPr b="1" i="0" lang="ar-MA" sz="3200" u="none" cap="none" strike="noStrike">
                <a:solidFill>
                  <a:schemeClr val="dk1"/>
                </a:solidFill>
                <a:highlight>
                  <a:srgbClr val="FFFF00"/>
                </a:highlight>
                <a:latin typeface="Calibri"/>
                <a:ea typeface="Calibri"/>
                <a:cs typeface="Calibri"/>
                <a:sym typeface="Calibri"/>
              </a:rPr>
              <a:t>صَاحِبَ ٱلنَّصِّ</a:t>
            </a:r>
            <a:r>
              <a:rPr b="1" i="0" lang="ar-MA" sz="3200" u="none" cap="none" strike="noStrike">
                <a:solidFill>
                  <a:schemeClr val="dk1"/>
                </a:solidFill>
                <a:latin typeface="Calibri"/>
                <a:ea typeface="Calibri"/>
                <a:cs typeface="Calibri"/>
                <a:sym typeface="Calibri"/>
              </a:rPr>
              <a:t>: </a:t>
            </a:r>
            <a:endParaRPr/>
          </a:p>
          <a:p>
            <a:pPr indent="0" lvl="0" marL="0" marR="0" rtl="1" algn="r">
              <a:lnSpc>
                <a:spcPct val="64843"/>
              </a:lnSpc>
              <a:spcBef>
                <a:spcPts val="0"/>
              </a:spcBef>
              <a:spcAft>
                <a:spcPts val="0"/>
              </a:spcAft>
              <a:buClr>
                <a:schemeClr val="dk1"/>
              </a:buClr>
              <a:buSzPts val="3200"/>
              <a:buFont typeface="Arial"/>
              <a:buNone/>
            </a:pPr>
            <a:r>
              <a:t/>
            </a:r>
            <a:endParaRPr b="1" i="0" sz="3200" u="none" cap="none" strike="noStrike">
              <a:solidFill>
                <a:schemeClr val="dk1"/>
              </a:solidFill>
              <a:latin typeface="Calibri"/>
              <a:ea typeface="Calibri"/>
              <a:cs typeface="Calibri"/>
              <a:sym typeface="Calibri"/>
            </a:endParaRPr>
          </a:p>
        </p:txBody>
      </p:sp>
      <p:sp>
        <p:nvSpPr>
          <p:cNvPr id="785" name="Google Shape;785;p29"/>
          <p:cNvSpPr/>
          <p:nvPr/>
        </p:nvSpPr>
        <p:spPr>
          <a:xfrm>
            <a:off x="6123572" y="3942986"/>
            <a:ext cx="488700" cy="533573"/>
          </a:xfrm>
          <a:prstGeom prst="downArrow">
            <a:avLst>
              <a:gd fmla="val 50000" name="adj1"/>
              <a:gd fmla="val 50000" name="adj2"/>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786" name="Google Shape;786;p29"/>
          <p:cNvSpPr/>
          <p:nvPr/>
        </p:nvSpPr>
        <p:spPr>
          <a:xfrm>
            <a:off x="716715" y="2022814"/>
            <a:ext cx="11098500" cy="1784400"/>
          </a:xfrm>
          <a:prstGeom prst="bevel">
            <a:avLst>
              <a:gd fmla="val 1250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1" algn="ctr">
              <a:lnSpc>
                <a:spcPct val="115000"/>
              </a:lnSpc>
              <a:spcBef>
                <a:spcPts val="1000"/>
              </a:spcBef>
              <a:spcAft>
                <a:spcPts val="0"/>
              </a:spcAft>
              <a:buNone/>
            </a:pPr>
            <a:r>
              <a:rPr b="1" i="0" lang="ar-MA" sz="3600" u="none" cap="none" strike="noStrike">
                <a:solidFill>
                  <a:schemeClr val="dk1"/>
                </a:solidFill>
                <a:latin typeface="Calibri"/>
                <a:ea typeface="Calibri"/>
                <a:cs typeface="Calibri"/>
                <a:sym typeface="Calibri"/>
              </a:rPr>
              <a:t>صَاحِبُ ﭐلنَّصِّ:</a:t>
            </a:r>
            <a:endParaRPr b="1" i="0" sz="3600" u="none" cap="none" strike="noStrike">
              <a:solidFill>
                <a:schemeClr val="dk1"/>
              </a:solidFill>
              <a:latin typeface="Calibri"/>
              <a:ea typeface="Calibri"/>
              <a:cs typeface="Calibri"/>
              <a:sym typeface="Calibri"/>
            </a:endParaRPr>
          </a:p>
          <a:p>
            <a:pPr indent="0" lvl="0" marL="228600" marR="0" rtl="1" algn="ctr">
              <a:lnSpc>
                <a:spcPct val="90000"/>
              </a:lnSpc>
              <a:spcBef>
                <a:spcPts val="1000"/>
              </a:spcBef>
              <a:spcAft>
                <a:spcPts val="0"/>
              </a:spcAft>
              <a:buNone/>
            </a:pPr>
            <a:r>
              <a:rPr b="1" i="0" lang="ar-MA" sz="2400" u="none" cap="none" strike="noStrike">
                <a:solidFill>
                  <a:schemeClr val="dk1"/>
                </a:solidFill>
                <a:highlight>
                  <a:srgbClr val="FFFF00"/>
                </a:highlight>
                <a:latin typeface="Calibri"/>
                <a:ea typeface="Calibri"/>
                <a:cs typeface="Calibri"/>
                <a:sym typeface="Calibri"/>
              </a:rPr>
              <a:t>أحمد أمين</a:t>
            </a:r>
            <a:r>
              <a:rPr b="1" i="0" lang="ar-MA" sz="2400" u="none" cap="none" strike="noStrike">
                <a:solidFill>
                  <a:schemeClr val="dk1"/>
                </a:solidFill>
                <a:latin typeface="Calibri"/>
                <a:ea typeface="Calibri"/>
                <a:cs typeface="Calibri"/>
                <a:sym typeface="Calibri"/>
              </a:rPr>
              <a:t>، حياتي، مؤسسة هنداوي، القاهرة</a:t>
            </a:r>
            <a:endParaRPr b="1" i="0" sz="3600" u="none" cap="none" strike="noStrike">
              <a:solidFill>
                <a:schemeClr val="dk1"/>
              </a:solidFill>
              <a:latin typeface="Calibri"/>
              <a:ea typeface="Calibri"/>
              <a:cs typeface="Calibri"/>
              <a:sym typeface="Calibri"/>
            </a:endParaRPr>
          </a:p>
        </p:txBody>
      </p:sp>
      <p:sp>
        <p:nvSpPr>
          <p:cNvPr id="787" name="Google Shape;787;p29"/>
          <p:cNvSpPr/>
          <p:nvPr/>
        </p:nvSpPr>
        <p:spPr>
          <a:xfrm>
            <a:off x="3288975" y="4571650"/>
            <a:ext cx="6369300" cy="1760100"/>
          </a:xfrm>
          <a:prstGeom prst="bevel">
            <a:avLst>
              <a:gd fmla="val 1250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1" algn="ctr">
              <a:lnSpc>
                <a:spcPct val="115000"/>
              </a:lnSpc>
              <a:spcBef>
                <a:spcPts val="1000"/>
              </a:spcBef>
              <a:spcAft>
                <a:spcPts val="0"/>
              </a:spcAft>
              <a:buNone/>
            </a:pPr>
            <a:r>
              <a:rPr b="1" i="0" lang="ar-MA" sz="3600" u="none" cap="none" strike="noStrike">
                <a:solidFill>
                  <a:schemeClr val="dk1"/>
                </a:solidFill>
                <a:latin typeface="Calibri"/>
                <a:ea typeface="Calibri"/>
                <a:cs typeface="Calibri"/>
                <a:sym typeface="Calibri"/>
              </a:rPr>
              <a:t>صَاحِبُ ﭐلنَّصِّ هُوَ:</a:t>
            </a:r>
            <a:endParaRPr b="1" i="0" sz="3600" u="none" cap="none" strike="noStrike">
              <a:solidFill>
                <a:schemeClr val="dk1"/>
              </a:solidFill>
              <a:latin typeface="Calibri"/>
              <a:ea typeface="Calibri"/>
              <a:cs typeface="Calibri"/>
              <a:sym typeface="Calibri"/>
            </a:endParaRPr>
          </a:p>
          <a:p>
            <a:pPr indent="0" lvl="0" marL="0" marR="0" rtl="1" algn="ctr">
              <a:lnSpc>
                <a:spcPct val="115000"/>
              </a:lnSpc>
              <a:spcBef>
                <a:spcPts val="1000"/>
              </a:spcBef>
              <a:spcAft>
                <a:spcPts val="0"/>
              </a:spcAft>
              <a:buClr>
                <a:srgbClr val="000000"/>
              </a:buClr>
              <a:buSzPts val="3200"/>
              <a:buFont typeface="Arial"/>
              <a:buNone/>
            </a:pPr>
            <a:r>
              <a:rPr b="1" i="0" lang="ar-MA" sz="3200" u="none" cap="none" strike="noStrike">
                <a:solidFill>
                  <a:schemeClr val="dk1"/>
                </a:solidFill>
                <a:highlight>
                  <a:srgbClr val="FFFF00"/>
                </a:highlight>
                <a:latin typeface="Calibri"/>
                <a:ea typeface="Calibri"/>
                <a:cs typeface="Calibri"/>
                <a:sym typeface="Calibri"/>
              </a:rPr>
              <a:t>أحمد أمين</a:t>
            </a:r>
            <a:r>
              <a:rPr b="1" i="0" lang="ar-MA" sz="3600" u="none" cap="none" strike="noStrike">
                <a:solidFill>
                  <a:schemeClr val="dk1"/>
                </a:solidFill>
                <a:latin typeface="Calibri"/>
                <a:ea typeface="Calibri"/>
                <a:cs typeface="Calibri"/>
                <a:sym typeface="Calibri"/>
              </a:rPr>
              <a:t>.</a:t>
            </a:r>
            <a:endParaRPr b="1" i="0" sz="1400" u="none" cap="none" strike="noStrike">
              <a:solidFill>
                <a:srgbClr val="000000"/>
              </a:solidFill>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1" name="Shape 791"/>
        <p:cNvGrpSpPr/>
        <p:nvPr/>
      </p:nvGrpSpPr>
      <p:grpSpPr>
        <a:xfrm>
          <a:off x="0" y="0"/>
          <a:ext cx="0" cy="0"/>
          <a:chOff x="0" y="0"/>
          <a:chExt cx="0" cy="0"/>
        </a:xfrm>
      </p:grpSpPr>
      <p:pic>
        <p:nvPicPr>
          <p:cNvPr descr="Image générée" id="792" name="Google Shape;792;p30"/>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793" name="Google Shape;793;p30"/>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794" name="Google Shape;794;p30"/>
          <p:cNvSpPr txBox="1"/>
          <p:nvPr/>
        </p:nvSpPr>
        <p:spPr>
          <a:xfrm>
            <a:off x="1337188" y="110718"/>
            <a:ext cx="10029660" cy="68211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57070"/>
                </a:solidFill>
                <a:latin typeface="Calibri"/>
                <a:ea typeface="Calibri"/>
                <a:cs typeface="Calibri"/>
                <a:sym typeface="Calibri"/>
              </a:rPr>
              <a:t>نحدد الوضعية التواصلية في النص.</a:t>
            </a:r>
            <a:endParaRPr/>
          </a:p>
          <a:p>
            <a:pPr indent="0" lvl="0" marL="0" marR="0" rtl="1" algn="r">
              <a:lnSpc>
                <a:spcPct val="103750"/>
              </a:lnSpc>
              <a:spcBef>
                <a:spcPts val="0"/>
              </a:spcBef>
              <a:spcAft>
                <a:spcPts val="0"/>
              </a:spcAft>
              <a:buClr>
                <a:srgbClr val="000000"/>
              </a:buClr>
              <a:buSzPts val="2000"/>
              <a:buFont typeface="Arial"/>
              <a:buNone/>
            </a:pPr>
            <a:r>
              <a:t/>
            </a:r>
            <a:endParaRPr b="1" i="0" sz="2000" u="none" cap="none" strike="noStrike">
              <a:solidFill>
                <a:srgbClr val="222A35"/>
              </a:solidFill>
              <a:latin typeface="Calibri"/>
              <a:ea typeface="Calibri"/>
              <a:cs typeface="Calibri"/>
              <a:sym typeface="Calibri"/>
            </a:endParaRPr>
          </a:p>
        </p:txBody>
      </p:sp>
      <p:sp>
        <p:nvSpPr>
          <p:cNvPr id="795" name="Google Shape;795;p30"/>
          <p:cNvSpPr txBox="1"/>
          <p:nvPr/>
        </p:nvSpPr>
        <p:spPr>
          <a:xfrm>
            <a:off x="1652563" y="500966"/>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Calibri"/>
                <a:ea typeface="Calibri"/>
                <a:cs typeface="Calibri"/>
                <a:sym typeface="Calibri"/>
              </a:rPr>
              <a:t>يشرح المدرس أمام أنظار المتعلمين معنى " الوضعية التواصلية" وينجز المثال الأول ( من المتحدث؟ ) أمامهم  ويشرح سيرورة الإنجاز</a:t>
            </a:r>
            <a:endParaRPr b="0" i="1" sz="1400" u="none" cap="none" strike="noStrike">
              <a:solidFill>
                <a:srgbClr val="323F4F"/>
              </a:solidFill>
              <a:latin typeface="Calibri"/>
              <a:ea typeface="Calibri"/>
              <a:cs typeface="Calibri"/>
              <a:sym typeface="Calibri"/>
            </a:endParaRPr>
          </a:p>
        </p:txBody>
      </p:sp>
      <p:pic>
        <p:nvPicPr>
          <p:cNvPr id="796" name="Google Shape;796;p30"/>
          <p:cNvPicPr preferRelativeResize="0"/>
          <p:nvPr/>
        </p:nvPicPr>
        <p:blipFill rotWithShape="1">
          <a:blip r:embed="rId4">
            <a:alphaModFix/>
          </a:blip>
          <a:srcRect b="0" l="0" r="0" t="0"/>
          <a:stretch/>
        </p:blipFill>
        <p:spPr>
          <a:xfrm>
            <a:off x="94902" y="60606"/>
            <a:ext cx="730250" cy="730250"/>
          </a:xfrm>
          <a:prstGeom prst="rect">
            <a:avLst/>
          </a:prstGeom>
          <a:noFill/>
          <a:ln>
            <a:noFill/>
          </a:ln>
        </p:spPr>
      </p:pic>
      <p:sp>
        <p:nvSpPr>
          <p:cNvPr id="797" name="Google Shape;797;p30"/>
          <p:cNvSpPr/>
          <p:nvPr/>
        </p:nvSpPr>
        <p:spPr>
          <a:xfrm>
            <a:off x="825152" y="1421264"/>
            <a:ext cx="8743498" cy="37560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r">
              <a:lnSpc>
                <a:spcPct val="64843"/>
              </a:lnSpc>
              <a:spcBef>
                <a:spcPts val="0"/>
              </a:spcBef>
              <a:spcAft>
                <a:spcPts val="0"/>
              </a:spcAft>
              <a:buNone/>
            </a:pPr>
            <a:r>
              <a:rPr b="1" i="0" lang="ar-MA" sz="3200" u="none" cap="none" strike="noStrike">
                <a:solidFill>
                  <a:schemeClr val="dk1"/>
                </a:solidFill>
                <a:latin typeface="Calibri"/>
                <a:ea typeface="Calibri"/>
                <a:cs typeface="Calibri"/>
                <a:sym typeface="Calibri"/>
              </a:rPr>
              <a:t>لِمَعْرِفَةِ مَنْ يَتَحَدَّثُ في ﭐلنَّصِّ، نُحَدِّدُ ثالثا </a:t>
            </a:r>
            <a:r>
              <a:rPr b="1" i="0" lang="ar-MA" sz="3200" u="none" cap="none" strike="noStrike">
                <a:solidFill>
                  <a:schemeClr val="dk1"/>
                </a:solidFill>
                <a:highlight>
                  <a:srgbClr val="FFFF00"/>
                </a:highlight>
                <a:latin typeface="Calibri"/>
                <a:ea typeface="Calibri"/>
                <a:cs typeface="Calibri"/>
                <a:sym typeface="Calibri"/>
              </a:rPr>
              <a:t>مَصْدَرَ ٱلنّصِّ</a:t>
            </a:r>
            <a:r>
              <a:rPr b="1" i="0" lang="ar-MA" sz="3200" u="none" cap="none" strike="noStrike">
                <a:solidFill>
                  <a:schemeClr val="dk1"/>
                </a:solidFill>
                <a:latin typeface="Calibri"/>
                <a:ea typeface="Calibri"/>
                <a:cs typeface="Calibri"/>
                <a:sym typeface="Calibri"/>
              </a:rPr>
              <a:t>: </a:t>
            </a:r>
            <a:endParaRPr/>
          </a:p>
          <a:p>
            <a:pPr indent="0" lvl="0" marL="0" marR="0" rtl="1" algn="r">
              <a:lnSpc>
                <a:spcPct val="64843"/>
              </a:lnSpc>
              <a:spcBef>
                <a:spcPts val="0"/>
              </a:spcBef>
              <a:spcAft>
                <a:spcPts val="0"/>
              </a:spcAft>
              <a:buClr>
                <a:schemeClr val="dk1"/>
              </a:buClr>
              <a:buSzPts val="3200"/>
              <a:buFont typeface="Arial"/>
              <a:buNone/>
            </a:pPr>
            <a:r>
              <a:t/>
            </a:r>
            <a:endParaRPr b="1" i="0" sz="3200" u="none" cap="none" strike="noStrike">
              <a:solidFill>
                <a:schemeClr val="dk1"/>
              </a:solidFill>
              <a:latin typeface="Calibri"/>
              <a:ea typeface="Calibri"/>
              <a:cs typeface="Calibri"/>
              <a:sym typeface="Calibri"/>
            </a:endParaRPr>
          </a:p>
        </p:txBody>
      </p:sp>
      <p:sp>
        <p:nvSpPr>
          <p:cNvPr id="798" name="Google Shape;798;p30"/>
          <p:cNvSpPr/>
          <p:nvPr/>
        </p:nvSpPr>
        <p:spPr>
          <a:xfrm>
            <a:off x="6089104" y="3429000"/>
            <a:ext cx="488700" cy="867675"/>
          </a:xfrm>
          <a:prstGeom prst="downArrow">
            <a:avLst>
              <a:gd fmla="val 50000" name="adj1"/>
              <a:gd fmla="val 50000" name="adj2"/>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799" name="Google Shape;799;p30"/>
          <p:cNvSpPr/>
          <p:nvPr/>
        </p:nvSpPr>
        <p:spPr>
          <a:xfrm>
            <a:off x="628225" y="1622874"/>
            <a:ext cx="11098500" cy="1784400"/>
          </a:xfrm>
          <a:prstGeom prst="bevel">
            <a:avLst>
              <a:gd fmla="val 1250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1" algn="ctr">
              <a:lnSpc>
                <a:spcPct val="115000"/>
              </a:lnSpc>
              <a:spcBef>
                <a:spcPts val="1000"/>
              </a:spcBef>
              <a:spcAft>
                <a:spcPts val="0"/>
              </a:spcAft>
              <a:buNone/>
            </a:pPr>
            <a:r>
              <a:rPr b="1" i="0" lang="ar-MA" sz="3600" u="none" cap="none" strike="noStrike">
                <a:solidFill>
                  <a:schemeClr val="dk1"/>
                </a:solidFill>
                <a:latin typeface="Calibri"/>
                <a:ea typeface="Calibri"/>
                <a:cs typeface="Calibri"/>
                <a:sym typeface="Calibri"/>
              </a:rPr>
              <a:t>مَصْدَرُ ﭐلنّصِّ:</a:t>
            </a:r>
            <a:endParaRPr b="1" i="0" sz="3600" u="none" cap="none" strike="noStrike">
              <a:solidFill>
                <a:schemeClr val="dk1"/>
              </a:solidFill>
              <a:latin typeface="Calibri"/>
              <a:ea typeface="Calibri"/>
              <a:cs typeface="Calibri"/>
              <a:sym typeface="Calibri"/>
            </a:endParaRPr>
          </a:p>
          <a:p>
            <a:pPr indent="0" lvl="0" marL="228600" marR="0" rtl="1" algn="ctr">
              <a:lnSpc>
                <a:spcPct val="90000"/>
              </a:lnSpc>
              <a:spcBef>
                <a:spcPts val="1000"/>
              </a:spcBef>
              <a:spcAft>
                <a:spcPts val="0"/>
              </a:spcAft>
              <a:buNone/>
            </a:pPr>
            <a:r>
              <a:rPr b="0" i="0" lang="ar-MA" sz="2600" u="none" cap="none" strike="noStrike">
                <a:solidFill>
                  <a:schemeClr val="dk1"/>
                </a:solidFill>
                <a:latin typeface="Calibri"/>
                <a:ea typeface="Calibri"/>
                <a:cs typeface="Calibri"/>
                <a:sym typeface="Calibri"/>
              </a:rPr>
              <a:t>أحمد أمين، </a:t>
            </a:r>
            <a:r>
              <a:rPr b="0" i="0" lang="ar-MA" sz="2600" u="none" cap="none" strike="noStrike">
                <a:solidFill>
                  <a:schemeClr val="dk1"/>
                </a:solidFill>
                <a:highlight>
                  <a:srgbClr val="FFFF00"/>
                </a:highlight>
                <a:latin typeface="Calibri"/>
                <a:ea typeface="Calibri"/>
                <a:cs typeface="Calibri"/>
                <a:sym typeface="Calibri"/>
              </a:rPr>
              <a:t>حياتي</a:t>
            </a:r>
            <a:r>
              <a:rPr b="0" i="0" lang="ar-MA" sz="2600" u="none" cap="none" strike="noStrike">
                <a:solidFill>
                  <a:schemeClr val="dk1"/>
                </a:solidFill>
                <a:latin typeface="Calibri"/>
                <a:ea typeface="Calibri"/>
                <a:cs typeface="Calibri"/>
                <a:sym typeface="Calibri"/>
              </a:rPr>
              <a:t>، مؤسسة هنداوي، القاهرة، 2012، ص 196- 197</a:t>
            </a:r>
            <a:endParaRPr b="1" i="0" sz="3600" u="none" cap="none" strike="noStrike">
              <a:solidFill>
                <a:schemeClr val="dk1"/>
              </a:solidFill>
              <a:latin typeface="Calibri"/>
              <a:ea typeface="Calibri"/>
              <a:cs typeface="Calibri"/>
              <a:sym typeface="Calibri"/>
            </a:endParaRPr>
          </a:p>
        </p:txBody>
      </p:sp>
      <p:sp>
        <p:nvSpPr>
          <p:cNvPr id="800" name="Google Shape;800;p30"/>
          <p:cNvSpPr/>
          <p:nvPr/>
        </p:nvSpPr>
        <p:spPr>
          <a:xfrm>
            <a:off x="3072665" y="4424166"/>
            <a:ext cx="6369300" cy="1760100"/>
          </a:xfrm>
          <a:prstGeom prst="bevel">
            <a:avLst>
              <a:gd fmla="val 1250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1" algn="ctr">
              <a:lnSpc>
                <a:spcPct val="115000"/>
              </a:lnSpc>
              <a:spcBef>
                <a:spcPts val="1000"/>
              </a:spcBef>
              <a:spcAft>
                <a:spcPts val="0"/>
              </a:spcAft>
              <a:buNone/>
            </a:pPr>
            <a:r>
              <a:rPr b="1" i="0" lang="ar-MA" sz="3600" u="none" cap="none" strike="noStrike">
                <a:solidFill>
                  <a:schemeClr val="dk1"/>
                </a:solidFill>
                <a:latin typeface="Calibri"/>
                <a:ea typeface="Calibri"/>
                <a:cs typeface="Calibri"/>
                <a:sym typeface="Calibri"/>
              </a:rPr>
              <a:t>مَصْدَرُ ﭐلنّصِّ هُوَ:</a:t>
            </a:r>
            <a:endParaRPr b="1" i="0" sz="3600" u="none" cap="none" strike="noStrike">
              <a:solidFill>
                <a:schemeClr val="dk1"/>
              </a:solidFill>
              <a:latin typeface="Calibri"/>
              <a:ea typeface="Calibri"/>
              <a:cs typeface="Calibri"/>
              <a:sym typeface="Calibri"/>
            </a:endParaRPr>
          </a:p>
          <a:p>
            <a:pPr indent="0" lvl="0" marL="0" marR="0" rtl="1" algn="ctr">
              <a:lnSpc>
                <a:spcPct val="115000"/>
              </a:lnSpc>
              <a:spcBef>
                <a:spcPts val="1000"/>
              </a:spcBef>
              <a:spcAft>
                <a:spcPts val="0"/>
              </a:spcAft>
              <a:buNone/>
            </a:pPr>
            <a:r>
              <a:rPr b="1" i="0" lang="ar-MA" sz="2600" u="none" cap="none" strike="noStrike">
                <a:solidFill>
                  <a:schemeClr val="dk1"/>
                </a:solidFill>
                <a:highlight>
                  <a:srgbClr val="FFFF00"/>
                </a:highlight>
                <a:latin typeface="Calibri"/>
                <a:ea typeface="Calibri"/>
                <a:cs typeface="Calibri"/>
                <a:sym typeface="Calibri"/>
              </a:rPr>
              <a:t>"حياتي"</a:t>
            </a:r>
            <a:endParaRPr b="1" i="0" sz="1400" u="none" cap="none" strike="noStrike">
              <a:solidFill>
                <a:srgbClr val="000000"/>
              </a:solidFill>
              <a:highlight>
                <a:srgbClr val="FFFF00"/>
              </a:highlight>
              <a:latin typeface="Calibri"/>
              <a:ea typeface="Calibri"/>
              <a:cs typeface="Calibri"/>
              <a:sym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4" name="Shape 804"/>
        <p:cNvGrpSpPr/>
        <p:nvPr/>
      </p:nvGrpSpPr>
      <p:grpSpPr>
        <a:xfrm>
          <a:off x="0" y="0"/>
          <a:ext cx="0" cy="0"/>
          <a:chOff x="0" y="0"/>
          <a:chExt cx="0" cy="0"/>
        </a:xfrm>
      </p:grpSpPr>
      <p:pic>
        <p:nvPicPr>
          <p:cNvPr descr="Image générée" id="805" name="Google Shape;805;g2eb997d888d_0_17"/>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806" name="Google Shape;806;g2eb997d888d_0_17"/>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807" name="Google Shape;807;g2eb997d888d_0_17"/>
          <p:cNvSpPr txBox="1"/>
          <p:nvPr/>
        </p:nvSpPr>
        <p:spPr>
          <a:xfrm>
            <a:off x="1337188" y="110718"/>
            <a:ext cx="10029660" cy="68211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57070"/>
                </a:solidFill>
                <a:latin typeface="Calibri"/>
                <a:ea typeface="Calibri"/>
                <a:cs typeface="Calibri"/>
                <a:sym typeface="Calibri"/>
              </a:rPr>
              <a:t>نحدد الوضعية التواصلية في النص.</a:t>
            </a:r>
            <a:endParaRPr/>
          </a:p>
          <a:p>
            <a:pPr indent="0" lvl="0" marL="0" marR="0" rtl="1" algn="r">
              <a:lnSpc>
                <a:spcPct val="103750"/>
              </a:lnSpc>
              <a:spcBef>
                <a:spcPts val="0"/>
              </a:spcBef>
              <a:spcAft>
                <a:spcPts val="0"/>
              </a:spcAft>
              <a:buClr>
                <a:srgbClr val="000000"/>
              </a:buClr>
              <a:buSzPts val="2000"/>
              <a:buFont typeface="Arial"/>
              <a:buNone/>
            </a:pPr>
            <a:r>
              <a:t/>
            </a:r>
            <a:endParaRPr b="1" i="0" sz="2000" u="none" cap="none" strike="noStrike">
              <a:solidFill>
                <a:srgbClr val="222A35"/>
              </a:solidFill>
              <a:latin typeface="Calibri"/>
              <a:ea typeface="Calibri"/>
              <a:cs typeface="Calibri"/>
              <a:sym typeface="Calibri"/>
            </a:endParaRPr>
          </a:p>
        </p:txBody>
      </p:sp>
      <p:sp>
        <p:nvSpPr>
          <p:cNvPr id="808" name="Google Shape;808;g2eb997d888d_0_17"/>
          <p:cNvSpPr txBox="1"/>
          <p:nvPr/>
        </p:nvSpPr>
        <p:spPr>
          <a:xfrm>
            <a:off x="1652563" y="500966"/>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Calibri"/>
                <a:ea typeface="Calibri"/>
                <a:cs typeface="Calibri"/>
                <a:sym typeface="Calibri"/>
              </a:rPr>
              <a:t>يشرح المدرس أمام أنظار المتعلمين معنى " الوضعية التواصلية" وينجز المثال الأول ( من المتحدث؟ ) أمامهم  ويشرح سيرورة الإنجاز</a:t>
            </a:r>
            <a:endParaRPr b="0" i="1" sz="1400" u="none" cap="none" strike="noStrike">
              <a:solidFill>
                <a:srgbClr val="323F4F"/>
              </a:solidFill>
              <a:latin typeface="Calibri"/>
              <a:ea typeface="Calibri"/>
              <a:cs typeface="Calibri"/>
              <a:sym typeface="Calibri"/>
            </a:endParaRPr>
          </a:p>
        </p:txBody>
      </p:sp>
      <p:pic>
        <p:nvPicPr>
          <p:cNvPr id="809" name="Google Shape;809;g2eb997d888d_0_17"/>
          <p:cNvPicPr preferRelativeResize="0"/>
          <p:nvPr/>
        </p:nvPicPr>
        <p:blipFill rotWithShape="1">
          <a:blip r:embed="rId4">
            <a:alphaModFix/>
          </a:blip>
          <a:srcRect b="0" l="0" r="0" t="0"/>
          <a:stretch/>
        </p:blipFill>
        <p:spPr>
          <a:xfrm>
            <a:off x="94902" y="60606"/>
            <a:ext cx="730250" cy="730250"/>
          </a:xfrm>
          <a:prstGeom prst="rect">
            <a:avLst/>
          </a:prstGeom>
          <a:noFill/>
          <a:ln>
            <a:noFill/>
          </a:ln>
        </p:spPr>
      </p:pic>
      <p:sp>
        <p:nvSpPr>
          <p:cNvPr id="810" name="Google Shape;810;g2eb997d888d_0_17"/>
          <p:cNvSpPr txBox="1"/>
          <p:nvPr/>
        </p:nvSpPr>
        <p:spPr>
          <a:xfrm>
            <a:off x="3109811" y="1038873"/>
            <a:ext cx="6135328" cy="754694"/>
          </a:xfrm>
          <a:prstGeom prst="rect">
            <a:avLst/>
          </a:prstGeom>
          <a:noFill/>
          <a:ln>
            <a:noFill/>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Clr>
                <a:schemeClr val="dk1"/>
              </a:buClr>
              <a:buSzPts val="3200"/>
              <a:buFont typeface="Arial"/>
              <a:buNone/>
            </a:pPr>
            <a:r>
              <a:rPr b="1" i="0" lang="ar-MA" sz="3200" u="none" cap="none" strike="noStrike">
                <a:solidFill>
                  <a:schemeClr val="dk1"/>
                </a:solidFill>
                <a:latin typeface="Calibri"/>
                <a:ea typeface="Calibri"/>
                <a:cs typeface="Calibri"/>
                <a:sym typeface="Calibri"/>
              </a:rPr>
              <a:t>إذاً، اعْتِمَاداً عَلَى:</a:t>
            </a:r>
            <a:endParaRPr/>
          </a:p>
        </p:txBody>
      </p:sp>
      <p:sp>
        <p:nvSpPr>
          <p:cNvPr id="811" name="Google Shape;811;g2eb997d888d_0_17"/>
          <p:cNvSpPr txBox="1"/>
          <p:nvPr/>
        </p:nvSpPr>
        <p:spPr>
          <a:xfrm>
            <a:off x="2946861" y="1793567"/>
            <a:ext cx="6135328" cy="2228815"/>
          </a:xfrm>
          <a:prstGeom prst="rect">
            <a:avLst/>
          </a:prstGeom>
          <a:noFill/>
          <a:ln>
            <a:noFill/>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Clr>
                <a:srgbClr val="000000"/>
              </a:buClr>
              <a:buSzPts val="3200"/>
              <a:buFont typeface="Arial"/>
              <a:buNone/>
            </a:pPr>
            <a:r>
              <a:rPr b="1" i="0" lang="ar-MA" sz="3200" u="none" cap="none" strike="noStrike">
                <a:solidFill>
                  <a:srgbClr val="FF0000"/>
                </a:solidFill>
                <a:latin typeface="Calibri"/>
                <a:ea typeface="Calibri"/>
                <a:cs typeface="Calibri"/>
                <a:sym typeface="Calibri"/>
              </a:rPr>
              <a:t>⟽</a:t>
            </a:r>
            <a:r>
              <a:rPr b="1" i="0" lang="ar-MA" sz="3200" u="none" cap="none" strike="noStrike">
                <a:solidFill>
                  <a:srgbClr val="000000"/>
                </a:solidFill>
                <a:latin typeface="Calibri"/>
                <a:ea typeface="Calibri"/>
                <a:cs typeface="Calibri"/>
                <a:sym typeface="Calibri"/>
              </a:rPr>
              <a:t> ضَمِيرِ ٱلْمُتَكَلِّمِ (أنا)؛</a:t>
            </a:r>
            <a:endParaRPr/>
          </a:p>
          <a:p>
            <a:pPr indent="0" lvl="0" marL="0" marR="0" rtl="1" algn="ctr">
              <a:lnSpc>
                <a:spcPct val="150000"/>
              </a:lnSpc>
              <a:spcBef>
                <a:spcPts val="0"/>
              </a:spcBef>
              <a:spcAft>
                <a:spcPts val="0"/>
              </a:spcAft>
              <a:buClr>
                <a:srgbClr val="000000"/>
              </a:buClr>
              <a:buSzPts val="3200"/>
              <a:buFont typeface="Arial"/>
              <a:buNone/>
            </a:pPr>
            <a:r>
              <a:rPr b="1" i="0" lang="ar-MA" sz="3200" u="none" cap="none" strike="noStrike">
                <a:solidFill>
                  <a:srgbClr val="FF0000"/>
                </a:solidFill>
                <a:latin typeface="Calibri"/>
                <a:ea typeface="Calibri"/>
                <a:cs typeface="Calibri"/>
                <a:sym typeface="Calibri"/>
              </a:rPr>
              <a:t>⟽</a:t>
            </a:r>
            <a:r>
              <a:rPr b="1" i="0" lang="ar-MA" sz="3200" u="none" cap="none" strike="noStrike">
                <a:solidFill>
                  <a:srgbClr val="000000"/>
                </a:solidFill>
                <a:latin typeface="Calibri"/>
                <a:ea typeface="Calibri"/>
                <a:cs typeface="Calibri"/>
                <a:sym typeface="Calibri"/>
              </a:rPr>
              <a:t>صَاحِبِ ٱلنَّصِّ (أحمد أمين)؛</a:t>
            </a:r>
            <a:endParaRPr/>
          </a:p>
          <a:p>
            <a:pPr indent="0" lvl="0" marL="0" marR="0" rtl="1" algn="ctr">
              <a:lnSpc>
                <a:spcPct val="150000"/>
              </a:lnSpc>
              <a:spcBef>
                <a:spcPts val="0"/>
              </a:spcBef>
              <a:spcAft>
                <a:spcPts val="0"/>
              </a:spcAft>
              <a:buClr>
                <a:srgbClr val="000000"/>
              </a:buClr>
              <a:buSzPts val="3200"/>
              <a:buFont typeface="Arial"/>
              <a:buNone/>
            </a:pPr>
            <a:r>
              <a:rPr b="1" i="0" lang="ar-MA" sz="3200" u="none" cap="none" strike="noStrike">
                <a:solidFill>
                  <a:srgbClr val="FF0000"/>
                </a:solidFill>
                <a:latin typeface="Calibri"/>
                <a:ea typeface="Calibri"/>
                <a:cs typeface="Calibri"/>
                <a:sym typeface="Calibri"/>
              </a:rPr>
              <a:t>⟽</a:t>
            </a:r>
            <a:r>
              <a:rPr b="1" i="0" lang="ar-MA" sz="3200" u="none" cap="none" strike="noStrike">
                <a:solidFill>
                  <a:srgbClr val="000000"/>
                </a:solidFill>
                <a:latin typeface="Calibri"/>
                <a:ea typeface="Calibri"/>
                <a:cs typeface="Calibri"/>
                <a:sym typeface="Calibri"/>
              </a:rPr>
              <a:t>مَصْدَرِ ٱلنَّصِّ (حياتي).</a:t>
            </a:r>
            <a:endParaRPr/>
          </a:p>
        </p:txBody>
      </p:sp>
      <p:sp>
        <p:nvSpPr>
          <p:cNvPr id="812" name="Google Shape;812;g2eb997d888d_0_17"/>
          <p:cNvSpPr/>
          <p:nvPr/>
        </p:nvSpPr>
        <p:spPr>
          <a:xfrm>
            <a:off x="1069832" y="4240550"/>
            <a:ext cx="9928020" cy="1745025"/>
          </a:xfrm>
          <a:prstGeom prst="flowChartOnlineStorag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1" algn="r">
              <a:lnSpc>
                <a:spcPct val="150000"/>
              </a:lnSpc>
              <a:spcBef>
                <a:spcPts val="0"/>
              </a:spcBef>
              <a:spcAft>
                <a:spcPts val="0"/>
              </a:spcAft>
              <a:buClr>
                <a:schemeClr val="dk1"/>
              </a:buClr>
              <a:buSzPts val="3200"/>
              <a:buFont typeface="Arial"/>
              <a:buNone/>
            </a:pPr>
            <a:r>
              <a:rPr b="1" i="0" lang="ar-MA" sz="3500" u="none" cap="none" strike="noStrike">
                <a:solidFill>
                  <a:schemeClr val="dk1"/>
                </a:solidFill>
                <a:latin typeface="Calibri"/>
                <a:ea typeface="Calibri"/>
                <a:cs typeface="Calibri"/>
                <a:sym typeface="Calibri"/>
              </a:rPr>
              <a:t>إِنَّ</a:t>
            </a:r>
            <a:r>
              <a:rPr b="1" i="0" lang="ar-MA" sz="3500" u="none" cap="none" strike="noStrike">
                <a:solidFill>
                  <a:schemeClr val="dk1"/>
                </a:solidFill>
                <a:highlight>
                  <a:srgbClr val="FFFF00"/>
                </a:highlight>
                <a:latin typeface="Calibri"/>
                <a:ea typeface="Calibri"/>
                <a:cs typeface="Calibri"/>
                <a:sym typeface="Calibri"/>
              </a:rPr>
              <a:t> أحمد أمين </a:t>
            </a:r>
            <a:r>
              <a:rPr b="1" i="0" lang="ar-MA" sz="3500" u="none" cap="none" strike="noStrike">
                <a:solidFill>
                  <a:schemeClr val="dk1"/>
                </a:solidFill>
                <a:latin typeface="Calibri"/>
                <a:ea typeface="Calibri"/>
                <a:cs typeface="Calibri"/>
                <a:sym typeface="Calibri"/>
              </a:rPr>
              <a:t>هُوَ ٱلَّذِي يَتَحَدَّثُ فِي ٱلنَّصِّ.</a:t>
            </a:r>
            <a:endParaRPr b="0" i="0" sz="1700" u="none" cap="none" strike="noStrike">
              <a:solidFill>
                <a:srgbClr val="000000"/>
              </a:solidFill>
              <a:latin typeface="Calibri"/>
              <a:ea typeface="Calibri"/>
              <a:cs typeface="Calibri"/>
              <a:sym typeface="Calibri"/>
            </a:endParaRPr>
          </a:p>
        </p:txBody>
      </p:sp>
      <p:sp>
        <p:nvSpPr>
          <p:cNvPr id="813" name="Google Shape;813;g2eb997d888d_0_17"/>
          <p:cNvSpPr/>
          <p:nvPr/>
        </p:nvSpPr>
        <p:spPr>
          <a:xfrm>
            <a:off x="10084502" y="4240475"/>
            <a:ext cx="1826700" cy="17451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1" algn="ctr">
              <a:lnSpc>
                <a:spcPct val="100000"/>
              </a:lnSpc>
              <a:spcBef>
                <a:spcPts val="0"/>
              </a:spcBef>
              <a:spcAft>
                <a:spcPts val="0"/>
              </a:spcAft>
              <a:buClr>
                <a:srgbClr val="000000"/>
              </a:buClr>
              <a:buSzPts val="4000"/>
              <a:buFont typeface="Arial"/>
              <a:buNone/>
            </a:pPr>
            <a:r>
              <a:rPr b="1" i="0" lang="ar-MA" sz="4000" u="none" cap="none" strike="noStrike">
                <a:solidFill>
                  <a:srgbClr val="000000"/>
                </a:solidFill>
                <a:latin typeface="Calibri"/>
                <a:ea typeface="Calibri"/>
                <a:cs typeface="Calibri"/>
                <a:sym typeface="Calibri"/>
              </a:rPr>
              <a:t>نَقُولُ:</a:t>
            </a:r>
            <a:endParaRPr b="1" i="0" sz="4000" u="none" cap="none" strike="noStrike">
              <a:solidFill>
                <a:srgbClr val="000000"/>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7" name="Shape 817"/>
        <p:cNvGrpSpPr/>
        <p:nvPr/>
      </p:nvGrpSpPr>
      <p:grpSpPr>
        <a:xfrm>
          <a:off x="0" y="0"/>
          <a:ext cx="0" cy="0"/>
          <a:chOff x="0" y="0"/>
          <a:chExt cx="0" cy="0"/>
        </a:xfrm>
      </p:grpSpPr>
      <p:pic>
        <p:nvPicPr>
          <p:cNvPr descr="Image générée" id="818" name="Google Shape;818;g3117994fe5d_0_780"/>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819" name="Google Shape;819;g3117994fe5d_0_780"/>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820" name="Google Shape;820;g3117994fe5d_0_780"/>
          <p:cNvSpPr txBox="1"/>
          <p:nvPr/>
        </p:nvSpPr>
        <p:spPr>
          <a:xfrm>
            <a:off x="1337188" y="110718"/>
            <a:ext cx="10029660" cy="68211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57070"/>
                </a:solidFill>
                <a:latin typeface="Calibri"/>
                <a:ea typeface="Calibri"/>
                <a:cs typeface="Calibri"/>
                <a:sym typeface="Calibri"/>
              </a:rPr>
              <a:t>نحدد الوضعية التواصلية في النص.</a:t>
            </a:r>
            <a:endParaRPr/>
          </a:p>
          <a:p>
            <a:pPr indent="0" lvl="0" marL="0" marR="0" rtl="1" algn="r">
              <a:lnSpc>
                <a:spcPct val="103750"/>
              </a:lnSpc>
              <a:spcBef>
                <a:spcPts val="0"/>
              </a:spcBef>
              <a:spcAft>
                <a:spcPts val="0"/>
              </a:spcAft>
              <a:buClr>
                <a:srgbClr val="000000"/>
              </a:buClr>
              <a:buSzPts val="2000"/>
              <a:buFont typeface="Arial"/>
              <a:buNone/>
            </a:pPr>
            <a:r>
              <a:t/>
            </a:r>
            <a:endParaRPr b="1" i="0" sz="2000" u="none" cap="none" strike="noStrike">
              <a:solidFill>
                <a:srgbClr val="222A35"/>
              </a:solidFill>
              <a:latin typeface="Calibri"/>
              <a:ea typeface="Calibri"/>
              <a:cs typeface="Calibri"/>
              <a:sym typeface="Calibri"/>
            </a:endParaRPr>
          </a:p>
        </p:txBody>
      </p:sp>
      <p:sp>
        <p:nvSpPr>
          <p:cNvPr id="821" name="Google Shape;821;g3117994fe5d_0_780"/>
          <p:cNvSpPr txBox="1"/>
          <p:nvPr/>
        </p:nvSpPr>
        <p:spPr>
          <a:xfrm>
            <a:off x="1652563" y="500966"/>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Calibri"/>
                <a:ea typeface="Calibri"/>
                <a:cs typeface="Calibri"/>
                <a:sym typeface="Calibri"/>
              </a:rPr>
              <a:t>يشرح المدرس أمام أنظار المتعلمين معنى " الوضعية التواصلية" وينجز المثال الأول ( من المتحدث؟ ) أمامهم  ويشرح سيرورة الإنجاز</a:t>
            </a:r>
            <a:endParaRPr b="0" i="1" sz="1400" u="none" cap="none" strike="noStrike">
              <a:solidFill>
                <a:srgbClr val="323F4F"/>
              </a:solidFill>
              <a:latin typeface="Calibri"/>
              <a:ea typeface="Calibri"/>
              <a:cs typeface="Calibri"/>
              <a:sym typeface="Calibri"/>
            </a:endParaRPr>
          </a:p>
        </p:txBody>
      </p:sp>
      <p:pic>
        <p:nvPicPr>
          <p:cNvPr id="822" name="Google Shape;822;g3117994fe5d_0_780"/>
          <p:cNvPicPr preferRelativeResize="0"/>
          <p:nvPr/>
        </p:nvPicPr>
        <p:blipFill rotWithShape="1">
          <a:blip r:embed="rId4">
            <a:alphaModFix/>
          </a:blip>
          <a:srcRect b="0" l="0" r="0" t="0"/>
          <a:stretch/>
        </p:blipFill>
        <p:spPr>
          <a:xfrm>
            <a:off x="94902" y="60606"/>
            <a:ext cx="730250" cy="730250"/>
          </a:xfrm>
          <a:prstGeom prst="rect">
            <a:avLst/>
          </a:prstGeom>
          <a:noFill/>
          <a:ln>
            <a:noFill/>
          </a:ln>
        </p:spPr>
      </p:pic>
      <p:sp>
        <p:nvSpPr>
          <p:cNvPr id="823" name="Google Shape;823;g3117994fe5d_0_780"/>
          <p:cNvSpPr/>
          <p:nvPr/>
        </p:nvSpPr>
        <p:spPr>
          <a:xfrm>
            <a:off x="2623350" y="1421264"/>
            <a:ext cx="6945300" cy="37560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ctr">
              <a:lnSpc>
                <a:spcPct val="74107"/>
              </a:lnSpc>
              <a:spcBef>
                <a:spcPts val="0"/>
              </a:spcBef>
              <a:spcAft>
                <a:spcPts val="0"/>
              </a:spcAft>
              <a:buNone/>
            </a:pPr>
            <a:r>
              <a:rPr b="1" i="0" lang="ar-MA" sz="3200" u="none" cap="none" strike="noStrike">
                <a:solidFill>
                  <a:srgbClr val="000000"/>
                </a:solidFill>
                <a:latin typeface="Calibri"/>
                <a:ea typeface="Calibri"/>
                <a:cs typeface="Calibri"/>
                <a:sym typeface="Calibri"/>
              </a:rPr>
              <a:t>أُحَدِّدُ ﭐلْوَضْعِيةَ ﭐلتَّوَاصُلِيَّةَ فِي ﭐلنَّصِّ:</a:t>
            </a:r>
            <a:endParaRPr b="1" i="0" sz="3200" u="none" cap="none" strike="noStrike">
              <a:solidFill>
                <a:srgbClr val="000000"/>
              </a:solidFill>
              <a:latin typeface="Calibri"/>
              <a:ea typeface="Calibri"/>
              <a:cs typeface="Calibri"/>
              <a:sym typeface="Calibri"/>
            </a:endParaRPr>
          </a:p>
          <a:p>
            <a:pPr indent="0" lvl="0" marL="0" marR="0" rtl="1" algn="r">
              <a:lnSpc>
                <a:spcPct val="64843"/>
              </a:lnSpc>
              <a:spcBef>
                <a:spcPts val="0"/>
              </a:spcBef>
              <a:spcAft>
                <a:spcPts val="0"/>
              </a:spcAft>
              <a:buClr>
                <a:schemeClr val="dk1"/>
              </a:buClr>
              <a:buSzPts val="3200"/>
              <a:buFont typeface="Arial"/>
              <a:buNone/>
            </a:pPr>
            <a:r>
              <a:t/>
            </a:r>
            <a:endParaRPr b="1" i="0" sz="3200" u="none" cap="none" strike="noStrike">
              <a:solidFill>
                <a:schemeClr val="dk1"/>
              </a:solidFill>
              <a:latin typeface="Calibri"/>
              <a:ea typeface="Calibri"/>
              <a:cs typeface="Calibri"/>
              <a:sym typeface="Calibri"/>
            </a:endParaRPr>
          </a:p>
        </p:txBody>
      </p:sp>
      <p:graphicFrame>
        <p:nvGraphicFramePr>
          <p:cNvPr id="824" name="Google Shape;824;g3117994fe5d_0_780"/>
          <p:cNvGraphicFramePr/>
          <p:nvPr/>
        </p:nvGraphicFramePr>
        <p:xfrm>
          <a:off x="838200" y="1825625"/>
          <a:ext cx="3000000" cy="3000000"/>
        </p:xfrm>
        <a:graphic>
          <a:graphicData uri="http://schemas.openxmlformats.org/drawingml/2006/table">
            <a:tbl>
              <a:tblPr bandRow="1" firstRow="1">
                <a:noFill/>
                <a:tableStyleId>{E95B03CD-5F7C-4E06-8731-F9E09FB72346}</a:tableStyleId>
              </a:tblPr>
              <a:tblGrid>
                <a:gridCol w="7294425"/>
                <a:gridCol w="3314700"/>
              </a:tblGrid>
              <a:tr h="750925">
                <a:tc>
                  <a:txBody>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chemeClr val="dk1"/>
                          </a:solidFill>
                          <a:highlight>
                            <a:srgbClr val="FFFF00"/>
                          </a:highlight>
                          <a:latin typeface="Calibri"/>
                          <a:ea typeface="Calibri"/>
                          <a:cs typeface="Calibri"/>
                          <a:sym typeface="Calibri"/>
                        </a:rPr>
                        <a:t>أحمد أمين </a:t>
                      </a:r>
                      <a:r>
                        <a:rPr b="1" i="0" lang="ar-MA" sz="3200" u="none" cap="none" strike="noStrike">
                          <a:solidFill>
                            <a:schemeClr val="dk1"/>
                          </a:solidFill>
                          <a:latin typeface="Calibri"/>
                          <a:ea typeface="Calibri"/>
                          <a:cs typeface="Calibri"/>
                          <a:sym typeface="Calibri"/>
                        </a:rPr>
                        <a:t>هُوَ ٱلَّذِي يَتَحَدَّثُ فِي ٱلنَّصِّ.</a:t>
                      </a:r>
                      <a:endParaRPr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0000"/>
                        </a:lnSpc>
                        <a:spcBef>
                          <a:spcPts val="0"/>
                        </a:spcBef>
                        <a:spcAft>
                          <a:spcPts val="0"/>
                        </a:spcAft>
                        <a:buNone/>
                      </a:pPr>
                      <a:r>
                        <a:rPr lang="ar-MA" sz="3200" u="none" cap="none" strike="noStrike">
                          <a:solidFill>
                            <a:schemeClr val="dk1"/>
                          </a:solidFill>
                        </a:rPr>
                        <a:t>مَنِ ﭐلْمُتَحَدِّثُ؟</a:t>
                      </a:r>
                      <a:endParaRPr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750925">
                <a:tc>
                  <a:txBody>
                    <a:bodyPr/>
                    <a:lstStyle/>
                    <a:p>
                      <a:pPr indent="0" lvl="0" marL="0" marR="0" rtl="1" algn="r">
                        <a:lnSpc>
                          <a:spcPct val="100000"/>
                        </a:lnSpc>
                        <a:spcBef>
                          <a:spcPts val="0"/>
                        </a:spcBef>
                        <a:spcAft>
                          <a:spcPts val="0"/>
                        </a:spcAft>
                        <a:buNone/>
                      </a:pPr>
                      <a:r>
                        <a:t/>
                      </a:r>
                      <a:endParaRPr sz="3200" u="none" cap="none" strike="noStrike">
                        <a:solidFill>
                          <a:schemeClr val="dk1"/>
                        </a:solidFill>
                      </a:endParaRPr>
                    </a:p>
                    <a:p>
                      <a:pPr indent="0" lvl="0" marL="0" marR="0" rtl="1" algn="r">
                        <a:lnSpc>
                          <a:spcPct val="100000"/>
                        </a:lnSpc>
                        <a:spcBef>
                          <a:spcPts val="0"/>
                        </a:spcBef>
                        <a:spcAft>
                          <a:spcPts val="0"/>
                        </a:spcAft>
                        <a:buNone/>
                      </a:pPr>
                      <a:r>
                        <a:t/>
                      </a:r>
                      <a:endParaRPr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b="1" lang="ar-MA" sz="3200" u="none" cap="none" strike="noStrike">
                          <a:solidFill>
                            <a:schemeClr val="dk1"/>
                          </a:solidFill>
                        </a:rPr>
                        <a:t>عَمَّ يَتَحَدَّثُ؟</a:t>
                      </a:r>
                      <a:endParaRPr b="1"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50925">
                <a:tc>
                  <a:txBody>
                    <a:bodyPr/>
                    <a:lstStyle/>
                    <a:p>
                      <a:pPr indent="0" lvl="0" marL="0" marR="0" rtl="1" algn="r">
                        <a:lnSpc>
                          <a:spcPct val="100000"/>
                        </a:lnSpc>
                        <a:spcBef>
                          <a:spcPts val="0"/>
                        </a:spcBef>
                        <a:spcAft>
                          <a:spcPts val="0"/>
                        </a:spcAft>
                        <a:buNone/>
                      </a:pPr>
                      <a:r>
                        <a:t/>
                      </a:r>
                      <a:endParaRPr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b="1" lang="ar-MA" sz="3200" u="none" cap="none" strike="noStrike">
                          <a:solidFill>
                            <a:schemeClr val="dk1"/>
                          </a:solidFill>
                        </a:rPr>
                        <a:t>مَنِ ﭐلْمُخَاطَبُ؟</a:t>
                      </a:r>
                      <a:endParaRPr b="1"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50925">
                <a:tc>
                  <a:txBody>
                    <a:bodyPr/>
                    <a:lstStyle/>
                    <a:p>
                      <a:pPr indent="0" lvl="0" marL="0" marR="0" rtl="1" algn="r">
                        <a:lnSpc>
                          <a:spcPct val="100000"/>
                        </a:lnSpc>
                        <a:spcBef>
                          <a:spcPts val="0"/>
                        </a:spcBef>
                        <a:spcAft>
                          <a:spcPts val="0"/>
                        </a:spcAft>
                        <a:buNone/>
                      </a:pPr>
                      <a:r>
                        <a:t/>
                      </a:r>
                      <a:endParaRPr sz="3200" u="none" cap="none" strike="noStrike">
                        <a:solidFill>
                          <a:schemeClr val="dk1"/>
                        </a:solidFill>
                      </a:endParaRPr>
                    </a:p>
                    <a:p>
                      <a:pPr indent="0" lvl="0" marL="0" marR="0" rtl="1" algn="r">
                        <a:lnSpc>
                          <a:spcPct val="100000"/>
                        </a:lnSpc>
                        <a:spcBef>
                          <a:spcPts val="0"/>
                        </a:spcBef>
                        <a:spcAft>
                          <a:spcPts val="0"/>
                        </a:spcAft>
                        <a:buNone/>
                      </a:pPr>
                      <a:r>
                        <a:t/>
                      </a:r>
                      <a:endParaRPr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b="1" lang="ar-MA" sz="3200" u="none" cap="none" strike="noStrike">
                          <a:solidFill>
                            <a:schemeClr val="dk1"/>
                          </a:solidFill>
                        </a:rPr>
                        <a:t>مَا ﭐلْغَايَةُ مِنَ ﭐلْخِطَابِ؟</a:t>
                      </a:r>
                      <a:endParaRPr b="1"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8" name="Shape 828"/>
        <p:cNvGrpSpPr/>
        <p:nvPr/>
      </p:nvGrpSpPr>
      <p:grpSpPr>
        <a:xfrm>
          <a:off x="0" y="0"/>
          <a:ext cx="0" cy="0"/>
          <a:chOff x="0" y="0"/>
          <a:chExt cx="0" cy="0"/>
        </a:xfrm>
      </p:grpSpPr>
      <p:grpSp>
        <p:nvGrpSpPr>
          <p:cNvPr id="829" name="Google Shape;829;p53"/>
          <p:cNvGrpSpPr/>
          <p:nvPr/>
        </p:nvGrpSpPr>
        <p:grpSpPr>
          <a:xfrm>
            <a:off x="5130955" y="1706886"/>
            <a:ext cx="6054377" cy="3711725"/>
            <a:chOff x="1715066" y="1103461"/>
            <a:chExt cx="5717724" cy="3124203"/>
          </a:xfrm>
        </p:grpSpPr>
        <p:sp>
          <p:nvSpPr>
            <p:cNvPr id="830" name="Google Shape;830;p53"/>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831" name="Google Shape;831;p53"/>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832" name="Google Shape;832;p53"/>
          <p:cNvSpPr txBox="1"/>
          <p:nvPr/>
        </p:nvSpPr>
        <p:spPr>
          <a:xfrm>
            <a:off x="5223539" y="2321004"/>
            <a:ext cx="5869200" cy="1169551"/>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None/>
            </a:pPr>
            <a:r>
              <a:rPr b="1" i="0" lang="ar-MA" sz="4800" u="none" cap="none" strike="noStrike">
                <a:solidFill>
                  <a:srgbClr val="44546A"/>
                </a:solidFill>
                <a:latin typeface="Calibri"/>
                <a:ea typeface="Calibri"/>
                <a:cs typeface="Calibri"/>
                <a:sym typeface="Calibri"/>
              </a:rPr>
              <a:t>الممارسة الموجهة</a:t>
            </a:r>
            <a:br>
              <a:rPr b="0" i="0" lang="ar-MA" sz="9600" u="none" cap="none" strike="noStrike">
                <a:solidFill>
                  <a:srgbClr val="000000"/>
                </a:solidFill>
                <a:latin typeface="Arial"/>
                <a:ea typeface="Arial"/>
                <a:cs typeface="Arial"/>
                <a:sym typeface="Arial"/>
              </a:rPr>
            </a:br>
            <a:r>
              <a:rPr b="1" i="0" lang="ar-MA" sz="2800" u="none" cap="none" strike="noStrike">
                <a:solidFill>
                  <a:srgbClr val="44546A"/>
                </a:solidFill>
                <a:latin typeface="Calibri"/>
                <a:ea typeface="Calibri"/>
                <a:cs typeface="Calibri"/>
                <a:sym typeface="Calibri"/>
              </a:rPr>
              <a:t>(13 دقيقة)</a:t>
            </a:r>
            <a:endParaRPr b="1" i="0" sz="2800" u="none" cap="none" strike="noStrike">
              <a:solidFill>
                <a:srgbClr val="44546A"/>
              </a:solidFill>
              <a:latin typeface="Calibri"/>
              <a:ea typeface="Calibri"/>
              <a:cs typeface="Calibri"/>
              <a:sym typeface="Calibri"/>
            </a:endParaRPr>
          </a:p>
        </p:txBody>
      </p:sp>
      <p:pic>
        <p:nvPicPr>
          <p:cNvPr id="833" name="Google Shape;833;p53"/>
          <p:cNvPicPr preferRelativeResize="0"/>
          <p:nvPr/>
        </p:nvPicPr>
        <p:blipFill rotWithShape="1">
          <a:blip r:embed="rId3">
            <a:alphaModFix/>
          </a:blip>
          <a:srcRect b="0" l="0" r="0" t="0"/>
          <a:stretch/>
        </p:blipFill>
        <p:spPr>
          <a:xfrm flipH="1">
            <a:off x="1006668" y="1525583"/>
            <a:ext cx="3650756" cy="3650756"/>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7" name="Shape 837"/>
        <p:cNvGrpSpPr/>
        <p:nvPr/>
      </p:nvGrpSpPr>
      <p:grpSpPr>
        <a:xfrm>
          <a:off x="0" y="0"/>
          <a:ext cx="0" cy="0"/>
          <a:chOff x="0" y="0"/>
          <a:chExt cx="0" cy="0"/>
        </a:xfrm>
      </p:grpSpPr>
      <p:sp>
        <p:nvSpPr>
          <p:cNvPr id="838" name="Google Shape;838;g3117994fe5d_0_662"/>
          <p:cNvSpPr txBox="1"/>
          <p:nvPr/>
        </p:nvSpPr>
        <p:spPr>
          <a:xfrm>
            <a:off x="55562" y="270466"/>
            <a:ext cx="11298300"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57070"/>
                </a:solidFill>
                <a:latin typeface="Calibri"/>
                <a:ea typeface="Calibri"/>
                <a:cs typeface="Calibri"/>
                <a:sym typeface="Calibri"/>
              </a:rPr>
              <a:t>نحدد ما يتحدث عنه النص.</a:t>
            </a:r>
            <a:endParaRPr b="1" i="0" sz="2000" u="none" cap="none" strike="noStrike">
              <a:solidFill>
                <a:srgbClr val="757070"/>
              </a:solidFill>
              <a:latin typeface="Calibri"/>
              <a:ea typeface="Calibri"/>
              <a:cs typeface="Calibri"/>
              <a:sym typeface="Calibri"/>
            </a:endParaRPr>
          </a:p>
        </p:txBody>
      </p:sp>
      <p:sp>
        <p:nvSpPr>
          <p:cNvPr id="839" name="Google Shape;839;g3117994fe5d_0_662"/>
          <p:cNvSpPr/>
          <p:nvPr/>
        </p:nvSpPr>
        <p:spPr>
          <a:xfrm>
            <a:off x="768927" y="1350538"/>
            <a:ext cx="10584769" cy="689116"/>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rPr b="0" i="0" lang="ar-MA" sz="2800" u="none" cap="none" strike="noStrike">
                <a:solidFill>
                  <a:schemeClr val="dk1"/>
                </a:solidFill>
                <a:latin typeface="Calibri"/>
                <a:ea typeface="Calibri"/>
                <a:cs typeface="Calibri"/>
                <a:sym typeface="Calibri"/>
              </a:rPr>
              <a:t>لِمَعْرِفَةِ </a:t>
            </a:r>
            <a:r>
              <a:rPr b="0" i="0" lang="ar-MA" sz="2800" u="none" cap="none" strike="noStrike">
                <a:solidFill>
                  <a:schemeClr val="dk1"/>
                </a:solidFill>
                <a:highlight>
                  <a:srgbClr val="FFFF00"/>
                </a:highlight>
                <a:latin typeface="Calibri"/>
                <a:ea typeface="Calibri"/>
                <a:cs typeface="Calibri"/>
                <a:sym typeface="Calibri"/>
              </a:rPr>
              <a:t>مَا يَتَحَدَّثُ عَنْهُ ﭐلنَّصُّ </a:t>
            </a:r>
            <a:r>
              <a:rPr b="0" i="0" lang="ar-MA" sz="2800" u="none" cap="none" strike="noStrike">
                <a:solidFill>
                  <a:schemeClr val="dk1"/>
                </a:solidFill>
                <a:latin typeface="Calibri"/>
                <a:ea typeface="Calibri"/>
                <a:cs typeface="Calibri"/>
                <a:sym typeface="Calibri"/>
              </a:rPr>
              <a:t>(أي موضوعه الأساسي) نَعْتَمِدُ ﭐلْمُؤَشِّرَاتِ ﭐلْآتِيةَ:</a:t>
            </a:r>
            <a:endParaRPr/>
          </a:p>
          <a:p>
            <a:pPr indent="0" lvl="0" marL="0" marR="0" rtl="1" algn="r">
              <a:lnSpc>
                <a:spcPct val="100000"/>
              </a:lnSpc>
              <a:spcBef>
                <a:spcPts val="0"/>
              </a:spcBef>
              <a:spcAft>
                <a:spcPts val="0"/>
              </a:spcAft>
              <a:buClr>
                <a:schemeClr val="dk1"/>
              </a:buClr>
              <a:buSzPts val="2800"/>
              <a:buFont typeface="Arial"/>
              <a:buNone/>
            </a:pPr>
            <a:r>
              <a:t/>
            </a:r>
            <a:endParaRPr b="1" i="0" sz="2800" u="none" cap="none" strike="noStrike">
              <a:solidFill>
                <a:schemeClr val="dk1"/>
              </a:solidFill>
              <a:latin typeface="Calibri"/>
              <a:ea typeface="Calibri"/>
              <a:cs typeface="Calibri"/>
              <a:sym typeface="Calibri"/>
            </a:endParaRPr>
          </a:p>
        </p:txBody>
      </p:sp>
      <p:sp>
        <p:nvSpPr>
          <p:cNvPr id="840" name="Google Shape;840;g3117994fe5d_0_662"/>
          <p:cNvSpPr txBox="1"/>
          <p:nvPr>
            <p:ph type="title"/>
          </p:nvPr>
        </p:nvSpPr>
        <p:spPr>
          <a:xfrm>
            <a:off x="1456021" y="670663"/>
            <a:ext cx="10161000" cy="362100"/>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rgbClr val="AEABAB"/>
              </a:buClr>
              <a:buSzPts val="1400"/>
              <a:buFont typeface="Calibri"/>
              <a:buNone/>
            </a:pPr>
            <a:r>
              <a:rPr lang="ar-MA" sz="1400">
                <a:solidFill>
                  <a:srgbClr val="AEABAB"/>
                </a:solidFill>
              </a:rPr>
              <a:t>يوجه المدرس  المتعلمين إلى الاشتغال </a:t>
            </a:r>
            <a:r>
              <a:rPr lang="ar-MA" sz="1400">
                <a:solidFill>
                  <a:srgbClr val="AEABAB"/>
                </a:solidFill>
                <a:highlight>
                  <a:srgbClr val="FFFF00"/>
                </a:highlight>
              </a:rPr>
              <a:t>جماعيا</a:t>
            </a:r>
            <a:r>
              <a:rPr lang="ar-MA" sz="1400">
                <a:solidFill>
                  <a:srgbClr val="AEABAB"/>
                </a:solidFill>
              </a:rPr>
              <a:t>، و تحديد ما يتحدث عنه  النص، مع التصريح بسيرورة الإنجاز </a:t>
            </a:r>
            <a:endParaRPr sz="1400">
              <a:solidFill>
                <a:srgbClr val="AEABAB"/>
              </a:solidFill>
            </a:endParaRPr>
          </a:p>
        </p:txBody>
      </p:sp>
      <p:graphicFrame>
        <p:nvGraphicFramePr>
          <p:cNvPr id="841" name="Google Shape;841;g3117994fe5d_0_662"/>
          <p:cNvGraphicFramePr/>
          <p:nvPr/>
        </p:nvGraphicFramePr>
        <p:xfrm>
          <a:off x="768927" y="2307148"/>
          <a:ext cx="3000000" cy="3000000"/>
        </p:xfrm>
        <a:graphic>
          <a:graphicData uri="http://schemas.openxmlformats.org/drawingml/2006/table">
            <a:tbl>
              <a:tblPr bandRow="1" firstRow="1">
                <a:noFill/>
                <a:tableStyleId>{E95B03CD-5F7C-4E06-8731-F9E09FB72346}</a:tableStyleId>
              </a:tblPr>
              <a:tblGrid>
                <a:gridCol w="7865925"/>
                <a:gridCol w="2805550"/>
              </a:tblGrid>
              <a:tr h="370850">
                <a:tc>
                  <a:txBody>
                    <a:bodyPr/>
                    <a:lstStyle/>
                    <a:p>
                      <a:pPr indent="0" lvl="0" marL="0" marR="0" rtl="1" algn="r">
                        <a:lnSpc>
                          <a:spcPct val="100000"/>
                        </a:lnSpc>
                        <a:spcBef>
                          <a:spcPts val="0"/>
                        </a:spcBef>
                        <a:spcAft>
                          <a:spcPts val="0"/>
                        </a:spcAft>
                        <a:buNone/>
                      </a:pPr>
                      <a:r>
                        <a:t/>
                      </a:r>
                      <a:endParaRPr b="0"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A8D08C"/>
                    </a:solidFill>
                  </a:tcPr>
                </a:tc>
                <a:tc>
                  <a:txBody>
                    <a:bodyPr/>
                    <a:lstStyle/>
                    <a:p>
                      <a:pPr indent="0" lvl="0" marL="0" marR="0" rtl="1" algn="r">
                        <a:lnSpc>
                          <a:spcPct val="100000"/>
                        </a:lnSpc>
                        <a:spcBef>
                          <a:spcPts val="0"/>
                        </a:spcBef>
                        <a:spcAft>
                          <a:spcPts val="0"/>
                        </a:spcAft>
                        <a:buNone/>
                      </a:pPr>
                      <a:r>
                        <a:rPr b="0" lang="ar-MA" sz="3200" u="none" cap="none" strike="noStrike">
                          <a:solidFill>
                            <a:schemeClr val="dk1"/>
                          </a:solidFill>
                        </a:rPr>
                        <a:t>العنوان</a:t>
                      </a:r>
                      <a:endParaRPr b="0"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BD6EE"/>
                    </a:solidFill>
                  </a:tcPr>
                </a:tc>
              </a:tr>
            </a:tbl>
          </a:graphicData>
        </a:graphic>
      </p:graphicFrame>
      <p:graphicFrame>
        <p:nvGraphicFramePr>
          <p:cNvPr id="842" name="Google Shape;842;g3117994fe5d_0_662"/>
          <p:cNvGraphicFramePr/>
          <p:nvPr/>
        </p:nvGraphicFramePr>
        <p:xfrm>
          <a:off x="768926" y="3030971"/>
          <a:ext cx="3000000" cy="3000000"/>
        </p:xfrm>
        <a:graphic>
          <a:graphicData uri="http://schemas.openxmlformats.org/drawingml/2006/table">
            <a:tbl>
              <a:tblPr bandRow="1" firstRow="1">
                <a:noFill/>
                <a:tableStyleId>{E95B03CD-5F7C-4E06-8731-F9E09FB72346}</a:tableStyleId>
              </a:tblPr>
              <a:tblGrid>
                <a:gridCol w="7889825"/>
                <a:gridCol w="2781650"/>
              </a:tblGrid>
              <a:tr h="370850">
                <a:tc>
                  <a:txBody>
                    <a:bodyPr/>
                    <a:lstStyle/>
                    <a:p>
                      <a:pPr indent="0" lvl="0" marL="0" marR="0" rtl="1" algn="r">
                        <a:lnSpc>
                          <a:spcPct val="100000"/>
                        </a:lnSpc>
                        <a:spcBef>
                          <a:spcPts val="0"/>
                        </a:spcBef>
                        <a:spcAft>
                          <a:spcPts val="0"/>
                        </a:spcAft>
                        <a:buNone/>
                      </a:pPr>
                      <a:r>
                        <a:t/>
                      </a:r>
                      <a:endParaRPr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A8D08C"/>
                    </a:solidFill>
                  </a:tcPr>
                </a:tc>
                <a:tc>
                  <a:txBody>
                    <a:bodyPr/>
                    <a:lstStyle/>
                    <a:p>
                      <a:pPr indent="0" lvl="0" marL="0" marR="0" rtl="1" algn="r">
                        <a:lnSpc>
                          <a:spcPct val="100000"/>
                        </a:lnSpc>
                        <a:spcBef>
                          <a:spcPts val="0"/>
                        </a:spcBef>
                        <a:spcAft>
                          <a:spcPts val="0"/>
                        </a:spcAft>
                        <a:buNone/>
                      </a:pPr>
                      <a:r>
                        <a:rPr b="0" lang="ar-MA" sz="3200" u="none" cap="none" strike="noStrike">
                          <a:solidFill>
                            <a:schemeClr val="dk1"/>
                          </a:solidFill>
                        </a:rPr>
                        <a:t>الجملة الافتتاحية</a:t>
                      </a:r>
                      <a:endParaRPr b="0"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BD6EE"/>
                    </a:solidFill>
                  </a:tcPr>
                </a:tc>
              </a:tr>
            </a:tbl>
          </a:graphicData>
        </a:graphic>
      </p:graphicFrame>
      <p:graphicFrame>
        <p:nvGraphicFramePr>
          <p:cNvPr id="843" name="Google Shape;843;g3117994fe5d_0_662"/>
          <p:cNvGraphicFramePr/>
          <p:nvPr/>
        </p:nvGraphicFramePr>
        <p:xfrm>
          <a:off x="768926" y="3751547"/>
          <a:ext cx="3000000" cy="3000000"/>
        </p:xfrm>
        <a:graphic>
          <a:graphicData uri="http://schemas.openxmlformats.org/drawingml/2006/table">
            <a:tbl>
              <a:tblPr bandRow="1" firstRow="1">
                <a:noFill/>
                <a:tableStyleId>{E95B03CD-5F7C-4E06-8731-F9E09FB72346}</a:tableStyleId>
              </a:tblPr>
              <a:tblGrid>
                <a:gridCol w="7931750"/>
                <a:gridCol w="2709275"/>
              </a:tblGrid>
              <a:tr h="370850">
                <a:tc>
                  <a:txBody>
                    <a:bodyPr/>
                    <a:lstStyle/>
                    <a:p>
                      <a:pPr indent="0" lvl="0" marL="0" marR="0" rtl="1" algn="r">
                        <a:lnSpc>
                          <a:spcPct val="100000"/>
                        </a:lnSpc>
                        <a:spcBef>
                          <a:spcPts val="0"/>
                        </a:spcBef>
                        <a:spcAft>
                          <a:spcPts val="0"/>
                        </a:spcAft>
                        <a:buNone/>
                      </a:pPr>
                      <a:r>
                        <a:t/>
                      </a:r>
                      <a:endParaRPr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A8D08C"/>
                    </a:solidFill>
                  </a:tcPr>
                </a:tc>
                <a:tc>
                  <a:txBody>
                    <a:bodyPr/>
                    <a:lstStyle/>
                    <a:p>
                      <a:pPr indent="0" lvl="0" marL="0" marR="0" rtl="1" algn="r">
                        <a:lnSpc>
                          <a:spcPct val="100000"/>
                        </a:lnSpc>
                        <a:spcBef>
                          <a:spcPts val="0"/>
                        </a:spcBef>
                        <a:spcAft>
                          <a:spcPts val="0"/>
                        </a:spcAft>
                        <a:buNone/>
                      </a:pPr>
                      <a:r>
                        <a:rPr b="0" lang="ar-MA" sz="3200" u="none" cap="none" strike="noStrike">
                          <a:solidFill>
                            <a:schemeClr val="dk1"/>
                          </a:solidFill>
                        </a:rPr>
                        <a:t>الكلمات المِفتاحية</a:t>
                      </a:r>
                      <a:endParaRPr b="0"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BD6EE"/>
                    </a:solidFill>
                  </a:tcPr>
                </a:tc>
              </a:tr>
            </a:tbl>
          </a:graphicData>
        </a:graphic>
      </p:graphicFrame>
      <p:graphicFrame>
        <p:nvGraphicFramePr>
          <p:cNvPr id="844" name="Google Shape;844;g3117994fe5d_0_662"/>
          <p:cNvGraphicFramePr/>
          <p:nvPr/>
        </p:nvGraphicFramePr>
        <p:xfrm>
          <a:off x="775483" y="4472123"/>
          <a:ext cx="3000000" cy="3000000"/>
        </p:xfrm>
        <a:graphic>
          <a:graphicData uri="http://schemas.openxmlformats.org/drawingml/2006/table">
            <a:tbl>
              <a:tblPr bandRow="1" firstRow="1">
                <a:noFill/>
                <a:tableStyleId>{E95B03CD-5F7C-4E06-8731-F9E09FB72346}</a:tableStyleId>
              </a:tblPr>
              <a:tblGrid>
                <a:gridCol w="7931750"/>
                <a:gridCol w="2709275"/>
              </a:tblGrid>
              <a:tr h="370850">
                <a:tc>
                  <a:txBody>
                    <a:bodyPr/>
                    <a:lstStyle/>
                    <a:p>
                      <a:pPr indent="0" lvl="0" marL="0" marR="0" rtl="1" algn="r">
                        <a:lnSpc>
                          <a:spcPct val="100000"/>
                        </a:lnSpc>
                        <a:spcBef>
                          <a:spcPts val="0"/>
                        </a:spcBef>
                        <a:spcAft>
                          <a:spcPts val="0"/>
                        </a:spcAft>
                        <a:buNone/>
                      </a:pPr>
                      <a:r>
                        <a:t/>
                      </a:r>
                      <a:endParaRPr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A8D08C"/>
                    </a:solidFill>
                  </a:tcPr>
                </a:tc>
                <a:tc>
                  <a:txBody>
                    <a:bodyPr/>
                    <a:lstStyle/>
                    <a:p>
                      <a:pPr indent="0" lvl="0" marL="0" marR="0" rtl="1" algn="r">
                        <a:lnSpc>
                          <a:spcPct val="100000"/>
                        </a:lnSpc>
                        <a:spcBef>
                          <a:spcPts val="0"/>
                        </a:spcBef>
                        <a:spcAft>
                          <a:spcPts val="0"/>
                        </a:spcAft>
                        <a:buNone/>
                      </a:pPr>
                      <a:r>
                        <a:rPr b="0" lang="ar-MA" sz="3200" u="none" cap="none" strike="noStrike">
                          <a:solidFill>
                            <a:schemeClr val="dk1"/>
                          </a:solidFill>
                        </a:rPr>
                        <a:t>الخاتمة</a:t>
                      </a:r>
                      <a:endParaRPr b="0"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BD6EE"/>
                    </a:solidFill>
                  </a:tcPr>
                </a:tc>
              </a:tr>
            </a:tbl>
          </a:graphicData>
        </a:graphic>
      </p:graphicFrame>
      <p:pic>
        <p:nvPicPr>
          <p:cNvPr id="845" name="Google Shape;845;g3117994fe5d_0_662"/>
          <p:cNvPicPr preferRelativeResize="0"/>
          <p:nvPr/>
        </p:nvPicPr>
        <p:blipFill rotWithShape="1">
          <a:blip r:embed="rId3">
            <a:alphaModFix/>
          </a:blip>
          <a:srcRect b="0" l="0" r="0" t="0"/>
          <a:stretch/>
        </p:blipFill>
        <p:spPr>
          <a:xfrm>
            <a:off x="376775" y="156762"/>
            <a:ext cx="730250" cy="730250"/>
          </a:xfrm>
          <a:prstGeom prst="rect">
            <a:avLst/>
          </a:prstGeom>
          <a:noFill/>
          <a:ln>
            <a:noFill/>
          </a:ln>
        </p:spPr>
      </p:pic>
      <p:graphicFrame>
        <p:nvGraphicFramePr>
          <p:cNvPr id="846" name="Google Shape;846;g3117994fe5d_0_662"/>
          <p:cNvGraphicFramePr/>
          <p:nvPr/>
        </p:nvGraphicFramePr>
        <p:xfrm>
          <a:off x="768926" y="5334155"/>
          <a:ext cx="3000000" cy="3000000"/>
        </p:xfrm>
        <a:graphic>
          <a:graphicData uri="http://schemas.openxmlformats.org/drawingml/2006/table">
            <a:tbl>
              <a:tblPr bandRow="1" firstRow="1">
                <a:noFill/>
                <a:tableStyleId>{E95B03CD-5F7C-4E06-8731-F9E09FB72346}</a:tableStyleId>
              </a:tblPr>
              <a:tblGrid>
                <a:gridCol w="10671475"/>
              </a:tblGrid>
              <a:tr h="370850">
                <a:tc>
                  <a:txBody>
                    <a:bodyPr/>
                    <a:lstStyle/>
                    <a:p>
                      <a:pPr indent="0" lvl="0" marL="0" marR="0" rtl="1" algn="ctr">
                        <a:lnSpc>
                          <a:spcPct val="100000"/>
                        </a:lnSpc>
                        <a:spcBef>
                          <a:spcPts val="0"/>
                        </a:spcBef>
                        <a:spcAft>
                          <a:spcPts val="0"/>
                        </a:spcAft>
                        <a:buNone/>
                      </a:pPr>
                      <a:r>
                        <a:rPr b="0" lang="ar-MA" sz="3200" u="none" cap="none" strike="noStrike">
                          <a:solidFill>
                            <a:schemeClr val="dk1"/>
                          </a:solidFill>
                        </a:rPr>
                        <a:t>استخرجوا من النص المُعْطَياتِ الْمُناسِبةَ لِمَعْرِفَةِ مَا يَتحدّثُ عَنْهُ النَّصُّ.</a:t>
                      </a:r>
                      <a:endParaRPr b="0"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39">
                                            <p:txEl>
                                              <p:pRg end="0" st="0"/>
                                            </p:txEl>
                                          </p:spTgt>
                                        </p:tgtEl>
                                        <p:attrNameLst>
                                          <p:attrName>style.visibility</p:attrName>
                                        </p:attrNameLst>
                                      </p:cBhvr>
                                      <p:to>
                                        <p:strVal val="visible"/>
                                      </p:to>
                                    </p:set>
                                    <p:animEffect filter="fade" transition="in">
                                      <p:cBhvr>
                                        <p:cTn dur="500"/>
                                        <p:tgtEl>
                                          <p:spTgt spid="83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39">
                                            <p:txEl>
                                              <p:pRg end="1" st="1"/>
                                            </p:txEl>
                                          </p:spTgt>
                                        </p:tgtEl>
                                        <p:attrNameLst>
                                          <p:attrName>style.visibility</p:attrName>
                                        </p:attrNameLst>
                                      </p:cBhvr>
                                      <p:to>
                                        <p:strVal val="visible"/>
                                      </p:to>
                                    </p:set>
                                    <p:animEffect filter="fade" transition="in">
                                      <p:cBhvr>
                                        <p:cTn dur="500"/>
                                        <p:tgtEl>
                                          <p:spTgt spid="83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1"/>
                                        </p:tgtEl>
                                        <p:attrNameLst>
                                          <p:attrName>style.visibility</p:attrName>
                                        </p:attrNameLst>
                                      </p:cBhvr>
                                      <p:to>
                                        <p:strVal val="visible"/>
                                      </p:to>
                                    </p:set>
                                    <p:animEffect filter="fade" transition="in">
                                      <p:cBhvr>
                                        <p:cTn dur="1000"/>
                                        <p:tgtEl>
                                          <p:spTgt spid="84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2"/>
                                        </p:tgtEl>
                                        <p:attrNameLst>
                                          <p:attrName>style.visibility</p:attrName>
                                        </p:attrNameLst>
                                      </p:cBhvr>
                                      <p:to>
                                        <p:strVal val="visible"/>
                                      </p:to>
                                    </p:set>
                                    <p:animEffect filter="fade" transition="in">
                                      <p:cBhvr>
                                        <p:cTn dur="1000"/>
                                        <p:tgtEl>
                                          <p:spTgt spid="84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3"/>
                                        </p:tgtEl>
                                        <p:attrNameLst>
                                          <p:attrName>style.visibility</p:attrName>
                                        </p:attrNameLst>
                                      </p:cBhvr>
                                      <p:to>
                                        <p:strVal val="visible"/>
                                      </p:to>
                                    </p:set>
                                    <p:animEffect filter="fade" transition="in">
                                      <p:cBhvr>
                                        <p:cTn dur="1000"/>
                                        <p:tgtEl>
                                          <p:spTgt spid="84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4"/>
                                        </p:tgtEl>
                                        <p:attrNameLst>
                                          <p:attrName>style.visibility</p:attrName>
                                        </p:attrNameLst>
                                      </p:cBhvr>
                                      <p:to>
                                        <p:strVal val="visible"/>
                                      </p:to>
                                    </p:set>
                                    <p:animEffect filter="fade" transition="in">
                                      <p:cBhvr>
                                        <p:cTn dur="1000"/>
                                        <p:tgtEl>
                                          <p:spTgt spid="84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6"/>
                                        </p:tgtEl>
                                        <p:attrNameLst>
                                          <p:attrName>style.visibility</p:attrName>
                                        </p:attrNameLst>
                                      </p:cBhvr>
                                      <p:to>
                                        <p:strVal val="visible"/>
                                      </p:to>
                                    </p:set>
                                    <p:animEffect filter="fade" transition="in">
                                      <p:cBhvr>
                                        <p:cTn dur="1000"/>
                                        <p:tgtEl>
                                          <p:spTgt spid="84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0" name="Shape 850"/>
        <p:cNvGrpSpPr/>
        <p:nvPr/>
      </p:nvGrpSpPr>
      <p:grpSpPr>
        <a:xfrm>
          <a:off x="0" y="0"/>
          <a:ext cx="0" cy="0"/>
          <a:chOff x="0" y="0"/>
          <a:chExt cx="0" cy="0"/>
        </a:xfrm>
      </p:grpSpPr>
      <p:pic>
        <p:nvPicPr>
          <p:cNvPr descr="Image générée" id="851" name="Google Shape;851;g31190ade177_0_8"/>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852" name="Google Shape;852;g31190ade177_0_8"/>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853" name="Google Shape;853;g31190ade177_0_8"/>
          <p:cNvSpPr txBox="1"/>
          <p:nvPr/>
        </p:nvSpPr>
        <p:spPr>
          <a:xfrm>
            <a:off x="1337188" y="110718"/>
            <a:ext cx="10029660" cy="68211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57070"/>
                </a:solidFill>
                <a:latin typeface="Calibri"/>
                <a:ea typeface="Calibri"/>
                <a:cs typeface="Calibri"/>
                <a:sym typeface="Calibri"/>
              </a:rPr>
              <a:t>نحدد الوضعية التواصلية في النص. عمّ يتحدث النص؟ </a:t>
            </a:r>
            <a:endParaRPr/>
          </a:p>
          <a:p>
            <a:pPr indent="0" lvl="0" marL="0" marR="0" rtl="1" algn="r">
              <a:lnSpc>
                <a:spcPct val="103750"/>
              </a:lnSpc>
              <a:spcBef>
                <a:spcPts val="0"/>
              </a:spcBef>
              <a:spcAft>
                <a:spcPts val="0"/>
              </a:spcAft>
              <a:buClr>
                <a:srgbClr val="000000"/>
              </a:buClr>
              <a:buSzPts val="2000"/>
              <a:buFont typeface="Arial"/>
              <a:buNone/>
            </a:pPr>
            <a:r>
              <a:t/>
            </a:r>
            <a:endParaRPr b="1" i="0" sz="2000" u="none" cap="none" strike="noStrike">
              <a:solidFill>
                <a:srgbClr val="222A35"/>
              </a:solidFill>
              <a:latin typeface="Calibri"/>
              <a:ea typeface="Calibri"/>
              <a:cs typeface="Calibri"/>
              <a:sym typeface="Calibri"/>
            </a:endParaRPr>
          </a:p>
        </p:txBody>
      </p:sp>
      <p:sp>
        <p:nvSpPr>
          <p:cNvPr id="854" name="Google Shape;854;g31190ade177_0_8"/>
          <p:cNvSpPr txBox="1"/>
          <p:nvPr/>
        </p:nvSpPr>
        <p:spPr>
          <a:xfrm>
            <a:off x="1652563" y="500966"/>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Calibri"/>
                <a:ea typeface="Calibri"/>
                <a:cs typeface="Calibri"/>
                <a:sym typeface="Calibri"/>
              </a:rPr>
              <a:t>يوجه المدرس  المتعلمين إلى الاشتغال  جماعيا، و تحديد ما يتحدث عنه  النص، مع التصريح بسيرورة الإنجاز </a:t>
            </a:r>
            <a:endParaRPr b="0" i="1" sz="1400" u="none" cap="none" strike="noStrike">
              <a:solidFill>
                <a:srgbClr val="323F4F"/>
              </a:solidFill>
              <a:latin typeface="Calibri"/>
              <a:ea typeface="Calibri"/>
              <a:cs typeface="Calibri"/>
              <a:sym typeface="Calibri"/>
            </a:endParaRPr>
          </a:p>
        </p:txBody>
      </p:sp>
      <p:graphicFrame>
        <p:nvGraphicFramePr>
          <p:cNvPr id="855" name="Google Shape;855;g31190ade177_0_8"/>
          <p:cNvGraphicFramePr/>
          <p:nvPr/>
        </p:nvGraphicFramePr>
        <p:xfrm>
          <a:off x="572729" y="3290631"/>
          <a:ext cx="3000000" cy="3000000"/>
        </p:xfrm>
        <a:graphic>
          <a:graphicData uri="http://schemas.openxmlformats.org/drawingml/2006/table">
            <a:tbl>
              <a:tblPr bandRow="1" firstRow="1">
                <a:noFill/>
                <a:tableStyleId>{E95B03CD-5F7C-4E06-8731-F9E09FB72346}</a:tableStyleId>
              </a:tblPr>
              <a:tblGrid>
                <a:gridCol w="7294425"/>
                <a:gridCol w="3314700"/>
              </a:tblGrid>
              <a:tr h="750925">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rPr>
                        <a:t>يسرد تجربة الكاتب أحمد أمين في الكتابة.</a:t>
                      </a:r>
                      <a:endParaRPr b="1"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0000"/>
                        </a:lnSpc>
                        <a:spcBef>
                          <a:spcPts val="0"/>
                        </a:spcBef>
                        <a:spcAft>
                          <a:spcPts val="0"/>
                        </a:spcAft>
                        <a:buNone/>
                      </a:pPr>
                      <a:r>
                        <a:rPr b="1" lang="ar-MA" sz="3200" u="none" cap="none" strike="noStrike">
                          <a:solidFill>
                            <a:schemeClr val="dk1"/>
                          </a:solidFill>
                        </a:rPr>
                        <a:t>عَمَّ يَتَحَدَّثُ؟</a:t>
                      </a:r>
                      <a:endParaRPr b="1"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bl>
          </a:graphicData>
        </a:graphic>
      </p:graphicFrame>
      <p:pic>
        <p:nvPicPr>
          <p:cNvPr descr="Lever la main - Icônes mains et gestes gratuites" id="856" name="Google Shape;856;g31190ade177_0_8"/>
          <p:cNvPicPr preferRelativeResize="0"/>
          <p:nvPr/>
        </p:nvPicPr>
        <p:blipFill rotWithShape="1">
          <a:blip r:embed="rId4">
            <a:alphaModFix/>
          </a:blip>
          <a:srcRect b="0" l="0" r="0" t="0"/>
          <a:stretch/>
        </p:blipFill>
        <p:spPr>
          <a:xfrm>
            <a:off x="103188" y="31287"/>
            <a:ext cx="735012" cy="733425"/>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0" name="Shape 860"/>
        <p:cNvGrpSpPr/>
        <p:nvPr/>
      </p:nvGrpSpPr>
      <p:grpSpPr>
        <a:xfrm>
          <a:off x="0" y="0"/>
          <a:ext cx="0" cy="0"/>
          <a:chOff x="0" y="0"/>
          <a:chExt cx="0" cy="0"/>
        </a:xfrm>
      </p:grpSpPr>
      <p:sp>
        <p:nvSpPr>
          <p:cNvPr id="861" name="Google Shape;861;p39"/>
          <p:cNvSpPr txBox="1"/>
          <p:nvPr/>
        </p:nvSpPr>
        <p:spPr>
          <a:xfrm>
            <a:off x="55562" y="270466"/>
            <a:ext cx="11298300"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None/>
            </a:pPr>
            <a:r>
              <a:rPr b="1" i="0" lang="ar-MA" sz="2000" u="none" cap="none" strike="noStrike">
                <a:solidFill>
                  <a:srgbClr val="757070"/>
                </a:solidFill>
                <a:latin typeface="Calibri"/>
                <a:ea typeface="Calibri"/>
                <a:cs typeface="Calibri"/>
                <a:sym typeface="Calibri"/>
              </a:rPr>
              <a:t>نحدد الوضعية التواصلية في النص.</a:t>
            </a:r>
            <a:endParaRPr/>
          </a:p>
        </p:txBody>
      </p:sp>
      <p:sp>
        <p:nvSpPr>
          <p:cNvPr id="862" name="Google Shape;862;p39"/>
          <p:cNvSpPr/>
          <p:nvPr/>
        </p:nvSpPr>
        <p:spPr>
          <a:xfrm>
            <a:off x="514452" y="1107723"/>
            <a:ext cx="11211791" cy="945021"/>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ctr">
              <a:lnSpc>
                <a:spcPct val="150000"/>
              </a:lnSpc>
              <a:spcBef>
                <a:spcPts val="0"/>
              </a:spcBef>
              <a:spcAft>
                <a:spcPts val="0"/>
              </a:spcAft>
              <a:buNone/>
            </a:pPr>
            <a:r>
              <a:rPr b="1" i="0" lang="ar-MA" sz="2800" u="none" cap="none" strike="noStrike">
                <a:solidFill>
                  <a:schemeClr val="dk1"/>
                </a:solidFill>
                <a:latin typeface="Calibri"/>
                <a:ea typeface="Calibri"/>
                <a:cs typeface="Calibri"/>
                <a:sym typeface="Calibri"/>
              </a:rPr>
              <a:t>مَا ﭐلْمُؤَشِّرَاتُ الَّتِي  نَعْتَمِدُهَا </a:t>
            </a:r>
            <a:r>
              <a:rPr b="1" i="0" lang="ar-MA" sz="3000" u="none" cap="none" strike="noStrike">
                <a:solidFill>
                  <a:schemeClr val="dk1"/>
                </a:solidFill>
                <a:latin typeface="Calibri"/>
                <a:ea typeface="Calibri"/>
                <a:cs typeface="Calibri"/>
                <a:sym typeface="Calibri"/>
              </a:rPr>
              <a:t>لِمَعْرِفَةِ مَنِ </a:t>
            </a:r>
            <a:r>
              <a:rPr b="1" i="0" lang="ar-MA" sz="3200" u="none" cap="none" strike="noStrike">
                <a:solidFill>
                  <a:schemeClr val="dk1"/>
                </a:solidFill>
                <a:latin typeface="Calibri"/>
                <a:ea typeface="Calibri"/>
                <a:cs typeface="Calibri"/>
                <a:sym typeface="Calibri"/>
              </a:rPr>
              <a:t>ﭐ</a:t>
            </a:r>
            <a:r>
              <a:rPr b="1" i="0" lang="ar-MA" sz="3000" u="none" cap="none" strike="noStrike">
                <a:solidFill>
                  <a:schemeClr val="dk1"/>
                </a:solidFill>
                <a:latin typeface="Calibri"/>
                <a:ea typeface="Calibri"/>
                <a:cs typeface="Calibri"/>
                <a:sym typeface="Calibri"/>
              </a:rPr>
              <a:t>لْمُخَاطَب فيِ ﭐلنَّصِّ؟</a:t>
            </a:r>
            <a:endParaRPr/>
          </a:p>
        </p:txBody>
      </p:sp>
      <p:sp>
        <p:nvSpPr>
          <p:cNvPr id="863" name="Google Shape;863;p39"/>
          <p:cNvSpPr txBox="1"/>
          <p:nvPr>
            <p:ph type="title"/>
          </p:nvPr>
        </p:nvSpPr>
        <p:spPr>
          <a:xfrm>
            <a:off x="1456021" y="670663"/>
            <a:ext cx="10161000" cy="362100"/>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rgbClr val="AEABAB"/>
              </a:buClr>
              <a:buSzPts val="1400"/>
              <a:buFont typeface="Calibri"/>
              <a:buNone/>
            </a:pPr>
            <a:r>
              <a:rPr lang="ar-MA" sz="1400">
                <a:solidFill>
                  <a:srgbClr val="AEABAB"/>
                </a:solidFill>
              </a:rPr>
              <a:t>يوجه المدرس  المتعلمين إلى الاشتغال  </a:t>
            </a:r>
            <a:r>
              <a:rPr lang="ar-MA" sz="1400">
                <a:solidFill>
                  <a:srgbClr val="AEABAB"/>
                </a:solidFill>
                <a:highlight>
                  <a:srgbClr val="FFFF00"/>
                </a:highlight>
              </a:rPr>
              <a:t>ثنائيا</a:t>
            </a:r>
            <a:r>
              <a:rPr lang="ar-MA" sz="1400">
                <a:solidFill>
                  <a:srgbClr val="AEABAB"/>
                </a:solidFill>
              </a:rPr>
              <a:t>، و تحديد من المخاطَب في  النص، مع التصريح بسيرورة الإنجاز </a:t>
            </a:r>
            <a:endParaRPr sz="1400">
              <a:solidFill>
                <a:srgbClr val="AEABAB"/>
              </a:solidFill>
            </a:endParaRPr>
          </a:p>
        </p:txBody>
      </p:sp>
      <p:pic>
        <p:nvPicPr>
          <p:cNvPr descr="Lever la main - Icônes mains et gestes gratuites" id="864" name="Google Shape;864;p39"/>
          <p:cNvPicPr preferRelativeResize="0"/>
          <p:nvPr/>
        </p:nvPicPr>
        <p:blipFill rotWithShape="1">
          <a:blip r:embed="rId3">
            <a:alphaModFix/>
          </a:blip>
          <a:srcRect b="0" l="0" r="0" t="0"/>
          <a:stretch/>
        </p:blipFill>
        <p:spPr>
          <a:xfrm>
            <a:off x="457684" y="216915"/>
            <a:ext cx="735012" cy="733425"/>
          </a:xfrm>
          <a:prstGeom prst="rect">
            <a:avLst/>
          </a:prstGeom>
          <a:noFill/>
          <a:ln>
            <a:noFill/>
          </a:ln>
        </p:spPr>
      </p:pic>
      <p:graphicFrame>
        <p:nvGraphicFramePr>
          <p:cNvPr id="865" name="Google Shape;865;p39"/>
          <p:cNvGraphicFramePr/>
          <p:nvPr/>
        </p:nvGraphicFramePr>
        <p:xfrm>
          <a:off x="760268" y="2391697"/>
          <a:ext cx="3000000" cy="3000000"/>
        </p:xfrm>
        <a:graphic>
          <a:graphicData uri="http://schemas.openxmlformats.org/drawingml/2006/table">
            <a:tbl>
              <a:tblPr bandRow="1" firstRow="1">
                <a:noFill/>
                <a:tableStyleId>{E95B03CD-5F7C-4E06-8731-F9E09FB72346}</a:tableStyleId>
              </a:tblPr>
              <a:tblGrid>
                <a:gridCol w="7865925"/>
                <a:gridCol w="2805550"/>
              </a:tblGrid>
              <a:tr h="1011350">
                <a:tc>
                  <a:txBody>
                    <a:bodyPr/>
                    <a:lstStyle/>
                    <a:p>
                      <a:pPr indent="0" lvl="0" marL="0" marR="0" rtl="1" algn="r">
                        <a:lnSpc>
                          <a:spcPct val="100000"/>
                        </a:lnSpc>
                        <a:spcBef>
                          <a:spcPts val="0"/>
                        </a:spcBef>
                        <a:spcAft>
                          <a:spcPts val="0"/>
                        </a:spcAft>
                        <a:buNone/>
                      </a:pPr>
                      <a:r>
                        <a:rPr b="0" lang="ar-MA" sz="3200" u="none" cap="none" strike="noStrike">
                          <a:solidFill>
                            <a:schemeClr val="dk1"/>
                          </a:solidFill>
                          <a:latin typeface="Calibri"/>
                          <a:ea typeface="Calibri"/>
                          <a:cs typeface="Calibri"/>
                          <a:sym typeface="Calibri"/>
                        </a:rPr>
                        <a:t>ضمير المتكلم (ها أنا- قضيتُ – تنقلتُ – أشتركُ - أُخصصُ ...) </a:t>
                      </a:r>
                      <a:endParaRPr b="0"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0000"/>
                        </a:lnSpc>
                        <a:spcBef>
                          <a:spcPts val="0"/>
                        </a:spcBef>
                        <a:spcAft>
                          <a:spcPts val="0"/>
                        </a:spcAft>
                        <a:buNone/>
                      </a:pPr>
                      <a:r>
                        <a:rPr b="0" lang="ar-MA" sz="3200" u="none" cap="none" strike="noStrike">
                          <a:solidFill>
                            <a:schemeClr val="dk1"/>
                          </a:solidFill>
                        </a:rPr>
                        <a:t>الضمير  المهيمن</a:t>
                      </a:r>
                      <a:endParaRPr b="0"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aphicFrame>
        <p:nvGraphicFramePr>
          <p:cNvPr id="866" name="Google Shape;866;p39"/>
          <p:cNvGraphicFramePr/>
          <p:nvPr/>
        </p:nvGraphicFramePr>
        <p:xfrm>
          <a:off x="760268" y="3716594"/>
          <a:ext cx="3000000" cy="3000000"/>
        </p:xfrm>
        <a:graphic>
          <a:graphicData uri="http://schemas.openxmlformats.org/drawingml/2006/table">
            <a:tbl>
              <a:tblPr bandRow="1" firstRow="1">
                <a:noFill/>
                <a:tableStyleId>{E95B03CD-5F7C-4E06-8731-F9E09FB72346}</a:tableStyleId>
              </a:tblPr>
              <a:tblGrid>
                <a:gridCol w="7865925"/>
                <a:gridCol w="2805550"/>
              </a:tblGrid>
              <a:tr h="744500">
                <a:tc>
                  <a:txBody>
                    <a:bodyPr/>
                    <a:lstStyle/>
                    <a:p>
                      <a:pPr indent="0" lvl="0" marL="0" marR="0" rtl="1" algn="r">
                        <a:lnSpc>
                          <a:spcPct val="100000"/>
                        </a:lnSpc>
                        <a:spcBef>
                          <a:spcPts val="0"/>
                        </a:spcBef>
                        <a:spcAft>
                          <a:spcPts val="0"/>
                        </a:spcAft>
                        <a:buClr>
                          <a:srgbClr val="000000"/>
                        </a:buClr>
                        <a:buSzPts val="3200"/>
                        <a:buFont typeface="Arial"/>
                        <a:buNone/>
                      </a:pPr>
                      <a:r>
                        <a:rPr b="0" lang="ar-MA" sz="3200" u="none" cap="none" strike="noStrike">
                          <a:solidFill>
                            <a:schemeClr val="dk1"/>
                          </a:solidFill>
                        </a:rPr>
                        <a:t>سرد جانب من تجربة أحمد أمين الثقافية.</a:t>
                      </a:r>
                      <a:endParaRPr b="0"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0000"/>
                        </a:lnSpc>
                        <a:spcBef>
                          <a:spcPts val="0"/>
                        </a:spcBef>
                        <a:spcAft>
                          <a:spcPts val="0"/>
                        </a:spcAft>
                        <a:buNone/>
                      </a:pPr>
                      <a:r>
                        <a:rPr b="0" lang="ar-MA" sz="3200" u="none" cap="none" strike="noStrike">
                          <a:solidFill>
                            <a:schemeClr val="dk1"/>
                          </a:solidFill>
                        </a:rPr>
                        <a:t>موضوع النص</a:t>
                      </a:r>
                      <a:endParaRPr b="0"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aphicFrame>
        <p:nvGraphicFramePr>
          <p:cNvPr id="867" name="Google Shape;867;p39"/>
          <p:cNvGraphicFramePr/>
          <p:nvPr/>
        </p:nvGraphicFramePr>
        <p:xfrm>
          <a:off x="784615" y="4683477"/>
          <a:ext cx="3000000" cy="3000000"/>
        </p:xfrm>
        <a:graphic>
          <a:graphicData uri="http://schemas.openxmlformats.org/drawingml/2006/table">
            <a:tbl>
              <a:tblPr bandRow="1" firstRow="1">
                <a:noFill/>
                <a:tableStyleId>{E95B03CD-5F7C-4E06-8731-F9E09FB72346}</a:tableStyleId>
              </a:tblPr>
              <a:tblGrid>
                <a:gridCol w="7865925"/>
                <a:gridCol w="2805550"/>
              </a:tblGrid>
              <a:tr h="370850">
                <a:tc>
                  <a:txBody>
                    <a:bodyPr/>
                    <a:lstStyle/>
                    <a:p>
                      <a:pPr indent="0" lvl="0" marL="0" marR="0" rtl="1" algn="r">
                        <a:lnSpc>
                          <a:spcPct val="100000"/>
                        </a:lnSpc>
                        <a:spcBef>
                          <a:spcPts val="0"/>
                        </a:spcBef>
                        <a:spcAft>
                          <a:spcPts val="0"/>
                        </a:spcAft>
                        <a:buClr>
                          <a:srgbClr val="000000"/>
                        </a:buClr>
                        <a:buSzPts val="3200"/>
                        <a:buFont typeface="Arial"/>
                        <a:buNone/>
                      </a:pPr>
                      <a:r>
                        <a:rPr b="0" lang="ar-MA" sz="3200" u="none" cap="none" strike="noStrike">
                          <a:solidFill>
                            <a:schemeClr val="dk1"/>
                          </a:solidFill>
                          <a:latin typeface="Calibri"/>
                          <a:ea typeface="Calibri"/>
                          <a:cs typeface="Calibri"/>
                          <a:sym typeface="Calibri"/>
                        </a:rPr>
                        <a:t>مِنْ خِلَالِ هَذَيْنِ الْمُؤَشِّرَيْنِ نسجل غِيَاب مُخَاطَبٍ مُعَيَّنٍ فِي هَذَا النَّصِّ؛ </a:t>
                      </a:r>
                      <a:r>
                        <a:rPr b="0" lang="ar-MA" sz="3200" u="none" cap="none" strike="noStrike">
                          <a:solidFill>
                            <a:schemeClr val="dk1"/>
                          </a:solidFill>
                          <a:highlight>
                            <a:srgbClr val="FFFF00"/>
                          </a:highlight>
                          <a:latin typeface="Calibri"/>
                          <a:ea typeface="Calibri"/>
                          <a:cs typeface="Calibri"/>
                          <a:sym typeface="Calibri"/>
                        </a:rPr>
                        <a:t>فهو يُخَاطِبُ </a:t>
                      </a:r>
                      <a:r>
                        <a:rPr b="0" lang="ar-MA" sz="3200" u="none" cap="none" strike="noStrike">
                          <a:solidFill>
                            <a:schemeClr val="dk1"/>
                          </a:solidFill>
                          <a:latin typeface="Calibri"/>
                          <a:ea typeface="Calibri"/>
                          <a:cs typeface="Calibri"/>
                          <a:sym typeface="Calibri"/>
                        </a:rPr>
                        <a:t>ﭐ</a:t>
                      </a:r>
                      <a:r>
                        <a:rPr b="0" lang="ar-MA" sz="3200" u="none" cap="none" strike="noStrike">
                          <a:solidFill>
                            <a:schemeClr val="dk1"/>
                          </a:solidFill>
                          <a:highlight>
                            <a:srgbClr val="FFFF00"/>
                          </a:highlight>
                          <a:latin typeface="Calibri"/>
                          <a:ea typeface="Calibri"/>
                          <a:cs typeface="Calibri"/>
                          <a:sym typeface="Calibri"/>
                        </a:rPr>
                        <a:t>لْقُرَّاءَ عَامَّةً.</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0000"/>
                        </a:lnSpc>
                        <a:spcBef>
                          <a:spcPts val="0"/>
                        </a:spcBef>
                        <a:spcAft>
                          <a:spcPts val="0"/>
                        </a:spcAft>
                        <a:buNone/>
                      </a:pPr>
                      <a:r>
                        <a:rPr b="0" lang="ar-MA" sz="3200" u="none" cap="none" strike="noStrike">
                          <a:solidFill>
                            <a:schemeClr val="dk1"/>
                          </a:solidFill>
                        </a:rPr>
                        <a:t>يظهر إذًا</a:t>
                      </a:r>
                      <a:endParaRPr b="0"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4B081"/>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1" name="Shape 871"/>
        <p:cNvGrpSpPr/>
        <p:nvPr/>
      </p:nvGrpSpPr>
      <p:grpSpPr>
        <a:xfrm>
          <a:off x="0" y="0"/>
          <a:ext cx="0" cy="0"/>
          <a:chOff x="0" y="0"/>
          <a:chExt cx="0" cy="0"/>
        </a:xfrm>
      </p:grpSpPr>
      <p:pic>
        <p:nvPicPr>
          <p:cNvPr descr="Image générée" id="872" name="Google Shape;872;p43"/>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873" name="Google Shape;873;p43"/>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874" name="Google Shape;874;p43"/>
          <p:cNvSpPr txBox="1"/>
          <p:nvPr/>
        </p:nvSpPr>
        <p:spPr>
          <a:xfrm>
            <a:off x="1337188" y="110718"/>
            <a:ext cx="10029660" cy="68211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57070"/>
                </a:solidFill>
                <a:latin typeface="Calibri"/>
                <a:ea typeface="Calibri"/>
                <a:cs typeface="Calibri"/>
                <a:sym typeface="Calibri"/>
              </a:rPr>
              <a:t>نحدد الوضعية التواصلية في النص. من المخاطب؟</a:t>
            </a:r>
            <a:endParaRPr/>
          </a:p>
          <a:p>
            <a:pPr indent="0" lvl="0" marL="0" marR="0" rtl="1" algn="r">
              <a:lnSpc>
                <a:spcPct val="103750"/>
              </a:lnSpc>
              <a:spcBef>
                <a:spcPts val="0"/>
              </a:spcBef>
              <a:spcAft>
                <a:spcPts val="0"/>
              </a:spcAft>
              <a:buClr>
                <a:srgbClr val="000000"/>
              </a:buClr>
              <a:buSzPts val="2000"/>
              <a:buFont typeface="Arial"/>
              <a:buNone/>
            </a:pPr>
            <a:r>
              <a:t/>
            </a:r>
            <a:endParaRPr b="1" i="0" sz="2000" u="none" cap="none" strike="noStrike">
              <a:solidFill>
                <a:srgbClr val="222A35"/>
              </a:solidFill>
              <a:latin typeface="Calibri"/>
              <a:ea typeface="Calibri"/>
              <a:cs typeface="Calibri"/>
              <a:sym typeface="Calibri"/>
            </a:endParaRPr>
          </a:p>
        </p:txBody>
      </p:sp>
      <p:sp>
        <p:nvSpPr>
          <p:cNvPr id="875" name="Google Shape;875;p43"/>
          <p:cNvSpPr txBox="1"/>
          <p:nvPr/>
        </p:nvSpPr>
        <p:spPr>
          <a:xfrm>
            <a:off x="1652563" y="500966"/>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Calibri"/>
                <a:ea typeface="Calibri"/>
                <a:cs typeface="Calibri"/>
                <a:sym typeface="Calibri"/>
              </a:rPr>
              <a:t>يوجه المدرس  المتعلمين إلى الاشتغال  </a:t>
            </a:r>
            <a:r>
              <a:rPr b="0" i="0" lang="ar-MA" sz="1400" u="none" cap="none" strike="noStrike">
                <a:solidFill>
                  <a:srgbClr val="AEABAB"/>
                </a:solidFill>
                <a:highlight>
                  <a:srgbClr val="FFFF00"/>
                </a:highlight>
                <a:latin typeface="Calibri"/>
                <a:ea typeface="Calibri"/>
                <a:cs typeface="Calibri"/>
                <a:sym typeface="Calibri"/>
              </a:rPr>
              <a:t>ثنائيا</a:t>
            </a:r>
            <a:r>
              <a:rPr b="0" i="0" lang="ar-MA" sz="1400" u="none" cap="none" strike="noStrike">
                <a:solidFill>
                  <a:srgbClr val="AEABAB"/>
                </a:solidFill>
                <a:latin typeface="Calibri"/>
                <a:ea typeface="Calibri"/>
                <a:cs typeface="Calibri"/>
                <a:sym typeface="Calibri"/>
              </a:rPr>
              <a:t>، و تحديد ما يتحدث عنه  النص، مع التصريح بسيرورة الإنجاز </a:t>
            </a:r>
            <a:endParaRPr b="0" i="1" sz="1400" u="none" cap="none" strike="noStrike">
              <a:solidFill>
                <a:srgbClr val="323F4F"/>
              </a:solidFill>
              <a:latin typeface="Calibri"/>
              <a:ea typeface="Calibri"/>
              <a:cs typeface="Calibri"/>
              <a:sym typeface="Calibri"/>
            </a:endParaRPr>
          </a:p>
        </p:txBody>
      </p:sp>
      <p:graphicFrame>
        <p:nvGraphicFramePr>
          <p:cNvPr id="876" name="Google Shape;876;p43"/>
          <p:cNvGraphicFramePr/>
          <p:nvPr/>
        </p:nvGraphicFramePr>
        <p:xfrm>
          <a:off x="297426" y="3182477"/>
          <a:ext cx="3000000" cy="3000000"/>
        </p:xfrm>
        <a:graphic>
          <a:graphicData uri="http://schemas.openxmlformats.org/drawingml/2006/table">
            <a:tbl>
              <a:tblPr bandRow="1" firstRow="1">
                <a:noFill/>
                <a:tableStyleId>{E95B03CD-5F7C-4E06-8731-F9E09FB72346}</a:tableStyleId>
              </a:tblPr>
              <a:tblGrid>
                <a:gridCol w="7294425"/>
                <a:gridCol w="3314700"/>
              </a:tblGrid>
              <a:tr h="750925">
                <a:tc>
                  <a:txBody>
                    <a:bodyPr/>
                    <a:lstStyle/>
                    <a:p>
                      <a:pPr indent="0" lvl="0" marL="0" marR="0" rtl="1" algn="r">
                        <a:lnSpc>
                          <a:spcPct val="100000"/>
                        </a:lnSpc>
                        <a:spcBef>
                          <a:spcPts val="0"/>
                        </a:spcBef>
                        <a:spcAft>
                          <a:spcPts val="0"/>
                        </a:spcAft>
                        <a:buNone/>
                      </a:pPr>
                      <a:r>
                        <a:rPr lang="ar-MA" sz="3200" u="none" cap="none" strike="noStrike">
                          <a:solidFill>
                            <a:schemeClr val="dk1"/>
                          </a:solidFill>
                        </a:rPr>
                        <a:t>يخاطب القراء عامة </a:t>
                      </a:r>
                      <a:endParaRPr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0000"/>
                        </a:lnSpc>
                        <a:spcBef>
                          <a:spcPts val="0"/>
                        </a:spcBef>
                        <a:spcAft>
                          <a:spcPts val="0"/>
                        </a:spcAft>
                        <a:buNone/>
                      </a:pPr>
                      <a:r>
                        <a:rPr b="1" lang="ar-MA" sz="3200" u="none" cap="none" strike="noStrike">
                          <a:solidFill>
                            <a:schemeClr val="dk1"/>
                          </a:solidFill>
                        </a:rPr>
                        <a:t>مَنِ ﭐلْمُخَاطَبُ؟</a:t>
                      </a:r>
                      <a:endParaRPr b="1"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bl>
          </a:graphicData>
        </a:graphic>
      </p:graphicFrame>
      <p:pic>
        <p:nvPicPr>
          <p:cNvPr id="877" name="Google Shape;877;p43"/>
          <p:cNvPicPr preferRelativeResize="0"/>
          <p:nvPr/>
        </p:nvPicPr>
        <p:blipFill rotWithShape="1">
          <a:blip r:embed="rId4">
            <a:alphaModFix/>
          </a:blip>
          <a:srcRect b="0" l="0" r="0" t="0"/>
          <a:stretch/>
        </p:blipFill>
        <p:spPr>
          <a:xfrm>
            <a:off x="58515" y="60606"/>
            <a:ext cx="730250" cy="73025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1" name="Shape 881"/>
        <p:cNvGrpSpPr/>
        <p:nvPr/>
      </p:nvGrpSpPr>
      <p:grpSpPr>
        <a:xfrm>
          <a:off x="0" y="0"/>
          <a:ext cx="0" cy="0"/>
          <a:chOff x="0" y="0"/>
          <a:chExt cx="0" cy="0"/>
        </a:xfrm>
      </p:grpSpPr>
      <p:grpSp>
        <p:nvGrpSpPr>
          <p:cNvPr id="882" name="Google Shape;882;p16"/>
          <p:cNvGrpSpPr/>
          <p:nvPr/>
        </p:nvGrpSpPr>
        <p:grpSpPr>
          <a:xfrm>
            <a:off x="5130955" y="1706886"/>
            <a:ext cx="6054377" cy="3711725"/>
            <a:chOff x="1715066" y="1103461"/>
            <a:chExt cx="5717724" cy="3124203"/>
          </a:xfrm>
        </p:grpSpPr>
        <p:sp>
          <p:nvSpPr>
            <p:cNvPr id="883" name="Google Shape;883;p16"/>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884" name="Google Shape;884;p16"/>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885" name="Google Shape;885;p16"/>
          <p:cNvSpPr txBox="1"/>
          <p:nvPr/>
        </p:nvSpPr>
        <p:spPr>
          <a:xfrm>
            <a:off x="5223539" y="2321004"/>
            <a:ext cx="5869200" cy="1169551"/>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None/>
            </a:pPr>
            <a:r>
              <a:rPr b="1" i="0" lang="ar-MA" sz="4800" u="none" cap="none" strike="noStrike">
                <a:solidFill>
                  <a:srgbClr val="44546A"/>
                </a:solidFill>
                <a:latin typeface="Calibri"/>
                <a:ea typeface="Calibri"/>
                <a:cs typeface="Calibri"/>
                <a:sym typeface="Calibri"/>
              </a:rPr>
              <a:t>الممارسة المستقلة</a:t>
            </a:r>
            <a:br>
              <a:rPr b="0" i="0" lang="ar-MA" sz="9600" u="none" cap="none" strike="noStrike">
                <a:solidFill>
                  <a:srgbClr val="000000"/>
                </a:solidFill>
                <a:latin typeface="Arial"/>
                <a:ea typeface="Arial"/>
                <a:cs typeface="Arial"/>
                <a:sym typeface="Arial"/>
              </a:rPr>
            </a:br>
            <a:r>
              <a:rPr b="1" i="0" lang="ar-MA" sz="2800" u="none" cap="none" strike="noStrike">
                <a:solidFill>
                  <a:srgbClr val="44546A"/>
                </a:solidFill>
                <a:latin typeface="Calibri"/>
                <a:ea typeface="Calibri"/>
                <a:cs typeface="Calibri"/>
                <a:sym typeface="Calibri"/>
              </a:rPr>
              <a:t>( 4 دقائق)</a:t>
            </a:r>
            <a:endParaRPr b="1" i="0" sz="2800" u="none" cap="none" strike="noStrike">
              <a:solidFill>
                <a:srgbClr val="44546A"/>
              </a:solidFill>
              <a:latin typeface="Calibri"/>
              <a:ea typeface="Calibri"/>
              <a:cs typeface="Calibri"/>
              <a:sym typeface="Calibri"/>
            </a:endParaRPr>
          </a:p>
        </p:txBody>
      </p:sp>
      <p:pic>
        <p:nvPicPr>
          <p:cNvPr id="886" name="Google Shape;886;p16"/>
          <p:cNvPicPr preferRelativeResize="0"/>
          <p:nvPr/>
        </p:nvPicPr>
        <p:blipFill rotWithShape="1">
          <a:blip r:embed="rId3">
            <a:alphaModFix/>
          </a:blip>
          <a:srcRect b="0" l="0" r="0" t="0"/>
          <a:stretch/>
        </p:blipFill>
        <p:spPr>
          <a:xfrm flipH="1">
            <a:off x="1006668" y="1525583"/>
            <a:ext cx="3650756" cy="3650756"/>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0" name="Shape 890"/>
        <p:cNvGrpSpPr/>
        <p:nvPr/>
      </p:nvGrpSpPr>
      <p:grpSpPr>
        <a:xfrm>
          <a:off x="0" y="0"/>
          <a:ext cx="0" cy="0"/>
          <a:chOff x="0" y="0"/>
          <a:chExt cx="0" cy="0"/>
        </a:xfrm>
      </p:grpSpPr>
      <p:pic>
        <p:nvPicPr>
          <p:cNvPr descr="Image générée" id="891" name="Google Shape;891;p50"/>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892" name="Google Shape;892;p50"/>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893" name="Google Shape;893;p50"/>
          <p:cNvSpPr txBox="1"/>
          <p:nvPr/>
        </p:nvSpPr>
        <p:spPr>
          <a:xfrm>
            <a:off x="1337188" y="110718"/>
            <a:ext cx="10029660" cy="68211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57070"/>
                </a:solidFill>
                <a:latin typeface="Calibri"/>
                <a:ea typeface="Calibri"/>
                <a:cs typeface="Calibri"/>
                <a:sym typeface="Calibri"/>
              </a:rPr>
              <a:t>نحدد الوضعية التواصلية في النص.ما الغاية من الخطاب؟ </a:t>
            </a:r>
            <a:endParaRPr/>
          </a:p>
          <a:p>
            <a:pPr indent="0" lvl="0" marL="0" marR="0" rtl="1" algn="r">
              <a:lnSpc>
                <a:spcPct val="103750"/>
              </a:lnSpc>
              <a:spcBef>
                <a:spcPts val="0"/>
              </a:spcBef>
              <a:spcAft>
                <a:spcPts val="0"/>
              </a:spcAft>
              <a:buClr>
                <a:srgbClr val="000000"/>
              </a:buClr>
              <a:buSzPts val="2000"/>
              <a:buFont typeface="Arial"/>
              <a:buNone/>
            </a:pPr>
            <a:r>
              <a:t/>
            </a:r>
            <a:endParaRPr b="1" i="0" sz="2000" u="none" cap="none" strike="noStrike">
              <a:solidFill>
                <a:srgbClr val="222A35"/>
              </a:solidFill>
              <a:latin typeface="Calibri"/>
              <a:ea typeface="Calibri"/>
              <a:cs typeface="Calibri"/>
              <a:sym typeface="Calibri"/>
            </a:endParaRPr>
          </a:p>
        </p:txBody>
      </p:sp>
      <p:sp>
        <p:nvSpPr>
          <p:cNvPr id="894" name="Google Shape;894;p50"/>
          <p:cNvSpPr txBox="1"/>
          <p:nvPr/>
        </p:nvSpPr>
        <p:spPr>
          <a:xfrm>
            <a:off x="1652563" y="500966"/>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Calibri"/>
                <a:ea typeface="Calibri"/>
                <a:cs typeface="Calibri"/>
                <a:sym typeface="Calibri"/>
              </a:rPr>
              <a:t>يوجه المدرس  المتعلمين إلى الاشتغال  </a:t>
            </a:r>
            <a:r>
              <a:rPr b="0" i="0" lang="ar-MA" sz="1400" u="none" cap="none" strike="noStrike">
                <a:solidFill>
                  <a:srgbClr val="AEABAB"/>
                </a:solidFill>
                <a:highlight>
                  <a:srgbClr val="FFFF00"/>
                </a:highlight>
                <a:latin typeface="Calibri"/>
                <a:ea typeface="Calibri"/>
                <a:cs typeface="Calibri"/>
                <a:sym typeface="Calibri"/>
              </a:rPr>
              <a:t>فرديا</a:t>
            </a:r>
            <a:r>
              <a:rPr b="0" i="0" lang="ar-MA" sz="1400" u="none" cap="none" strike="noStrike">
                <a:solidFill>
                  <a:srgbClr val="AEABAB"/>
                </a:solidFill>
                <a:latin typeface="Calibri"/>
                <a:ea typeface="Calibri"/>
                <a:cs typeface="Calibri"/>
                <a:sym typeface="Calibri"/>
              </a:rPr>
              <a:t>، و تحديد الغاية من الخطاب، مع التصريح بسيرورة الإنجاز </a:t>
            </a:r>
            <a:endParaRPr b="0" i="1" sz="1400" u="none" cap="none" strike="noStrike">
              <a:solidFill>
                <a:srgbClr val="323F4F"/>
              </a:solidFill>
              <a:latin typeface="Calibri"/>
              <a:ea typeface="Calibri"/>
              <a:cs typeface="Calibri"/>
              <a:sym typeface="Calibri"/>
            </a:endParaRPr>
          </a:p>
        </p:txBody>
      </p:sp>
      <p:graphicFrame>
        <p:nvGraphicFramePr>
          <p:cNvPr id="895" name="Google Shape;895;p50"/>
          <p:cNvGraphicFramePr/>
          <p:nvPr/>
        </p:nvGraphicFramePr>
        <p:xfrm>
          <a:off x="757730" y="2895600"/>
          <a:ext cx="3000000" cy="3000000"/>
        </p:xfrm>
        <a:graphic>
          <a:graphicData uri="http://schemas.openxmlformats.org/drawingml/2006/table">
            <a:tbl>
              <a:tblPr bandRow="1" firstRow="1">
                <a:noFill/>
                <a:tableStyleId>{E95B03CD-5F7C-4E06-8731-F9E09FB72346}</a:tableStyleId>
              </a:tblPr>
              <a:tblGrid>
                <a:gridCol w="7294425"/>
                <a:gridCol w="3314700"/>
              </a:tblGrid>
              <a:tr h="750925">
                <a:tc>
                  <a:txBody>
                    <a:bodyPr/>
                    <a:lstStyle/>
                    <a:p>
                      <a:pPr indent="0" lvl="0" marL="0" marR="0" rtl="1" algn="r">
                        <a:lnSpc>
                          <a:spcPct val="100000"/>
                        </a:lnSpc>
                        <a:spcBef>
                          <a:spcPts val="0"/>
                        </a:spcBef>
                        <a:spcAft>
                          <a:spcPts val="0"/>
                        </a:spcAft>
                        <a:buNone/>
                      </a:pPr>
                      <a:r>
                        <a:t/>
                      </a:r>
                      <a:endParaRPr sz="3200" u="none" cap="none" strike="noStrike">
                        <a:solidFill>
                          <a:schemeClr val="dk1"/>
                        </a:solidFill>
                      </a:endParaRPr>
                    </a:p>
                    <a:p>
                      <a:pPr indent="0" lvl="0" marL="0" marR="0" rtl="1" algn="r">
                        <a:lnSpc>
                          <a:spcPct val="100000"/>
                        </a:lnSpc>
                        <a:spcBef>
                          <a:spcPts val="0"/>
                        </a:spcBef>
                        <a:spcAft>
                          <a:spcPts val="0"/>
                        </a:spcAft>
                        <a:buNone/>
                      </a:pPr>
                      <a:r>
                        <a:t/>
                      </a:r>
                      <a:endParaRPr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0000"/>
                        </a:lnSpc>
                        <a:spcBef>
                          <a:spcPts val="0"/>
                        </a:spcBef>
                        <a:spcAft>
                          <a:spcPts val="0"/>
                        </a:spcAft>
                        <a:buNone/>
                      </a:pPr>
                      <a:r>
                        <a:rPr b="1" lang="ar-MA" sz="3200" u="none" cap="none" strike="noStrike">
                          <a:solidFill>
                            <a:schemeClr val="dk1"/>
                          </a:solidFill>
                        </a:rPr>
                        <a:t>مَا ﭐلْغَايَةُ مِنَ ﭐلْخِطَابِ؟</a:t>
                      </a:r>
                      <a:endParaRPr b="1"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bl>
          </a:graphicData>
        </a:graphic>
      </p:graphicFrame>
      <p:pic>
        <p:nvPicPr>
          <p:cNvPr id="896" name="Google Shape;896;p50"/>
          <p:cNvPicPr preferRelativeResize="0"/>
          <p:nvPr/>
        </p:nvPicPr>
        <p:blipFill rotWithShape="1">
          <a:blip r:embed="rId4">
            <a:alphaModFix/>
          </a:blip>
          <a:srcRect b="0" l="0" r="0" t="0"/>
          <a:stretch/>
        </p:blipFill>
        <p:spPr>
          <a:xfrm>
            <a:off x="58515" y="60606"/>
            <a:ext cx="730250" cy="73025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0" name="Shape 900"/>
        <p:cNvGrpSpPr/>
        <p:nvPr/>
      </p:nvGrpSpPr>
      <p:grpSpPr>
        <a:xfrm>
          <a:off x="0" y="0"/>
          <a:ext cx="0" cy="0"/>
          <a:chOff x="0" y="0"/>
          <a:chExt cx="0" cy="0"/>
        </a:xfrm>
      </p:grpSpPr>
      <p:sp>
        <p:nvSpPr>
          <p:cNvPr id="901" name="Google Shape;901;p22"/>
          <p:cNvSpPr txBox="1"/>
          <p:nvPr/>
        </p:nvSpPr>
        <p:spPr>
          <a:xfrm>
            <a:off x="55562" y="270466"/>
            <a:ext cx="11298300" cy="732468"/>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None/>
            </a:pPr>
            <a:r>
              <a:rPr b="1" i="0" lang="ar-MA" sz="2000" u="none" cap="none" strike="noStrike">
                <a:solidFill>
                  <a:srgbClr val="757070"/>
                </a:solidFill>
                <a:latin typeface="Calibri"/>
                <a:ea typeface="Calibri"/>
                <a:cs typeface="Calibri"/>
                <a:sym typeface="Calibri"/>
              </a:rPr>
              <a:t>نحدد الوضعية التواصلية في النص. ما الغاية من الخطاب؟</a:t>
            </a:r>
            <a:endParaRPr/>
          </a:p>
          <a:p>
            <a:pPr indent="0" lvl="0" marL="0" marR="0" rtl="1" algn="r">
              <a:lnSpc>
                <a:spcPct val="103750"/>
              </a:lnSpc>
              <a:spcBef>
                <a:spcPts val="0"/>
              </a:spcBef>
              <a:spcAft>
                <a:spcPts val="0"/>
              </a:spcAft>
              <a:buNone/>
            </a:pPr>
            <a:r>
              <a:t/>
            </a:r>
            <a:endParaRPr b="1" i="0" sz="2000" u="none" cap="none" strike="noStrike">
              <a:solidFill>
                <a:srgbClr val="757070"/>
              </a:solidFill>
              <a:latin typeface="Calibri"/>
              <a:ea typeface="Calibri"/>
              <a:cs typeface="Calibri"/>
              <a:sym typeface="Calibri"/>
            </a:endParaRPr>
          </a:p>
        </p:txBody>
      </p:sp>
      <p:sp>
        <p:nvSpPr>
          <p:cNvPr id="902" name="Google Shape;902;p22"/>
          <p:cNvSpPr/>
          <p:nvPr/>
        </p:nvSpPr>
        <p:spPr>
          <a:xfrm>
            <a:off x="318722" y="2329007"/>
            <a:ext cx="11298299" cy="174423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ctr">
              <a:lnSpc>
                <a:spcPct val="150000"/>
              </a:lnSpc>
              <a:spcBef>
                <a:spcPts val="0"/>
              </a:spcBef>
              <a:spcAft>
                <a:spcPts val="0"/>
              </a:spcAft>
              <a:buNone/>
            </a:pPr>
            <a:r>
              <a:rPr b="1" i="0" lang="ar-MA" sz="2800" u="none" cap="none" strike="noStrike">
                <a:solidFill>
                  <a:schemeClr val="dk1"/>
                </a:solidFill>
                <a:latin typeface="Calibri"/>
                <a:ea typeface="Calibri"/>
                <a:cs typeface="Calibri"/>
                <a:sym typeface="Calibri"/>
              </a:rPr>
              <a:t>              نَعْتَمِدُ ﭐلْمُؤَشِّرَاتِ ﭐلْآتِيةَ </a:t>
            </a:r>
            <a:r>
              <a:rPr b="1" i="0" lang="ar-MA" sz="3000" u="none" cap="none" strike="noStrike">
                <a:solidFill>
                  <a:schemeClr val="dk1"/>
                </a:solidFill>
                <a:latin typeface="Calibri"/>
                <a:ea typeface="Calibri"/>
                <a:cs typeface="Calibri"/>
                <a:sym typeface="Calibri"/>
              </a:rPr>
              <a:t>لِمَعْرِفَةِ ٱلْغَايَة من ﭐلْخِطَابِ :</a:t>
            </a:r>
            <a:endParaRPr/>
          </a:p>
          <a:p>
            <a:pPr indent="-457200" lvl="0" marL="457200" marR="0" rtl="1" algn="r">
              <a:lnSpc>
                <a:spcPct val="150000"/>
              </a:lnSpc>
              <a:spcBef>
                <a:spcPts val="0"/>
              </a:spcBef>
              <a:spcAft>
                <a:spcPts val="0"/>
              </a:spcAft>
              <a:buClr>
                <a:schemeClr val="dk1"/>
              </a:buClr>
              <a:buSzPts val="2800"/>
              <a:buFont typeface="Arial"/>
              <a:buChar char="-"/>
            </a:pPr>
            <a:r>
              <a:rPr b="1" i="0" lang="ar-MA" sz="3000" u="none" cap="none" strike="noStrike">
                <a:solidFill>
                  <a:schemeClr val="dk1"/>
                </a:solidFill>
                <a:highlight>
                  <a:srgbClr val="FFFF00"/>
                </a:highlight>
                <a:latin typeface="Calibri"/>
                <a:ea typeface="Calibri"/>
                <a:cs typeface="Calibri"/>
                <a:sym typeface="Calibri"/>
              </a:rPr>
              <a:t>الأسلوب</a:t>
            </a:r>
            <a:r>
              <a:rPr b="1" i="0" lang="ar-MA" sz="3000" u="none" cap="none" strike="noStrike">
                <a:solidFill>
                  <a:schemeClr val="dk1"/>
                </a:solidFill>
                <a:latin typeface="Calibri"/>
                <a:ea typeface="Calibri"/>
                <a:cs typeface="Calibri"/>
                <a:sym typeface="Calibri"/>
              </a:rPr>
              <a:t> الموظف في النص: أسلوب سردي يهدف إلى الحكي و التسلية و أخذ العبرة.</a:t>
            </a:r>
            <a:endParaRPr/>
          </a:p>
          <a:p>
            <a:pPr indent="-457200" lvl="0" marL="457200" marR="0" rtl="1" algn="r">
              <a:lnSpc>
                <a:spcPct val="150000"/>
              </a:lnSpc>
              <a:spcBef>
                <a:spcPts val="0"/>
              </a:spcBef>
              <a:spcAft>
                <a:spcPts val="0"/>
              </a:spcAft>
              <a:buClr>
                <a:schemeClr val="dk1"/>
              </a:buClr>
              <a:buSzPts val="2800"/>
              <a:buFont typeface="Arial"/>
              <a:buChar char="-"/>
            </a:pPr>
            <a:r>
              <a:rPr b="1" i="0" lang="ar-MA" sz="3000" u="none" cap="none" strike="noStrike">
                <a:solidFill>
                  <a:schemeClr val="dk1"/>
                </a:solidFill>
                <a:latin typeface="Calibri"/>
                <a:ea typeface="Calibri"/>
                <a:cs typeface="Calibri"/>
                <a:sym typeface="Calibri"/>
              </a:rPr>
              <a:t>الألفاظ والعبارات </a:t>
            </a:r>
            <a:r>
              <a:rPr b="1" i="0" lang="ar-MA" sz="3000" u="none" cap="none" strike="noStrike">
                <a:solidFill>
                  <a:schemeClr val="dk1"/>
                </a:solidFill>
                <a:highlight>
                  <a:srgbClr val="FFFF00"/>
                </a:highlight>
                <a:latin typeface="Calibri"/>
                <a:ea typeface="Calibri"/>
                <a:cs typeface="Calibri"/>
                <a:sym typeface="Calibri"/>
              </a:rPr>
              <a:t>المفتاحية</a:t>
            </a:r>
            <a:r>
              <a:rPr b="1" i="0" lang="ar-MA" sz="3000" u="none" cap="none" strike="noStrike">
                <a:solidFill>
                  <a:schemeClr val="dk1"/>
                </a:solidFill>
                <a:latin typeface="Calibri"/>
                <a:ea typeface="Calibri"/>
                <a:cs typeface="Calibri"/>
                <a:sym typeface="Calibri"/>
              </a:rPr>
              <a:t>: (أريد أن أتعلم - كنتُ – بقيتُ ...) </a:t>
            </a:r>
            <a:endParaRPr/>
          </a:p>
          <a:p>
            <a:pPr indent="-457200" lvl="0" marL="457200" marR="0" rtl="1" algn="r">
              <a:lnSpc>
                <a:spcPct val="150000"/>
              </a:lnSpc>
              <a:spcBef>
                <a:spcPts val="0"/>
              </a:spcBef>
              <a:spcAft>
                <a:spcPts val="0"/>
              </a:spcAft>
              <a:buClr>
                <a:schemeClr val="dk1"/>
              </a:buClr>
              <a:buSzPts val="2800"/>
              <a:buFont typeface="Arial"/>
              <a:buChar char="-"/>
            </a:pPr>
            <a:r>
              <a:rPr b="1" i="0" lang="ar-MA" sz="3000" u="none" cap="none" strike="noStrike">
                <a:solidFill>
                  <a:schemeClr val="dk1"/>
                </a:solidFill>
                <a:highlight>
                  <a:srgbClr val="FFFF00"/>
                </a:highlight>
                <a:latin typeface="Calibri"/>
                <a:ea typeface="Calibri"/>
                <a:cs typeface="Calibri"/>
                <a:sym typeface="Calibri"/>
              </a:rPr>
              <a:t>عنوان</a:t>
            </a:r>
            <a:r>
              <a:rPr b="1" i="0" lang="ar-MA" sz="3000" u="none" cap="none" strike="noStrike">
                <a:solidFill>
                  <a:schemeClr val="dk1"/>
                </a:solidFill>
                <a:latin typeface="Calibri"/>
                <a:ea typeface="Calibri"/>
                <a:cs typeface="Calibri"/>
                <a:sym typeface="Calibri"/>
              </a:rPr>
              <a:t> النص: أول قرار...أريد أن أتعلم</a:t>
            </a:r>
            <a:endParaRPr b="1" i="0" sz="3000" u="none" cap="none" strike="noStrike">
              <a:solidFill>
                <a:schemeClr val="dk1"/>
              </a:solidFill>
              <a:latin typeface="Calibri"/>
              <a:ea typeface="Calibri"/>
              <a:cs typeface="Calibri"/>
              <a:sym typeface="Calibri"/>
            </a:endParaRPr>
          </a:p>
          <a:p>
            <a:pPr indent="0" lvl="0" marL="0" marR="0" rtl="1" algn="r">
              <a:lnSpc>
                <a:spcPct val="150000"/>
              </a:lnSpc>
              <a:spcBef>
                <a:spcPts val="0"/>
              </a:spcBef>
              <a:spcAft>
                <a:spcPts val="0"/>
              </a:spcAft>
              <a:buNone/>
            </a:pPr>
            <a:r>
              <a:t/>
            </a:r>
            <a:endParaRPr b="1" i="0" sz="3000" u="none" cap="none" strike="noStrike">
              <a:solidFill>
                <a:srgbClr val="000000"/>
              </a:solidFill>
              <a:latin typeface="Arial"/>
              <a:ea typeface="Arial"/>
              <a:cs typeface="Arial"/>
              <a:sym typeface="Arial"/>
            </a:endParaRPr>
          </a:p>
        </p:txBody>
      </p:sp>
      <p:sp>
        <p:nvSpPr>
          <p:cNvPr id="903" name="Google Shape;903;p22"/>
          <p:cNvSpPr txBox="1"/>
          <p:nvPr>
            <p:ph type="title"/>
          </p:nvPr>
        </p:nvSpPr>
        <p:spPr>
          <a:xfrm>
            <a:off x="1456021" y="670663"/>
            <a:ext cx="10161000" cy="362100"/>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rgbClr val="AEABAB"/>
              </a:buClr>
              <a:buSzPts val="1400"/>
              <a:buFont typeface="Calibri"/>
              <a:buNone/>
            </a:pPr>
            <a:r>
              <a:rPr lang="ar-MA" sz="1400">
                <a:solidFill>
                  <a:srgbClr val="AEABAB"/>
                </a:solidFill>
              </a:rPr>
              <a:t>يوجه المدرس  المتعلمين إلى الاشتغال </a:t>
            </a:r>
            <a:r>
              <a:rPr lang="ar-MA" sz="1400">
                <a:solidFill>
                  <a:srgbClr val="AEABAB"/>
                </a:solidFill>
                <a:highlight>
                  <a:srgbClr val="FFFF00"/>
                </a:highlight>
              </a:rPr>
              <a:t>فرديا</a:t>
            </a:r>
            <a:r>
              <a:rPr lang="ar-MA" sz="1400">
                <a:solidFill>
                  <a:srgbClr val="AEABAB"/>
                </a:solidFill>
              </a:rPr>
              <a:t>، و تحديد الغاية من الخطاب، مع التصريح بسيرورة الإنجاز </a:t>
            </a:r>
            <a:endParaRPr sz="1400">
              <a:solidFill>
                <a:srgbClr val="AEABAB"/>
              </a:solidFill>
            </a:endParaRPr>
          </a:p>
        </p:txBody>
      </p:sp>
      <p:pic>
        <p:nvPicPr>
          <p:cNvPr id="904" name="Google Shape;904;p22"/>
          <p:cNvPicPr preferRelativeResize="0"/>
          <p:nvPr/>
        </p:nvPicPr>
        <p:blipFill rotWithShape="1">
          <a:blip r:embed="rId3">
            <a:alphaModFix/>
          </a:blip>
          <a:srcRect b="0" l="0" r="0" t="0"/>
          <a:stretch/>
        </p:blipFill>
        <p:spPr>
          <a:xfrm>
            <a:off x="390667" y="270466"/>
            <a:ext cx="730250" cy="7302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2">
                                            <p:txEl>
                                              <p:pRg end="0" st="0"/>
                                            </p:txEl>
                                          </p:spTgt>
                                        </p:tgtEl>
                                        <p:attrNameLst>
                                          <p:attrName>style.visibility</p:attrName>
                                        </p:attrNameLst>
                                      </p:cBhvr>
                                      <p:to>
                                        <p:strVal val="visible"/>
                                      </p:to>
                                    </p:set>
                                    <p:animEffect filter="fade" transition="in">
                                      <p:cBhvr>
                                        <p:cTn dur="1000"/>
                                        <p:tgtEl>
                                          <p:spTgt spid="90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2">
                                            <p:txEl>
                                              <p:pRg end="1" st="1"/>
                                            </p:txEl>
                                          </p:spTgt>
                                        </p:tgtEl>
                                        <p:attrNameLst>
                                          <p:attrName>style.visibility</p:attrName>
                                        </p:attrNameLst>
                                      </p:cBhvr>
                                      <p:to>
                                        <p:strVal val="visible"/>
                                      </p:to>
                                    </p:set>
                                    <p:animEffect filter="fade" transition="in">
                                      <p:cBhvr>
                                        <p:cTn dur="1000"/>
                                        <p:tgtEl>
                                          <p:spTgt spid="90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2">
                                            <p:txEl>
                                              <p:pRg end="2" st="2"/>
                                            </p:txEl>
                                          </p:spTgt>
                                        </p:tgtEl>
                                        <p:attrNameLst>
                                          <p:attrName>style.visibility</p:attrName>
                                        </p:attrNameLst>
                                      </p:cBhvr>
                                      <p:to>
                                        <p:strVal val="visible"/>
                                      </p:to>
                                    </p:set>
                                    <p:animEffect filter="fade" transition="in">
                                      <p:cBhvr>
                                        <p:cTn dur="1000"/>
                                        <p:tgtEl>
                                          <p:spTgt spid="90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2">
                                            <p:txEl>
                                              <p:pRg end="3" st="3"/>
                                            </p:txEl>
                                          </p:spTgt>
                                        </p:tgtEl>
                                        <p:attrNameLst>
                                          <p:attrName>style.visibility</p:attrName>
                                        </p:attrNameLst>
                                      </p:cBhvr>
                                      <p:to>
                                        <p:strVal val="visible"/>
                                      </p:to>
                                    </p:set>
                                    <p:animEffect filter="fade" transition="in">
                                      <p:cBhvr>
                                        <p:cTn dur="1000"/>
                                        <p:tgtEl>
                                          <p:spTgt spid="90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2">
                                            <p:txEl>
                                              <p:pRg end="4" st="4"/>
                                            </p:txEl>
                                          </p:spTgt>
                                        </p:tgtEl>
                                        <p:attrNameLst>
                                          <p:attrName>style.visibility</p:attrName>
                                        </p:attrNameLst>
                                      </p:cBhvr>
                                      <p:to>
                                        <p:strVal val="visible"/>
                                      </p:to>
                                    </p:set>
                                    <p:animEffect filter="fade" transition="in">
                                      <p:cBhvr>
                                        <p:cTn dur="1000"/>
                                        <p:tgtEl>
                                          <p:spTgt spid="902">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8" name="Shape 908"/>
        <p:cNvGrpSpPr/>
        <p:nvPr/>
      </p:nvGrpSpPr>
      <p:grpSpPr>
        <a:xfrm>
          <a:off x="0" y="0"/>
          <a:ext cx="0" cy="0"/>
          <a:chOff x="0" y="0"/>
          <a:chExt cx="0" cy="0"/>
        </a:xfrm>
      </p:grpSpPr>
      <p:sp>
        <p:nvSpPr>
          <p:cNvPr id="909" name="Google Shape;909;p40"/>
          <p:cNvSpPr txBox="1"/>
          <p:nvPr/>
        </p:nvSpPr>
        <p:spPr>
          <a:xfrm>
            <a:off x="55562" y="270466"/>
            <a:ext cx="11298300"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None/>
            </a:pPr>
            <a:r>
              <a:rPr b="1" i="0" lang="ar-MA" sz="2000" u="none" cap="none" strike="noStrike">
                <a:solidFill>
                  <a:srgbClr val="757070"/>
                </a:solidFill>
                <a:latin typeface="Calibri"/>
                <a:ea typeface="Calibri"/>
                <a:cs typeface="Calibri"/>
                <a:sym typeface="Calibri"/>
              </a:rPr>
              <a:t>نحدد الوضعية التواصلية في النص.</a:t>
            </a:r>
            <a:endParaRPr/>
          </a:p>
        </p:txBody>
      </p:sp>
      <p:sp>
        <p:nvSpPr>
          <p:cNvPr id="910" name="Google Shape;910;p40"/>
          <p:cNvSpPr/>
          <p:nvPr/>
        </p:nvSpPr>
        <p:spPr>
          <a:xfrm>
            <a:off x="744745" y="2022848"/>
            <a:ext cx="10609117" cy="2640277"/>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r">
              <a:lnSpc>
                <a:spcPct val="150000"/>
              </a:lnSpc>
              <a:spcBef>
                <a:spcPts val="0"/>
              </a:spcBef>
              <a:spcAft>
                <a:spcPts val="0"/>
              </a:spcAft>
              <a:buNone/>
            </a:pPr>
            <a:r>
              <a:rPr b="1" i="0" lang="ar-MA" sz="3000" u="none" cap="none" strike="noStrike">
                <a:solidFill>
                  <a:schemeClr val="dk1"/>
                </a:solidFill>
                <a:latin typeface="Calibri"/>
                <a:ea typeface="Calibri"/>
                <a:cs typeface="Calibri"/>
                <a:sym typeface="Calibri"/>
              </a:rPr>
              <a:t>من خلال المؤشرات نفترض أن الكاتب يريد أن يتقاسم تجربته مع القراء والتعبير عن ذاته وتخليد اسمه...</a:t>
            </a:r>
            <a:endParaRPr/>
          </a:p>
          <a:p>
            <a:pPr indent="-279400" lvl="0" marL="457200" marR="0" rtl="1" algn="r">
              <a:lnSpc>
                <a:spcPct val="150000"/>
              </a:lnSpc>
              <a:spcBef>
                <a:spcPts val="0"/>
              </a:spcBef>
              <a:spcAft>
                <a:spcPts val="0"/>
              </a:spcAft>
              <a:buClr>
                <a:schemeClr val="dk1"/>
              </a:buClr>
              <a:buSzPts val="2800"/>
              <a:buFont typeface="Arial"/>
              <a:buNone/>
            </a:pPr>
            <a:r>
              <a:t/>
            </a:r>
            <a:endParaRPr b="1" i="0" sz="3000" u="none" cap="none" strike="noStrike">
              <a:solidFill>
                <a:schemeClr val="dk1"/>
              </a:solidFill>
              <a:highlight>
                <a:srgbClr val="FFFF00"/>
              </a:highlight>
              <a:latin typeface="Calibri"/>
              <a:ea typeface="Calibri"/>
              <a:cs typeface="Calibri"/>
              <a:sym typeface="Calibri"/>
            </a:endParaRPr>
          </a:p>
          <a:p>
            <a:pPr indent="0" lvl="0" marL="0" marR="0" rtl="1" algn="r">
              <a:lnSpc>
                <a:spcPct val="150000"/>
              </a:lnSpc>
              <a:spcBef>
                <a:spcPts val="0"/>
              </a:spcBef>
              <a:spcAft>
                <a:spcPts val="0"/>
              </a:spcAft>
              <a:buNone/>
            </a:pPr>
            <a:r>
              <a:t/>
            </a:r>
            <a:endParaRPr b="1" i="0" sz="3000" u="none" cap="none" strike="noStrike">
              <a:solidFill>
                <a:srgbClr val="000000"/>
              </a:solidFill>
              <a:latin typeface="Arial"/>
              <a:ea typeface="Arial"/>
              <a:cs typeface="Arial"/>
              <a:sym typeface="Arial"/>
            </a:endParaRPr>
          </a:p>
        </p:txBody>
      </p:sp>
      <p:sp>
        <p:nvSpPr>
          <p:cNvPr id="911" name="Google Shape;911;p40"/>
          <p:cNvSpPr txBox="1"/>
          <p:nvPr>
            <p:ph type="title"/>
          </p:nvPr>
        </p:nvSpPr>
        <p:spPr>
          <a:xfrm>
            <a:off x="1456021" y="670663"/>
            <a:ext cx="10161000" cy="362100"/>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rgbClr val="AEABAB"/>
              </a:buClr>
              <a:buSzPts val="1400"/>
              <a:buFont typeface="Calibri"/>
              <a:buNone/>
            </a:pPr>
            <a:r>
              <a:rPr lang="ar-MA" sz="1400">
                <a:solidFill>
                  <a:srgbClr val="AEABAB"/>
                </a:solidFill>
              </a:rPr>
              <a:t>يوجه المدرس  المتعلمين إلى الاشتغال </a:t>
            </a:r>
            <a:r>
              <a:rPr lang="ar-MA" sz="1400">
                <a:solidFill>
                  <a:srgbClr val="AEABAB"/>
                </a:solidFill>
                <a:highlight>
                  <a:srgbClr val="FFFF00"/>
                </a:highlight>
              </a:rPr>
              <a:t>فرديا</a:t>
            </a:r>
            <a:r>
              <a:rPr lang="ar-MA" sz="1400">
                <a:solidFill>
                  <a:srgbClr val="AEABAB"/>
                </a:solidFill>
              </a:rPr>
              <a:t>، و تحديد الغاية من الخطاب، مع التصريح بسيرورة الإنجاز </a:t>
            </a:r>
            <a:endParaRPr sz="1400">
              <a:solidFill>
                <a:srgbClr val="AEABAB"/>
              </a:solidFill>
            </a:endParaRPr>
          </a:p>
        </p:txBody>
      </p:sp>
      <p:pic>
        <p:nvPicPr>
          <p:cNvPr id="912" name="Google Shape;912;p40"/>
          <p:cNvPicPr preferRelativeResize="0"/>
          <p:nvPr/>
        </p:nvPicPr>
        <p:blipFill rotWithShape="1">
          <a:blip r:embed="rId3">
            <a:alphaModFix/>
          </a:blip>
          <a:srcRect b="0" l="0" r="0" t="0"/>
          <a:stretch/>
        </p:blipFill>
        <p:spPr>
          <a:xfrm>
            <a:off x="390667" y="270466"/>
            <a:ext cx="730250" cy="730250"/>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6" name="Shape 916"/>
        <p:cNvGrpSpPr/>
        <p:nvPr/>
      </p:nvGrpSpPr>
      <p:grpSpPr>
        <a:xfrm>
          <a:off x="0" y="0"/>
          <a:ext cx="0" cy="0"/>
          <a:chOff x="0" y="0"/>
          <a:chExt cx="0" cy="0"/>
        </a:xfrm>
      </p:grpSpPr>
      <p:pic>
        <p:nvPicPr>
          <p:cNvPr descr="Image générée" id="917" name="Google Shape;917;p51"/>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918" name="Google Shape;918;p51"/>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919" name="Google Shape;919;p51"/>
          <p:cNvSpPr txBox="1"/>
          <p:nvPr/>
        </p:nvSpPr>
        <p:spPr>
          <a:xfrm>
            <a:off x="1337188" y="110718"/>
            <a:ext cx="10029660" cy="68211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57070"/>
                </a:solidFill>
                <a:latin typeface="Calibri"/>
                <a:ea typeface="Calibri"/>
                <a:cs typeface="Calibri"/>
                <a:sym typeface="Calibri"/>
              </a:rPr>
              <a:t>نحدد الوضعية التواصلية في النص.</a:t>
            </a:r>
            <a:endParaRPr/>
          </a:p>
          <a:p>
            <a:pPr indent="0" lvl="0" marL="0" marR="0" rtl="1" algn="r">
              <a:lnSpc>
                <a:spcPct val="103750"/>
              </a:lnSpc>
              <a:spcBef>
                <a:spcPts val="0"/>
              </a:spcBef>
              <a:spcAft>
                <a:spcPts val="0"/>
              </a:spcAft>
              <a:buClr>
                <a:srgbClr val="000000"/>
              </a:buClr>
              <a:buSzPts val="2000"/>
              <a:buFont typeface="Arial"/>
              <a:buNone/>
            </a:pPr>
            <a:r>
              <a:t/>
            </a:r>
            <a:endParaRPr b="1" i="0" sz="2000" u="none" cap="none" strike="noStrike">
              <a:solidFill>
                <a:srgbClr val="222A35"/>
              </a:solidFill>
              <a:latin typeface="Calibri"/>
              <a:ea typeface="Calibri"/>
              <a:cs typeface="Calibri"/>
              <a:sym typeface="Calibri"/>
            </a:endParaRPr>
          </a:p>
        </p:txBody>
      </p:sp>
      <p:sp>
        <p:nvSpPr>
          <p:cNvPr id="920" name="Google Shape;920;p51"/>
          <p:cNvSpPr txBox="1"/>
          <p:nvPr/>
        </p:nvSpPr>
        <p:spPr>
          <a:xfrm>
            <a:off x="1652563" y="500966"/>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Calibri"/>
                <a:ea typeface="Calibri"/>
                <a:cs typeface="Calibri"/>
                <a:sym typeface="Calibri"/>
              </a:rPr>
              <a:t>يوجه المدرس  المتعلمين إلى نقل الإجابات المدونة على السبورة في كراساتهم</a:t>
            </a:r>
            <a:endParaRPr b="0" i="1" sz="1400" u="none" cap="none" strike="noStrike">
              <a:solidFill>
                <a:srgbClr val="323F4F"/>
              </a:solidFill>
              <a:latin typeface="Calibri"/>
              <a:ea typeface="Calibri"/>
              <a:cs typeface="Calibri"/>
              <a:sym typeface="Calibri"/>
            </a:endParaRPr>
          </a:p>
        </p:txBody>
      </p:sp>
      <p:graphicFrame>
        <p:nvGraphicFramePr>
          <p:cNvPr id="921" name="Google Shape;921;p51"/>
          <p:cNvGraphicFramePr/>
          <p:nvPr/>
        </p:nvGraphicFramePr>
        <p:xfrm>
          <a:off x="644645" y="2022270"/>
          <a:ext cx="3000000" cy="3000000"/>
        </p:xfrm>
        <a:graphic>
          <a:graphicData uri="http://schemas.openxmlformats.org/drawingml/2006/table">
            <a:tbl>
              <a:tblPr bandRow="1" firstRow="1">
                <a:noFill/>
                <a:tableStyleId>{E95B03CD-5F7C-4E06-8731-F9E09FB72346}</a:tableStyleId>
              </a:tblPr>
              <a:tblGrid>
                <a:gridCol w="7294425"/>
                <a:gridCol w="3314700"/>
              </a:tblGrid>
              <a:tr h="750925">
                <a:tc>
                  <a:txBody>
                    <a:bodyPr/>
                    <a:lstStyle/>
                    <a:p>
                      <a:pPr indent="0" lvl="0" marL="0" marR="0" rtl="1" algn="r">
                        <a:lnSpc>
                          <a:spcPct val="100000"/>
                        </a:lnSpc>
                        <a:spcBef>
                          <a:spcPts val="0"/>
                        </a:spcBef>
                        <a:spcAft>
                          <a:spcPts val="0"/>
                        </a:spcAft>
                        <a:buClr>
                          <a:srgbClr val="000000"/>
                        </a:buClr>
                        <a:buSzPts val="3200"/>
                        <a:buFont typeface="Arial"/>
                        <a:buNone/>
                      </a:pPr>
                      <a:r>
                        <a:rPr b="0" i="0" lang="ar-MA" sz="3200" u="none" cap="none" strike="noStrike">
                          <a:solidFill>
                            <a:schemeClr val="dk1"/>
                          </a:solidFill>
                          <a:latin typeface="Calibri"/>
                          <a:ea typeface="Calibri"/>
                          <a:cs typeface="Calibri"/>
                          <a:sym typeface="Calibri"/>
                        </a:rPr>
                        <a:t>أحمد أمين هُوَ ٱلَّذِي يَتَحَدَّثُ فِي ٱلنَّصِّ.</a:t>
                      </a:r>
                      <a:endParaRPr b="0"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0000"/>
                        </a:lnSpc>
                        <a:spcBef>
                          <a:spcPts val="0"/>
                        </a:spcBef>
                        <a:spcAft>
                          <a:spcPts val="0"/>
                        </a:spcAft>
                        <a:buNone/>
                      </a:pPr>
                      <a:r>
                        <a:rPr b="0" lang="ar-MA" sz="3200" u="none" cap="none" strike="noStrike">
                          <a:solidFill>
                            <a:schemeClr val="dk1"/>
                          </a:solidFill>
                        </a:rPr>
                        <a:t>مَنِ ﭐلْمُتَحَدِّثُ؟</a:t>
                      </a:r>
                      <a:endParaRPr b="0"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750925">
                <a:tc>
                  <a:txBody>
                    <a:bodyPr/>
                    <a:lstStyle/>
                    <a:p>
                      <a:pPr indent="0" lvl="0" marL="0" marR="0" rtl="1" algn="r">
                        <a:lnSpc>
                          <a:spcPct val="100000"/>
                        </a:lnSpc>
                        <a:spcBef>
                          <a:spcPts val="0"/>
                        </a:spcBef>
                        <a:spcAft>
                          <a:spcPts val="0"/>
                        </a:spcAft>
                        <a:buClr>
                          <a:srgbClr val="000000"/>
                        </a:buClr>
                        <a:buSzPts val="3200"/>
                        <a:buFont typeface="Arial"/>
                        <a:buNone/>
                      </a:pPr>
                      <a:r>
                        <a:rPr b="0" lang="ar-MA" sz="3200" u="none" cap="none" strike="noStrike">
                          <a:solidFill>
                            <a:schemeClr val="dk1"/>
                          </a:solidFill>
                        </a:rPr>
                        <a:t>يسرد تجربته في الكتابة.</a:t>
                      </a:r>
                      <a:endParaRPr b="0"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0000"/>
                        </a:lnSpc>
                        <a:spcBef>
                          <a:spcPts val="0"/>
                        </a:spcBef>
                        <a:spcAft>
                          <a:spcPts val="0"/>
                        </a:spcAft>
                        <a:buNone/>
                      </a:pPr>
                      <a:r>
                        <a:rPr b="0" lang="ar-MA" sz="3200" u="none" cap="none" strike="noStrike">
                          <a:solidFill>
                            <a:schemeClr val="dk1"/>
                          </a:solidFill>
                        </a:rPr>
                        <a:t>عَمَّ يَتَحَدَّثُ؟</a:t>
                      </a:r>
                      <a:endParaRPr b="0"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750925">
                <a:tc>
                  <a:txBody>
                    <a:bodyPr/>
                    <a:lstStyle/>
                    <a:p>
                      <a:pPr indent="0" lvl="0" marL="0" marR="0" rtl="1" algn="r">
                        <a:lnSpc>
                          <a:spcPct val="100000"/>
                        </a:lnSpc>
                        <a:spcBef>
                          <a:spcPts val="0"/>
                        </a:spcBef>
                        <a:spcAft>
                          <a:spcPts val="0"/>
                        </a:spcAft>
                        <a:buNone/>
                      </a:pPr>
                      <a:r>
                        <a:rPr b="0" lang="ar-MA" sz="3200" u="none" cap="none" strike="noStrike">
                          <a:solidFill>
                            <a:schemeClr val="dk1"/>
                          </a:solidFill>
                        </a:rPr>
                        <a:t>يُخَاطِبُ ﭐلْقُرَّاءَ عَامَّةً.</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0000"/>
                        </a:lnSpc>
                        <a:spcBef>
                          <a:spcPts val="0"/>
                        </a:spcBef>
                        <a:spcAft>
                          <a:spcPts val="0"/>
                        </a:spcAft>
                        <a:buNone/>
                      </a:pPr>
                      <a:r>
                        <a:rPr b="0" lang="ar-MA" sz="3200" u="none" cap="none" strike="noStrike">
                          <a:solidFill>
                            <a:schemeClr val="dk1"/>
                          </a:solidFill>
                        </a:rPr>
                        <a:t>مَنِ ﭐلْمُخَاطَبُ؟</a:t>
                      </a:r>
                      <a:endParaRPr b="0"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750925">
                <a:tc>
                  <a:txBody>
                    <a:bodyPr/>
                    <a:lstStyle/>
                    <a:p>
                      <a:pPr indent="0" lvl="0" marL="0" marR="0" rtl="1" algn="r">
                        <a:lnSpc>
                          <a:spcPct val="100000"/>
                        </a:lnSpc>
                        <a:spcBef>
                          <a:spcPts val="0"/>
                        </a:spcBef>
                        <a:spcAft>
                          <a:spcPts val="0"/>
                        </a:spcAft>
                        <a:buClr>
                          <a:srgbClr val="000000"/>
                        </a:buClr>
                        <a:buSzPts val="3200"/>
                        <a:buFont typeface="Arial"/>
                        <a:buNone/>
                      </a:pPr>
                      <a:r>
                        <a:rPr b="0" i="0" lang="ar-MA" sz="3200" u="none" cap="none" strike="noStrike">
                          <a:solidFill>
                            <a:srgbClr val="000000"/>
                          </a:solidFill>
                          <a:latin typeface="Calibri"/>
                          <a:ea typeface="Calibri"/>
                          <a:cs typeface="Calibri"/>
                          <a:sym typeface="Calibri"/>
                        </a:rPr>
                        <a:t>ليتقاسم معهم تجربته الغنية ويعبر عن ذاته</a:t>
                      </a:r>
                      <a:endParaRPr b="0"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0000"/>
                        </a:lnSpc>
                        <a:spcBef>
                          <a:spcPts val="0"/>
                        </a:spcBef>
                        <a:spcAft>
                          <a:spcPts val="0"/>
                        </a:spcAft>
                        <a:buNone/>
                      </a:pPr>
                      <a:r>
                        <a:rPr b="0" lang="ar-MA" sz="3200" u="none" cap="none" strike="noStrike">
                          <a:solidFill>
                            <a:schemeClr val="dk1"/>
                          </a:solidFill>
                        </a:rPr>
                        <a:t>مَا ﭐلْغَايَةُ مِنَ ﭐلْخِطَابِ؟</a:t>
                      </a:r>
                      <a:endParaRPr b="0"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bl>
          </a:graphicData>
        </a:graphic>
      </p:graphicFrame>
      <p:pic>
        <p:nvPicPr>
          <p:cNvPr descr="Lever la main - Icônes mains et gestes gratuites" id="922" name="Google Shape;922;p51"/>
          <p:cNvPicPr preferRelativeResize="0"/>
          <p:nvPr/>
        </p:nvPicPr>
        <p:blipFill rotWithShape="1">
          <a:blip r:embed="rId4">
            <a:alphaModFix/>
          </a:blip>
          <a:srcRect b="0" l="0" r="0" t="0"/>
          <a:stretch/>
        </p:blipFill>
        <p:spPr>
          <a:xfrm>
            <a:off x="46653" y="59403"/>
            <a:ext cx="735012" cy="733425"/>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6" name="Shape 926"/>
        <p:cNvGrpSpPr/>
        <p:nvPr/>
      </p:nvGrpSpPr>
      <p:grpSpPr>
        <a:xfrm>
          <a:off x="0" y="0"/>
          <a:ext cx="0" cy="0"/>
          <a:chOff x="0" y="0"/>
          <a:chExt cx="0" cy="0"/>
        </a:xfrm>
      </p:grpSpPr>
      <p:grpSp>
        <p:nvGrpSpPr>
          <p:cNvPr id="927" name="Google Shape;927;p70"/>
          <p:cNvGrpSpPr/>
          <p:nvPr/>
        </p:nvGrpSpPr>
        <p:grpSpPr>
          <a:xfrm>
            <a:off x="5130955" y="1706886"/>
            <a:ext cx="6054377" cy="3711725"/>
            <a:chOff x="1715066" y="1103461"/>
            <a:chExt cx="5717724" cy="3124203"/>
          </a:xfrm>
        </p:grpSpPr>
        <p:sp>
          <p:nvSpPr>
            <p:cNvPr id="928" name="Google Shape;928;p70"/>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929" name="Google Shape;929;p70"/>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930" name="Google Shape;930;p70"/>
          <p:cNvSpPr txBox="1"/>
          <p:nvPr/>
        </p:nvSpPr>
        <p:spPr>
          <a:xfrm>
            <a:off x="5223539" y="2321004"/>
            <a:ext cx="5869200" cy="1908215"/>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None/>
            </a:pPr>
            <a:r>
              <a:rPr b="1" i="0" lang="ar-MA" sz="4800" u="none" cap="none" strike="noStrike">
                <a:solidFill>
                  <a:srgbClr val="44546A"/>
                </a:solidFill>
                <a:latin typeface="Calibri"/>
                <a:ea typeface="Calibri"/>
                <a:cs typeface="Calibri"/>
                <a:sym typeface="Calibri"/>
              </a:rPr>
              <a:t>استخرج معلومات صريحة من النص</a:t>
            </a:r>
            <a:br>
              <a:rPr b="0" i="0" lang="ar-MA" sz="9600" u="none" cap="none" strike="noStrike">
                <a:solidFill>
                  <a:srgbClr val="000000"/>
                </a:solidFill>
                <a:latin typeface="Arial"/>
                <a:ea typeface="Arial"/>
                <a:cs typeface="Arial"/>
                <a:sym typeface="Arial"/>
              </a:rPr>
            </a:br>
            <a:endParaRPr b="1" i="0" sz="2800" u="none" cap="none" strike="noStrike">
              <a:solidFill>
                <a:srgbClr val="44546A"/>
              </a:solidFill>
              <a:latin typeface="Calibri"/>
              <a:ea typeface="Calibri"/>
              <a:cs typeface="Calibri"/>
              <a:sym typeface="Calibri"/>
            </a:endParaRPr>
          </a:p>
        </p:txBody>
      </p:sp>
      <p:pic>
        <p:nvPicPr>
          <p:cNvPr id="931" name="Google Shape;931;p70"/>
          <p:cNvPicPr preferRelativeResize="0"/>
          <p:nvPr/>
        </p:nvPicPr>
        <p:blipFill rotWithShape="1">
          <a:blip r:embed="rId3">
            <a:alphaModFix/>
          </a:blip>
          <a:srcRect b="0" l="0" r="0" t="0"/>
          <a:stretch/>
        </p:blipFill>
        <p:spPr>
          <a:xfrm flipH="1">
            <a:off x="1006668" y="1525583"/>
            <a:ext cx="3650756" cy="3650756"/>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5" name="Shape 935"/>
        <p:cNvGrpSpPr/>
        <p:nvPr/>
      </p:nvGrpSpPr>
      <p:grpSpPr>
        <a:xfrm>
          <a:off x="0" y="0"/>
          <a:ext cx="0" cy="0"/>
          <a:chOff x="0" y="0"/>
          <a:chExt cx="0" cy="0"/>
        </a:xfrm>
      </p:grpSpPr>
      <p:pic>
        <p:nvPicPr>
          <p:cNvPr descr="Image générée" id="936" name="Google Shape;936;p47"/>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937" name="Google Shape;937;p47"/>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938" name="Google Shape;938;p47"/>
          <p:cNvSpPr txBox="1"/>
          <p:nvPr/>
        </p:nvSpPr>
        <p:spPr>
          <a:xfrm>
            <a:off x="1337188" y="110718"/>
            <a:ext cx="10029660" cy="682110"/>
          </a:xfrm>
          <a:prstGeom prst="rect">
            <a:avLst/>
          </a:prstGeom>
          <a:noFill/>
          <a:ln>
            <a:noFill/>
          </a:ln>
        </p:spPr>
        <p:txBody>
          <a:bodyPr anchorCtr="0" anchor="t" bIns="45700" lIns="91425" spcFirstLastPara="1" rIns="91425" wrap="square" tIns="45700">
            <a:spAutoFit/>
          </a:bodyPr>
          <a:lstStyle/>
          <a:p>
            <a:pPr indent="-127000" lvl="0" marL="0" marR="0" rtl="1" algn="r">
              <a:lnSpc>
                <a:spcPct val="103750"/>
              </a:lnSpc>
              <a:spcBef>
                <a:spcPts val="0"/>
              </a:spcBef>
              <a:spcAft>
                <a:spcPts val="0"/>
              </a:spcAft>
              <a:buClr>
                <a:srgbClr val="106585"/>
              </a:buClr>
              <a:buSzPts val="2000"/>
              <a:buFont typeface="Arial"/>
              <a:buChar char="•"/>
            </a:pPr>
            <a:r>
              <a:rPr b="1" i="0" lang="ar-MA" sz="2000" u="none" cap="none" strike="noStrike">
                <a:solidFill>
                  <a:srgbClr val="106585"/>
                </a:solidFill>
                <a:latin typeface="Calibri"/>
                <a:ea typeface="Calibri"/>
                <a:cs typeface="Calibri"/>
                <a:sym typeface="Calibri"/>
              </a:rPr>
              <a:t>أستخرج من النص أفعال الكلام الدالة على التعبير عن موقف شخصي، والرضا عن الحياة الجديدة للكاتب.</a:t>
            </a:r>
            <a:endParaRPr/>
          </a:p>
          <a:p>
            <a:pPr indent="0" lvl="0" marL="0" marR="0" rtl="1" algn="r">
              <a:lnSpc>
                <a:spcPct val="103750"/>
              </a:lnSpc>
              <a:spcBef>
                <a:spcPts val="0"/>
              </a:spcBef>
              <a:spcAft>
                <a:spcPts val="0"/>
              </a:spcAft>
              <a:buClr>
                <a:srgbClr val="000000"/>
              </a:buClr>
              <a:buSzPts val="2000"/>
              <a:buFont typeface="Arial"/>
              <a:buNone/>
            </a:pPr>
            <a:r>
              <a:t/>
            </a:r>
            <a:endParaRPr b="1" i="0" sz="2000" u="none" cap="none" strike="noStrike">
              <a:solidFill>
                <a:srgbClr val="222A35"/>
              </a:solidFill>
              <a:latin typeface="Calibri"/>
              <a:ea typeface="Calibri"/>
              <a:cs typeface="Calibri"/>
              <a:sym typeface="Calibri"/>
            </a:endParaRPr>
          </a:p>
        </p:txBody>
      </p:sp>
      <p:sp>
        <p:nvSpPr>
          <p:cNvPr id="939" name="Google Shape;939;p47"/>
          <p:cNvSpPr txBox="1"/>
          <p:nvPr/>
        </p:nvSpPr>
        <p:spPr>
          <a:xfrm>
            <a:off x="1652563" y="500966"/>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Calibri"/>
                <a:ea typeface="Calibri"/>
                <a:cs typeface="Calibri"/>
                <a:sym typeface="Calibri"/>
              </a:rPr>
              <a:t>يوجه المدرس المتعلمين إلى استخراج العبارات الدالة على التعبير عن الرأي، وعلى الرضا عن الحياة الجديدة مع التصريح بسيرورة الإنجاز</a:t>
            </a:r>
            <a:endParaRPr b="0" i="1" sz="1400" u="none" cap="none" strike="noStrike">
              <a:solidFill>
                <a:srgbClr val="323F4F"/>
              </a:solidFill>
              <a:latin typeface="Calibri"/>
              <a:ea typeface="Calibri"/>
              <a:cs typeface="Calibri"/>
              <a:sym typeface="Calibri"/>
            </a:endParaRPr>
          </a:p>
        </p:txBody>
      </p:sp>
      <p:pic>
        <p:nvPicPr>
          <p:cNvPr id="940" name="Google Shape;940;p47"/>
          <p:cNvPicPr preferRelativeResize="0"/>
          <p:nvPr/>
        </p:nvPicPr>
        <p:blipFill rotWithShape="1">
          <a:blip r:embed="rId4">
            <a:alphaModFix/>
          </a:blip>
          <a:srcRect b="0" l="0" r="0" t="0"/>
          <a:stretch/>
        </p:blipFill>
        <p:spPr>
          <a:xfrm>
            <a:off x="50555" y="62578"/>
            <a:ext cx="730250" cy="730250"/>
          </a:xfrm>
          <a:prstGeom prst="rect">
            <a:avLst/>
          </a:prstGeom>
          <a:noFill/>
          <a:ln>
            <a:noFill/>
          </a:ln>
        </p:spPr>
      </p:pic>
      <p:sp>
        <p:nvSpPr>
          <p:cNvPr id="941" name="Google Shape;941;p47"/>
          <p:cNvSpPr txBox="1"/>
          <p:nvPr/>
        </p:nvSpPr>
        <p:spPr>
          <a:xfrm>
            <a:off x="2949678" y="1231832"/>
            <a:ext cx="6007510" cy="52322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800"/>
              <a:buFont typeface="Arial"/>
              <a:buNone/>
            </a:pPr>
            <a:r>
              <a:rPr b="1" i="0" lang="ar-MA" sz="2800" u="none" cap="none" strike="noStrike">
                <a:solidFill>
                  <a:srgbClr val="000000"/>
                </a:solidFill>
                <a:latin typeface="Calibri"/>
                <a:ea typeface="Calibri"/>
                <a:cs typeface="Calibri"/>
                <a:sym typeface="Calibri"/>
              </a:rPr>
              <a:t>أَسْتَخْرِجُ مِنَ ٱلنَّصِّ عِبَارَاتٍ تَدُلُّ عَلَى:</a:t>
            </a:r>
            <a:endParaRPr b="1" i="0" sz="2800" u="none" cap="none" strike="noStrike">
              <a:solidFill>
                <a:srgbClr val="000000"/>
              </a:solidFill>
              <a:latin typeface="Calibri"/>
              <a:ea typeface="Calibri"/>
              <a:cs typeface="Calibri"/>
              <a:sym typeface="Calibri"/>
            </a:endParaRPr>
          </a:p>
        </p:txBody>
      </p:sp>
      <p:graphicFrame>
        <p:nvGraphicFramePr>
          <p:cNvPr id="942" name="Google Shape;942;p47"/>
          <p:cNvGraphicFramePr/>
          <p:nvPr/>
        </p:nvGraphicFramePr>
        <p:xfrm>
          <a:off x="1385597" y="1963277"/>
          <a:ext cx="3000000" cy="3000000"/>
        </p:xfrm>
        <a:graphic>
          <a:graphicData uri="http://schemas.openxmlformats.org/drawingml/2006/table">
            <a:tbl>
              <a:tblPr>
                <a:noFill/>
                <a:tableStyleId>{90398403-8E82-493A-8380-A06BAA6A7F0B}</a:tableStyleId>
              </a:tblPr>
              <a:tblGrid>
                <a:gridCol w="6214750"/>
                <a:gridCol w="3913250"/>
              </a:tblGrid>
              <a:tr h="370850">
                <a:tc>
                  <a:txBody>
                    <a:bodyPr/>
                    <a:lstStyle/>
                    <a:p>
                      <a:pPr indent="0" lvl="0" marL="0" marR="0" rtl="1" algn="ctr">
                        <a:lnSpc>
                          <a:spcPct val="200000"/>
                        </a:lnSpc>
                        <a:spcBef>
                          <a:spcPts val="0"/>
                        </a:spcBef>
                        <a:spcAft>
                          <a:spcPts val="0"/>
                        </a:spcAft>
                        <a:buNone/>
                      </a:pPr>
                      <a:r>
                        <a:rPr b="0" lang="ar-MA" sz="3200" u="none" cap="none" strike="noStrike">
                          <a:latin typeface="Calibri"/>
                          <a:ea typeface="Calibri"/>
                          <a:cs typeface="Calibri"/>
                          <a:sym typeface="Calibri"/>
                        </a:rPr>
                        <a:t>؟</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200000"/>
                        </a:lnSpc>
                        <a:spcBef>
                          <a:spcPts val="0"/>
                        </a:spcBef>
                        <a:spcAft>
                          <a:spcPts val="0"/>
                        </a:spcAft>
                        <a:buClr>
                          <a:srgbClr val="000000"/>
                        </a:buClr>
                        <a:buSzPts val="3200"/>
                        <a:buFont typeface="Arial"/>
                        <a:buNone/>
                      </a:pPr>
                      <a:r>
                        <a:rPr b="0" lang="ar-MA" sz="3200" u="none" cap="none" strike="noStrike">
                          <a:latin typeface="Calibri"/>
                          <a:ea typeface="Calibri"/>
                          <a:cs typeface="Calibri"/>
                          <a:sym typeface="Calibri"/>
                        </a:rPr>
                        <a:t>التعبير عن موقف شخصي</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370850">
                <a:tc>
                  <a:txBody>
                    <a:bodyPr/>
                    <a:lstStyle/>
                    <a:p>
                      <a:pPr indent="0" lvl="0" marL="0" marR="0" rtl="1" algn="ctr">
                        <a:lnSpc>
                          <a:spcPct val="200000"/>
                        </a:lnSpc>
                        <a:spcBef>
                          <a:spcPts val="0"/>
                        </a:spcBef>
                        <a:spcAft>
                          <a:spcPts val="0"/>
                        </a:spcAft>
                        <a:buNone/>
                      </a:pPr>
                      <a:r>
                        <a:rPr b="0" lang="ar-MA" sz="3200" u="none" cap="none" strike="noStrike">
                          <a:latin typeface="Calibri"/>
                          <a:ea typeface="Calibri"/>
                          <a:cs typeface="Calibri"/>
                          <a:sym typeface="Calibri"/>
                        </a:rPr>
                        <a:t>؟</a:t>
                      </a:r>
                      <a:endParaRPr b="0" sz="3200" u="none" cap="none" strike="noStrike">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200000"/>
                        </a:lnSpc>
                        <a:spcBef>
                          <a:spcPts val="0"/>
                        </a:spcBef>
                        <a:spcAft>
                          <a:spcPts val="0"/>
                        </a:spcAft>
                        <a:buClr>
                          <a:srgbClr val="000000"/>
                        </a:buClr>
                        <a:buSzPts val="3200"/>
                        <a:buFont typeface="Arial"/>
                        <a:buNone/>
                      </a:pPr>
                      <a:r>
                        <a:rPr b="0" lang="ar-MA" sz="3200" u="none" cap="none" strike="noStrike">
                          <a:latin typeface="Calibri"/>
                          <a:ea typeface="Calibri"/>
                          <a:cs typeface="Calibri"/>
                          <a:sym typeface="Calibri"/>
                        </a:rPr>
                        <a:t>الرضا عن الحياة الجديدة</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6" name="Shape 946"/>
        <p:cNvGrpSpPr/>
        <p:nvPr/>
      </p:nvGrpSpPr>
      <p:grpSpPr>
        <a:xfrm>
          <a:off x="0" y="0"/>
          <a:ext cx="0" cy="0"/>
          <a:chOff x="0" y="0"/>
          <a:chExt cx="0" cy="0"/>
        </a:xfrm>
      </p:grpSpPr>
      <p:pic>
        <p:nvPicPr>
          <p:cNvPr descr="Image générée" id="947" name="Google Shape;947;g308b503a709_0_79"/>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948" name="Google Shape;948;g308b503a709_0_79"/>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949" name="Google Shape;949;g308b503a709_0_79"/>
          <p:cNvSpPr txBox="1"/>
          <p:nvPr/>
        </p:nvSpPr>
        <p:spPr>
          <a:xfrm>
            <a:off x="1337188" y="110718"/>
            <a:ext cx="10029660" cy="682110"/>
          </a:xfrm>
          <a:prstGeom prst="rect">
            <a:avLst/>
          </a:prstGeom>
          <a:noFill/>
          <a:ln>
            <a:noFill/>
          </a:ln>
        </p:spPr>
        <p:txBody>
          <a:bodyPr anchorCtr="0" anchor="t" bIns="45700" lIns="91425" spcFirstLastPara="1" rIns="91425" wrap="square" tIns="45700">
            <a:spAutoFit/>
          </a:bodyPr>
          <a:lstStyle/>
          <a:p>
            <a:pPr indent="-127000" lvl="0" marL="0" marR="0" rtl="1" algn="r">
              <a:lnSpc>
                <a:spcPct val="103750"/>
              </a:lnSpc>
              <a:spcBef>
                <a:spcPts val="0"/>
              </a:spcBef>
              <a:spcAft>
                <a:spcPts val="0"/>
              </a:spcAft>
              <a:buClr>
                <a:srgbClr val="106585"/>
              </a:buClr>
              <a:buSzPts val="2000"/>
              <a:buFont typeface="Arial"/>
              <a:buChar char="•"/>
            </a:pPr>
            <a:r>
              <a:rPr b="1" i="0" lang="ar-MA" sz="2000" u="none" cap="none" strike="noStrike">
                <a:solidFill>
                  <a:srgbClr val="106585"/>
                </a:solidFill>
                <a:latin typeface="Calibri"/>
                <a:ea typeface="Calibri"/>
                <a:cs typeface="Calibri"/>
                <a:sym typeface="Calibri"/>
              </a:rPr>
              <a:t>أستخرج من النص أفعال الكلام الدالة على التعبير عن موقف شخصي، والرضا عن الحياة الجديدة للكاتب.</a:t>
            </a:r>
            <a:endParaRPr/>
          </a:p>
          <a:p>
            <a:pPr indent="0" lvl="0" marL="0" marR="0" rtl="1" algn="r">
              <a:lnSpc>
                <a:spcPct val="103750"/>
              </a:lnSpc>
              <a:spcBef>
                <a:spcPts val="0"/>
              </a:spcBef>
              <a:spcAft>
                <a:spcPts val="0"/>
              </a:spcAft>
              <a:buClr>
                <a:srgbClr val="000000"/>
              </a:buClr>
              <a:buSzPts val="2000"/>
              <a:buFont typeface="Arial"/>
              <a:buNone/>
            </a:pPr>
            <a:r>
              <a:t/>
            </a:r>
            <a:endParaRPr b="1" i="0" sz="2000" u="none" cap="none" strike="noStrike">
              <a:solidFill>
                <a:srgbClr val="222A35"/>
              </a:solidFill>
              <a:latin typeface="Calibri"/>
              <a:ea typeface="Calibri"/>
              <a:cs typeface="Calibri"/>
              <a:sym typeface="Calibri"/>
            </a:endParaRPr>
          </a:p>
        </p:txBody>
      </p:sp>
      <p:sp>
        <p:nvSpPr>
          <p:cNvPr id="950" name="Google Shape;950;g308b503a709_0_79"/>
          <p:cNvSpPr txBox="1"/>
          <p:nvPr/>
        </p:nvSpPr>
        <p:spPr>
          <a:xfrm>
            <a:off x="1652563" y="500966"/>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Calibri"/>
                <a:ea typeface="Calibri"/>
                <a:cs typeface="Calibri"/>
                <a:sym typeface="Calibri"/>
              </a:rPr>
              <a:t>يوجه المدرس المتعلمين إلى استخراج العبارات الدالة على التعبير عن الرأي، وعلى الرضا عن الحياة الجديدة مع التصريح بسيرورة الإنجاز</a:t>
            </a:r>
            <a:endParaRPr b="0" i="1" sz="1400" u="none" cap="none" strike="noStrike">
              <a:solidFill>
                <a:srgbClr val="323F4F"/>
              </a:solidFill>
              <a:latin typeface="Calibri"/>
              <a:ea typeface="Calibri"/>
              <a:cs typeface="Calibri"/>
              <a:sym typeface="Calibri"/>
            </a:endParaRPr>
          </a:p>
        </p:txBody>
      </p:sp>
      <p:sp>
        <p:nvSpPr>
          <p:cNvPr id="951" name="Google Shape;951;g308b503a709_0_79"/>
          <p:cNvSpPr txBox="1"/>
          <p:nvPr/>
        </p:nvSpPr>
        <p:spPr>
          <a:xfrm>
            <a:off x="2949678" y="1231832"/>
            <a:ext cx="6007510" cy="52322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800"/>
              <a:buFont typeface="Arial"/>
              <a:buNone/>
            </a:pPr>
            <a:r>
              <a:rPr b="1" i="0" lang="ar-MA" sz="2800" u="none" cap="none" strike="noStrike">
                <a:solidFill>
                  <a:srgbClr val="000000"/>
                </a:solidFill>
                <a:latin typeface="Calibri"/>
                <a:ea typeface="Calibri"/>
                <a:cs typeface="Calibri"/>
                <a:sym typeface="Calibri"/>
              </a:rPr>
              <a:t>أَسْتَخْرِجُ مِنَ ٱلنَّصِّ عِبَارَاتٍ تَدُلُّ عَلَى:</a:t>
            </a:r>
            <a:endParaRPr b="1" i="0" sz="2800" u="none" cap="none" strike="noStrike">
              <a:solidFill>
                <a:srgbClr val="000000"/>
              </a:solidFill>
              <a:latin typeface="Calibri"/>
              <a:ea typeface="Calibri"/>
              <a:cs typeface="Calibri"/>
              <a:sym typeface="Calibri"/>
            </a:endParaRPr>
          </a:p>
        </p:txBody>
      </p:sp>
      <p:graphicFrame>
        <p:nvGraphicFramePr>
          <p:cNvPr id="952" name="Google Shape;952;g308b503a709_0_79"/>
          <p:cNvGraphicFramePr/>
          <p:nvPr/>
        </p:nvGraphicFramePr>
        <p:xfrm>
          <a:off x="1385597" y="1963277"/>
          <a:ext cx="3000000" cy="3000000"/>
        </p:xfrm>
        <a:graphic>
          <a:graphicData uri="http://schemas.openxmlformats.org/drawingml/2006/table">
            <a:tbl>
              <a:tblPr>
                <a:noFill/>
                <a:tableStyleId>{90398403-8E82-493A-8380-A06BAA6A7F0B}</a:tableStyleId>
              </a:tblPr>
              <a:tblGrid>
                <a:gridCol w="7058750"/>
                <a:gridCol w="3285550"/>
              </a:tblGrid>
              <a:tr h="370850">
                <a:tc>
                  <a:txBody>
                    <a:bodyPr/>
                    <a:lstStyle/>
                    <a:p>
                      <a:pPr indent="-457200" lvl="0" marL="457200" marR="0" rtl="1" algn="r">
                        <a:lnSpc>
                          <a:spcPct val="100000"/>
                        </a:lnSpc>
                        <a:spcBef>
                          <a:spcPts val="0"/>
                        </a:spcBef>
                        <a:spcAft>
                          <a:spcPts val="0"/>
                        </a:spcAft>
                        <a:buClr>
                          <a:srgbClr val="000000"/>
                        </a:buClr>
                        <a:buSzPts val="3600"/>
                        <a:buFont typeface="Arial"/>
                        <a:buChar char="-"/>
                      </a:pPr>
                      <a:r>
                        <a:rPr b="0" lang="ar-MA" sz="3600" u="none" cap="none" strike="noStrike">
                          <a:latin typeface="Calibri"/>
                          <a:ea typeface="Calibri"/>
                          <a:cs typeface="Calibri"/>
                          <a:sym typeface="Calibri"/>
                        </a:rPr>
                        <a:t>وَهَذَا هُوَ مَا يَتَّفِقُ وَمِزَاجِي.</a:t>
                      </a:r>
                      <a:endParaRPr/>
                    </a:p>
                    <a:p>
                      <a:pPr indent="0" lvl="0" marL="0" marR="0" rtl="1" algn="r">
                        <a:lnSpc>
                          <a:spcPct val="100000"/>
                        </a:lnSpc>
                        <a:spcBef>
                          <a:spcPts val="0"/>
                        </a:spcBef>
                        <a:spcAft>
                          <a:spcPts val="0"/>
                        </a:spcAft>
                        <a:buClr>
                          <a:srgbClr val="000000"/>
                        </a:buClr>
                        <a:buSzPts val="3200"/>
                        <a:buFont typeface="Arial"/>
                        <a:buNone/>
                      </a:pPr>
                      <a:r>
                        <a:t/>
                      </a:r>
                      <a:endParaRPr b="0" sz="3200" u="none" cap="none" strike="noStrike">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0000"/>
                        </a:lnSpc>
                        <a:spcBef>
                          <a:spcPts val="0"/>
                        </a:spcBef>
                        <a:spcAft>
                          <a:spcPts val="0"/>
                        </a:spcAft>
                        <a:buClr>
                          <a:srgbClr val="000000"/>
                        </a:buClr>
                        <a:buSzPts val="3600"/>
                        <a:buFont typeface="Arial"/>
                        <a:buNone/>
                      </a:pPr>
                      <a:r>
                        <a:rPr b="0" lang="ar-MA" sz="3600" u="none" cap="none" strike="noStrike">
                          <a:latin typeface="Calibri"/>
                          <a:ea typeface="Calibri"/>
                          <a:cs typeface="Calibri"/>
                          <a:sym typeface="Calibri"/>
                        </a:rPr>
                        <a:t>التعبير عن موقف شخصي</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370850">
                <a:tc>
                  <a:txBody>
                    <a:bodyPr/>
                    <a:lstStyle/>
                    <a:p>
                      <a:pPr indent="0" lvl="0" marL="0" marR="0" rtl="1" algn="r">
                        <a:lnSpc>
                          <a:spcPct val="100000"/>
                        </a:lnSpc>
                        <a:spcBef>
                          <a:spcPts val="0"/>
                        </a:spcBef>
                        <a:spcAft>
                          <a:spcPts val="0"/>
                        </a:spcAft>
                        <a:buNone/>
                      </a:pPr>
                      <a:r>
                        <a:rPr b="0" lang="ar-MA" sz="3200" u="none" cap="none" strike="noStrike">
                          <a:latin typeface="Calibri"/>
                          <a:ea typeface="Calibri"/>
                          <a:cs typeface="Calibri"/>
                          <a:sym typeface="Calibri"/>
                        </a:rPr>
                        <a:t>فَأصْبَحْتُ أعِيشُ حَيَاةً عِلْمِيَّةً هَادِئَةً لَذِيذَةً</a:t>
                      </a:r>
                      <a:endParaRPr b="0" sz="3200" u="none" cap="none" strike="noStrike">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0000"/>
                        </a:lnSpc>
                        <a:spcBef>
                          <a:spcPts val="0"/>
                        </a:spcBef>
                        <a:spcAft>
                          <a:spcPts val="0"/>
                        </a:spcAft>
                        <a:buClr>
                          <a:srgbClr val="000000"/>
                        </a:buClr>
                        <a:buSzPts val="3600"/>
                        <a:buFont typeface="Arial"/>
                        <a:buNone/>
                      </a:pPr>
                      <a:r>
                        <a:rPr b="0" lang="ar-MA" sz="3600" u="none" cap="none" strike="noStrike">
                          <a:latin typeface="Calibri"/>
                          <a:ea typeface="Calibri"/>
                          <a:cs typeface="Calibri"/>
                          <a:sym typeface="Calibri"/>
                        </a:rPr>
                        <a:t>الرضا عن الحياة الجديدة</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bl>
          </a:graphicData>
        </a:graphic>
      </p:graphicFrame>
      <p:pic>
        <p:nvPicPr>
          <p:cNvPr descr="Lever la main - Icônes mains et gestes gratuites" id="953" name="Google Shape;953;g308b503a709_0_79"/>
          <p:cNvPicPr preferRelativeResize="0"/>
          <p:nvPr/>
        </p:nvPicPr>
        <p:blipFill rotWithShape="1">
          <a:blip r:embed="rId4">
            <a:alphaModFix/>
          </a:blip>
          <a:srcRect b="0" l="0" r="0" t="0"/>
          <a:stretch/>
        </p:blipFill>
        <p:spPr>
          <a:xfrm>
            <a:off x="76983" y="34992"/>
            <a:ext cx="735012" cy="733425"/>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7" name="Shape 957"/>
        <p:cNvGrpSpPr/>
        <p:nvPr/>
      </p:nvGrpSpPr>
      <p:grpSpPr>
        <a:xfrm>
          <a:off x="0" y="0"/>
          <a:ext cx="0" cy="0"/>
          <a:chOff x="0" y="0"/>
          <a:chExt cx="0" cy="0"/>
        </a:xfrm>
      </p:grpSpPr>
      <p:pic>
        <p:nvPicPr>
          <p:cNvPr descr="Image générée" id="958" name="Google Shape;958;p46"/>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959" name="Google Shape;959;p46"/>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960" name="Google Shape;960;p46"/>
          <p:cNvSpPr txBox="1"/>
          <p:nvPr/>
        </p:nvSpPr>
        <p:spPr>
          <a:xfrm>
            <a:off x="1337188" y="110718"/>
            <a:ext cx="10029660" cy="631327"/>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757070"/>
                </a:solidFill>
                <a:latin typeface="Calibri"/>
                <a:ea typeface="Calibri"/>
                <a:cs typeface="Calibri"/>
                <a:sym typeface="Calibri"/>
              </a:rPr>
              <a:t>نتتبع تسلسل الأحداث داخل النص ونرتبها.</a:t>
            </a:r>
            <a:endParaRPr/>
          </a:p>
          <a:p>
            <a:pPr indent="0" lvl="0" marL="0" marR="0" rtl="1" algn="r">
              <a:lnSpc>
                <a:spcPct val="103750"/>
              </a:lnSpc>
              <a:spcBef>
                <a:spcPts val="0"/>
              </a:spcBef>
              <a:spcAft>
                <a:spcPts val="0"/>
              </a:spcAft>
              <a:buClr>
                <a:srgbClr val="000000"/>
              </a:buClr>
              <a:buSzPts val="2000"/>
              <a:buFont typeface="Arial"/>
              <a:buNone/>
            </a:pPr>
            <a:r>
              <a:t/>
            </a:r>
            <a:endParaRPr b="1" i="0" sz="2000" u="none" cap="none" strike="noStrike">
              <a:solidFill>
                <a:srgbClr val="222A35"/>
              </a:solidFill>
              <a:latin typeface="Calibri"/>
              <a:ea typeface="Calibri"/>
              <a:cs typeface="Calibri"/>
              <a:sym typeface="Calibri"/>
            </a:endParaRPr>
          </a:p>
        </p:txBody>
      </p:sp>
      <p:sp>
        <p:nvSpPr>
          <p:cNvPr id="961" name="Google Shape;961;p46"/>
          <p:cNvSpPr txBox="1"/>
          <p:nvPr/>
        </p:nvSpPr>
        <p:spPr>
          <a:xfrm>
            <a:off x="1224103" y="500966"/>
            <a:ext cx="10029660" cy="387798"/>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Calibri"/>
                <a:ea typeface="Calibri"/>
                <a:cs typeface="Calibri"/>
                <a:sym typeface="Calibri"/>
              </a:rPr>
              <a:t>يدعو المدرس المتعلمين إلى الاشتغال في مجموعات لأجل تتبع الأحداث وترتيبها حسب ورودها في النص ، ثم يطلب منهم تقديم إجابات مجموعتهم وتعليلها ، ويقدم لهم التغذية الراجعة ثم يطلب منهم التصحيح على الكراسات </a:t>
            </a:r>
            <a:endParaRPr b="0" i="1" sz="1400" u="none" cap="none" strike="noStrike">
              <a:solidFill>
                <a:srgbClr val="323F4F"/>
              </a:solidFill>
              <a:latin typeface="Calibri"/>
              <a:ea typeface="Calibri"/>
              <a:cs typeface="Calibri"/>
              <a:sym typeface="Calibri"/>
            </a:endParaRPr>
          </a:p>
        </p:txBody>
      </p:sp>
      <p:pic>
        <p:nvPicPr>
          <p:cNvPr id="962" name="Google Shape;962;p46"/>
          <p:cNvPicPr preferRelativeResize="0"/>
          <p:nvPr/>
        </p:nvPicPr>
        <p:blipFill rotWithShape="1">
          <a:blip r:embed="rId4">
            <a:alphaModFix/>
          </a:blip>
          <a:srcRect b="0" l="0" r="0" t="0"/>
          <a:stretch/>
        </p:blipFill>
        <p:spPr>
          <a:xfrm>
            <a:off x="42887" y="68164"/>
            <a:ext cx="895350" cy="738425"/>
          </a:xfrm>
          <a:prstGeom prst="rect">
            <a:avLst/>
          </a:prstGeom>
          <a:noFill/>
          <a:ln>
            <a:noFill/>
          </a:ln>
        </p:spPr>
      </p:pic>
      <p:graphicFrame>
        <p:nvGraphicFramePr>
          <p:cNvPr id="963" name="Google Shape;963;p46"/>
          <p:cNvGraphicFramePr/>
          <p:nvPr/>
        </p:nvGraphicFramePr>
        <p:xfrm>
          <a:off x="838200" y="1825625"/>
          <a:ext cx="3000000" cy="3000000"/>
        </p:xfrm>
        <a:graphic>
          <a:graphicData uri="http://schemas.openxmlformats.org/drawingml/2006/table">
            <a:tbl>
              <a:tblPr bandRow="1" firstRow="1">
                <a:noFill/>
                <a:tableStyleId>{E95B03CD-5F7C-4E06-8731-F9E09FB72346}</a:tableStyleId>
              </a:tblPr>
              <a:tblGrid>
                <a:gridCol w="442450"/>
                <a:gridCol w="10746650"/>
              </a:tblGrid>
              <a:tr h="370850">
                <a:tc>
                  <a:txBody>
                    <a:bodyPr/>
                    <a:lstStyle/>
                    <a:p>
                      <a:pPr indent="0" lvl="0" marL="0" marR="0" rtl="0" algn="l">
                        <a:lnSpc>
                          <a:spcPct val="100000"/>
                        </a:lnSpc>
                        <a:spcBef>
                          <a:spcPts val="0"/>
                        </a:spcBef>
                        <a:spcAft>
                          <a:spcPts val="0"/>
                        </a:spcAft>
                        <a:buNone/>
                      </a:pPr>
                      <a:r>
                        <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200000"/>
                        </a:lnSpc>
                        <a:spcBef>
                          <a:spcPts val="0"/>
                        </a:spcBef>
                        <a:spcAft>
                          <a:spcPts val="0"/>
                        </a:spcAft>
                        <a:buNone/>
                      </a:pPr>
                      <a:r>
                        <a:rPr b="0" lang="ar-MA" sz="3200" u="none" cap="none" strike="noStrike">
                          <a:solidFill>
                            <a:schemeClr val="dk1"/>
                          </a:solidFill>
                        </a:rPr>
                        <a:t>- الْمَشَاركَةُ فِي ﭐلْمَجَالِسِ ﭐلْعِلْمِيَّةِ وأَعْمَالِ لَجْنَةِ ﭐلتَّأْلِيفِ. </a:t>
                      </a:r>
                      <a:endParaRPr b="0"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370850">
                <a:tc>
                  <a:txBody>
                    <a:bodyPr/>
                    <a:lstStyle/>
                    <a:p>
                      <a:pPr indent="0" lvl="0" marL="0" marR="0" rtl="0" algn="l">
                        <a:lnSpc>
                          <a:spcPct val="100000"/>
                        </a:lnSpc>
                        <a:spcBef>
                          <a:spcPts val="0"/>
                        </a:spcBef>
                        <a:spcAft>
                          <a:spcPts val="0"/>
                        </a:spcAft>
                        <a:buNone/>
                      </a:pPr>
                      <a:r>
                        <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200000"/>
                        </a:lnSpc>
                        <a:spcBef>
                          <a:spcPts val="0"/>
                        </a:spcBef>
                        <a:spcAft>
                          <a:spcPts val="0"/>
                        </a:spcAft>
                        <a:buNone/>
                      </a:pPr>
                      <a:r>
                        <a:rPr b="0" lang="ar-MA" sz="3200" u="none" cap="none" strike="noStrike">
                          <a:solidFill>
                            <a:schemeClr val="dk1"/>
                          </a:solidFill>
                        </a:rPr>
                        <a:t>- الِاتِّجَاهُ إِلَى كِتَابَةِ ﭐلْمَقَالاتِ ﭐلْأَدَبِيَّةِ ﭐلْأُسْبُوعِيَّةِ.</a:t>
                      </a:r>
                      <a:endParaRPr b="0"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None/>
                      </a:pPr>
                      <a:r>
                        <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200000"/>
                        </a:lnSpc>
                        <a:spcBef>
                          <a:spcPts val="0"/>
                        </a:spcBef>
                        <a:spcAft>
                          <a:spcPts val="0"/>
                        </a:spcAft>
                        <a:buNone/>
                      </a:pPr>
                      <a:r>
                        <a:rPr b="0" lang="ar-MA" sz="3200" u="none" cap="none" strike="noStrike">
                          <a:solidFill>
                            <a:schemeClr val="dk1"/>
                          </a:solidFill>
                        </a:rPr>
                        <a:t>- التَّعَاوُنُ مَعَ ﭐلأُسْتَاذِ نجيب زكي فِي وَضْعِ خُطَطِ ﭐلتَّأْلِيفِ.</a:t>
                      </a:r>
                      <a:endParaRPr b="0"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None/>
                      </a:pPr>
                      <a:r>
                        <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200000"/>
                        </a:lnSpc>
                        <a:spcBef>
                          <a:spcPts val="0"/>
                        </a:spcBef>
                        <a:spcAft>
                          <a:spcPts val="0"/>
                        </a:spcAft>
                        <a:buNone/>
                      </a:pPr>
                      <a:r>
                        <a:rPr b="0" lang="ar-MA" sz="3200" u="none" cap="none" strike="noStrike">
                          <a:solidFill>
                            <a:schemeClr val="dk1"/>
                          </a:solidFill>
                        </a:rPr>
                        <a:t>- الْعَوْدَةُ إِلَى ﭐلْكُتُبِ بَعْدَ مَسِيرَةٍ مِهْنِيَّةٍ طَوِيلَةٍ.</a:t>
                      </a:r>
                      <a:endParaRPr b="0"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7" name="Shape 967"/>
        <p:cNvGrpSpPr/>
        <p:nvPr/>
      </p:nvGrpSpPr>
      <p:grpSpPr>
        <a:xfrm>
          <a:off x="0" y="0"/>
          <a:ext cx="0" cy="0"/>
          <a:chOff x="0" y="0"/>
          <a:chExt cx="0" cy="0"/>
        </a:xfrm>
      </p:grpSpPr>
      <p:pic>
        <p:nvPicPr>
          <p:cNvPr descr="Image générée" id="968" name="Google Shape;968;p49"/>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969" name="Google Shape;969;p49"/>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970" name="Google Shape;970;p49"/>
          <p:cNvSpPr txBox="1"/>
          <p:nvPr/>
        </p:nvSpPr>
        <p:spPr>
          <a:xfrm>
            <a:off x="1337188" y="110718"/>
            <a:ext cx="10029660" cy="631327"/>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757070"/>
                </a:solidFill>
                <a:latin typeface="Calibri"/>
                <a:ea typeface="Calibri"/>
                <a:cs typeface="Calibri"/>
                <a:sym typeface="Calibri"/>
              </a:rPr>
              <a:t>نتتبع تسلسل الأحداث داخل النص ونرتبها.</a:t>
            </a:r>
            <a:endParaRPr/>
          </a:p>
          <a:p>
            <a:pPr indent="0" lvl="0" marL="0" marR="0" rtl="1" algn="r">
              <a:lnSpc>
                <a:spcPct val="103750"/>
              </a:lnSpc>
              <a:spcBef>
                <a:spcPts val="0"/>
              </a:spcBef>
              <a:spcAft>
                <a:spcPts val="0"/>
              </a:spcAft>
              <a:buClr>
                <a:srgbClr val="000000"/>
              </a:buClr>
              <a:buSzPts val="2000"/>
              <a:buFont typeface="Arial"/>
              <a:buNone/>
            </a:pPr>
            <a:r>
              <a:t/>
            </a:r>
            <a:endParaRPr b="1" i="0" sz="2000" u="none" cap="none" strike="noStrike">
              <a:solidFill>
                <a:srgbClr val="222A35"/>
              </a:solidFill>
              <a:latin typeface="Calibri"/>
              <a:ea typeface="Calibri"/>
              <a:cs typeface="Calibri"/>
              <a:sym typeface="Calibri"/>
            </a:endParaRPr>
          </a:p>
        </p:txBody>
      </p:sp>
      <p:sp>
        <p:nvSpPr>
          <p:cNvPr id="971" name="Google Shape;971;p49"/>
          <p:cNvSpPr txBox="1"/>
          <p:nvPr/>
        </p:nvSpPr>
        <p:spPr>
          <a:xfrm>
            <a:off x="1111045" y="500966"/>
            <a:ext cx="10142718" cy="387798"/>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Calibri"/>
                <a:ea typeface="Calibri"/>
                <a:cs typeface="Calibri"/>
                <a:sym typeface="Calibri"/>
              </a:rPr>
              <a:t>يدعو المدرس المتعلمين إلى الاشتغال في مجموعات لأجل تتبع الأحداث وترتيبها حسب ورودها في النص ، ثم يطلب منهم تقديم إجابات مجموعتهم وتعليلها ، ويقدم لهم التغذية الراجعة ثم يطلب منهم التصحيح على الكراسات </a:t>
            </a:r>
            <a:endParaRPr b="0" i="1" sz="1400" u="none" cap="none" strike="noStrike">
              <a:solidFill>
                <a:srgbClr val="323F4F"/>
              </a:solidFill>
              <a:latin typeface="Calibri"/>
              <a:ea typeface="Calibri"/>
              <a:cs typeface="Calibri"/>
              <a:sym typeface="Calibri"/>
            </a:endParaRPr>
          </a:p>
        </p:txBody>
      </p:sp>
      <p:pic>
        <p:nvPicPr>
          <p:cNvPr id="972" name="Google Shape;972;p49"/>
          <p:cNvPicPr preferRelativeResize="0"/>
          <p:nvPr/>
        </p:nvPicPr>
        <p:blipFill rotWithShape="1">
          <a:blip r:embed="rId4">
            <a:alphaModFix/>
          </a:blip>
          <a:srcRect b="0" l="0" r="0" t="0"/>
          <a:stretch/>
        </p:blipFill>
        <p:spPr>
          <a:xfrm>
            <a:off x="42887" y="68164"/>
            <a:ext cx="895350" cy="738425"/>
          </a:xfrm>
          <a:prstGeom prst="rect">
            <a:avLst/>
          </a:prstGeom>
          <a:noFill/>
          <a:ln>
            <a:noFill/>
          </a:ln>
        </p:spPr>
      </p:pic>
      <p:graphicFrame>
        <p:nvGraphicFramePr>
          <p:cNvPr id="973" name="Google Shape;973;p49"/>
          <p:cNvGraphicFramePr/>
          <p:nvPr/>
        </p:nvGraphicFramePr>
        <p:xfrm>
          <a:off x="838200" y="1825625"/>
          <a:ext cx="3000000" cy="3000000"/>
        </p:xfrm>
        <a:graphic>
          <a:graphicData uri="http://schemas.openxmlformats.org/drawingml/2006/table">
            <a:tbl>
              <a:tblPr bandRow="1" firstRow="1">
                <a:noFill/>
                <a:tableStyleId>{E95B03CD-5F7C-4E06-8731-F9E09FB72346}</a:tableStyleId>
              </a:tblPr>
              <a:tblGrid>
                <a:gridCol w="442450"/>
                <a:gridCol w="10746650"/>
              </a:tblGrid>
              <a:tr h="370850">
                <a:tc>
                  <a:txBody>
                    <a:bodyPr/>
                    <a:lstStyle/>
                    <a:p>
                      <a:pPr indent="0" lvl="0" marL="0" marR="0" rtl="0" algn="ctr">
                        <a:lnSpc>
                          <a:spcPct val="100000"/>
                        </a:lnSpc>
                        <a:spcBef>
                          <a:spcPts val="0"/>
                        </a:spcBef>
                        <a:spcAft>
                          <a:spcPts val="0"/>
                        </a:spcAft>
                        <a:buNone/>
                      </a:pPr>
                      <a:r>
                        <a:rPr lang="ar-MA" sz="2800" u="none" cap="none" strike="noStrike">
                          <a:solidFill>
                            <a:schemeClr val="dk1"/>
                          </a:solidFill>
                        </a:rPr>
                        <a:t>3</a:t>
                      </a:r>
                      <a:endParaRPr sz="28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0000"/>
                        </a:lnSpc>
                        <a:spcBef>
                          <a:spcPts val="0"/>
                        </a:spcBef>
                        <a:spcAft>
                          <a:spcPts val="0"/>
                        </a:spcAft>
                        <a:buNone/>
                      </a:pPr>
                      <a:r>
                        <a:rPr b="0" lang="ar-MA" sz="3200" u="none" cap="none" strike="noStrike">
                          <a:solidFill>
                            <a:schemeClr val="dk1"/>
                          </a:solidFill>
                        </a:rPr>
                        <a:t>- الْمَشَاركَةُ فِي ﭐلْمَجَالِسِ ﭐلْعِلْمِيَّةِ وأَعْمَالِ لَجْنَةِ ﭐلتَّأْلِيفِ. </a:t>
                      </a:r>
                      <a:endParaRPr b="0"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406400">
                <a:tc>
                  <a:txBody>
                    <a:bodyPr/>
                    <a:lstStyle/>
                    <a:p>
                      <a:pPr indent="0" lvl="0" marL="0" marR="0" rtl="0" algn="ctr">
                        <a:lnSpc>
                          <a:spcPct val="150000"/>
                        </a:lnSpc>
                        <a:spcBef>
                          <a:spcPts val="0"/>
                        </a:spcBef>
                        <a:spcAft>
                          <a:spcPts val="0"/>
                        </a:spcAft>
                        <a:buClr>
                          <a:srgbClr val="000000"/>
                        </a:buClr>
                        <a:buSzPts val="3200"/>
                        <a:buFont typeface="Arial"/>
                        <a:buNone/>
                      </a:pPr>
                      <a:r>
                        <a:rPr b="0" lang="ar-MA" sz="3200" u="none" cap="none" strike="noStrike">
                          <a:solidFill>
                            <a:schemeClr val="dk1"/>
                          </a:solidFill>
                        </a:rPr>
                        <a:t>4</a:t>
                      </a:r>
                      <a:endParaRPr b="0"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50000"/>
                        </a:lnSpc>
                        <a:spcBef>
                          <a:spcPts val="0"/>
                        </a:spcBef>
                        <a:spcAft>
                          <a:spcPts val="0"/>
                        </a:spcAft>
                        <a:buNone/>
                      </a:pPr>
                      <a:r>
                        <a:rPr b="0" lang="ar-MA" sz="3200" u="none" cap="none" strike="noStrike">
                          <a:solidFill>
                            <a:schemeClr val="dk1"/>
                          </a:solidFill>
                        </a:rPr>
                        <a:t>- الِاتِّجَاهُ إِلَى كِتَابَةِ ﭐلْمَقَالاتِ ﭐلْأَدَبِيَّةِ ﭐلْأُسْبُوعِيَّةِ.</a:t>
                      </a:r>
                      <a:endParaRPr b="0"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ctr">
                        <a:lnSpc>
                          <a:spcPct val="150000"/>
                        </a:lnSpc>
                        <a:spcBef>
                          <a:spcPts val="0"/>
                        </a:spcBef>
                        <a:spcAft>
                          <a:spcPts val="0"/>
                        </a:spcAft>
                        <a:buNone/>
                      </a:pPr>
                      <a:r>
                        <a:rPr b="0" lang="ar-MA" sz="3200" u="none" cap="none" strike="noStrike">
                          <a:solidFill>
                            <a:schemeClr val="dk1"/>
                          </a:solidFill>
                        </a:rPr>
                        <a:t>2</a:t>
                      </a:r>
                      <a:endParaRPr b="0"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50000"/>
                        </a:lnSpc>
                        <a:spcBef>
                          <a:spcPts val="0"/>
                        </a:spcBef>
                        <a:spcAft>
                          <a:spcPts val="0"/>
                        </a:spcAft>
                        <a:buNone/>
                      </a:pPr>
                      <a:r>
                        <a:rPr b="0" lang="ar-MA" sz="3200" u="none" cap="none" strike="noStrike">
                          <a:solidFill>
                            <a:schemeClr val="dk1"/>
                          </a:solidFill>
                        </a:rPr>
                        <a:t>- التَّعَاوُنُ مَعَ ﭐلْأُسْتَاذِ نجيب زكي فِي وَضْعِ خُطَطِ ﭐلتَّأْلِيفِ.</a:t>
                      </a:r>
                      <a:endParaRPr b="0"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ctr">
                        <a:lnSpc>
                          <a:spcPct val="150000"/>
                        </a:lnSpc>
                        <a:spcBef>
                          <a:spcPts val="0"/>
                        </a:spcBef>
                        <a:spcAft>
                          <a:spcPts val="0"/>
                        </a:spcAft>
                        <a:buClr>
                          <a:srgbClr val="000000"/>
                        </a:buClr>
                        <a:buSzPts val="3200"/>
                        <a:buFont typeface="Arial"/>
                        <a:buNone/>
                      </a:pPr>
                      <a:r>
                        <a:rPr lang="ar-MA" sz="3200"/>
                        <a:t>1</a:t>
                      </a:r>
                      <a:endParaRPr b="0"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50000"/>
                        </a:lnSpc>
                        <a:spcBef>
                          <a:spcPts val="0"/>
                        </a:spcBef>
                        <a:spcAft>
                          <a:spcPts val="0"/>
                        </a:spcAft>
                        <a:buNone/>
                      </a:pPr>
                      <a:r>
                        <a:rPr b="0" lang="ar-MA" sz="3200" u="none" cap="none" strike="noStrike">
                          <a:solidFill>
                            <a:schemeClr val="dk1"/>
                          </a:solidFill>
                        </a:rPr>
                        <a:t>- الْعَوْدَةُ إِلَى ﭐلْكُتُبِ بَعْدَ مَسِيرَةٍ مِهْنِيَّةٍ طَوِيلَةٍ.</a:t>
                      </a:r>
                      <a:endParaRPr b="0"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7" name="Shape 977"/>
        <p:cNvGrpSpPr/>
        <p:nvPr/>
      </p:nvGrpSpPr>
      <p:grpSpPr>
        <a:xfrm>
          <a:off x="0" y="0"/>
          <a:ext cx="0" cy="0"/>
          <a:chOff x="0" y="0"/>
          <a:chExt cx="0" cy="0"/>
        </a:xfrm>
      </p:grpSpPr>
      <p:grpSp>
        <p:nvGrpSpPr>
          <p:cNvPr id="978" name="Google Shape;978;p41"/>
          <p:cNvGrpSpPr/>
          <p:nvPr/>
        </p:nvGrpSpPr>
        <p:grpSpPr>
          <a:xfrm>
            <a:off x="5184298" y="1700253"/>
            <a:ext cx="5653203" cy="3331407"/>
            <a:chOff x="1715066" y="1103461"/>
            <a:chExt cx="5717724" cy="3124203"/>
          </a:xfrm>
        </p:grpSpPr>
        <p:sp>
          <p:nvSpPr>
            <p:cNvPr id="979" name="Google Shape;979;p41"/>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980" name="Google Shape;980;p41"/>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981" name="Google Shape;981;p41"/>
          <p:cNvSpPr txBox="1"/>
          <p:nvPr/>
        </p:nvSpPr>
        <p:spPr>
          <a:xfrm>
            <a:off x="5381468" y="1945420"/>
            <a:ext cx="5400765" cy="2100319"/>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00" u="none" cap="none" strike="noStrike">
                <a:solidFill>
                  <a:srgbClr val="44546A"/>
                </a:solidFill>
                <a:latin typeface="Calibri"/>
                <a:ea typeface="Calibri"/>
                <a:cs typeface="Calibri"/>
                <a:sym typeface="Calibri"/>
              </a:rPr>
              <a:t>اختتام الحصة</a:t>
            </a:r>
            <a:endParaRPr/>
          </a:p>
          <a:p>
            <a:pPr indent="0" lvl="0" marL="0" marR="0" rtl="0" algn="ctr">
              <a:lnSpc>
                <a:spcPct val="131218"/>
              </a:lnSpc>
              <a:spcBef>
                <a:spcPts val="0"/>
              </a:spcBef>
              <a:spcAft>
                <a:spcPts val="0"/>
              </a:spcAft>
              <a:buClr>
                <a:srgbClr val="44546A"/>
              </a:buClr>
              <a:buSzPts val="4800"/>
              <a:buFont typeface="Arial"/>
              <a:buNone/>
            </a:pPr>
            <a:r>
              <a:rPr b="1" i="0" lang="ar-MA" sz="4800" u="none" cap="none" strike="noStrike">
                <a:solidFill>
                  <a:srgbClr val="44546A"/>
                </a:solidFill>
                <a:latin typeface="Calibri"/>
                <a:ea typeface="Calibri"/>
                <a:cs typeface="Calibri"/>
                <a:sym typeface="Calibri"/>
              </a:rPr>
              <a:t>دقائق</a:t>
            </a:r>
            <a:r>
              <a:rPr b="1" i="0" lang="ar-MA" sz="5467" u="none" cap="none" strike="noStrike">
                <a:solidFill>
                  <a:srgbClr val="44546A"/>
                </a:solidFill>
                <a:latin typeface="Calibri"/>
                <a:ea typeface="Calibri"/>
                <a:cs typeface="Calibri"/>
                <a:sym typeface="Calibri"/>
              </a:rPr>
              <a:t>  </a:t>
            </a:r>
            <a:r>
              <a:rPr b="1" i="0" lang="ar-MA" sz="4800" u="none" cap="none" strike="noStrike">
                <a:solidFill>
                  <a:srgbClr val="44546A"/>
                </a:solidFill>
                <a:latin typeface="Arial"/>
                <a:ea typeface="Arial"/>
                <a:cs typeface="Arial"/>
                <a:sym typeface="Arial"/>
              </a:rPr>
              <a:t>5</a:t>
            </a:r>
            <a:endParaRPr b="1" i="0" sz="4800" u="none" cap="none" strike="noStrike">
              <a:solidFill>
                <a:srgbClr val="44546A"/>
              </a:solidFill>
              <a:latin typeface="Calibri"/>
              <a:ea typeface="Calibri"/>
              <a:cs typeface="Calibri"/>
              <a:sym typeface="Calibri"/>
            </a:endParaRPr>
          </a:p>
        </p:txBody>
      </p:sp>
      <p:pic>
        <p:nvPicPr>
          <p:cNvPr id="982" name="Google Shape;982;p41"/>
          <p:cNvPicPr preferRelativeResize="0"/>
          <p:nvPr/>
        </p:nvPicPr>
        <p:blipFill rotWithShape="1">
          <a:blip r:embed="rId3">
            <a:alphaModFix/>
          </a:blip>
          <a:srcRect b="0" l="0" r="0" t="0"/>
          <a:stretch/>
        </p:blipFill>
        <p:spPr>
          <a:xfrm>
            <a:off x="517283" y="2323597"/>
            <a:ext cx="2795544" cy="2795544"/>
          </a:xfrm>
          <a:prstGeom prst="rect">
            <a:avLst/>
          </a:prstGeom>
          <a:noFill/>
          <a:ln>
            <a:noFill/>
          </a:ln>
        </p:spPr>
      </p:pic>
      <p:sp>
        <p:nvSpPr>
          <p:cNvPr id="983" name="Google Shape;983;p41"/>
          <p:cNvSpPr/>
          <p:nvPr/>
        </p:nvSpPr>
        <p:spPr>
          <a:xfrm>
            <a:off x="2173574" y="1945420"/>
            <a:ext cx="2158583" cy="1050159"/>
          </a:xfrm>
          <a:prstGeom prst="wedgeRoundRectCallout">
            <a:avLst>
              <a:gd fmla="val -73611" name="adj1"/>
              <a:gd fmla="val 43944" name="adj2"/>
              <a:gd fmla="val 16667" name="adj3"/>
            </a:avLst>
          </a:prstGeom>
          <a:gradFill>
            <a:gsLst>
              <a:gs pos="0">
                <a:srgbClr val="D8D8D8"/>
              </a:gs>
              <a:gs pos="35000">
                <a:srgbClr val="E3E3E3"/>
              </a:gs>
              <a:gs pos="100000">
                <a:srgbClr val="F4F4F4"/>
              </a:gs>
            </a:gsLst>
            <a:lin ang="16200000" scaled="0"/>
          </a:gradFill>
          <a:ln cap="flat" cmpd="sng" w="9525">
            <a:solidFill>
              <a:srgbClr val="A1A1A1"/>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ar-MA" sz="2400" u="none" cap="none" strike="noStrike">
                <a:solidFill>
                  <a:schemeClr val="dk1"/>
                </a:solidFill>
                <a:latin typeface="Calibri"/>
                <a:ea typeface="Calibri"/>
                <a:cs typeface="Calibri"/>
                <a:sym typeface="Calibri"/>
              </a:rPr>
              <a:t>وَصَلْنَا إِلَى نِهَايَةِ ٱلْحَصَّةِ</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7" name="Shape 987"/>
        <p:cNvGrpSpPr/>
        <p:nvPr/>
      </p:nvGrpSpPr>
      <p:grpSpPr>
        <a:xfrm>
          <a:off x="0" y="0"/>
          <a:ext cx="0" cy="0"/>
          <a:chOff x="0" y="0"/>
          <a:chExt cx="0" cy="0"/>
        </a:xfrm>
      </p:grpSpPr>
      <p:pic>
        <p:nvPicPr>
          <p:cNvPr descr="Image générée" id="988" name="Google Shape;988;p42"/>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989" name="Google Shape;989;p42"/>
          <p:cNvSpPr/>
          <p:nvPr/>
        </p:nvSpPr>
        <p:spPr>
          <a:xfrm>
            <a:off x="0" y="0"/>
            <a:ext cx="12192000" cy="6858000"/>
          </a:xfrm>
          <a:prstGeom prst="rect">
            <a:avLst/>
          </a:prstGeom>
          <a:noFill/>
          <a:ln cap="flat" cmpd="sng" w="76200">
            <a:solidFill>
              <a:srgbClr val="A98FC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990" name="Google Shape;990;p42"/>
          <p:cNvSpPr txBox="1"/>
          <p:nvPr/>
        </p:nvSpPr>
        <p:spPr>
          <a:xfrm>
            <a:off x="0" y="55083"/>
            <a:ext cx="11298238" cy="37555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من يذكرني بما تعلمناه اليوم؟</a:t>
            </a:r>
            <a:endParaRPr/>
          </a:p>
        </p:txBody>
      </p:sp>
      <p:sp>
        <p:nvSpPr>
          <p:cNvPr id="991" name="Google Shape;991;p42"/>
          <p:cNvSpPr txBox="1"/>
          <p:nvPr/>
        </p:nvSpPr>
        <p:spPr>
          <a:xfrm>
            <a:off x="2154238" y="315174"/>
            <a:ext cx="9144000" cy="528637"/>
          </a:xfrm>
          <a:prstGeom prst="rect">
            <a:avLst/>
          </a:prstGeom>
          <a:noFill/>
          <a:ln>
            <a:noFill/>
          </a:ln>
        </p:spPr>
        <p:txBody>
          <a:bodyPr anchorCtr="0" anchor="t" bIns="45700" lIns="91425" spcFirstLastPara="1" rIns="91425" wrap="square" tIns="45700">
            <a:norm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323F4F"/>
                </a:solidFill>
                <a:latin typeface="Calibri"/>
                <a:ea typeface="Calibri"/>
                <a:cs typeface="Calibri"/>
                <a:sym typeface="Calibri"/>
              </a:rPr>
              <a:t>يوجه المدرس  المتعلمين إلى تحديد التعابير والمهارات  المكتسبة</a:t>
            </a:r>
            <a:r>
              <a:rPr b="0" i="0" lang="ar-MA" sz="1400" u="none" cap="none" strike="noStrike">
                <a:solidFill>
                  <a:srgbClr val="323F4F"/>
                </a:solidFill>
                <a:latin typeface="Arial"/>
                <a:ea typeface="Arial"/>
                <a:cs typeface="Arial"/>
                <a:sym typeface="Arial"/>
              </a:rPr>
              <a:t>.</a:t>
            </a:r>
            <a:endParaRPr b="0" i="0" sz="1400" u="none" cap="none" strike="noStrike">
              <a:solidFill>
                <a:srgbClr val="323F4F"/>
              </a:solidFill>
              <a:latin typeface="Arial"/>
              <a:ea typeface="Arial"/>
              <a:cs typeface="Arial"/>
              <a:sym typeface="Arial"/>
            </a:endParaRPr>
          </a:p>
        </p:txBody>
      </p:sp>
      <p:pic>
        <p:nvPicPr>
          <p:cNvPr descr="Lever la main - Icônes mains et gestes gratuites" id="992" name="Google Shape;992;p42"/>
          <p:cNvPicPr preferRelativeResize="0"/>
          <p:nvPr/>
        </p:nvPicPr>
        <p:blipFill rotWithShape="1">
          <a:blip r:embed="rId4">
            <a:alphaModFix/>
          </a:blip>
          <a:srcRect b="0" l="0" r="0" t="0"/>
          <a:stretch/>
        </p:blipFill>
        <p:spPr>
          <a:xfrm>
            <a:off x="0" y="9878"/>
            <a:ext cx="735012" cy="733425"/>
          </a:xfrm>
          <a:prstGeom prst="rect">
            <a:avLst/>
          </a:prstGeom>
          <a:noFill/>
          <a:ln>
            <a:noFill/>
          </a:ln>
        </p:spPr>
      </p:pic>
      <p:pic>
        <p:nvPicPr>
          <p:cNvPr descr="Lever la main - Icônes mains et gestes gratuites" id="993" name="Google Shape;993;p42"/>
          <p:cNvPicPr preferRelativeResize="0"/>
          <p:nvPr/>
        </p:nvPicPr>
        <p:blipFill rotWithShape="1">
          <a:blip r:embed="rId5">
            <a:alphaModFix/>
          </a:blip>
          <a:srcRect b="0" l="0" r="0" t="0"/>
          <a:stretch/>
        </p:blipFill>
        <p:spPr>
          <a:xfrm>
            <a:off x="3781145" y="2078856"/>
            <a:ext cx="3476625" cy="3476625"/>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7" name="Shape 997"/>
        <p:cNvGrpSpPr/>
        <p:nvPr/>
      </p:nvGrpSpPr>
      <p:grpSpPr>
        <a:xfrm>
          <a:off x="0" y="0"/>
          <a:ext cx="0" cy="0"/>
          <a:chOff x="0" y="0"/>
          <a:chExt cx="0" cy="0"/>
        </a:xfrm>
      </p:grpSpPr>
      <p:pic>
        <p:nvPicPr>
          <p:cNvPr descr="Image générée" id="998" name="Google Shape;998;p71"/>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999" name="Google Shape;999;p71"/>
          <p:cNvSpPr/>
          <p:nvPr/>
        </p:nvSpPr>
        <p:spPr>
          <a:xfrm>
            <a:off x="0" y="0"/>
            <a:ext cx="12192000" cy="6858000"/>
          </a:xfrm>
          <a:prstGeom prst="rect">
            <a:avLst/>
          </a:prstGeom>
          <a:noFill/>
          <a:ln cap="flat" cmpd="sng" w="76200">
            <a:solidFill>
              <a:srgbClr val="A98FC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000" name="Google Shape;1000;p71"/>
          <p:cNvSpPr txBox="1"/>
          <p:nvPr/>
        </p:nvSpPr>
        <p:spPr>
          <a:xfrm>
            <a:off x="0" y="55083"/>
            <a:ext cx="11298238" cy="3981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من يذكرني بما تعلمناه اليوم على مستوى الطلاقة؟</a:t>
            </a:r>
            <a:endParaRPr b="0" i="0" sz="1400" u="none" cap="none" strike="noStrike">
              <a:solidFill>
                <a:srgbClr val="000000"/>
              </a:solidFill>
              <a:latin typeface="Arial"/>
              <a:ea typeface="Arial"/>
              <a:cs typeface="Arial"/>
              <a:sym typeface="Arial"/>
            </a:endParaRPr>
          </a:p>
        </p:txBody>
      </p:sp>
      <p:sp>
        <p:nvSpPr>
          <p:cNvPr id="1001" name="Google Shape;1001;p71"/>
          <p:cNvSpPr txBox="1"/>
          <p:nvPr/>
        </p:nvSpPr>
        <p:spPr>
          <a:xfrm>
            <a:off x="2163258" y="459871"/>
            <a:ext cx="9144000" cy="301889"/>
          </a:xfrm>
          <a:prstGeom prst="rect">
            <a:avLst/>
          </a:prstGeom>
          <a:noFill/>
          <a:ln>
            <a:noFill/>
          </a:ln>
        </p:spPr>
        <p:txBody>
          <a:bodyPr anchorCtr="0" anchor="t" bIns="45700" lIns="91425" spcFirstLastPara="1" rIns="91425" wrap="square" tIns="45700">
            <a:norm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Arial"/>
                <a:ea typeface="Arial"/>
                <a:cs typeface="Arial"/>
                <a:sym typeface="Arial"/>
              </a:rPr>
              <a:t>يوجه المدرس  المتعلمين إلى تحديد ما تعلموه على مستوى الطلاقة</a:t>
            </a:r>
            <a:endParaRPr b="0" i="0" sz="1400" u="none" cap="none" strike="noStrike">
              <a:solidFill>
                <a:srgbClr val="323F4F"/>
              </a:solidFill>
              <a:latin typeface="Arial"/>
              <a:ea typeface="Arial"/>
              <a:cs typeface="Arial"/>
              <a:sym typeface="Arial"/>
            </a:endParaRPr>
          </a:p>
        </p:txBody>
      </p:sp>
      <p:pic>
        <p:nvPicPr>
          <p:cNvPr descr="Lever la main - Icônes mains et gestes gratuites" id="1002" name="Google Shape;1002;p71"/>
          <p:cNvPicPr preferRelativeResize="0"/>
          <p:nvPr/>
        </p:nvPicPr>
        <p:blipFill rotWithShape="1">
          <a:blip r:embed="rId4">
            <a:alphaModFix/>
          </a:blip>
          <a:srcRect b="0" l="0" r="0" t="0"/>
          <a:stretch/>
        </p:blipFill>
        <p:spPr>
          <a:xfrm>
            <a:off x="0" y="9878"/>
            <a:ext cx="735012" cy="733425"/>
          </a:xfrm>
          <a:prstGeom prst="rect">
            <a:avLst/>
          </a:prstGeom>
          <a:noFill/>
          <a:ln>
            <a:noFill/>
          </a:ln>
        </p:spPr>
      </p:pic>
      <p:sp>
        <p:nvSpPr>
          <p:cNvPr id="1003" name="Google Shape;1003;p71"/>
          <p:cNvSpPr/>
          <p:nvPr/>
        </p:nvSpPr>
        <p:spPr>
          <a:xfrm>
            <a:off x="5114992" y="1607936"/>
            <a:ext cx="6388100" cy="962025"/>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 </a:t>
            </a:r>
            <a:r>
              <a:rPr b="1" i="0" lang="ar-MA" sz="3200" u="none" cap="none" strike="noStrike">
                <a:solidFill>
                  <a:schemeClr val="dk1"/>
                </a:solidFill>
                <a:latin typeface="Calibri"/>
                <a:ea typeface="Calibri"/>
                <a:cs typeface="Calibri"/>
                <a:sym typeface="Calibri"/>
              </a:rPr>
              <a:t>تعلمنا اليوم:</a:t>
            </a:r>
            <a:endParaRPr b="0" i="0" sz="1400" u="none" cap="none" strike="noStrike">
              <a:solidFill>
                <a:srgbClr val="000000"/>
              </a:solidFill>
              <a:latin typeface="Arial"/>
              <a:ea typeface="Arial"/>
              <a:cs typeface="Arial"/>
              <a:sym typeface="Arial"/>
            </a:endParaRPr>
          </a:p>
        </p:txBody>
      </p:sp>
      <p:sp>
        <p:nvSpPr>
          <p:cNvPr id="1004" name="Google Shape;1004;p71"/>
          <p:cNvSpPr txBox="1"/>
          <p:nvPr/>
        </p:nvSpPr>
        <p:spPr>
          <a:xfrm>
            <a:off x="2163258" y="2693101"/>
            <a:ext cx="9509747" cy="671851"/>
          </a:xfrm>
          <a:prstGeom prst="rect">
            <a:avLst/>
          </a:prstGeom>
          <a:noFill/>
          <a:ln>
            <a:noFill/>
          </a:ln>
        </p:spPr>
        <p:txBody>
          <a:bodyPr anchorCtr="0" anchor="t" bIns="45700" lIns="91425" spcFirstLastPara="1" rIns="91425" wrap="square" tIns="45700">
            <a:spAutoFit/>
          </a:bodyPr>
          <a:lstStyle/>
          <a:p>
            <a:pPr indent="195263" lvl="0" marL="0" marR="0" rtl="1" algn="r">
              <a:lnSpc>
                <a:spcPct val="150000"/>
              </a:lnSpc>
              <a:spcBef>
                <a:spcPts val="0"/>
              </a:spcBef>
              <a:spcAft>
                <a:spcPts val="0"/>
              </a:spcAft>
              <a:buNone/>
            </a:pPr>
            <a:r>
              <a:rPr b="1" i="0" lang="ar-MA" sz="2800" u="none" cap="none" strike="noStrike">
                <a:solidFill>
                  <a:schemeClr val="dk1"/>
                </a:solidFill>
                <a:latin typeface="Calibri"/>
                <a:ea typeface="Calibri"/>
                <a:cs typeface="Calibri"/>
                <a:sym typeface="Calibri"/>
              </a:rPr>
              <a: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03"/>
                                        </p:tgtEl>
                                        <p:attrNameLst>
                                          <p:attrName>style.visibility</p:attrName>
                                        </p:attrNameLst>
                                      </p:cBhvr>
                                      <p:to>
                                        <p:strVal val="visible"/>
                                      </p:to>
                                    </p:set>
                                    <p:animEffect filter="fade" transition="in">
                                      <p:cBhvr>
                                        <p:cTn dur="1000"/>
                                        <p:tgtEl>
                                          <p:spTgt spid="100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8" name="Shape 1008"/>
        <p:cNvGrpSpPr/>
        <p:nvPr/>
      </p:nvGrpSpPr>
      <p:grpSpPr>
        <a:xfrm>
          <a:off x="0" y="0"/>
          <a:ext cx="0" cy="0"/>
          <a:chOff x="0" y="0"/>
          <a:chExt cx="0" cy="0"/>
        </a:xfrm>
      </p:grpSpPr>
      <p:pic>
        <p:nvPicPr>
          <p:cNvPr descr="Image générée" id="1009" name="Google Shape;1009;g311ad05dea3_0_21"/>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010" name="Google Shape;1010;g311ad05dea3_0_21"/>
          <p:cNvSpPr/>
          <p:nvPr/>
        </p:nvSpPr>
        <p:spPr>
          <a:xfrm>
            <a:off x="0" y="0"/>
            <a:ext cx="12192000" cy="6858000"/>
          </a:xfrm>
          <a:prstGeom prst="rect">
            <a:avLst/>
          </a:prstGeom>
          <a:noFill/>
          <a:ln cap="flat" cmpd="sng" w="76200">
            <a:solidFill>
              <a:srgbClr val="A98FC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011" name="Google Shape;1011;g311ad05dea3_0_21"/>
          <p:cNvSpPr txBox="1"/>
          <p:nvPr/>
        </p:nvSpPr>
        <p:spPr>
          <a:xfrm>
            <a:off x="0" y="55083"/>
            <a:ext cx="11298238" cy="71821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من يذكرني بما تعلمناه اليوم على مستوى المعجم؟</a:t>
            </a:r>
            <a:endParaRPr b="0" i="0" sz="1400" u="none" cap="none" strike="noStrike">
              <a:solidFill>
                <a:srgbClr val="000000"/>
              </a:solidFill>
              <a:latin typeface="Arial"/>
              <a:ea typeface="Arial"/>
              <a:cs typeface="Arial"/>
              <a:sym typeface="Arial"/>
            </a:endParaRPr>
          </a:p>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
        <p:nvSpPr>
          <p:cNvPr id="1012" name="Google Shape;1012;g311ad05dea3_0_21"/>
          <p:cNvSpPr txBox="1"/>
          <p:nvPr/>
        </p:nvSpPr>
        <p:spPr>
          <a:xfrm>
            <a:off x="2154238" y="315174"/>
            <a:ext cx="9144000" cy="528637"/>
          </a:xfrm>
          <a:prstGeom prst="rect">
            <a:avLst/>
          </a:prstGeom>
          <a:noFill/>
          <a:ln>
            <a:noFill/>
          </a:ln>
        </p:spPr>
        <p:txBody>
          <a:bodyPr anchorCtr="0" anchor="t" bIns="45700" lIns="91425" spcFirstLastPara="1" rIns="91425" wrap="square" tIns="45700">
            <a:normAutofit/>
          </a:bodyPr>
          <a:lstStyle/>
          <a:p>
            <a:pPr indent="0" lvl="0" marL="0" marR="0" rtl="0" algn="r">
              <a:lnSpc>
                <a:spcPct val="90000"/>
              </a:lnSpc>
              <a:spcBef>
                <a:spcPts val="0"/>
              </a:spcBef>
              <a:spcAft>
                <a:spcPts val="0"/>
              </a:spcAft>
              <a:buClr>
                <a:srgbClr val="000000"/>
              </a:buClr>
              <a:buSzPts val="1400"/>
              <a:buFont typeface="Arial"/>
              <a:buNone/>
            </a:pPr>
            <a:r>
              <a:t/>
            </a:r>
            <a:endParaRPr b="0" i="0" sz="1400" u="none" cap="none" strike="noStrike">
              <a:solidFill>
                <a:srgbClr val="323F4F"/>
              </a:solidFill>
              <a:latin typeface="Arial"/>
              <a:ea typeface="Arial"/>
              <a:cs typeface="Arial"/>
              <a:sym typeface="Arial"/>
            </a:endParaRPr>
          </a:p>
        </p:txBody>
      </p:sp>
      <p:pic>
        <p:nvPicPr>
          <p:cNvPr descr="Lever la main - Icônes mains et gestes gratuites" id="1013" name="Google Shape;1013;g311ad05dea3_0_21"/>
          <p:cNvPicPr preferRelativeResize="0"/>
          <p:nvPr/>
        </p:nvPicPr>
        <p:blipFill rotWithShape="1">
          <a:blip r:embed="rId4">
            <a:alphaModFix/>
          </a:blip>
          <a:srcRect b="0" l="0" r="0" t="0"/>
          <a:stretch/>
        </p:blipFill>
        <p:spPr>
          <a:xfrm>
            <a:off x="0" y="9878"/>
            <a:ext cx="735012" cy="733425"/>
          </a:xfrm>
          <a:prstGeom prst="rect">
            <a:avLst/>
          </a:prstGeom>
          <a:noFill/>
          <a:ln>
            <a:noFill/>
          </a:ln>
        </p:spPr>
      </p:pic>
      <p:sp>
        <p:nvSpPr>
          <p:cNvPr id="1014" name="Google Shape;1014;g311ad05dea3_0_21"/>
          <p:cNvSpPr txBox="1"/>
          <p:nvPr/>
        </p:nvSpPr>
        <p:spPr>
          <a:xfrm>
            <a:off x="446850" y="1238100"/>
            <a:ext cx="11298300" cy="1384954"/>
          </a:xfrm>
          <a:prstGeom prst="rect">
            <a:avLst/>
          </a:prstGeom>
          <a:noFill/>
          <a:ln>
            <a:noFill/>
          </a:ln>
        </p:spPr>
        <p:txBody>
          <a:bodyPr anchorCtr="0" anchor="t" bIns="45700" lIns="91425" spcFirstLastPara="1" rIns="91425" wrap="square" tIns="45700">
            <a:spAutoFit/>
          </a:bodyPr>
          <a:lstStyle/>
          <a:p>
            <a:pPr indent="195263" lvl="0" marL="0" marR="0" rtl="1" algn="just">
              <a:lnSpc>
                <a:spcPct val="150000"/>
              </a:lnSpc>
              <a:spcBef>
                <a:spcPts val="0"/>
              </a:spcBef>
              <a:spcAft>
                <a:spcPts val="0"/>
              </a:spcAft>
              <a:buClr>
                <a:srgbClr val="000000"/>
              </a:buClr>
              <a:buSzPts val="3200"/>
              <a:buFont typeface="Arial"/>
              <a:buNone/>
            </a:pPr>
            <a:r>
              <a:rPr b="1" i="0" lang="ar-MA" sz="2800" u="none" cap="none" strike="noStrike">
                <a:solidFill>
                  <a:srgbClr val="000000"/>
                </a:solidFill>
                <a:latin typeface="Calibri"/>
                <a:ea typeface="Calibri"/>
                <a:cs typeface="Calibri"/>
                <a:sym typeface="Calibri"/>
              </a:rPr>
              <a:t>اكتسبنا مفردات مرتبطة بالكتابة :</a:t>
            </a:r>
            <a:endParaRPr/>
          </a:p>
          <a:p>
            <a:pPr indent="195263" lvl="0" marL="0" marR="0" rtl="1" algn="just">
              <a:lnSpc>
                <a:spcPct val="150000"/>
              </a:lnSpc>
              <a:spcBef>
                <a:spcPts val="0"/>
              </a:spcBef>
              <a:spcAft>
                <a:spcPts val="0"/>
              </a:spcAft>
              <a:buNone/>
            </a:pPr>
            <a:r>
              <a:rPr b="1" i="0" lang="ar-MA" sz="2800" u="none" cap="none" strike="noStrike">
                <a:solidFill>
                  <a:srgbClr val="106585"/>
                </a:solidFill>
                <a:latin typeface="Calibri"/>
                <a:ea typeface="Calibri"/>
                <a:cs typeface="Calibri"/>
                <a:sym typeface="Calibri"/>
              </a:rPr>
              <a:t>الكتابة – التأليف – البحث العلمي – الاتجاه الأدبي - المحاكاة - النزعة الإصلاحية</a:t>
            </a:r>
            <a:endParaRPr b="0" i="0" sz="2800" u="none" cap="none" strike="noStrike">
              <a:solidFill>
                <a:srgbClr val="000000"/>
              </a:solidFill>
              <a:latin typeface="Calibri"/>
              <a:ea typeface="Calibri"/>
              <a:cs typeface="Calibri"/>
              <a:sym typeface="Calibri"/>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8" name="Shape 1018"/>
        <p:cNvGrpSpPr/>
        <p:nvPr/>
      </p:nvGrpSpPr>
      <p:grpSpPr>
        <a:xfrm>
          <a:off x="0" y="0"/>
          <a:ext cx="0" cy="0"/>
          <a:chOff x="0" y="0"/>
          <a:chExt cx="0" cy="0"/>
        </a:xfrm>
      </p:grpSpPr>
      <p:pic>
        <p:nvPicPr>
          <p:cNvPr descr="Image générée" id="1019" name="Google Shape;1019;p52"/>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020" name="Google Shape;1020;p52"/>
          <p:cNvSpPr/>
          <p:nvPr/>
        </p:nvSpPr>
        <p:spPr>
          <a:xfrm>
            <a:off x="0" y="0"/>
            <a:ext cx="12192000" cy="6858000"/>
          </a:xfrm>
          <a:prstGeom prst="rect">
            <a:avLst/>
          </a:prstGeom>
          <a:noFill/>
          <a:ln cap="flat" cmpd="sng" w="76200">
            <a:solidFill>
              <a:srgbClr val="A98FC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021" name="Google Shape;1021;p52"/>
          <p:cNvSpPr txBox="1"/>
          <p:nvPr/>
        </p:nvSpPr>
        <p:spPr>
          <a:xfrm>
            <a:off x="0" y="55083"/>
            <a:ext cx="11298238" cy="71821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من يذكرني بما تعلمناه اليوم على مستوى أفعال الكلام؟</a:t>
            </a:r>
            <a:endParaRPr b="0" i="0" sz="1400" u="none" cap="none" strike="noStrike">
              <a:solidFill>
                <a:srgbClr val="000000"/>
              </a:solidFill>
              <a:latin typeface="Arial"/>
              <a:ea typeface="Arial"/>
              <a:cs typeface="Arial"/>
              <a:sym typeface="Arial"/>
            </a:endParaRPr>
          </a:p>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
        <p:nvSpPr>
          <p:cNvPr id="1022" name="Google Shape;1022;p52"/>
          <p:cNvSpPr txBox="1"/>
          <p:nvPr/>
        </p:nvSpPr>
        <p:spPr>
          <a:xfrm>
            <a:off x="2163258" y="459871"/>
            <a:ext cx="9144000" cy="301889"/>
          </a:xfrm>
          <a:prstGeom prst="rect">
            <a:avLst/>
          </a:prstGeom>
          <a:noFill/>
          <a:ln>
            <a:noFill/>
          </a:ln>
        </p:spPr>
        <p:txBody>
          <a:bodyPr anchorCtr="0" anchor="t" bIns="45700" lIns="91425" spcFirstLastPara="1" rIns="91425" wrap="square" tIns="45700">
            <a:norm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Arial"/>
                <a:ea typeface="Arial"/>
                <a:cs typeface="Arial"/>
                <a:sym typeface="Arial"/>
              </a:rPr>
              <a:t>يوجه المدرس المتعلمين إلى كتابة الجواب في الدفاتر</a:t>
            </a:r>
            <a:endParaRPr b="0" i="0" sz="1400" u="none" cap="none" strike="noStrike">
              <a:solidFill>
                <a:srgbClr val="323F4F"/>
              </a:solidFill>
              <a:latin typeface="Arial"/>
              <a:ea typeface="Arial"/>
              <a:cs typeface="Arial"/>
              <a:sym typeface="Arial"/>
            </a:endParaRPr>
          </a:p>
        </p:txBody>
      </p:sp>
      <p:pic>
        <p:nvPicPr>
          <p:cNvPr descr="Lever la main - Icônes mains et gestes gratuites" id="1023" name="Google Shape;1023;p52"/>
          <p:cNvPicPr preferRelativeResize="0"/>
          <p:nvPr/>
        </p:nvPicPr>
        <p:blipFill rotWithShape="1">
          <a:blip r:embed="rId4">
            <a:alphaModFix/>
          </a:blip>
          <a:srcRect b="0" l="0" r="0" t="0"/>
          <a:stretch/>
        </p:blipFill>
        <p:spPr>
          <a:xfrm>
            <a:off x="0" y="9878"/>
            <a:ext cx="735012" cy="733425"/>
          </a:xfrm>
          <a:prstGeom prst="rect">
            <a:avLst/>
          </a:prstGeom>
          <a:noFill/>
          <a:ln>
            <a:noFill/>
          </a:ln>
        </p:spPr>
      </p:pic>
      <p:sp>
        <p:nvSpPr>
          <p:cNvPr id="1024" name="Google Shape;1024;p52"/>
          <p:cNvSpPr/>
          <p:nvPr/>
        </p:nvSpPr>
        <p:spPr>
          <a:xfrm>
            <a:off x="614964" y="2262162"/>
            <a:ext cx="10068310" cy="1969486"/>
          </a:xfrm>
          <a:prstGeom prst="rect">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rPr b="1" i="0" lang="ar-MA" sz="3200" u="none" cap="none" strike="noStrike">
                <a:solidFill>
                  <a:schemeClr val="dk1"/>
                </a:solidFill>
                <a:latin typeface="Calibri"/>
                <a:ea typeface="Calibri"/>
                <a:cs typeface="Calibri"/>
                <a:sym typeface="Calibri"/>
              </a:rPr>
              <a:t>اكتسبنا أفعال كلام هي :</a:t>
            </a:r>
            <a:endParaRPr b="0" i="0" sz="1400" u="none" cap="none" strike="noStrike">
              <a:solidFill>
                <a:srgbClr val="000000"/>
              </a:solidFill>
              <a:latin typeface="Arial"/>
              <a:ea typeface="Arial"/>
              <a:cs typeface="Arial"/>
              <a:sym typeface="Arial"/>
            </a:endParaRPr>
          </a:p>
          <a:p>
            <a:pPr indent="-457200" lvl="0" marL="457200" marR="0" rtl="1" algn="r">
              <a:lnSpc>
                <a:spcPct val="100000"/>
              </a:lnSpc>
              <a:spcBef>
                <a:spcPts val="0"/>
              </a:spcBef>
              <a:spcAft>
                <a:spcPts val="0"/>
              </a:spcAft>
              <a:buClr>
                <a:srgbClr val="000000"/>
              </a:buClr>
              <a:buSzPts val="3200"/>
              <a:buFont typeface="Arial"/>
              <a:buChar char="-"/>
            </a:pPr>
            <a:r>
              <a:rPr b="0" i="0" lang="ar-MA" sz="3200" u="none" cap="none" strike="noStrike">
                <a:solidFill>
                  <a:schemeClr val="dk1"/>
                </a:solidFill>
                <a:latin typeface="Calibri"/>
                <a:ea typeface="Calibri"/>
                <a:cs typeface="Calibri"/>
                <a:sym typeface="Calibri"/>
              </a:rPr>
              <a:t>ما يدل على </a:t>
            </a:r>
            <a:r>
              <a:rPr b="0" i="0" lang="ar-MA" sz="3200" u="none" cap="none" strike="noStrike">
                <a:solidFill>
                  <a:schemeClr val="dk1"/>
                </a:solidFill>
                <a:highlight>
                  <a:srgbClr val="FFFF00"/>
                </a:highlight>
                <a:latin typeface="Calibri"/>
                <a:ea typeface="Calibri"/>
                <a:cs typeface="Calibri"/>
                <a:sym typeface="Calibri"/>
              </a:rPr>
              <a:t>التعبير عن الرأي</a:t>
            </a:r>
            <a:r>
              <a:rPr b="0" i="0" lang="ar-MA" sz="3200" u="none" cap="none" strike="noStrike">
                <a:solidFill>
                  <a:schemeClr val="dk1"/>
                </a:solidFill>
                <a:latin typeface="Calibri"/>
                <a:ea typeface="Calibri"/>
                <a:cs typeface="Calibri"/>
                <a:sym typeface="Calibri"/>
              </a:rPr>
              <a:t>(</a:t>
            </a:r>
            <a:r>
              <a:rPr b="0" i="0" lang="ar-MA" sz="3200" u="none" cap="none" strike="noStrike">
                <a:solidFill>
                  <a:srgbClr val="000000"/>
                </a:solidFill>
                <a:latin typeface="Calibri"/>
                <a:ea typeface="Calibri"/>
                <a:cs typeface="Calibri"/>
                <a:sym typeface="Calibri"/>
              </a:rPr>
              <a:t>وَهَذَا هُوَ مَا يَتَّفِقُ وَمِزَاجِي.</a:t>
            </a:r>
            <a:r>
              <a:rPr b="0" i="0" lang="ar-MA" sz="3200" u="none" cap="none" strike="noStrike">
                <a:solidFill>
                  <a:schemeClr val="dk1"/>
                </a:solidFill>
                <a:latin typeface="Calibri"/>
                <a:ea typeface="Calibri"/>
                <a:cs typeface="Calibri"/>
                <a:sym typeface="Calibri"/>
              </a:rPr>
              <a:t>)</a:t>
            </a:r>
            <a:endParaRPr/>
          </a:p>
          <a:p>
            <a:pPr indent="-254000" lvl="0" marL="457200" marR="0" rtl="1" algn="r">
              <a:lnSpc>
                <a:spcPct val="100000"/>
              </a:lnSpc>
              <a:spcBef>
                <a:spcPts val="0"/>
              </a:spcBef>
              <a:spcAft>
                <a:spcPts val="0"/>
              </a:spcAft>
              <a:buClr>
                <a:schemeClr val="dk1"/>
              </a:buClr>
              <a:buSzPts val="3200"/>
              <a:buFont typeface="Noto Sans Symbols"/>
              <a:buNone/>
            </a:pPr>
            <a:r>
              <a:t/>
            </a:r>
            <a:endParaRPr b="0" i="0" sz="32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None/>
            </a:pPr>
            <a:r>
              <a:rPr b="0" i="0" lang="ar-MA" sz="3200" u="none" cap="none" strike="noStrike">
                <a:solidFill>
                  <a:schemeClr val="dk1"/>
                </a:solidFill>
                <a:latin typeface="Calibri"/>
                <a:ea typeface="Calibri"/>
                <a:cs typeface="Calibri"/>
                <a:sym typeface="Calibri"/>
              </a:rPr>
              <a:t>ما يدل على </a:t>
            </a:r>
            <a:r>
              <a:rPr b="0" i="0" lang="ar-MA" sz="3200" u="none" cap="none" strike="noStrike">
                <a:solidFill>
                  <a:schemeClr val="dk1"/>
                </a:solidFill>
                <a:highlight>
                  <a:srgbClr val="FFFF00"/>
                </a:highlight>
                <a:latin typeface="Calibri"/>
                <a:ea typeface="Calibri"/>
                <a:cs typeface="Calibri"/>
                <a:sym typeface="Calibri"/>
              </a:rPr>
              <a:t>الرضا عن الحياة الجديدة للكاتب</a:t>
            </a:r>
            <a:r>
              <a:rPr b="0" i="0" lang="ar-MA" sz="3200" u="none" cap="none" strike="noStrike">
                <a:solidFill>
                  <a:schemeClr val="dk1"/>
                </a:solidFill>
                <a:latin typeface="Calibri"/>
                <a:ea typeface="Calibri"/>
                <a:cs typeface="Calibri"/>
                <a:sym typeface="Calibri"/>
              </a:rPr>
              <a:t> (</a:t>
            </a:r>
            <a:r>
              <a:rPr b="0" i="0" lang="ar-MA" sz="3200" u="none" cap="none" strike="noStrike">
                <a:solidFill>
                  <a:srgbClr val="000000"/>
                </a:solidFill>
                <a:latin typeface="Calibri"/>
                <a:ea typeface="Calibri"/>
                <a:cs typeface="Calibri"/>
                <a:sym typeface="Calibri"/>
              </a:rPr>
              <a:t>فَأصْبَحْتُ أعِيشُ حَيَاةً عِلْمِيَّةً هَادِئَةً لَذِيذَةً)</a:t>
            </a:r>
            <a:endParaRPr b="0" i="0" sz="3200" u="none" cap="none" strike="noStrike">
              <a:solidFill>
                <a:schemeClr val="dk1"/>
              </a:solidFill>
              <a:latin typeface="Calibri"/>
              <a:ea typeface="Calibri"/>
              <a:cs typeface="Calibri"/>
              <a:sym typeface="Calibri"/>
            </a:endParaRPr>
          </a:p>
          <a:p>
            <a:pPr indent="-254000" lvl="0" marL="457200" marR="0" rtl="1" algn="r">
              <a:lnSpc>
                <a:spcPct val="100000"/>
              </a:lnSpc>
              <a:spcBef>
                <a:spcPts val="0"/>
              </a:spcBef>
              <a:spcAft>
                <a:spcPts val="0"/>
              </a:spcAft>
              <a:buClr>
                <a:schemeClr val="dk1"/>
              </a:buClr>
              <a:buSzPts val="3200"/>
              <a:buFont typeface="Noto Sans Symbols"/>
              <a:buNone/>
            </a:pPr>
            <a:r>
              <a:t/>
            </a:r>
            <a:endParaRPr b="0" i="0" sz="32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2800"/>
              <a:buFont typeface="Arial"/>
              <a:buNone/>
            </a:pPr>
            <a:r>
              <a:t/>
            </a:r>
            <a:endParaRPr b="1" i="0" sz="2800" u="none" cap="none" strike="noStrike">
              <a:solidFill>
                <a:srgbClr val="002060"/>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4"/>
                                        </p:tgtEl>
                                        <p:attrNameLst>
                                          <p:attrName>style.visibility</p:attrName>
                                        </p:attrNameLst>
                                      </p:cBhvr>
                                      <p:to>
                                        <p:strVal val="visible"/>
                                      </p:to>
                                    </p:set>
                                    <p:animEffect filter="fade" transition="in">
                                      <p:cBhvr>
                                        <p:cTn dur="2000"/>
                                        <p:tgtEl>
                                          <p:spTgt spid="10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8" name="Shape 1028"/>
        <p:cNvGrpSpPr/>
        <p:nvPr/>
      </p:nvGrpSpPr>
      <p:grpSpPr>
        <a:xfrm>
          <a:off x="0" y="0"/>
          <a:ext cx="0" cy="0"/>
          <a:chOff x="0" y="0"/>
          <a:chExt cx="0" cy="0"/>
        </a:xfrm>
      </p:grpSpPr>
      <p:pic>
        <p:nvPicPr>
          <p:cNvPr descr="Image générée" id="1029" name="Google Shape;1029;p2"/>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030" name="Google Shape;1030;p2"/>
          <p:cNvSpPr/>
          <p:nvPr/>
        </p:nvSpPr>
        <p:spPr>
          <a:xfrm>
            <a:off x="0" y="0"/>
            <a:ext cx="12192000" cy="6858000"/>
          </a:xfrm>
          <a:prstGeom prst="rect">
            <a:avLst/>
          </a:prstGeom>
          <a:noFill/>
          <a:ln cap="flat" cmpd="sng" w="76200">
            <a:solidFill>
              <a:srgbClr val="A98FC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031" name="Google Shape;1031;p2"/>
          <p:cNvSpPr txBox="1"/>
          <p:nvPr/>
        </p:nvSpPr>
        <p:spPr>
          <a:xfrm>
            <a:off x="0" y="55083"/>
            <a:ext cx="11298238" cy="3981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من يذكرني بما تعلمناه اليوم على مستوى الفهم المباشر؟</a:t>
            </a:r>
            <a:endParaRPr b="0" i="0" sz="1400" u="none" cap="none" strike="noStrike">
              <a:solidFill>
                <a:srgbClr val="000000"/>
              </a:solidFill>
              <a:latin typeface="Arial"/>
              <a:ea typeface="Arial"/>
              <a:cs typeface="Arial"/>
              <a:sym typeface="Arial"/>
            </a:endParaRPr>
          </a:p>
        </p:txBody>
      </p:sp>
      <p:sp>
        <p:nvSpPr>
          <p:cNvPr id="1032" name="Google Shape;1032;p2"/>
          <p:cNvSpPr txBox="1"/>
          <p:nvPr/>
        </p:nvSpPr>
        <p:spPr>
          <a:xfrm>
            <a:off x="2163258" y="459871"/>
            <a:ext cx="9144000" cy="301889"/>
          </a:xfrm>
          <a:prstGeom prst="rect">
            <a:avLst/>
          </a:prstGeom>
          <a:noFill/>
          <a:ln>
            <a:noFill/>
          </a:ln>
        </p:spPr>
        <p:txBody>
          <a:bodyPr anchorCtr="0" anchor="t" bIns="45700" lIns="91425" spcFirstLastPara="1" rIns="91425" wrap="square" tIns="45700">
            <a:norm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Calibri"/>
                <a:ea typeface="Calibri"/>
                <a:cs typeface="Calibri"/>
                <a:sym typeface="Calibri"/>
              </a:rPr>
              <a:t>يوجه المدرس  المتعلمين إلى تحديد المعلومات الصريحة التي تعرفوها في هذه الحصة</a:t>
            </a:r>
            <a:endParaRPr b="0" i="0" sz="1400" u="none" cap="none" strike="noStrike">
              <a:solidFill>
                <a:srgbClr val="323F4F"/>
              </a:solidFill>
              <a:latin typeface="Calibri"/>
              <a:ea typeface="Calibri"/>
              <a:cs typeface="Calibri"/>
              <a:sym typeface="Calibri"/>
            </a:endParaRPr>
          </a:p>
        </p:txBody>
      </p:sp>
      <p:pic>
        <p:nvPicPr>
          <p:cNvPr descr="Lever la main - Icônes mains et gestes gratuites" id="1033" name="Google Shape;1033;p2"/>
          <p:cNvPicPr preferRelativeResize="0"/>
          <p:nvPr/>
        </p:nvPicPr>
        <p:blipFill rotWithShape="1">
          <a:blip r:embed="rId4">
            <a:alphaModFix/>
          </a:blip>
          <a:srcRect b="0" l="0" r="0" t="0"/>
          <a:stretch/>
        </p:blipFill>
        <p:spPr>
          <a:xfrm>
            <a:off x="0" y="9878"/>
            <a:ext cx="735012" cy="733425"/>
          </a:xfrm>
          <a:prstGeom prst="rect">
            <a:avLst/>
          </a:prstGeom>
          <a:noFill/>
          <a:ln>
            <a:noFill/>
          </a:ln>
        </p:spPr>
      </p:pic>
      <p:sp>
        <p:nvSpPr>
          <p:cNvPr id="1034" name="Google Shape;1034;p2"/>
          <p:cNvSpPr/>
          <p:nvPr/>
        </p:nvSpPr>
        <p:spPr>
          <a:xfrm>
            <a:off x="5114992" y="1607936"/>
            <a:ext cx="6388100" cy="962025"/>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rPr b="1" i="0" lang="ar-MA" sz="2800" u="none" cap="none" strike="noStrike">
                <a:solidFill>
                  <a:schemeClr val="dk1"/>
                </a:solidFill>
                <a:latin typeface="Calibri"/>
                <a:ea typeface="Calibri"/>
                <a:cs typeface="Calibri"/>
                <a:sym typeface="Calibri"/>
              </a:rPr>
              <a:t> </a:t>
            </a:r>
            <a:r>
              <a:rPr b="1" i="0" lang="ar-MA" sz="3200" u="none" cap="none" strike="noStrike">
                <a:solidFill>
                  <a:schemeClr val="dk1"/>
                </a:solidFill>
                <a:latin typeface="Calibri"/>
                <a:ea typeface="Calibri"/>
                <a:cs typeface="Calibri"/>
                <a:sym typeface="Calibri"/>
              </a:rPr>
              <a:t>أهم أحداث النص:</a:t>
            </a:r>
            <a:endParaRPr b="0" i="0" sz="1400" u="none" cap="none" strike="noStrike">
              <a:solidFill>
                <a:srgbClr val="000000"/>
              </a:solidFill>
              <a:latin typeface="Arial"/>
              <a:ea typeface="Arial"/>
              <a:cs typeface="Arial"/>
              <a:sym typeface="Arial"/>
            </a:endParaRPr>
          </a:p>
        </p:txBody>
      </p:sp>
      <p:sp>
        <p:nvSpPr>
          <p:cNvPr id="1035" name="Google Shape;1035;p2"/>
          <p:cNvSpPr txBox="1"/>
          <p:nvPr/>
        </p:nvSpPr>
        <p:spPr>
          <a:xfrm>
            <a:off x="2163258" y="2693101"/>
            <a:ext cx="9509747" cy="671851"/>
          </a:xfrm>
          <a:prstGeom prst="rect">
            <a:avLst/>
          </a:prstGeom>
          <a:noFill/>
          <a:ln>
            <a:noFill/>
          </a:ln>
        </p:spPr>
        <p:txBody>
          <a:bodyPr anchorCtr="0" anchor="t" bIns="45700" lIns="91425" spcFirstLastPara="1" rIns="91425" wrap="square" tIns="45700">
            <a:spAutoFit/>
          </a:bodyPr>
          <a:lstStyle/>
          <a:p>
            <a:pPr indent="195263" lvl="0" marL="0" marR="0" rtl="1" algn="r">
              <a:lnSpc>
                <a:spcPct val="150000"/>
              </a:lnSpc>
              <a:spcBef>
                <a:spcPts val="0"/>
              </a:spcBef>
              <a:spcAft>
                <a:spcPts val="0"/>
              </a:spcAft>
              <a:buNone/>
            </a:pPr>
            <a:r>
              <a:rPr b="1" i="0" lang="ar-MA" sz="2800" u="none" cap="none" strike="noStrike">
                <a:solidFill>
                  <a:schemeClr val="dk1"/>
                </a:solidFill>
                <a:latin typeface="Calibri"/>
                <a:ea typeface="Calibri"/>
                <a:cs typeface="Calibri"/>
                <a:sym typeface="Calibri"/>
              </a:rPr>
              <a: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4"/>
                                        </p:tgtEl>
                                        <p:attrNameLst>
                                          <p:attrName>style.visibility</p:attrName>
                                        </p:attrNameLst>
                                      </p:cBhvr>
                                      <p:to>
                                        <p:strVal val="visible"/>
                                      </p:to>
                                    </p:set>
                                    <p:animEffect filter="fade" transition="in">
                                      <p:cBhvr>
                                        <p:cTn dur="1000"/>
                                        <p:tgtEl>
                                          <p:spTgt spid="103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9" name="Shape 1039"/>
        <p:cNvGrpSpPr/>
        <p:nvPr/>
      </p:nvGrpSpPr>
      <p:grpSpPr>
        <a:xfrm>
          <a:off x="0" y="0"/>
          <a:ext cx="0" cy="0"/>
          <a:chOff x="0" y="0"/>
          <a:chExt cx="0" cy="0"/>
        </a:xfrm>
      </p:grpSpPr>
      <p:pic>
        <p:nvPicPr>
          <p:cNvPr descr="Image générée" id="1040" name="Google Shape;1040;p3"/>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041" name="Google Shape;1041;p3"/>
          <p:cNvSpPr/>
          <p:nvPr/>
        </p:nvSpPr>
        <p:spPr>
          <a:xfrm>
            <a:off x="0" y="0"/>
            <a:ext cx="12192000" cy="6858000"/>
          </a:xfrm>
          <a:prstGeom prst="rect">
            <a:avLst/>
          </a:prstGeom>
          <a:noFill/>
          <a:ln cap="flat" cmpd="sng" w="76200">
            <a:solidFill>
              <a:srgbClr val="A98FC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042" name="Google Shape;1042;p3"/>
          <p:cNvSpPr txBox="1"/>
          <p:nvPr/>
        </p:nvSpPr>
        <p:spPr>
          <a:xfrm>
            <a:off x="0" y="55083"/>
            <a:ext cx="11298238" cy="3981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نلخص مضمون النص شفهيا</a:t>
            </a:r>
            <a:endParaRPr/>
          </a:p>
        </p:txBody>
      </p:sp>
      <p:sp>
        <p:nvSpPr>
          <p:cNvPr id="1043" name="Google Shape;1043;p3"/>
          <p:cNvSpPr txBox="1"/>
          <p:nvPr/>
        </p:nvSpPr>
        <p:spPr>
          <a:xfrm>
            <a:off x="2163258" y="459871"/>
            <a:ext cx="9144000" cy="301889"/>
          </a:xfrm>
          <a:prstGeom prst="rect">
            <a:avLst/>
          </a:prstGeom>
          <a:noFill/>
          <a:ln>
            <a:noFill/>
          </a:ln>
        </p:spPr>
        <p:txBody>
          <a:bodyPr anchorCtr="0" anchor="t" bIns="45700" lIns="91425" spcFirstLastPara="1" rIns="91425" wrap="square" tIns="45700">
            <a:norm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Calibri"/>
                <a:ea typeface="Calibri"/>
                <a:cs typeface="Calibri"/>
                <a:sym typeface="Calibri"/>
              </a:rPr>
              <a:t>يوجه المدرس  المتعلمين إلى تلخيص مضمون النص شفهيا بشكل فردي، ويعبرون عما استفادوه من النص</a:t>
            </a:r>
            <a:endParaRPr/>
          </a:p>
        </p:txBody>
      </p:sp>
      <p:pic>
        <p:nvPicPr>
          <p:cNvPr descr="Lever la main - Icônes mains et gestes gratuites" id="1044" name="Google Shape;1044;p3"/>
          <p:cNvPicPr preferRelativeResize="0"/>
          <p:nvPr/>
        </p:nvPicPr>
        <p:blipFill rotWithShape="1">
          <a:blip r:embed="rId4">
            <a:alphaModFix/>
          </a:blip>
          <a:srcRect b="0" l="0" r="0" t="0"/>
          <a:stretch/>
        </p:blipFill>
        <p:spPr>
          <a:xfrm>
            <a:off x="0" y="9878"/>
            <a:ext cx="735012" cy="733425"/>
          </a:xfrm>
          <a:prstGeom prst="rect">
            <a:avLst/>
          </a:prstGeom>
          <a:noFill/>
          <a:ln>
            <a:noFill/>
          </a:ln>
        </p:spPr>
      </p:pic>
      <p:sp>
        <p:nvSpPr>
          <p:cNvPr id="1045" name="Google Shape;1045;p3"/>
          <p:cNvSpPr/>
          <p:nvPr/>
        </p:nvSpPr>
        <p:spPr>
          <a:xfrm>
            <a:off x="872676" y="1183000"/>
            <a:ext cx="10592400" cy="410250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r">
              <a:lnSpc>
                <a:spcPct val="150000"/>
              </a:lnSpc>
              <a:spcBef>
                <a:spcPts val="80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457200" marR="0" rtl="1" algn="r">
              <a:lnSpc>
                <a:spcPct val="150000"/>
              </a:lnSpc>
              <a:spcBef>
                <a:spcPts val="80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                                  حصيلتي: نلخص مضمون النص شفهيا</a:t>
            </a:r>
            <a:endParaRPr b="1" i="0" sz="2800" u="none" cap="none" strike="noStrike">
              <a:solidFill>
                <a:schemeClr val="dk1"/>
              </a:solidFill>
              <a:latin typeface="Simplified Arabic"/>
              <a:ea typeface="Simplified Arabic"/>
              <a:cs typeface="Simplified Arabic"/>
              <a:sym typeface="Simplified Arabic"/>
            </a:endParaRPr>
          </a:p>
        </p:txBody>
      </p:sp>
      <p:pic>
        <p:nvPicPr>
          <p:cNvPr id="1046" name="Google Shape;1046;p3"/>
          <p:cNvPicPr preferRelativeResize="0"/>
          <p:nvPr/>
        </p:nvPicPr>
        <p:blipFill rotWithShape="1">
          <a:blip r:embed="rId5">
            <a:alphaModFix/>
          </a:blip>
          <a:srcRect b="0" l="0" r="0" t="0"/>
          <a:stretch/>
        </p:blipFill>
        <p:spPr>
          <a:xfrm>
            <a:off x="8356675" y="1962425"/>
            <a:ext cx="2652475" cy="31432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5"/>
                                        </p:tgtEl>
                                        <p:attrNameLst>
                                          <p:attrName>style.visibility</p:attrName>
                                        </p:attrNameLst>
                                      </p:cBhvr>
                                      <p:to>
                                        <p:strVal val="visible"/>
                                      </p:to>
                                    </p:set>
                                    <p:animEffect filter="fade" transition="in">
                                      <p:cBhvr>
                                        <p:cTn dur="1000"/>
                                        <p:tgtEl>
                                          <p:spTgt spid="10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0" name="Shape 1050"/>
        <p:cNvGrpSpPr/>
        <p:nvPr/>
      </p:nvGrpSpPr>
      <p:grpSpPr>
        <a:xfrm>
          <a:off x="0" y="0"/>
          <a:ext cx="0" cy="0"/>
          <a:chOff x="0" y="0"/>
          <a:chExt cx="0" cy="0"/>
        </a:xfrm>
      </p:grpSpPr>
      <p:pic>
        <p:nvPicPr>
          <p:cNvPr descr="Image générée" id="1051" name="Google Shape;1051;p58"/>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052" name="Google Shape;1052;p58"/>
          <p:cNvSpPr/>
          <p:nvPr/>
        </p:nvSpPr>
        <p:spPr>
          <a:xfrm>
            <a:off x="0" y="0"/>
            <a:ext cx="12192000" cy="6858000"/>
          </a:xfrm>
          <a:prstGeom prst="rect">
            <a:avLst/>
          </a:prstGeom>
          <a:noFill/>
          <a:ln cap="flat" cmpd="sng" w="76200">
            <a:solidFill>
              <a:srgbClr val="A98FC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053" name="Google Shape;1053;p58"/>
          <p:cNvSpPr txBox="1"/>
          <p:nvPr/>
        </p:nvSpPr>
        <p:spPr>
          <a:xfrm>
            <a:off x="153248" y="-33382"/>
            <a:ext cx="11298238" cy="3981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التمرين  المنزلي </a:t>
            </a:r>
            <a:endParaRPr b="0" i="0" sz="1400" u="none" cap="none" strike="noStrike">
              <a:solidFill>
                <a:srgbClr val="000000"/>
              </a:solidFill>
              <a:latin typeface="Arial"/>
              <a:ea typeface="Arial"/>
              <a:cs typeface="Arial"/>
              <a:sym typeface="Arial"/>
            </a:endParaRPr>
          </a:p>
        </p:txBody>
      </p:sp>
      <p:sp>
        <p:nvSpPr>
          <p:cNvPr id="1054" name="Google Shape;1054;p58"/>
          <p:cNvSpPr txBox="1"/>
          <p:nvPr/>
        </p:nvSpPr>
        <p:spPr>
          <a:xfrm>
            <a:off x="2307486" y="331543"/>
            <a:ext cx="9144000" cy="441967"/>
          </a:xfrm>
          <a:prstGeom prst="rect">
            <a:avLst/>
          </a:prstGeom>
          <a:noFill/>
          <a:ln>
            <a:noFill/>
          </a:ln>
        </p:spPr>
        <p:txBody>
          <a:bodyPr anchorCtr="0" anchor="t" bIns="45700" lIns="91425" spcFirstLastPara="1" rIns="91425" wrap="square" tIns="45700">
            <a:normAutofit/>
          </a:bodyPr>
          <a:lstStyle/>
          <a:p>
            <a:pPr indent="0" lvl="0" marL="0" marR="0" rtl="0" algn="r">
              <a:lnSpc>
                <a:spcPct val="90000"/>
              </a:lnSpc>
              <a:spcBef>
                <a:spcPts val="0"/>
              </a:spcBef>
              <a:spcAft>
                <a:spcPts val="0"/>
              </a:spcAft>
              <a:buClr>
                <a:srgbClr val="757070"/>
              </a:buClr>
              <a:buSzPts val="1800"/>
              <a:buFont typeface="Arial"/>
              <a:buNone/>
            </a:pPr>
            <a:r>
              <a:rPr b="0" i="0" lang="ar-MA" sz="1600" u="none" cap="none" strike="noStrike">
                <a:solidFill>
                  <a:srgbClr val="757070"/>
                </a:solidFill>
                <a:latin typeface="Calibri"/>
                <a:ea typeface="Calibri"/>
                <a:cs typeface="Calibri"/>
                <a:sym typeface="Calibri"/>
              </a:rPr>
              <a:t>يوجه المدرس  المتعلمين إلى البحث عن كتاب لأحمد أمين، وتعبئة بطاقته التقنية </a:t>
            </a:r>
            <a:endParaRPr b="0" i="1" sz="1600" u="none" cap="none" strike="noStrike">
              <a:solidFill>
                <a:srgbClr val="757070"/>
              </a:solidFill>
              <a:latin typeface="Calibri"/>
              <a:ea typeface="Calibri"/>
              <a:cs typeface="Calibri"/>
              <a:sym typeface="Calibri"/>
            </a:endParaRPr>
          </a:p>
        </p:txBody>
      </p:sp>
      <p:pic>
        <p:nvPicPr>
          <p:cNvPr descr="Lever la main - Icônes mains et gestes gratuites" id="1055" name="Google Shape;1055;p58"/>
          <p:cNvPicPr preferRelativeResize="0"/>
          <p:nvPr/>
        </p:nvPicPr>
        <p:blipFill rotWithShape="1">
          <a:blip r:embed="rId4">
            <a:alphaModFix/>
          </a:blip>
          <a:srcRect b="0" l="0" r="0" t="0"/>
          <a:stretch/>
        </p:blipFill>
        <p:spPr>
          <a:xfrm>
            <a:off x="0" y="9878"/>
            <a:ext cx="735012" cy="733425"/>
          </a:xfrm>
          <a:prstGeom prst="rect">
            <a:avLst/>
          </a:prstGeom>
          <a:noFill/>
          <a:ln>
            <a:noFill/>
          </a:ln>
        </p:spPr>
      </p:pic>
      <p:sp>
        <p:nvSpPr>
          <p:cNvPr id="1056" name="Google Shape;1056;p58"/>
          <p:cNvSpPr txBox="1"/>
          <p:nvPr/>
        </p:nvSpPr>
        <p:spPr>
          <a:xfrm>
            <a:off x="446850" y="1135277"/>
            <a:ext cx="11298300" cy="1400343"/>
          </a:xfrm>
          <a:prstGeom prst="rect">
            <a:avLst/>
          </a:prstGeom>
          <a:noFill/>
          <a:ln>
            <a:noFill/>
          </a:ln>
        </p:spPr>
        <p:txBody>
          <a:bodyPr anchorCtr="0" anchor="t" bIns="45700" lIns="91425" spcFirstLastPara="1" rIns="91425" wrap="square" tIns="45700">
            <a:spAutoFit/>
          </a:bodyPr>
          <a:lstStyle/>
          <a:p>
            <a:pPr indent="195263" lvl="0" marL="0" marR="0" rtl="1" algn="just">
              <a:lnSpc>
                <a:spcPct val="150000"/>
              </a:lnSpc>
              <a:spcBef>
                <a:spcPts val="0"/>
              </a:spcBef>
              <a:spcAft>
                <a:spcPts val="0"/>
              </a:spcAft>
              <a:buClr>
                <a:srgbClr val="000000"/>
              </a:buClr>
              <a:buSzPts val="3200"/>
              <a:buFont typeface="Arial"/>
              <a:buNone/>
            </a:pPr>
            <a:r>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None/>
            </a:pPr>
            <a:r>
              <a:rPr b="0" i="0" lang="ar-MA" sz="3200" u="none" cap="none" strike="noStrike">
                <a:solidFill>
                  <a:schemeClr val="dk1"/>
                </a:solidFill>
                <a:latin typeface="Calibri"/>
                <a:ea typeface="Calibri"/>
                <a:cs typeface="Calibri"/>
                <a:sym typeface="Calibri"/>
              </a:rPr>
              <a:t>ابْحَثْ عَنْ كِتَابٍ مِنْ كُتُبِ أحمد أمين، وامْلَأْ هَذِهِ ٱلْبِطَاقَةَ ٱلتّقنِيّةَ لِتَقْدِيمِهَا إِلَى زُمَلائِكَ في ٱلْفَصْلِ ٱلدِّراسيّ.  </a:t>
            </a:r>
            <a:endParaRPr/>
          </a:p>
        </p:txBody>
      </p:sp>
      <p:sp>
        <p:nvSpPr>
          <p:cNvPr id="1057" name="Google Shape;1057;p58"/>
          <p:cNvSpPr/>
          <p:nvPr/>
        </p:nvSpPr>
        <p:spPr>
          <a:xfrm>
            <a:off x="2624792" y="552526"/>
            <a:ext cx="8095200" cy="96210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3400"/>
              <a:buFont typeface="Arial"/>
              <a:buNone/>
            </a:pPr>
            <a:r>
              <a:rPr b="1" i="0" lang="ar-MA" sz="3400" u="sng" cap="none" strike="noStrike">
                <a:solidFill>
                  <a:schemeClr val="dk1"/>
                </a:solidFill>
                <a:latin typeface="Calibri"/>
                <a:ea typeface="Calibri"/>
                <a:cs typeface="Calibri"/>
                <a:sym typeface="Calibri"/>
              </a:rPr>
              <a:t>تمرين منزلي:</a:t>
            </a:r>
            <a:endParaRPr b="1" i="0" sz="3400" u="sng" cap="none" strike="noStrike">
              <a:solidFill>
                <a:schemeClr val="dk1"/>
              </a:solidFill>
              <a:latin typeface="Calibri"/>
              <a:ea typeface="Calibri"/>
              <a:cs typeface="Calibri"/>
              <a:sym typeface="Calibri"/>
            </a:endParaRPr>
          </a:p>
        </p:txBody>
      </p:sp>
      <p:graphicFrame>
        <p:nvGraphicFramePr>
          <p:cNvPr id="1058" name="Google Shape;1058;p58"/>
          <p:cNvGraphicFramePr/>
          <p:nvPr/>
        </p:nvGraphicFramePr>
        <p:xfrm>
          <a:off x="2089369" y="2708864"/>
          <a:ext cx="3000000" cy="3000000"/>
        </p:xfrm>
        <a:graphic>
          <a:graphicData uri="http://schemas.openxmlformats.org/drawingml/2006/table">
            <a:tbl>
              <a:tblPr>
                <a:noFill/>
                <a:tableStyleId>{90398403-8E82-493A-8380-A06BAA6A7F0B}</a:tableStyleId>
              </a:tblPr>
              <a:tblGrid>
                <a:gridCol w="8274950"/>
              </a:tblGrid>
              <a:tr h="381000">
                <a:tc>
                  <a:txBody>
                    <a:bodyPr/>
                    <a:lstStyle/>
                    <a:p>
                      <a:pPr indent="0" lvl="0" marL="0" marR="0" rtl="1" algn="ctr">
                        <a:lnSpc>
                          <a:spcPct val="100000"/>
                        </a:lnSpc>
                        <a:spcBef>
                          <a:spcPts val="0"/>
                        </a:spcBef>
                        <a:spcAft>
                          <a:spcPts val="0"/>
                        </a:spcAft>
                        <a:buClr>
                          <a:schemeClr val="dk1"/>
                        </a:buClr>
                        <a:buSzPts val="1100"/>
                        <a:buFont typeface="Arial"/>
                        <a:buNone/>
                      </a:pPr>
                      <a:r>
                        <a:rPr b="1" lang="ar-MA" sz="2800" u="none" cap="none" strike="noStrike">
                          <a:solidFill>
                            <a:schemeClr val="dk1"/>
                          </a:solidFill>
                          <a:latin typeface="Calibri"/>
                          <a:ea typeface="Calibri"/>
                          <a:cs typeface="Calibri"/>
                          <a:sym typeface="Calibri"/>
                        </a:rPr>
                        <a:t>عنوان الكتاب</a:t>
                      </a:r>
                      <a:r>
                        <a:rPr lang="ar-MA" sz="2800" u="none" cap="none" strike="noStrike">
                          <a:solidFill>
                            <a:schemeClr val="dk1"/>
                          </a:solidFill>
                          <a:latin typeface="Calibri"/>
                          <a:ea typeface="Calibri"/>
                          <a:cs typeface="Calibri"/>
                          <a:sym typeface="Calibri"/>
                        </a:rPr>
                        <a:t>:............................................................</a:t>
                      </a:r>
                      <a:endParaRPr sz="28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chemeClr val="dk1"/>
                        </a:buClr>
                        <a:buSzPts val="1100"/>
                        <a:buFont typeface="Arial"/>
                        <a:buNone/>
                      </a:pPr>
                      <a:r>
                        <a:rPr b="1" lang="ar-MA" sz="2800" u="none" cap="none" strike="noStrike">
                          <a:solidFill>
                            <a:schemeClr val="dk1"/>
                          </a:solidFill>
                          <a:latin typeface="Calibri"/>
                          <a:ea typeface="Calibri"/>
                          <a:cs typeface="Calibri"/>
                          <a:sym typeface="Calibri"/>
                        </a:rPr>
                        <a:t>اسم المؤلف</a:t>
                      </a:r>
                      <a:r>
                        <a:rPr lang="ar-MA" sz="2800" u="none" cap="none" strike="noStrike">
                          <a:solidFill>
                            <a:schemeClr val="dk1"/>
                          </a:solidFill>
                          <a:latin typeface="Calibri"/>
                          <a:ea typeface="Calibri"/>
                          <a:cs typeface="Calibri"/>
                          <a:sym typeface="Calibri"/>
                        </a:rPr>
                        <a:t>: …………………………………………………………</a:t>
                      </a:r>
                      <a:endParaRPr sz="28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chemeClr val="dk1"/>
                        </a:buClr>
                        <a:buSzPts val="1100"/>
                        <a:buFont typeface="Arial"/>
                        <a:buNone/>
                      </a:pPr>
                      <a:r>
                        <a:rPr b="1" lang="ar-MA" sz="2800" u="none" cap="none" strike="noStrike">
                          <a:solidFill>
                            <a:schemeClr val="dk1"/>
                          </a:solidFill>
                          <a:latin typeface="Calibri"/>
                          <a:ea typeface="Calibri"/>
                          <a:cs typeface="Calibri"/>
                          <a:sym typeface="Calibri"/>
                        </a:rPr>
                        <a:t>دار النشر</a:t>
                      </a:r>
                      <a:r>
                        <a:rPr lang="ar-MA" sz="2800" u="none" cap="none" strike="noStrike">
                          <a:solidFill>
                            <a:schemeClr val="dk1"/>
                          </a:solidFill>
                          <a:latin typeface="Calibri"/>
                          <a:ea typeface="Calibri"/>
                          <a:cs typeface="Calibri"/>
                          <a:sym typeface="Calibri"/>
                        </a:rPr>
                        <a:t>: …………………………………………………………….</a:t>
                      </a:r>
                      <a:endParaRPr sz="28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chemeClr val="dk1"/>
                        </a:buClr>
                        <a:buSzPts val="1100"/>
                        <a:buFont typeface="Arial"/>
                        <a:buNone/>
                      </a:pPr>
                      <a:r>
                        <a:rPr b="1" lang="ar-MA" sz="2800" u="none" cap="none" strike="noStrike">
                          <a:solidFill>
                            <a:schemeClr val="dk1"/>
                          </a:solidFill>
                          <a:latin typeface="Calibri"/>
                          <a:ea typeface="Calibri"/>
                          <a:cs typeface="Calibri"/>
                          <a:sym typeface="Calibri"/>
                        </a:rPr>
                        <a:t>عدد الصفحات</a:t>
                      </a:r>
                      <a:r>
                        <a:rPr lang="ar-MA" sz="2800" u="none" cap="none" strike="noStrike">
                          <a:solidFill>
                            <a:schemeClr val="dk1"/>
                          </a:solidFill>
                          <a:latin typeface="Calibri"/>
                          <a:ea typeface="Calibri"/>
                          <a:cs typeface="Calibri"/>
                          <a:sym typeface="Calibri"/>
                        </a:rPr>
                        <a:t>: ………………………………….………………….</a:t>
                      </a:r>
                      <a:endParaRPr sz="28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chemeClr val="dk1"/>
                        </a:buClr>
                        <a:buSzPts val="1100"/>
                        <a:buFont typeface="Arial"/>
                        <a:buNone/>
                      </a:pPr>
                      <a:r>
                        <a:rPr b="1" lang="ar-MA" sz="2800" u="none" cap="none" strike="noStrike">
                          <a:solidFill>
                            <a:schemeClr val="dk1"/>
                          </a:solidFill>
                          <a:latin typeface="Calibri"/>
                          <a:ea typeface="Calibri"/>
                          <a:cs typeface="Calibri"/>
                          <a:sym typeface="Calibri"/>
                        </a:rPr>
                        <a:t>ملخص الكتاب</a:t>
                      </a:r>
                      <a:r>
                        <a:rPr lang="ar-MA" sz="2800" u="none" cap="none" strike="noStrike">
                          <a:solidFill>
                            <a:schemeClr val="dk1"/>
                          </a:solidFill>
                          <a:latin typeface="Calibri"/>
                          <a:ea typeface="Calibri"/>
                          <a:cs typeface="Calibri"/>
                          <a:sym typeface="Calibri"/>
                        </a:rPr>
                        <a:t>:..........................................................</a:t>
                      </a:r>
                      <a:endParaRPr sz="28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chemeClr val="dk1"/>
                        </a:buClr>
                        <a:buSzPts val="1100"/>
                        <a:buFont typeface="Arial"/>
                        <a:buNone/>
                      </a:pPr>
                      <a:r>
                        <a:rPr lang="ar-MA" sz="2800" u="none" cap="none" strike="noStrike">
                          <a:solidFill>
                            <a:schemeClr val="dk1"/>
                          </a:solidFill>
                          <a:latin typeface="Calibri"/>
                          <a:ea typeface="Calibri"/>
                          <a:cs typeface="Calibri"/>
                          <a:sym typeface="Calibri"/>
                        </a:rPr>
                        <a:t>………………………………………………………………………….</a:t>
                      </a:r>
                      <a:endParaRPr sz="28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chemeClr val="dk1"/>
                        </a:buClr>
                        <a:buSzPts val="1100"/>
                        <a:buFont typeface="Arial"/>
                        <a:buNone/>
                      </a:pPr>
                      <a:r>
                        <a:rPr lang="ar-MA" sz="2800" u="none" cap="none" strike="noStrike">
                          <a:solidFill>
                            <a:schemeClr val="dk1"/>
                          </a:solidFill>
                          <a:latin typeface="Calibri"/>
                          <a:ea typeface="Calibri"/>
                          <a:cs typeface="Calibri"/>
                          <a:sym typeface="Calibri"/>
                        </a:rPr>
                        <a:t>………………………………………………………………………….</a:t>
                      </a:r>
                      <a:endParaRPr sz="28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chemeClr val="dk1"/>
                        </a:buClr>
                        <a:buSzPts val="1100"/>
                        <a:buFont typeface="Arial"/>
                        <a:buNone/>
                      </a:pPr>
                      <a:r>
                        <a:rPr lang="ar-MA" sz="2800" u="none" cap="none" strike="noStrike">
                          <a:solidFill>
                            <a:schemeClr val="dk1"/>
                          </a:solidFill>
                          <a:latin typeface="Calibri"/>
                          <a:ea typeface="Calibri"/>
                          <a:cs typeface="Calibri"/>
                          <a:sym typeface="Calibri"/>
                        </a:rPr>
                        <a:t>………………………………………………………………………….</a:t>
                      </a:r>
                      <a:endParaRPr sz="2800" u="none" cap="none" strike="noStrike">
                        <a:solidFill>
                          <a:schemeClr val="dk1"/>
                        </a:solidFill>
                        <a:latin typeface="Calibri"/>
                        <a:ea typeface="Calibri"/>
                        <a:cs typeface="Calibri"/>
                        <a:sym typeface="Calibri"/>
                      </a:endParaRPr>
                    </a:p>
                  </a:txBody>
                  <a:tcPr marT="91425" marB="91425" marR="91425" marL="91425">
                    <a:lnL cap="flat" cmpd="sng" w="28575">
                      <a:solidFill>
                        <a:srgbClr val="6AA84F"/>
                      </a:solidFill>
                      <a:prstDash val="solid"/>
                      <a:round/>
                      <a:headEnd len="sm" w="sm" type="none"/>
                      <a:tailEnd len="sm" w="sm" type="none"/>
                    </a:lnL>
                    <a:lnR cap="flat" cmpd="sng" w="28575">
                      <a:solidFill>
                        <a:srgbClr val="6AA84F"/>
                      </a:solidFill>
                      <a:prstDash val="solid"/>
                      <a:round/>
                      <a:headEnd len="sm" w="sm" type="none"/>
                      <a:tailEnd len="sm" w="sm" type="none"/>
                    </a:lnR>
                    <a:lnT cap="flat" cmpd="sng" w="28575">
                      <a:solidFill>
                        <a:srgbClr val="6AA84F"/>
                      </a:solidFill>
                      <a:prstDash val="solid"/>
                      <a:round/>
                      <a:headEnd len="sm" w="sm" type="none"/>
                      <a:tailEnd len="sm" w="sm" type="none"/>
                    </a:lnT>
                    <a:lnB cap="flat" cmpd="sng" w="28575">
                      <a:solidFill>
                        <a:srgbClr val="6AA84F"/>
                      </a:solidFill>
                      <a:prstDash val="solid"/>
                      <a:round/>
                      <a:headEnd len="sm" w="sm" type="none"/>
                      <a:tailEnd len="sm" w="sm" type="none"/>
                    </a:lnB>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7"/>
                                        </p:tgtEl>
                                        <p:attrNameLst>
                                          <p:attrName>style.visibility</p:attrName>
                                        </p:attrNameLst>
                                      </p:cBhvr>
                                      <p:to>
                                        <p:strVal val="visible"/>
                                      </p:to>
                                    </p:set>
                                    <p:animEffect filter="fade" transition="in">
                                      <p:cBhvr>
                                        <p:cTn dur="1000"/>
                                        <p:tgtEl>
                                          <p:spTgt spid="105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7">
                                            <p:txEl>
                                              <p:pRg end="0" st="0"/>
                                            </p:txEl>
                                          </p:spTgt>
                                        </p:tgtEl>
                                        <p:attrNameLst>
                                          <p:attrName>style.visibility</p:attrName>
                                        </p:attrNameLst>
                                      </p:cBhvr>
                                      <p:to>
                                        <p:strVal val="visible"/>
                                      </p:to>
                                    </p:set>
                                    <p:animEffect filter="fade" transition="in">
                                      <p:cBhvr>
                                        <p:cTn dur="1000"/>
                                        <p:tgtEl>
                                          <p:spTgt spid="1057">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2" name="Shape 1062"/>
        <p:cNvGrpSpPr/>
        <p:nvPr/>
      </p:nvGrpSpPr>
      <p:grpSpPr>
        <a:xfrm>
          <a:off x="0" y="0"/>
          <a:ext cx="0" cy="0"/>
          <a:chOff x="0" y="0"/>
          <a:chExt cx="0" cy="0"/>
        </a:xfrm>
      </p:grpSpPr>
      <p:pic>
        <p:nvPicPr>
          <p:cNvPr descr="Image générée" id="1063" name="Google Shape;1063;p60"/>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064" name="Google Shape;1064;p60"/>
          <p:cNvSpPr/>
          <p:nvPr/>
        </p:nvSpPr>
        <p:spPr>
          <a:xfrm>
            <a:off x="0" y="0"/>
            <a:ext cx="12192000" cy="6858000"/>
          </a:xfrm>
          <a:prstGeom prst="rect">
            <a:avLst/>
          </a:prstGeom>
          <a:noFill/>
          <a:ln cap="flat" cmpd="sng" w="76200">
            <a:solidFill>
              <a:srgbClr val="A98FC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065" name="Google Shape;1065;p60"/>
          <p:cNvSpPr txBox="1"/>
          <p:nvPr/>
        </p:nvSpPr>
        <p:spPr>
          <a:xfrm>
            <a:off x="153248" y="-33382"/>
            <a:ext cx="11298238" cy="3981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وصلنا إلى نهاية الحصة، أراكم في الحصة المقبلة بحول الله.</a:t>
            </a:r>
            <a:endParaRPr b="0" i="0" sz="1400" u="none" cap="none" strike="noStrike">
              <a:solidFill>
                <a:srgbClr val="000000"/>
              </a:solidFill>
              <a:latin typeface="Arial"/>
              <a:ea typeface="Arial"/>
              <a:cs typeface="Arial"/>
              <a:sym typeface="Arial"/>
            </a:endParaRPr>
          </a:p>
        </p:txBody>
      </p:sp>
      <p:sp>
        <p:nvSpPr>
          <p:cNvPr id="1066" name="Google Shape;1066;p60"/>
          <p:cNvSpPr txBox="1"/>
          <p:nvPr/>
        </p:nvSpPr>
        <p:spPr>
          <a:xfrm>
            <a:off x="2307486" y="331543"/>
            <a:ext cx="9144000" cy="441967"/>
          </a:xfrm>
          <a:prstGeom prst="rect">
            <a:avLst/>
          </a:prstGeom>
          <a:noFill/>
          <a:ln>
            <a:noFill/>
          </a:ln>
        </p:spPr>
        <p:txBody>
          <a:bodyPr anchorCtr="0" anchor="t" bIns="45700" lIns="91425" spcFirstLastPara="1" rIns="91425" wrap="square" tIns="45700">
            <a:normAutofit/>
          </a:bodyPr>
          <a:lstStyle/>
          <a:p>
            <a:pPr indent="0" lvl="0" marL="0" marR="0" rtl="0" algn="r">
              <a:lnSpc>
                <a:spcPct val="90000"/>
              </a:lnSpc>
              <a:spcBef>
                <a:spcPts val="0"/>
              </a:spcBef>
              <a:spcAft>
                <a:spcPts val="0"/>
              </a:spcAft>
              <a:buClr>
                <a:srgbClr val="000000"/>
              </a:buClr>
              <a:buSzPts val="2000"/>
              <a:buFont typeface="Arial"/>
              <a:buNone/>
            </a:pPr>
            <a:r>
              <a:rPr b="0" i="0" lang="ar-MA" sz="2000" u="none" cap="none" strike="noStrike">
                <a:solidFill>
                  <a:schemeClr val="dk1"/>
                </a:solidFill>
                <a:latin typeface="Calibri"/>
                <a:ea typeface="Calibri"/>
                <a:cs typeface="Calibri"/>
                <a:sym typeface="Calibri"/>
              </a:rPr>
              <a:t>يشكر المدرس المتعلمين على التزامهم وتفاعلهم المثمر خلال الحصة</a:t>
            </a:r>
            <a:endParaRPr b="0" i="0" sz="2000" u="none" cap="none" strike="noStrike">
              <a:solidFill>
                <a:srgbClr val="323F4F"/>
              </a:solidFill>
              <a:latin typeface="Calibri"/>
              <a:ea typeface="Calibri"/>
              <a:cs typeface="Calibri"/>
              <a:sym typeface="Calibri"/>
            </a:endParaRPr>
          </a:p>
        </p:txBody>
      </p:sp>
      <p:pic>
        <p:nvPicPr>
          <p:cNvPr descr="Lever la main - Icônes mains et gestes gratuites" id="1067" name="Google Shape;1067;p60"/>
          <p:cNvPicPr preferRelativeResize="0"/>
          <p:nvPr/>
        </p:nvPicPr>
        <p:blipFill rotWithShape="1">
          <a:blip r:embed="rId4">
            <a:alphaModFix/>
          </a:blip>
          <a:srcRect b="0" l="0" r="0" t="0"/>
          <a:stretch/>
        </p:blipFill>
        <p:spPr>
          <a:xfrm>
            <a:off x="0" y="9878"/>
            <a:ext cx="735012" cy="733425"/>
          </a:xfrm>
          <a:prstGeom prst="rect">
            <a:avLst/>
          </a:prstGeom>
          <a:noFill/>
          <a:ln>
            <a:noFill/>
          </a:ln>
        </p:spPr>
      </p:pic>
      <p:pic>
        <p:nvPicPr>
          <p:cNvPr id="1068" name="Google Shape;1068;p60"/>
          <p:cNvPicPr preferRelativeResize="0"/>
          <p:nvPr/>
        </p:nvPicPr>
        <p:blipFill rotWithShape="1">
          <a:blip r:embed="rId5">
            <a:alphaModFix/>
          </a:blip>
          <a:srcRect b="0" l="0" r="0" t="0"/>
          <a:stretch/>
        </p:blipFill>
        <p:spPr>
          <a:xfrm>
            <a:off x="4168775" y="1681163"/>
            <a:ext cx="3711575" cy="3711575"/>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2" name="Shape 1072"/>
        <p:cNvGrpSpPr/>
        <p:nvPr/>
      </p:nvGrpSpPr>
      <p:grpSpPr>
        <a:xfrm>
          <a:off x="0" y="0"/>
          <a:ext cx="0" cy="0"/>
          <a:chOff x="0" y="0"/>
          <a:chExt cx="0" cy="0"/>
        </a:xfrm>
      </p:grpSpPr>
      <p:pic>
        <p:nvPicPr>
          <p:cNvPr id="1073" name="Google Shape;1073;p77"/>
          <p:cNvPicPr preferRelativeResize="0"/>
          <p:nvPr/>
        </p:nvPicPr>
        <p:blipFill rotWithShape="1">
          <a:blip r:embed="rId3">
            <a:alphaModFix/>
          </a:blip>
          <a:srcRect b="0" l="0" r="0" t="0"/>
          <a:stretch/>
        </p:blipFill>
        <p:spPr>
          <a:xfrm>
            <a:off x="3948856" y="1901081"/>
            <a:ext cx="3711575" cy="3711575"/>
          </a:xfrm>
          <a:prstGeom prst="rect">
            <a:avLst/>
          </a:prstGeom>
          <a:noFill/>
          <a:ln>
            <a:noFill/>
          </a:ln>
        </p:spPr>
      </p:pic>
      <p:sp>
        <p:nvSpPr>
          <p:cNvPr id="1074" name="Google Shape;1074;p77"/>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rgbClr val="757070"/>
              </a:buClr>
              <a:buSzPts val="2000"/>
              <a:buFont typeface="Calibri"/>
              <a:buNone/>
            </a:pPr>
            <a:r>
              <a:rPr lang="ar-MA">
                <a:latin typeface="Calibri"/>
                <a:ea typeface="Calibri"/>
                <a:cs typeface="Calibri"/>
                <a:sym typeface="Calibri"/>
              </a:rPr>
              <a:t>لقد وصلنا إلى نهاية الحصة. لا تنسوا مراجعة دروسكم وإنجاز الأنشطة المنزلية.</a:t>
            </a:r>
            <a:endParaRPr>
              <a:latin typeface="Calibri"/>
              <a:ea typeface="Calibri"/>
              <a:cs typeface="Calibri"/>
              <a:sym typeface="Calibri"/>
            </a:endParaRPr>
          </a:p>
        </p:txBody>
      </p:sp>
      <p:sp>
        <p:nvSpPr>
          <p:cNvPr id="1075" name="Google Shape;1075;p77"/>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rgbClr val="AEABAB"/>
              </a:buClr>
              <a:buSzPts val="1400"/>
              <a:buNone/>
            </a:pPr>
            <a:r>
              <a:rPr lang="ar-MA"/>
              <a:t>يؤكد المدرس على أهمية إنجاز المطلوب وتعيين بعض الصعوبات التي قد تواجههم خلال عملية المراجعة والإنجاز</a:t>
            </a:r>
            <a:endParaRPr/>
          </a:p>
        </p:txBody>
      </p:sp>
      <p:pic>
        <p:nvPicPr>
          <p:cNvPr descr="The 10 Most Dramatic Grand Prix Finishes in History – Montreal Grand Prix" id="1076" name="Google Shape;1076;p77"/>
          <p:cNvPicPr preferRelativeResize="0"/>
          <p:nvPr/>
        </p:nvPicPr>
        <p:blipFill rotWithShape="1">
          <a:blip r:embed="rId4">
            <a:alphaModFix/>
          </a:blip>
          <a:srcRect b="0" l="0" r="0" t="0"/>
          <a:stretch/>
        </p:blipFill>
        <p:spPr>
          <a:xfrm>
            <a:off x="682907" y="1241685"/>
            <a:ext cx="10619808" cy="503036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4_Thème Office">
  <a:themeElements>
    <a:clrScheme name="Office Theme">
      <a:dk1>
        <a:srgbClr val="000000"/>
      </a:dk1>
      <a:lt1>
        <a:srgbClr val="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5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2024-03-27T23:20:55Z</dcterms:created>
  <dc:creator>PC</dc:creator>
</cp:coreProperties>
</file>