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50" r:id="rId6"/>
    <p:sldMasterId id="2147483661"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 id="305" r:id="rId58"/>
    <p:sldId id="306" r:id="rId59"/>
    <p:sldId id="307" r:id="rId60"/>
    <p:sldId id="308" r:id="rId61"/>
    <p:sldId id="309" r:id="rId62"/>
    <p:sldId id="310" r:id="rId63"/>
    <p:sldId id="311" r:id="rId64"/>
    <p:sldId id="312" r:id="rId65"/>
    <p:sldId id="313" r:id="rId66"/>
    <p:sldId id="314" r:id="rId67"/>
    <p:sldId id="315" r:id="rId68"/>
  </p:sldIdLst>
  <p:sldSz cy="6858000" cx="12192000"/>
  <p:notesSz cx="6858000" cy="9144000"/>
  <p:embeddedFontLst>
    <p:embeddedFont>
      <p:font typeface="Dosis"/>
      <p:regular r:id="rId69"/>
      <p:bold r:id="rId70"/>
    </p:embeddedFont>
    <p:embeddedFont>
      <p:font typeface="Play"/>
      <p:regular r:id="rId71"/>
      <p:bold r:id="rId7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73" roundtripDataSignature="AMtx7mhVFKzTXh6/wPZRb4rIFFLnm5T1L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128BC2C-B8B2-41F5-9B30-3D08ADB65252}">
  <a:tblStyle styleId="{3128BC2C-B8B2-41F5-9B30-3D08ADB65252}"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4246A1FA-7CBE-49A5-A091-8D4115F2C229}"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48" Type="http://schemas.openxmlformats.org/officeDocument/2006/relationships/slide" Target="slides/slide40.xml"/><Relationship Id="rId47" Type="http://schemas.openxmlformats.org/officeDocument/2006/relationships/slide" Target="slides/slide39.xml"/><Relationship Id="rId49" Type="http://schemas.openxmlformats.org/officeDocument/2006/relationships/slide" Target="slides/slide41.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notesMaster" Target="notesMasters/notesMaster1.xml"/><Relationship Id="rId73" Type="http://customschemas.google.com/relationships/presentationmetadata" Target="metadata"/><Relationship Id="rId72" Type="http://schemas.openxmlformats.org/officeDocument/2006/relationships/font" Target="fonts/Play-bold.fntdata"/><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71" Type="http://schemas.openxmlformats.org/officeDocument/2006/relationships/font" Target="fonts/Play-regular.fntdata"/><Relationship Id="rId70" Type="http://schemas.openxmlformats.org/officeDocument/2006/relationships/font" Target="fonts/Dosis-bold.fntdata"/><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62" Type="http://schemas.openxmlformats.org/officeDocument/2006/relationships/slide" Target="slides/slide54.xml"/><Relationship Id="rId61" Type="http://schemas.openxmlformats.org/officeDocument/2006/relationships/slide" Target="slides/slide53.xml"/><Relationship Id="rId20" Type="http://schemas.openxmlformats.org/officeDocument/2006/relationships/slide" Target="slides/slide12.xml"/><Relationship Id="rId64" Type="http://schemas.openxmlformats.org/officeDocument/2006/relationships/slide" Target="slides/slide56.xml"/><Relationship Id="rId63" Type="http://schemas.openxmlformats.org/officeDocument/2006/relationships/slide" Target="slides/slide55.xml"/><Relationship Id="rId22" Type="http://schemas.openxmlformats.org/officeDocument/2006/relationships/slide" Target="slides/slide14.xml"/><Relationship Id="rId66" Type="http://schemas.openxmlformats.org/officeDocument/2006/relationships/slide" Target="slides/slide58.xml"/><Relationship Id="rId21" Type="http://schemas.openxmlformats.org/officeDocument/2006/relationships/slide" Target="slides/slide13.xml"/><Relationship Id="rId65" Type="http://schemas.openxmlformats.org/officeDocument/2006/relationships/slide" Target="slides/slide57.xml"/><Relationship Id="rId24" Type="http://schemas.openxmlformats.org/officeDocument/2006/relationships/slide" Target="slides/slide16.xml"/><Relationship Id="rId68" Type="http://schemas.openxmlformats.org/officeDocument/2006/relationships/slide" Target="slides/slide60.xml"/><Relationship Id="rId23" Type="http://schemas.openxmlformats.org/officeDocument/2006/relationships/slide" Target="slides/slide15.xml"/><Relationship Id="rId67" Type="http://schemas.openxmlformats.org/officeDocument/2006/relationships/slide" Target="slides/slide59.xml"/><Relationship Id="rId60" Type="http://schemas.openxmlformats.org/officeDocument/2006/relationships/slide" Target="slides/slide52.xml"/><Relationship Id="rId26" Type="http://schemas.openxmlformats.org/officeDocument/2006/relationships/slide" Target="slides/slide18.xml"/><Relationship Id="rId25" Type="http://schemas.openxmlformats.org/officeDocument/2006/relationships/slide" Target="slides/slide17.xml"/><Relationship Id="rId69" Type="http://schemas.openxmlformats.org/officeDocument/2006/relationships/font" Target="fonts/Dosis-regular.fntdata"/><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slide" Target="slides/slide43.xml"/><Relationship Id="rId50" Type="http://schemas.openxmlformats.org/officeDocument/2006/relationships/slide" Target="slides/slide42.xml"/><Relationship Id="rId53" Type="http://schemas.openxmlformats.org/officeDocument/2006/relationships/slide" Target="slides/slide45.xml"/><Relationship Id="rId52" Type="http://schemas.openxmlformats.org/officeDocument/2006/relationships/slide" Target="slides/slide44.xml"/><Relationship Id="rId11" Type="http://schemas.openxmlformats.org/officeDocument/2006/relationships/slide" Target="slides/slide3.xml"/><Relationship Id="rId55" Type="http://schemas.openxmlformats.org/officeDocument/2006/relationships/slide" Target="slides/slide47.xml"/><Relationship Id="rId10" Type="http://schemas.openxmlformats.org/officeDocument/2006/relationships/slide" Target="slides/slide2.xml"/><Relationship Id="rId54" Type="http://schemas.openxmlformats.org/officeDocument/2006/relationships/slide" Target="slides/slide46.xml"/><Relationship Id="rId13" Type="http://schemas.openxmlformats.org/officeDocument/2006/relationships/slide" Target="slides/slide5.xml"/><Relationship Id="rId57" Type="http://schemas.openxmlformats.org/officeDocument/2006/relationships/slide" Target="slides/slide49.xml"/><Relationship Id="rId12" Type="http://schemas.openxmlformats.org/officeDocument/2006/relationships/slide" Target="slides/slide4.xml"/><Relationship Id="rId56" Type="http://schemas.openxmlformats.org/officeDocument/2006/relationships/slide" Target="slides/slide48.xml"/><Relationship Id="rId15" Type="http://schemas.openxmlformats.org/officeDocument/2006/relationships/slide" Target="slides/slide7.xml"/><Relationship Id="rId59" Type="http://schemas.openxmlformats.org/officeDocument/2006/relationships/slide" Target="slides/slide51.xml"/><Relationship Id="rId14" Type="http://schemas.openxmlformats.org/officeDocument/2006/relationships/slide" Target="slides/slide6.xml"/><Relationship Id="rId58" Type="http://schemas.openxmlformats.org/officeDocument/2006/relationships/slide" Target="slides/slide50.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ar-MA"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1:notes"/>
          <p:cNvSpPr/>
          <p:nvPr>
            <p:ph idx="2" type="sldImg"/>
          </p:nvPr>
        </p:nvSpPr>
        <p:spPr>
          <a:xfrm>
            <a:off x="931863" y="1052513"/>
            <a:ext cx="5054600" cy="2843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2" name="Google Shape;442;p1:notes"/>
          <p:cNvSpPr txBox="1"/>
          <p:nvPr>
            <p:ph idx="1" type="body"/>
          </p:nvPr>
        </p:nvSpPr>
        <p:spPr>
          <a:xfrm>
            <a:off x="685800" y="4400559"/>
            <a:ext cx="5486400" cy="3600596"/>
          </a:xfrm>
          <a:prstGeom prst="rect">
            <a:avLst/>
          </a:prstGeom>
          <a:noFill/>
          <a:ln>
            <a:noFill/>
          </a:ln>
        </p:spPr>
        <p:txBody>
          <a:bodyPr anchorCtr="0" anchor="t" bIns="45700" lIns="91400" spcFirstLastPara="1" rIns="91400" wrap="square" tIns="45700">
            <a:noAutofit/>
          </a:bodyPr>
          <a:lstStyle/>
          <a:p>
            <a:pPr indent="0" lvl="0" marL="0" rtl="0" algn="l">
              <a:lnSpc>
                <a:spcPct val="100000"/>
              </a:lnSpc>
              <a:spcBef>
                <a:spcPts val="0"/>
              </a:spcBef>
              <a:spcAft>
                <a:spcPts val="0"/>
              </a:spcAft>
              <a:buSzPts val="1400"/>
              <a:buNone/>
            </a:pPr>
            <a:r>
              <a:t/>
            </a:r>
            <a:endParaRPr/>
          </a:p>
        </p:txBody>
      </p:sp>
      <p:sp>
        <p:nvSpPr>
          <p:cNvPr id="443" name="Google Shape;443;p1:notes"/>
          <p:cNvSpPr txBox="1"/>
          <p:nvPr/>
        </p:nvSpPr>
        <p:spPr>
          <a:xfrm>
            <a:off x="3884608" y="8685227"/>
            <a:ext cx="2971800" cy="458699"/>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800"/>
              <a:buFont typeface="Calibri"/>
              <a:buNone/>
            </a:pPr>
            <a:fld id="{00000000-1234-1234-1234-123412341234}" type="slidenum">
              <a:rPr b="0" i="0" lang="ar-MA" sz="18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
        <p:nvSpPr>
          <p:cNvPr id="471" name="Google Shape;471;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
        <p:nvSpPr>
          <p:cNvPr id="488" name="Google Shape;488;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1" name="Google Shape;51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p5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1" name="Google Shape;531;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p8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8" name="Google Shape;558;p8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0" name="Google Shape;57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3" name="Google Shape;58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90" name="Google Shape;59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0" name="Google Shape;600;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p8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9" name="Google Shape;609;p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18" name="Google Shape;618;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8" name="Google Shape;628;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p5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5" name="Google Shape;635;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p8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2" name="Google Shape;642;p8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51" name="Google Shape;651;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61" name="Google Shape;661;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p9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3" name="Google Shape;673;p9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p9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80" name="Google Shape;680;p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p9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97" name="Google Shape;697;p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p9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6" name="Google Shape;706;p9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12" name="Google Shape;712;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6" name="Shape 736"/>
        <p:cNvGrpSpPr/>
        <p:nvPr/>
      </p:nvGrpSpPr>
      <p:grpSpPr>
        <a:xfrm>
          <a:off x="0" y="0"/>
          <a:ext cx="0" cy="0"/>
          <a:chOff x="0" y="0"/>
          <a:chExt cx="0" cy="0"/>
        </a:xfrm>
      </p:grpSpPr>
      <p:sp>
        <p:nvSpPr>
          <p:cNvPr id="737" name="Google Shape;737;p9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ar-MA"/>
              <a:t>توجيهات إلى الأستاذ في نمذجة تعرف الاستثناء:</a:t>
            </a:r>
            <a:endParaRPr/>
          </a:p>
          <a:p>
            <a:pPr indent="-228600" lvl="0" marL="457200" rtl="1" algn="just">
              <a:lnSpc>
                <a:spcPct val="100000"/>
              </a:lnSpc>
              <a:spcBef>
                <a:spcPts val="0"/>
              </a:spcBef>
              <a:spcAft>
                <a:spcPts val="0"/>
              </a:spcAft>
              <a:buSzPts val="1400"/>
              <a:buNone/>
            </a:pPr>
            <a:r>
              <a:rPr lang="ar-MA" sz="1200"/>
              <a:t>1- أبين مضمون الرسالة في الجملة: موثوقية المواقع المشار إليها في نقل المعلومات والأخبار). </a:t>
            </a:r>
            <a:endParaRPr/>
          </a:p>
          <a:p>
            <a:pPr indent="-228600" lvl="0" marL="457200" rtl="1" algn="just">
              <a:lnSpc>
                <a:spcPct val="100000"/>
              </a:lnSpc>
              <a:spcBef>
                <a:spcPts val="0"/>
              </a:spcBef>
              <a:spcAft>
                <a:spcPts val="0"/>
              </a:spcAft>
              <a:buSzPts val="1400"/>
              <a:buNone/>
            </a:pPr>
            <a:r>
              <a:rPr lang="ar-MA" sz="1200"/>
              <a:t>2- أبين الحكم الذي تتضمنه الجملة: موثوقية الأخبار.</a:t>
            </a:r>
            <a:endParaRPr/>
          </a:p>
          <a:p>
            <a:pPr indent="-228600" lvl="0" marL="457200" rtl="1" algn="just">
              <a:lnSpc>
                <a:spcPct val="100000"/>
              </a:lnSpc>
              <a:spcBef>
                <a:spcPts val="0"/>
              </a:spcBef>
              <a:spcAft>
                <a:spcPts val="0"/>
              </a:spcAft>
              <a:buSzPts val="1400"/>
              <a:buNone/>
            </a:pPr>
            <a:r>
              <a:rPr lang="ar-MA" sz="1200"/>
              <a:t> 3- أوضح أن أداة الاستثناء "عدا" تدقق في المواقع الموثوقة؛ حيث تثبته لنوع من المواقع "المواقع المشار إليها"؛ وتنفي الموثوقية عن موقع واحد (لم تتم تسميته).</a:t>
            </a:r>
            <a:endParaRPr/>
          </a:p>
          <a:p>
            <a:pPr indent="0" lvl="0" marL="0" rtl="0" algn="l">
              <a:lnSpc>
                <a:spcPct val="100000"/>
              </a:lnSpc>
              <a:spcBef>
                <a:spcPts val="0"/>
              </a:spcBef>
              <a:spcAft>
                <a:spcPts val="0"/>
              </a:spcAft>
              <a:buSzPts val="1400"/>
              <a:buNone/>
            </a:pPr>
            <a:r>
              <a:t/>
            </a:r>
            <a:endParaRPr/>
          </a:p>
        </p:txBody>
      </p:sp>
      <p:sp>
        <p:nvSpPr>
          <p:cNvPr id="738" name="Google Shape;738;p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9" name="Shape 759"/>
        <p:cNvGrpSpPr/>
        <p:nvPr/>
      </p:nvGrpSpPr>
      <p:grpSpPr>
        <a:xfrm>
          <a:off x="0" y="0"/>
          <a:ext cx="0" cy="0"/>
          <a:chOff x="0" y="0"/>
          <a:chExt cx="0" cy="0"/>
        </a:xfrm>
      </p:grpSpPr>
      <p:sp>
        <p:nvSpPr>
          <p:cNvPr id="760" name="Google Shape;760;p9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rtl="1" algn="just">
              <a:lnSpc>
                <a:spcPct val="100000"/>
              </a:lnSpc>
              <a:spcBef>
                <a:spcPts val="0"/>
              </a:spcBef>
              <a:spcAft>
                <a:spcPts val="0"/>
              </a:spcAft>
              <a:buSzPts val="1400"/>
              <a:buNone/>
            </a:pPr>
            <a:r>
              <a:rPr lang="ar-MA" sz="1200"/>
              <a:t>توجيهات إلى الأستاذ:</a:t>
            </a:r>
            <a:endParaRPr/>
          </a:p>
          <a:p>
            <a:pPr indent="-228600" lvl="0" marL="457200" rtl="1" algn="just">
              <a:lnSpc>
                <a:spcPct val="100000"/>
              </a:lnSpc>
              <a:spcBef>
                <a:spcPts val="0"/>
              </a:spcBef>
              <a:spcAft>
                <a:spcPts val="0"/>
              </a:spcAft>
              <a:buSzPts val="1400"/>
              <a:buNone/>
            </a:pPr>
            <a:r>
              <a:rPr lang="ar-MA" sz="1200"/>
              <a:t>1- أبين مضمون الرسالة في الجملة: إدخال الأخبار دون التافه منها الفرحة على المتكلم). </a:t>
            </a:r>
            <a:endParaRPr/>
          </a:p>
          <a:p>
            <a:pPr indent="-228600" lvl="0" marL="457200" rtl="1" algn="just">
              <a:lnSpc>
                <a:spcPct val="100000"/>
              </a:lnSpc>
              <a:spcBef>
                <a:spcPts val="0"/>
              </a:spcBef>
              <a:spcAft>
                <a:spcPts val="0"/>
              </a:spcAft>
              <a:buSzPts val="1400"/>
              <a:buNone/>
            </a:pPr>
            <a:r>
              <a:rPr lang="ar-MA" sz="1200"/>
              <a:t>2- أبين الحكم الذي تتضمنه الجملة: </a:t>
            </a:r>
            <a:r>
              <a:rPr lang="ar-MA" sz="1200">
                <a:latin typeface="Calibri"/>
                <a:ea typeface="Calibri"/>
                <a:cs typeface="Calibri"/>
                <a:sym typeface="Calibri"/>
              </a:rPr>
              <a:t>الإفراح</a:t>
            </a:r>
            <a:r>
              <a:rPr lang="ar-MA" sz="1200"/>
              <a:t>.</a:t>
            </a:r>
            <a:endParaRPr/>
          </a:p>
          <a:p>
            <a:pPr indent="-228600" lvl="0" marL="457200" rtl="1" algn="just">
              <a:lnSpc>
                <a:spcPct val="100000"/>
              </a:lnSpc>
              <a:spcBef>
                <a:spcPts val="0"/>
              </a:spcBef>
              <a:spcAft>
                <a:spcPts val="0"/>
              </a:spcAft>
              <a:buSzPts val="1400"/>
              <a:buNone/>
            </a:pPr>
            <a:r>
              <a:rPr lang="ar-MA" sz="1200"/>
              <a:t> 3- أوضح أن أداة الاستثناء "إلا" تدقق في إثبات الحكم "</a:t>
            </a:r>
            <a:r>
              <a:rPr lang="ar-MA" sz="1200">
                <a:latin typeface="Calibri"/>
                <a:ea typeface="Calibri"/>
                <a:cs typeface="Calibri"/>
                <a:sym typeface="Calibri"/>
              </a:rPr>
              <a:t>الإفراح</a:t>
            </a:r>
            <a:r>
              <a:rPr lang="ar-MA" sz="1200"/>
              <a:t>"؛ حيث تثبته لنوع من الأخبار، وتنفيه عن التافه منها.</a:t>
            </a:r>
            <a:endParaRPr/>
          </a:p>
          <a:p>
            <a:pPr indent="0" lvl="0" marL="0" rtl="0" algn="l">
              <a:lnSpc>
                <a:spcPct val="100000"/>
              </a:lnSpc>
              <a:spcBef>
                <a:spcPts val="0"/>
              </a:spcBef>
              <a:spcAft>
                <a:spcPts val="0"/>
              </a:spcAft>
              <a:buSzPts val="1400"/>
              <a:buNone/>
            </a:pPr>
            <a:r>
              <a:t/>
            </a:r>
            <a:endParaRPr/>
          </a:p>
        </p:txBody>
      </p:sp>
      <p:sp>
        <p:nvSpPr>
          <p:cNvPr id="761" name="Google Shape;761;p9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9" name="Shape 779"/>
        <p:cNvGrpSpPr/>
        <p:nvPr/>
      </p:nvGrpSpPr>
      <p:grpSpPr>
        <a:xfrm>
          <a:off x="0" y="0"/>
          <a:ext cx="0" cy="0"/>
          <a:chOff x="0" y="0"/>
          <a:chExt cx="0" cy="0"/>
        </a:xfrm>
      </p:grpSpPr>
      <p:sp>
        <p:nvSpPr>
          <p:cNvPr id="780" name="Google Shape;780;p9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rtl="1" algn="just">
              <a:lnSpc>
                <a:spcPct val="100000"/>
              </a:lnSpc>
              <a:spcBef>
                <a:spcPts val="0"/>
              </a:spcBef>
              <a:spcAft>
                <a:spcPts val="0"/>
              </a:spcAft>
              <a:buSzPts val="1400"/>
              <a:buNone/>
            </a:pPr>
            <a:r>
              <a:rPr lang="ar-MA" sz="1200"/>
              <a:t>توجيهات إلى الأستاذ:</a:t>
            </a:r>
            <a:endParaRPr/>
          </a:p>
          <a:p>
            <a:pPr indent="-228600" lvl="0" marL="457200" rtl="1" algn="just">
              <a:lnSpc>
                <a:spcPct val="100000"/>
              </a:lnSpc>
              <a:spcBef>
                <a:spcPts val="0"/>
              </a:spcBef>
              <a:spcAft>
                <a:spcPts val="0"/>
              </a:spcAft>
              <a:buSzPts val="1400"/>
              <a:buNone/>
            </a:pPr>
            <a:r>
              <a:rPr lang="ar-MA" sz="1200"/>
              <a:t>1- أبين مضمون الرسالة في الجملة: إدخال الأخبار دون التافه منها الفرحة على المتكلم). </a:t>
            </a:r>
            <a:endParaRPr/>
          </a:p>
          <a:p>
            <a:pPr indent="-228600" lvl="0" marL="457200" rtl="1" algn="just">
              <a:lnSpc>
                <a:spcPct val="100000"/>
              </a:lnSpc>
              <a:spcBef>
                <a:spcPts val="0"/>
              </a:spcBef>
              <a:spcAft>
                <a:spcPts val="0"/>
              </a:spcAft>
              <a:buSzPts val="1400"/>
              <a:buNone/>
            </a:pPr>
            <a:r>
              <a:rPr lang="ar-MA" sz="1200"/>
              <a:t>2- أبين الحكم الذي تتضمنه الجملة: </a:t>
            </a:r>
            <a:r>
              <a:rPr lang="ar-MA" sz="1200">
                <a:latin typeface="Calibri"/>
                <a:ea typeface="Calibri"/>
                <a:cs typeface="Calibri"/>
                <a:sym typeface="Calibri"/>
              </a:rPr>
              <a:t>الإفراح</a:t>
            </a:r>
            <a:r>
              <a:rPr lang="ar-MA" sz="1200"/>
              <a:t>.</a:t>
            </a:r>
            <a:endParaRPr/>
          </a:p>
          <a:p>
            <a:pPr indent="-228600" lvl="0" marL="457200" rtl="1" algn="just">
              <a:lnSpc>
                <a:spcPct val="100000"/>
              </a:lnSpc>
              <a:spcBef>
                <a:spcPts val="0"/>
              </a:spcBef>
              <a:spcAft>
                <a:spcPts val="0"/>
              </a:spcAft>
              <a:buSzPts val="1400"/>
              <a:buNone/>
            </a:pPr>
            <a:r>
              <a:rPr lang="ar-MA" sz="1200"/>
              <a:t> 3- أوضح أن أداة الاستثناء "إلا" تدقق في إثبات الحكم "</a:t>
            </a:r>
            <a:r>
              <a:rPr lang="ar-MA" sz="1200">
                <a:latin typeface="Calibri"/>
                <a:ea typeface="Calibri"/>
                <a:cs typeface="Calibri"/>
                <a:sym typeface="Calibri"/>
              </a:rPr>
              <a:t>الإفراح</a:t>
            </a:r>
            <a:r>
              <a:rPr lang="ar-MA" sz="1200"/>
              <a:t>"؛ حيث تثبته لنوع من الأخبار، وتنفيه عن التافه منها.</a:t>
            </a:r>
            <a:endParaRPr/>
          </a:p>
          <a:p>
            <a:pPr indent="0" lvl="0" marL="0" rtl="0" algn="l">
              <a:lnSpc>
                <a:spcPct val="100000"/>
              </a:lnSpc>
              <a:spcBef>
                <a:spcPts val="0"/>
              </a:spcBef>
              <a:spcAft>
                <a:spcPts val="0"/>
              </a:spcAft>
              <a:buSzPts val="1400"/>
              <a:buNone/>
            </a:pPr>
            <a:r>
              <a:t/>
            </a:r>
            <a:endParaRPr/>
          </a:p>
        </p:txBody>
      </p:sp>
      <p:sp>
        <p:nvSpPr>
          <p:cNvPr id="781" name="Google Shape;781;p9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4" name="Shape 804"/>
        <p:cNvGrpSpPr/>
        <p:nvPr/>
      </p:nvGrpSpPr>
      <p:grpSpPr>
        <a:xfrm>
          <a:off x="0" y="0"/>
          <a:ext cx="0" cy="0"/>
          <a:chOff x="0" y="0"/>
          <a:chExt cx="0" cy="0"/>
        </a:xfrm>
      </p:grpSpPr>
      <p:sp>
        <p:nvSpPr>
          <p:cNvPr id="805" name="Google Shape;805;p9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rtl="1" algn="just">
              <a:lnSpc>
                <a:spcPct val="100000"/>
              </a:lnSpc>
              <a:spcBef>
                <a:spcPts val="0"/>
              </a:spcBef>
              <a:spcAft>
                <a:spcPts val="0"/>
              </a:spcAft>
              <a:buSzPts val="1400"/>
              <a:buNone/>
            </a:pPr>
            <a:r>
              <a:rPr lang="ar-MA" sz="1200"/>
              <a:t>توجيهات إلى الأستاذ:</a:t>
            </a:r>
            <a:endParaRPr/>
          </a:p>
          <a:p>
            <a:pPr indent="-228600" lvl="0" marL="457200" rtl="1" algn="just">
              <a:lnSpc>
                <a:spcPct val="100000"/>
              </a:lnSpc>
              <a:spcBef>
                <a:spcPts val="0"/>
              </a:spcBef>
              <a:spcAft>
                <a:spcPts val="0"/>
              </a:spcAft>
              <a:buSzPts val="1400"/>
              <a:buNone/>
            </a:pPr>
            <a:r>
              <a:rPr lang="ar-MA" sz="1200"/>
              <a:t>1- أبين مضمون الرسالة في الجملة: إدخال الأخبار دون التافه منها الفرحة على المتكلم). </a:t>
            </a:r>
            <a:endParaRPr/>
          </a:p>
          <a:p>
            <a:pPr indent="-228600" lvl="0" marL="457200" rtl="1" algn="just">
              <a:lnSpc>
                <a:spcPct val="100000"/>
              </a:lnSpc>
              <a:spcBef>
                <a:spcPts val="0"/>
              </a:spcBef>
              <a:spcAft>
                <a:spcPts val="0"/>
              </a:spcAft>
              <a:buSzPts val="1400"/>
              <a:buNone/>
            </a:pPr>
            <a:r>
              <a:rPr lang="ar-MA" sz="1200"/>
              <a:t>2- أبين الحكم الذي تتضمنه الجملة: </a:t>
            </a:r>
            <a:r>
              <a:rPr lang="ar-MA" sz="1200">
                <a:latin typeface="Calibri"/>
                <a:ea typeface="Calibri"/>
                <a:cs typeface="Calibri"/>
                <a:sym typeface="Calibri"/>
              </a:rPr>
              <a:t>الإفراح</a:t>
            </a:r>
            <a:r>
              <a:rPr lang="ar-MA" sz="1200"/>
              <a:t>.</a:t>
            </a:r>
            <a:endParaRPr/>
          </a:p>
          <a:p>
            <a:pPr indent="-228600" lvl="0" marL="457200" rtl="1" algn="just">
              <a:lnSpc>
                <a:spcPct val="100000"/>
              </a:lnSpc>
              <a:spcBef>
                <a:spcPts val="0"/>
              </a:spcBef>
              <a:spcAft>
                <a:spcPts val="0"/>
              </a:spcAft>
              <a:buSzPts val="1400"/>
              <a:buNone/>
            </a:pPr>
            <a:r>
              <a:rPr lang="ar-MA" sz="1200"/>
              <a:t> 3- أوضح أن أداة الاستثناء "إلا" تدقق في إثبات الحكم "</a:t>
            </a:r>
            <a:r>
              <a:rPr lang="ar-MA" sz="1200">
                <a:latin typeface="Calibri"/>
                <a:ea typeface="Calibri"/>
                <a:cs typeface="Calibri"/>
                <a:sym typeface="Calibri"/>
              </a:rPr>
              <a:t>الإفراح</a:t>
            </a:r>
            <a:r>
              <a:rPr lang="ar-MA" sz="1200"/>
              <a:t>"؛ حيث تثبته لنوع من الأخبار، وتنفيه عن التافه منها.</a:t>
            </a:r>
            <a:endParaRPr/>
          </a:p>
          <a:p>
            <a:pPr indent="0" lvl="0" marL="0" rtl="0" algn="l">
              <a:lnSpc>
                <a:spcPct val="100000"/>
              </a:lnSpc>
              <a:spcBef>
                <a:spcPts val="0"/>
              </a:spcBef>
              <a:spcAft>
                <a:spcPts val="0"/>
              </a:spcAft>
              <a:buSzPts val="1400"/>
              <a:buNone/>
            </a:pPr>
            <a:r>
              <a:t/>
            </a:r>
            <a:endParaRPr/>
          </a:p>
        </p:txBody>
      </p:sp>
      <p:sp>
        <p:nvSpPr>
          <p:cNvPr id="806" name="Google Shape;806;p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4" name="Shape 824"/>
        <p:cNvGrpSpPr/>
        <p:nvPr/>
      </p:nvGrpSpPr>
      <p:grpSpPr>
        <a:xfrm>
          <a:off x="0" y="0"/>
          <a:ext cx="0" cy="0"/>
          <a:chOff x="0" y="0"/>
          <a:chExt cx="0" cy="0"/>
        </a:xfrm>
      </p:grpSpPr>
      <p:sp>
        <p:nvSpPr>
          <p:cNvPr id="825" name="Google Shape;825;p9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rtl="1" algn="just">
              <a:lnSpc>
                <a:spcPct val="100000"/>
              </a:lnSpc>
              <a:spcBef>
                <a:spcPts val="0"/>
              </a:spcBef>
              <a:spcAft>
                <a:spcPts val="0"/>
              </a:spcAft>
              <a:buSzPts val="1400"/>
              <a:buNone/>
            </a:pPr>
            <a:r>
              <a:rPr lang="ar-MA" sz="1200"/>
              <a:t>توجيهات إلى الأستاذ:</a:t>
            </a:r>
            <a:endParaRPr/>
          </a:p>
          <a:p>
            <a:pPr indent="-228600" lvl="0" marL="457200" rtl="1" algn="just">
              <a:lnSpc>
                <a:spcPct val="100000"/>
              </a:lnSpc>
              <a:spcBef>
                <a:spcPts val="0"/>
              </a:spcBef>
              <a:spcAft>
                <a:spcPts val="0"/>
              </a:spcAft>
              <a:buSzPts val="1400"/>
              <a:buNone/>
            </a:pPr>
            <a:r>
              <a:rPr lang="ar-MA" sz="1200"/>
              <a:t>1- أبين مضمون الرسالة في الجملة: إدخال الأخبار دون التافه منها الفرحة على المتكلم). </a:t>
            </a:r>
            <a:endParaRPr/>
          </a:p>
          <a:p>
            <a:pPr indent="-228600" lvl="0" marL="457200" rtl="1" algn="just">
              <a:lnSpc>
                <a:spcPct val="100000"/>
              </a:lnSpc>
              <a:spcBef>
                <a:spcPts val="0"/>
              </a:spcBef>
              <a:spcAft>
                <a:spcPts val="0"/>
              </a:spcAft>
              <a:buSzPts val="1400"/>
              <a:buNone/>
            </a:pPr>
            <a:r>
              <a:rPr lang="ar-MA" sz="1200"/>
              <a:t>2- أبين الحكم الذي تتضمنه الجملة: </a:t>
            </a:r>
            <a:r>
              <a:rPr lang="ar-MA" sz="1200">
                <a:latin typeface="Calibri"/>
                <a:ea typeface="Calibri"/>
                <a:cs typeface="Calibri"/>
                <a:sym typeface="Calibri"/>
              </a:rPr>
              <a:t>الإفراح</a:t>
            </a:r>
            <a:r>
              <a:rPr lang="ar-MA" sz="1200"/>
              <a:t>.</a:t>
            </a:r>
            <a:endParaRPr/>
          </a:p>
          <a:p>
            <a:pPr indent="-228600" lvl="0" marL="457200" rtl="1" algn="just">
              <a:lnSpc>
                <a:spcPct val="100000"/>
              </a:lnSpc>
              <a:spcBef>
                <a:spcPts val="0"/>
              </a:spcBef>
              <a:spcAft>
                <a:spcPts val="0"/>
              </a:spcAft>
              <a:buSzPts val="1400"/>
              <a:buNone/>
            </a:pPr>
            <a:r>
              <a:rPr lang="ar-MA" sz="1200"/>
              <a:t> 3- أوضح أن أداة الاستثناء "إلا" تدقق في إثبات الحكم "</a:t>
            </a:r>
            <a:r>
              <a:rPr lang="ar-MA" sz="1200">
                <a:latin typeface="Calibri"/>
                <a:ea typeface="Calibri"/>
                <a:cs typeface="Calibri"/>
                <a:sym typeface="Calibri"/>
              </a:rPr>
              <a:t>الإفراح</a:t>
            </a:r>
            <a:r>
              <a:rPr lang="ar-MA" sz="1200"/>
              <a:t>"؛ حيث تثبته لنوع من الأخبار، وتنفيه عن التافه منها.</a:t>
            </a:r>
            <a:endParaRPr/>
          </a:p>
          <a:p>
            <a:pPr indent="0" lvl="0" marL="0" rtl="0" algn="l">
              <a:lnSpc>
                <a:spcPct val="100000"/>
              </a:lnSpc>
              <a:spcBef>
                <a:spcPts val="0"/>
              </a:spcBef>
              <a:spcAft>
                <a:spcPts val="0"/>
              </a:spcAft>
              <a:buSzPts val="1400"/>
              <a:buNone/>
            </a:pPr>
            <a:r>
              <a:t/>
            </a:r>
            <a:endParaRPr/>
          </a:p>
        </p:txBody>
      </p:sp>
      <p:sp>
        <p:nvSpPr>
          <p:cNvPr id="826" name="Google Shape;826;p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9" name="Shape 849"/>
        <p:cNvGrpSpPr/>
        <p:nvPr/>
      </p:nvGrpSpPr>
      <p:grpSpPr>
        <a:xfrm>
          <a:off x="0" y="0"/>
          <a:ext cx="0" cy="0"/>
          <a:chOff x="0" y="0"/>
          <a:chExt cx="0" cy="0"/>
        </a:xfrm>
      </p:grpSpPr>
      <p:sp>
        <p:nvSpPr>
          <p:cNvPr id="850" name="Google Shape;850;p9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51" name="Google Shape;851;p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8" name="Shape 858"/>
        <p:cNvGrpSpPr/>
        <p:nvPr/>
      </p:nvGrpSpPr>
      <p:grpSpPr>
        <a:xfrm>
          <a:off x="0" y="0"/>
          <a:ext cx="0" cy="0"/>
          <a:chOff x="0" y="0"/>
          <a:chExt cx="0" cy="0"/>
        </a:xfrm>
      </p:grpSpPr>
      <p:sp>
        <p:nvSpPr>
          <p:cNvPr id="859" name="Google Shape;859;p10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860" name="Google Shape;860;p1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6" name="Shape 866"/>
        <p:cNvGrpSpPr/>
        <p:nvPr/>
      </p:nvGrpSpPr>
      <p:grpSpPr>
        <a:xfrm>
          <a:off x="0" y="0"/>
          <a:ext cx="0" cy="0"/>
          <a:chOff x="0" y="0"/>
          <a:chExt cx="0" cy="0"/>
        </a:xfrm>
      </p:grpSpPr>
      <p:sp>
        <p:nvSpPr>
          <p:cNvPr id="867" name="Google Shape;867;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8" name="Google Shape;868;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4" name="Shape 874"/>
        <p:cNvGrpSpPr/>
        <p:nvPr/>
      </p:nvGrpSpPr>
      <p:grpSpPr>
        <a:xfrm>
          <a:off x="0" y="0"/>
          <a:ext cx="0" cy="0"/>
          <a:chOff x="0" y="0"/>
          <a:chExt cx="0" cy="0"/>
        </a:xfrm>
      </p:grpSpPr>
      <p:sp>
        <p:nvSpPr>
          <p:cNvPr id="875" name="Google Shape;875;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6" name="Google Shape;876;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6" name="Shape 886"/>
        <p:cNvGrpSpPr/>
        <p:nvPr/>
      </p:nvGrpSpPr>
      <p:grpSpPr>
        <a:xfrm>
          <a:off x="0" y="0"/>
          <a:ext cx="0" cy="0"/>
          <a:chOff x="0" y="0"/>
          <a:chExt cx="0" cy="0"/>
        </a:xfrm>
      </p:grpSpPr>
      <p:sp>
        <p:nvSpPr>
          <p:cNvPr id="887" name="Google Shape;887;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8" name="Google Shape;888;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5" name="Shape 895"/>
        <p:cNvGrpSpPr/>
        <p:nvPr/>
      </p:nvGrpSpPr>
      <p:grpSpPr>
        <a:xfrm>
          <a:off x="0" y="0"/>
          <a:ext cx="0" cy="0"/>
          <a:chOff x="0" y="0"/>
          <a:chExt cx="0" cy="0"/>
        </a:xfrm>
      </p:grpSpPr>
      <p:sp>
        <p:nvSpPr>
          <p:cNvPr id="896" name="Google Shape;896;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97" name="Google Shape;897;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3" name="Shape 903"/>
        <p:cNvGrpSpPr/>
        <p:nvPr/>
      </p:nvGrpSpPr>
      <p:grpSpPr>
        <a:xfrm>
          <a:off x="0" y="0"/>
          <a:ext cx="0" cy="0"/>
          <a:chOff x="0" y="0"/>
          <a:chExt cx="0" cy="0"/>
        </a:xfrm>
      </p:grpSpPr>
      <p:sp>
        <p:nvSpPr>
          <p:cNvPr id="904" name="Google Shape;904;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05" name="Google Shape;905;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5" name="Shape 915"/>
        <p:cNvGrpSpPr/>
        <p:nvPr/>
      </p:nvGrpSpPr>
      <p:grpSpPr>
        <a:xfrm>
          <a:off x="0" y="0"/>
          <a:ext cx="0" cy="0"/>
          <a:chOff x="0" y="0"/>
          <a:chExt cx="0" cy="0"/>
        </a:xfrm>
      </p:grpSpPr>
      <p:sp>
        <p:nvSpPr>
          <p:cNvPr id="916" name="Google Shape;916;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17" name="Google Shape;917;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4" name="Shape 924"/>
        <p:cNvGrpSpPr/>
        <p:nvPr/>
      </p:nvGrpSpPr>
      <p:grpSpPr>
        <a:xfrm>
          <a:off x="0" y="0"/>
          <a:ext cx="0" cy="0"/>
          <a:chOff x="0" y="0"/>
          <a:chExt cx="0" cy="0"/>
        </a:xfrm>
      </p:grpSpPr>
      <p:sp>
        <p:nvSpPr>
          <p:cNvPr id="925" name="Google Shape;925;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6" name="Google Shape;926;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27" name="Google Shape;927;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ar-MA"/>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3" name="Shape 933"/>
        <p:cNvGrpSpPr/>
        <p:nvPr/>
      </p:nvGrpSpPr>
      <p:grpSpPr>
        <a:xfrm>
          <a:off x="0" y="0"/>
          <a:ext cx="0" cy="0"/>
          <a:chOff x="0" y="0"/>
          <a:chExt cx="0" cy="0"/>
        </a:xfrm>
      </p:grpSpPr>
      <p:sp>
        <p:nvSpPr>
          <p:cNvPr id="934" name="Google Shape;934;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35" name="Google Shape;935;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4" name="Shape 944"/>
        <p:cNvGrpSpPr/>
        <p:nvPr/>
      </p:nvGrpSpPr>
      <p:grpSpPr>
        <a:xfrm>
          <a:off x="0" y="0"/>
          <a:ext cx="0" cy="0"/>
          <a:chOff x="0" y="0"/>
          <a:chExt cx="0" cy="0"/>
        </a:xfrm>
      </p:grpSpPr>
      <p:sp>
        <p:nvSpPr>
          <p:cNvPr id="945" name="Google Shape;945;p10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46" name="Google Shape;946;p1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3" name="Shape 953"/>
        <p:cNvGrpSpPr/>
        <p:nvPr/>
      </p:nvGrpSpPr>
      <p:grpSpPr>
        <a:xfrm>
          <a:off x="0" y="0"/>
          <a:ext cx="0" cy="0"/>
          <a:chOff x="0" y="0"/>
          <a:chExt cx="0" cy="0"/>
        </a:xfrm>
      </p:grpSpPr>
      <p:sp>
        <p:nvSpPr>
          <p:cNvPr id="954" name="Google Shape;954;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55" name="Google Shape;955;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1" name="Shape 961"/>
        <p:cNvGrpSpPr/>
        <p:nvPr/>
      </p:nvGrpSpPr>
      <p:grpSpPr>
        <a:xfrm>
          <a:off x="0" y="0"/>
          <a:ext cx="0" cy="0"/>
          <a:chOff x="0" y="0"/>
          <a:chExt cx="0" cy="0"/>
        </a:xfrm>
      </p:grpSpPr>
      <p:sp>
        <p:nvSpPr>
          <p:cNvPr id="962" name="Google Shape;962;p10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3" name="Google Shape;963;p10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8" name="Shape 968"/>
        <p:cNvGrpSpPr/>
        <p:nvPr/>
      </p:nvGrpSpPr>
      <p:grpSpPr>
        <a:xfrm>
          <a:off x="0" y="0"/>
          <a:ext cx="0" cy="0"/>
          <a:chOff x="0" y="0"/>
          <a:chExt cx="0" cy="0"/>
        </a:xfrm>
      </p:grpSpPr>
      <p:sp>
        <p:nvSpPr>
          <p:cNvPr id="969" name="Google Shape;969;p10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70" name="Google Shape;970;p1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7" name="Shape 977"/>
        <p:cNvGrpSpPr/>
        <p:nvPr/>
      </p:nvGrpSpPr>
      <p:grpSpPr>
        <a:xfrm>
          <a:off x="0" y="0"/>
          <a:ext cx="0" cy="0"/>
          <a:chOff x="0" y="0"/>
          <a:chExt cx="0" cy="0"/>
        </a:xfrm>
      </p:grpSpPr>
      <p:sp>
        <p:nvSpPr>
          <p:cNvPr id="978" name="Google Shape;978;p10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9" name="Google Shape;979;p10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2" name="Shape 982"/>
        <p:cNvGrpSpPr/>
        <p:nvPr/>
      </p:nvGrpSpPr>
      <p:grpSpPr>
        <a:xfrm>
          <a:off x="0" y="0"/>
          <a:ext cx="0" cy="0"/>
          <a:chOff x="0" y="0"/>
          <a:chExt cx="0" cy="0"/>
        </a:xfrm>
      </p:grpSpPr>
      <p:sp>
        <p:nvSpPr>
          <p:cNvPr id="983" name="Google Shape;983;p10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4" name="Google Shape;984;p10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3" name="Shape 993"/>
        <p:cNvGrpSpPr/>
        <p:nvPr/>
      </p:nvGrpSpPr>
      <p:grpSpPr>
        <a:xfrm>
          <a:off x="0" y="0"/>
          <a:ext cx="0" cy="0"/>
          <a:chOff x="0" y="0"/>
          <a:chExt cx="0" cy="0"/>
        </a:xfrm>
      </p:grpSpPr>
      <p:sp>
        <p:nvSpPr>
          <p:cNvPr id="994" name="Google Shape;994;p10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95" name="Google Shape;995;p1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1" name="Shape 1021"/>
        <p:cNvGrpSpPr/>
        <p:nvPr/>
      </p:nvGrpSpPr>
      <p:grpSpPr>
        <a:xfrm>
          <a:off x="0" y="0"/>
          <a:ext cx="0" cy="0"/>
          <a:chOff x="0" y="0"/>
          <a:chExt cx="0" cy="0"/>
        </a:xfrm>
      </p:grpSpPr>
      <p:sp>
        <p:nvSpPr>
          <p:cNvPr id="1022" name="Google Shape;1022;p10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23" name="Google Shape;1023;p10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9" name="Shape 1049"/>
        <p:cNvGrpSpPr/>
        <p:nvPr/>
      </p:nvGrpSpPr>
      <p:grpSpPr>
        <a:xfrm>
          <a:off x="0" y="0"/>
          <a:ext cx="0" cy="0"/>
          <a:chOff x="0" y="0"/>
          <a:chExt cx="0" cy="0"/>
        </a:xfrm>
      </p:grpSpPr>
      <p:sp>
        <p:nvSpPr>
          <p:cNvPr id="1050" name="Google Shape;1050;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51" name="Google Shape;1051;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0" name="Shape 1060"/>
        <p:cNvGrpSpPr/>
        <p:nvPr/>
      </p:nvGrpSpPr>
      <p:grpSpPr>
        <a:xfrm>
          <a:off x="0" y="0"/>
          <a:ext cx="0" cy="0"/>
          <a:chOff x="0" y="0"/>
          <a:chExt cx="0" cy="0"/>
        </a:xfrm>
      </p:grpSpPr>
      <p:sp>
        <p:nvSpPr>
          <p:cNvPr id="1061" name="Google Shape;1061;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62" name="Google Shape;1062;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0" name="Shape 1070"/>
        <p:cNvGrpSpPr/>
        <p:nvPr/>
      </p:nvGrpSpPr>
      <p:grpSpPr>
        <a:xfrm>
          <a:off x="0" y="0"/>
          <a:ext cx="0" cy="0"/>
          <a:chOff x="0" y="0"/>
          <a:chExt cx="0" cy="0"/>
        </a:xfrm>
      </p:grpSpPr>
      <p:sp>
        <p:nvSpPr>
          <p:cNvPr id="1071" name="Google Shape;1071;p10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72" name="Google Shape;1072;p10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2" name="Shape 1082"/>
        <p:cNvGrpSpPr/>
        <p:nvPr/>
      </p:nvGrpSpPr>
      <p:grpSpPr>
        <a:xfrm>
          <a:off x="0" y="0"/>
          <a:ext cx="0" cy="0"/>
          <a:chOff x="0" y="0"/>
          <a:chExt cx="0" cy="0"/>
        </a:xfrm>
      </p:grpSpPr>
      <p:sp>
        <p:nvSpPr>
          <p:cNvPr id="1083" name="Google Shape;1083;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84" name="Google Shape;1084;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4" name="Shape 1094"/>
        <p:cNvGrpSpPr/>
        <p:nvPr/>
      </p:nvGrpSpPr>
      <p:grpSpPr>
        <a:xfrm>
          <a:off x="0" y="0"/>
          <a:ext cx="0" cy="0"/>
          <a:chOff x="0" y="0"/>
          <a:chExt cx="0" cy="0"/>
        </a:xfrm>
      </p:grpSpPr>
      <p:sp>
        <p:nvSpPr>
          <p:cNvPr id="1095" name="Google Shape;1095;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96" name="Google Shape;1096;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4" name="Shape 1104"/>
        <p:cNvGrpSpPr/>
        <p:nvPr/>
      </p:nvGrpSpPr>
      <p:grpSpPr>
        <a:xfrm>
          <a:off x="0" y="0"/>
          <a:ext cx="0" cy="0"/>
          <a:chOff x="0" y="0"/>
          <a:chExt cx="0" cy="0"/>
        </a:xfrm>
      </p:grpSpPr>
      <p:sp>
        <p:nvSpPr>
          <p:cNvPr id="1105" name="Google Shape;1105;p10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06" name="Google Shape;1106;p10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0" name="Shape 1120"/>
        <p:cNvGrpSpPr/>
        <p:nvPr/>
      </p:nvGrpSpPr>
      <p:grpSpPr>
        <a:xfrm>
          <a:off x="0" y="0"/>
          <a:ext cx="0" cy="0"/>
          <a:chOff x="0" y="0"/>
          <a:chExt cx="0" cy="0"/>
        </a:xfrm>
      </p:grpSpPr>
      <p:sp>
        <p:nvSpPr>
          <p:cNvPr id="1121" name="Google Shape;1121;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22" name="Google Shape;1122;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1" name="Shape 1131"/>
        <p:cNvGrpSpPr/>
        <p:nvPr/>
      </p:nvGrpSpPr>
      <p:grpSpPr>
        <a:xfrm>
          <a:off x="0" y="0"/>
          <a:ext cx="0" cy="0"/>
          <a:chOff x="0" y="0"/>
          <a:chExt cx="0" cy="0"/>
        </a:xfrm>
      </p:grpSpPr>
      <p:sp>
        <p:nvSpPr>
          <p:cNvPr id="1132" name="Google Shape;1132;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33" name="Google Shape;1133;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0" name="Shape 1140"/>
        <p:cNvGrpSpPr/>
        <p:nvPr/>
      </p:nvGrpSpPr>
      <p:grpSpPr>
        <a:xfrm>
          <a:off x="0" y="0"/>
          <a:ext cx="0" cy="0"/>
          <a:chOff x="0" y="0"/>
          <a:chExt cx="0" cy="0"/>
        </a:xfrm>
      </p:grpSpPr>
      <p:sp>
        <p:nvSpPr>
          <p:cNvPr id="1141" name="Google Shape;1141;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42" name="Google Shape;1142;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1" name="Shape 1151"/>
        <p:cNvGrpSpPr/>
        <p:nvPr/>
      </p:nvGrpSpPr>
      <p:grpSpPr>
        <a:xfrm>
          <a:off x="0" y="0"/>
          <a:ext cx="0" cy="0"/>
          <a:chOff x="0" y="0"/>
          <a:chExt cx="0" cy="0"/>
        </a:xfrm>
      </p:grpSpPr>
      <p:sp>
        <p:nvSpPr>
          <p:cNvPr id="1152" name="Google Shape;1152;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53" name="Google Shape;1153;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3" name="Shape 1163"/>
        <p:cNvGrpSpPr/>
        <p:nvPr/>
      </p:nvGrpSpPr>
      <p:grpSpPr>
        <a:xfrm>
          <a:off x="0" y="0"/>
          <a:ext cx="0" cy="0"/>
          <a:chOff x="0" y="0"/>
          <a:chExt cx="0" cy="0"/>
        </a:xfrm>
      </p:grpSpPr>
      <p:sp>
        <p:nvSpPr>
          <p:cNvPr id="1164" name="Google Shape;1164;p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65" name="Google Shape;1165;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1" name="Shape 1171"/>
        <p:cNvGrpSpPr/>
        <p:nvPr/>
      </p:nvGrpSpPr>
      <p:grpSpPr>
        <a:xfrm>
          <a:off x="0" y="0"/>
          <a:ext cx="0" cy="0"/>
          <a:chOff x="0" y="0"/>
          <a:chExt cx="0" cy="0"/>
        </a:xfrm>
      </p:grpSpPr>
      <p:sp>
        <p:nvSpPr>
          <p:cNvPr id="1172" name="Google Shape;1172;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73" name="Google Shape;1173;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4" name="Shape 1184"/>
        <p:cNvGrpSpPr/>
        <p:nvPr/>
      </p:nvGrpSpPr>
      <p:grpSpPr>
        <a:xfrm>
          <a:off x="0" y="0"/>
          <a:ext cx="0" cy="0"/>
          <a:chOff x="0" y="0"/>
          <a:chExt cx="0" cy="0"/>
        </a:xfrm>
      </p:grpSpPr>
      <p:sp>
        <p:nvSpPr>
          <p:cNvPr id="1185" name="Google Shape;1185;g3b01cd110f7_1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86" name="Google Shape;1186;g3b01cd110f7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2" name="Shape 1192"/>
        <p:cNvGrpSpPr/>
        <p:nvPr/>
      </p:nvGrpSpPr>
      <p:grpSpPr>
        <a:xfrm>
          <a:off x="0" y="0"/>
          <a:ext cx="0" cy="0"/>
          <a:chOff x="0" y="0"/>
          <a:chExt cx="0" cy="0"/>
        </a:xfrm>
      </p:grpSpPr>
      <p:sp>
        <p:nvSpPr>
          <p:cNvPr id="1193" name="Google Shape;1193;p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94" name="Google Shape;1194;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1" name="Shape 1201"/>
        <p:cNvGrpSpPr/>
        <p:nvPr/>
      </p:nvGrpSpPr>
      <p:grpSpPr>
        <a:xfrm>
          <a:off x="0" y="0"/>
          <a:ext cx="0" cy="0"/>
          <a:chOff x="0" y="0"/>
          <a:chExt cx="0" cy="0"/>
        </a:xfrm>
      </p:grpSpPr>
      <p:sp>
        <p:nvSpPr>
          <p:cNvPr id="1202" name="Google Shape;1202;p1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3" name="Google Shape;1203;p1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1.png"/><Relationship Id="rId3"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 Id="rId3" Type="http://schemas.openxmlformats.org/officeDocument/2006/relationships/image" Target="../media/image11.gif"/></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gif"/><Relationship Id="rId3" Type="http://schemas.openxmlformats.org/officeDocument/2006/relationships/image" Target="../media/image44.png"/><Relationship Id="rId4" Type="http://schemas.openxmlformats.org/officeDocument/2006/relationships/image" Target="../media/image7.png"/><Relationship Id="rId5" Type="http://schemas.openxmlformats.org/officeDocument/2006/relationships/image" Target="../media/image16.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 Id="rId3" Type="http://schemas.openxmlformats.org/officeDocument/2006/relationships/image" Target="../media/image16.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 Id="rId3" Type="http://schemas.openxmlformats.org/officeDocument/2006/relationships/image" Target="../media/image6.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1.png"/><Relationship Id="rId3" Type="http://schemas.openxmlformats.org/officeDocument/2006/relationships/image" Target="../media/image6.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8.png"/><Relationship Id="rId3" Type="http://schemas.openxmlformats.org/officeDocument/2006/relationships/image" Target="../media/image12.png"/><Relationship Id="rId4" Type="http://schemas.openxmlformats.org/officeDocument/2006/relationships/image" Target="../media/image7.png"/><Relationship Id="rId5" Type="http://schemas.openxmlformats.org/officeDocument/2006/relationships/image" Target="../media/image16.png"/><Relationship Id="rId6" Type="http://schemas.openxmlformats.org/officeDocument/2006/relationships/image" Target="../media/image9.png"/><Relationship Id="rId7" Type="http://schemas.openxmlformats.org/officeDocument/2006/relationships/image" Target="../media/image24.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1.png"/><Relationship Id="rId3" Type="http://schemas.openxmlformats.org/officeDocument/2006/relationships/image" Target="../media/image14.png"/><Relationship Id="rId4" Type="http://schemas.openxmlformats.org/officeDocument/2006/relationships/image" Target="../media/image17.png"/><Relationship Id="rId9" Type="http://schemas.openxmlformats.org/officeDocument/2006/relationships/image" Target="../media/image46.png"/><Relationship Id="rId5" Type="http://schemas.openxmlformats.org/officeDocument/2006/relationships/image" Target="../media/image21.png"/><Relationship Id="rId6" Type="http://schemas.openxmlformats.org/officeDocument/2006/relationships/image" Target="../media/image19.png"/><Relationship Id="rId7" Type="http://schemas.openxmlformats.org/officeDocument/2006/relationships/image" Target="../media/image28.jpg"/><Relationship Id="rId8" Type="http://schemas.openxmlformats.org/officeDocument/2006/relationships/image" Target="../media/image20.jp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gif"/><Relationship Id="rId3" Type="http://schemas.openxmlformats.org/officeDocument/2006/relationships/image" Target="../media/image23.png"/><Relationship Id="rId4" Type="http://schemas.openxmlformats.org/officeDocument/2006/relationships/image" Target="../media/image12.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6.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0.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6.jp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6.jp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8.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gif"/><Relationship Id="rId3" Type="http://schemas.openxmlformats.org/officeDocument/2006/relationships/image" Target="../media/image22.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gif"/><Relationship Id="rId3" Type="http://schemas.openxmlformats.org/officeDocument/2006/relationships/image" Target="../media/image71.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gif"/><Relationship Id="rId3" Type="http://schemas.openxmlformats.org/officeDocument/2006/relationships/image" Target="../media/image41.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gif"/><Relationship Id="rId3" Type="http://schemas.openxmlformats.org/officeDocument/2006/relationships/image" Target="../media/image2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5" name="Shape 15"/>
        <p:cNvGrpSpPr/>
        <p:nvPr/>
      </p:nvGrpSpPr>
      <p:grpSpPr>
        <a:xfrm>
          <a:off x="0" y="0"/>
          <a:ext cx="0" cy="0"/>
          <a:chOff x="0" y="0"/>
          <a:chExt cx="0" cy="0"/>
        </a:xfrm>
      </p:grpSpPr>
      <p:sp>
        <p:nvSpPr>
          <p:cNvPr id="16" name="Google Shape;16;p55"/>
          <p:cNvSpPr/>
          <p:nvPr/>
        </p:nvSpPr>
        <p:spPr>
          <a:xfrm>
            <a:off x="0"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3" name="Shape 23"/>
        <p:cNvGrpSpPr/>
        <p:nvPr/>
      </p:nvGrpSpPr>
      <p:grpSpPr>
        <a:xfrm>
          <a:off x="0" y="0"/>
          <a:ext cx="0" cy="0"/>
          <a:chOff x="0" y="0"/>
          <a:chExt cx="0" cy="0"/>
        </a:xfrm>
      </p:grpSpPr>
      <p:sp>
        <p:nvSpPr>
          <p:cNvPr id="24" name="Google Shape;24;p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Ouverture">
  <p:cSld name="Slide Ouverture">
    <p:spTree>
      <p:nvGrpSpPr>
        <p:cNvPr id="27" name="Shape 27"/>
        <p:cNvGrpSpPr/>
        <p:nvPr/>
      </p:nvGrpSpPr>
      <p:grpSpPr>
        <a:xfrm>
          <a:off x="0" y="0"/>
          <a:ext cx="0" cy="0"/>
          <a:chOff x="0" y="0"/>
          <a:chExt cx="0" cy="0"/>
        </a:xfrm>
      </p:grpSpPr>
      <p:grpSp>
        <p:nvGrpSpPr>
          <p:cNvPr id="28" name="Google Shape;28;p59"/>
          <p:cNvGrpSpPr/>
          <p:nvPr/>
        </p:nvGrpSpPr>
        <p:grpSpPr>
          <a:xfrm>
            <a:off x="0" y="1"/>
            <a:ext cx="12192000" cy="6858001"/>
            <a:chOff x="0" y="0"/>
            <a:chExt cx="13716000" cy="10287000"/>
          </a:xfrm>
        </p:grpSpPr>
        <p:sp>
          <p:nvSpPr>
            <p:cNvPr id="29" name="Google Shape;29;p59"/>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30" name="Google Shape;30;p59"/>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31" name="Google Shape;31;p59"/>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sp>
        <p:nvSpPr>
          <p:cNvPr id="32" name="Google Shape;32;p59"/>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59"/>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59"/>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35" name="Google Shape;35;p59"/>
          <p:cNvPicPr preferRelativeResize="0"/>
          <p:nvPr/>
        </p:nvPicPr>
        <p:blipFill rotWithShape="1">
          <a:blip r:embed="rId2">
            <a:alphaModFix/>
          </a:blip>
          <a:srcRect b="62431" l="6026" r="75345" t="25226"/>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lide Ouverture">
  <p:cSld name="1_Slide Ouverture">
    <p:spTree>
      <p:nvGrpSpPr>
        <p:cNvPr id="36" name="Shape 36"/>
        <p:cNvGrpSpPr/>
        <p:nvPr/>
      </p:nvGrpSpPr>
      <p:grpSpPr>
        <a:xfrm>
          <a:off x="0" y="0"/>
          <a:ext cx="0" cy="0"/>
          <a:chOff x="0" y="0"/>
          <a:chExt cx="0" cy="0"/>
        </a:xfrm>
      </p:grpSpPr>
      <p:grpSp>
        <p:nvGrpSpPr>
          <p:cNvPr id="37" name="Google Shape;37;p113"/>
          <p:cNvGrpSpPr/>
          <p:nvPr/>
        </p:nvGrpSpPr>
        <p:grpSpPr>
          <a:xfrm>
            <a:off x="0" y="1"/>
            <a:ext cx="12192000" cy="6858001"/>
            <a:chOff x="0" y="0"/>
            <a:chExt cx="13716000" cy="10287000"/>
          </a:xfrm>
        </p:grpSpPr>
        <p:sp>
          <p:nvSpPr>
            <p:cNvPr id="38" name="Google Shape;38;p113"/>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39" name="Google Shape;39;p113"/>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40" name="Google Shape;40;p113"/>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grpSp>
      <p:sp>
        <p:nvSpPr>
          <p:cNvPr id="41" name="Google Shape;41;p113"/>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SzPts val="4400"/>
              <a:buNone/>
              <a:defRPr b="1" sz="18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13"/>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SzPts val="2800"/>
              <a:buNone/>
              <a:defRPr sz="2000">
                <a:latin typeface="Calibri"/>
                <a:ea typeface="Calibri"/>
                <a:cs typeface="Calibri"/>
                <a:sym typeface="Calibri"/>
              </a:defRPr>
            </a:lvl1pPr>
            <a:lvl2pPr indent="-381000" lvl="1" marL="914400" algn="l">
              <a:lnSpc>
                <a:spcPct val="90000"/>
              </a:lnSpc>
              <a:spcBef>
                <a:spcPts val="500"/>
              </a:spcBef>
              <a:spcAft>
                <a:spcPts val="0"/>
              </a:spcAft>
              <a:buSzPts val="2400"/>
              <a:buChar char="•"/>
              <a:defRPr sz="2000">
                <a:latin typeface="Calibri"/>
                <a:ea typeface="Calibri"/>
                <a:cs typeface="Calibri"/>
                <a:sym typeface="Calibri"/>
              </a:defRPr>
            </a:lvl2pPr>
            <a:lvl3pPr indent="-355600" lvl="2" marL="1371600" algn="l">
              <a:lnSpc>
                <a:spcPct val="90000"/>
              </a:lnSpc>
              <a:spcBef>
                <a:spcPts val="500"/>
              </a:spcBef>
              <a:spcAft>
                <a:spcPts val="0"/>
              </a:spcAft>
              <a:buSzPts val="2000"/>
              <a:buChar char="•"/>
              <a:defRPr sz="2000">
                <a:latin typeface="Calibri"/>
                <a:ea typeface="Calibri"/>
                <a:cs typeface="Calibri"/>
                <a:sym typeface="Calibri"/>
              </a:defRPr>
            </a:lvl3pPr>
            <a:lvl4pPr indent="-342900" lvl="3" marL="1828800" algn="l">
              <a:lnSpc>
                <a:spcPct val="90000"/>
              </a:lnSpc>
              <a:spcBef>
                <a:spcPts val="500"/>
              </a:spcBef>
              <a:spcAft>
                <a:spcPts val="0"/>
              </a:spcAft>
              <a:buSzPts val="1800"/>
              <a:buChar char="•"/>
              <a:defRPr sz="2000">
                <a:latin typeface="Calibri"/>
                <a:ea typeface="Calibri"/>
                <a:cs typeface="Calibri"/>
                <a:sym typeface="Calibri"/>
              </a:defRPr>
            </a:lvl4pPr>
            <a:lvl5pPr indent="-342900" lvl="4" marL="2286000" algn="l">
              <a:lnSpc>
                <a:spcPct val="90000"/>
              </a:lnSpc>
              <a:spcBef>
                <a:spcPts val="500"/>
              </a:spcBef>
              <a:spcAft>
                <a:spcPts val="0"/>
              </a:spcAft>
              <a:buSzPts val="1800"/>
              <a:buChar char="•"/>
              <a:defRPr sz="20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43" name="Google Shape;43;p113"/>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406400" lvl="0" marL="457200" rtl="1" algn="r">
              <a:lnSpc>
                <a:spcPct val="90000"/>
              </a:lnSpc>
              <a:spcBef>
                <a:spcPts val="1000"/>
              </a:spcBef>
              <a:spcAft>
                <a:spcPts val="0"/>
              </a:spcAft>
              <a:buSzPts val="2800"/>
              <a:buFont typeface="Arial"/>
              <a:buChar char="•"/>
              <a:defRPr i="1" sz="1400">
                <a:latin typeface="Calibri"/>
                <a:ea typeface="Calibri"/>
                <a:cs typeface="Calibri"/>
                <a:sym typeface="Calibri"/>
              </a:defRPr>
            </a:lvl1pPr>
            <a:lvl2pPr indent="-381000" lvl="1" marL="914400" algn="l">
              <a:lnSpc>
                <a:spcPct val="90000"/>
              </a:lnSpc>
              <a:spcBef>
                <a:spcPts val="500"/>
              </a:spcBef>
              <a:spcAft>
                <a:spcPts val="0"/>
              </a:spcAft>
              <a:buSzPts val="2400"/>
              <a:buChar char="•"/>
              <a:defRPr i="1" sz="1200">
                <a:latin typeface="Calibri"/>
                <a:ea typeface="Calibri"/>
                <a:cs typeface="Calibri"/>
                <a:sym typeface="Calibri"/>
              </a:defRPr>
            </a:lvl2pPr>
            <a:lvl3pPr indent="-355600" lvl="2" marL="1371600" algn="l">
              <a:lnSpc>
                <a:spcPct val="90000"/>
              </a:lnSpc>
              <a:spcBef>
                <a:spcPts val="500"/>
              </a:spcBef>
              <a:spcAft>
                <a:spcPts val="0"/>
              </a:spcAft>
              <a:buSzPts val="2000"/>
              <a:buChar char="•"/>
              <a:defRPr i="1" sz="1200">
                <a:latin typeface="Calibri"/>
                <a:ea typeface="Calibri"/>
                <a:cs typeface="Calibri"/>
                <a:sym typeface="Calibri"/>
              </a:defRPr>
            </a:lvl3pPr>
            <a:lvl4pPr indent="-342900" lvl="3" marL="1828800" algn="l">
              <a:lnSpc>
                <a:spcPct val="90000"/>
              </a:lnSpc>
              <a:spcBef>
                <a:spcPts val="500"/>
              </a:spcBef>
              <a:spcAft>
                <a:spcPts val="0"/>
              </a:spcAft>
              <a:buSzPts val="1800"/>
              <a:buChar char="•"/>
              <a:defRPr i="1" sz="1200">
                <a:latin typeface="Calibri"/>
                <a:ea typeface="Calibri"/>
                <a:cs typeface="Calibri"/>
                <a:sym typeface="Calibri"/>
              </a:defRPr>
            </a:lvl4pPr>
            <a:lvl5pPr indent="-342900" lvl="4" marL="2286000" algn="l">
              <a:lnSpc>
                <a:spcPct val="90000"/>
              </a:lnSpc>
              <a:spcBef>
                <a:spcPts val="500"/>
              </a:spcBef>
              <a:spcAft>
                <a:spcPts val="0"/>
              </a:spcAft>
              <a:buSzPts val="1800"/>
              <a:buChar char="•"/>
              <a:defRPr i="1" sz="12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pic>
        <p:nvPicPr>
          <p:cNvPr descr="Image générée" id="44" name="Google Shape;44;p113"/>
          <p:cNvPicPr preferRelativeResize="0"/>
          <p:nvPr/>
        </p:nvPicPr>
        <p:blipFill rotWithShape="1">
          <a:blip r:embed="rId2">
            <a:alphaModFix/>
          </a:blip>
          <a:srcRect b="62431" l="6026" r="75345" t="25227"/>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Modelage">
  <p:cSld name="Slide Modelage">
    <p:spTree>
      <p:nvGrpSpPr>
        <p:cNvPr id="45" name="Shape 45"/>
        <p:cNvGrpSpPr/>
        <p:nvPr/>
      </p:nvGrpSpPr>
      <p:grpSpPr>
        <a:xfrm>
          <a:off x="0" y="0"/>
          <a:ext cx="0" cy="0"/>
          <a:chOff x="0" y="0"/>
          <a:chExt cx="0" cy="0"/>
        </a:xfrm>
      </p:grpSpPr>
      <p:grpSp>
        <p:nvGrpSpPr>
          <p:cNvPr id="46" name="Google Shape;46;p60"/>
          <p:cNvGrpSpPr/>
          <p:nvPr/>
        </p:nvGrpSpPr>
        <p:grpSpPr>
          <a:xfrm>
            <a:off x="0" y="-1"/>
            <a:ext cx="12192000" cy="6858001"/>
            <a:chOff x="0" y="0"/>
            <a:chExt cx="13716000" cy="10287000"/>
          </a:xfrm>
        </p:grpSpPr>
        <p:sp>
          <p:nvSpPr>
            <p:cNvPr id="47" name="Google Shape;47;p60"/>
            <p:cNvSpPr/>
            <p:nvPr/>
          </p:nvSpPr>
          <p:spPr>
            <a:xfrm>
              <a:off x="0" y="0"/>
              <a:ext cx="13716000" cy="1028700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48" name="Google Shape;48;p60"/>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49" name="Google Shape;49;p60"/>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grpSp>
        <p:nvGrpSpPr>
          <p:cNvPr id="50" name="Google Shape;50;p60"/>
          <p:cNvGrpSpPr/>
          <p:nvPr/>
        </p:nvGrpSpPr>
        <p:grpSpPr>
          <a:xfrm>
            <a:off x="11497837" y="144790"/>
            <a:ext cx="565629" cy="524167"/>
            <a:chOff x="277892" y="2283969"/>
            <a:chExt cx="939577" cy="824904"/>
          </a:xfrm>
        </p:grpSpPr>
        <p:sp>
          <p:nvSpPr>
            <p:cNvPr id="51" name="Google Shape;51;p60"/>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2" name="Google Shape;52;p60"/>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3">
                <a:alphaModFix amt="72000"/>
              </a:blip>
              <a:stretch>
                <a:fillRect b="0" l="-101434" r="0" t="-1676"/>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53" name="Google Shape;53;p60"/>
          <p:cNvSpPr txBox="1"/>
          <p:nvPr>
            <p:ph idx="1" type="body"/>
          </p:nvPr>
        </p:nvSpPr>
        <p:spPr>
          <a:xfrm>
            <a:off x="614581" y="1192778"/>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60"/>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60"/>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C">
  <p:cSld name="Slide PC">
    <p:spTree>
      <p:nvGrpSpPr>
        <p:cNvPr id="56" name="Shape 56"/>
        <p:cNvGrpSpPr/>
        <p:nvPr/>
      </p:nvGrpSpPr>
      <p:grpSpPr>
        <a:xfrm>
          <a:off x="0" y="0"/>
          <a:ext cx="0" cy="0"/>
          <a:chOff x="0" y="0"/>
          <a:chExt cx="0" cy="0"/>
        </a:xfrm>
      </p:grpSpPr>
      <p:grpSp>
        <p:nvGrpSpPr>
          <p:cNvPr id="57" name="Google Shape;57;p61"/>
          <p:cNvGrpSpPr/>
          <p:nvPr/>
        </p:nvGrpSpPr>
        <p:grpSpPr>
          <a:xfrm>
            <a:off x="0" y="1"/>
            <a:ext cx="12192000" cy="6858001"/>
            <a:chOff x="0" y="0"/>
            <a:chExt cx="13716000" cy="10287000"/>
          </a:xfrm>
        </p:grpSpPr>
        <p:sp>
          <p:nvSpPr>
            <p:cNvPr id="58" name="Google Shape;58;p61"/>
            <p:cNvSpPr/>
            <p:nvPr/>
          </p:nvSpPr>
          <p:spPr>
            <a:xfrm>
              <a:off x="0" y="0"/>
              <a:ext cx="13716000" cy="10287000"/>
            </a:xfrm>
            <a:prstGeom prst="rect">
              <a:avLst/>
            </a:prstGeom>
            <a:solidFill>
              <a:srgbClr val="0F9ED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59" name="Google Shape;59;p61"/>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60" name="Google Shape;60;p61"/>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sp>
        <p:nvSpPr>
          <p:cNvPr id="61" name="Google Shape;61;p61"/>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61"/>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 name="Google Shape;63;p61"/>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64" name="Google Shape;64;p61"/>
          <p:cNvPicPr preferRelativeResize="0"/>
          <p:nvPr/>
        </p:nvPicPr>
        <p:blipFill rotWithShape="1">
          <a:blip r:embed="rId2">
            <a:alphaModFix/>
          </a:blip>
          <a:srcRect b="62431" l="6026" r="75345" t="25226"/>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B">
  <p:cSld name="Slide PB">
    <p:spTree>
      <p:nvGrpSpPr>
        <p:cNvPr id="65" name="Shape 65"/>
        <p:cNvGrpSpPr/>
        <p:nvPr/>
      </p:nvGrpSpPr>
      <p:grpSpPr>
        <a:xfrm>
          <a:off x="0" y="0"/>
          <a:ext cx="0" cy="0"/>
          <a:chOff x="0" y="0"/>
          <a:chExt cx="0" cy="0"/>
        </a:xfrm>
      </p:grpSpPr>
      <p:grpSp>
        <p:nvGrpSpPr>
          <p:cNvPr id="66" name="Google Shape;66;p62"/>
          <p:cNvGrpSpPr/>
          <p:nvPr/>
        </p:nvGrpSpPr>
        <p:grpSpPr>
          <a:xfrm>
            <a:off x="0" y="1"/>
            <a:ext cx="12192000" cy="6858001"/>
            <a:chOff x="0" y="0"/>
            <a:chExt cx="13716000" cy="10287000"/>
          </a:xfrm>
        </p:grpSpPr>
        <p:sp>
          <p:nvSpPr>
            <p:cNvPr id="67" name="Google Shape;67;p62"/>
            <p:cNvSpPr/>
            <p:nvPr/>
          </p:nvSpPr>
          <p:spPr>
            <a:xfrm>
              <a:off x="0" y="0"/>
              <a:ext cx="13716000" cy="10287000"/>
            </a:xfrm>
            <a:prstGeom prst="rect">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68" name="Google Shape;68;p62"/>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69" name="Google Shape;69;p62"/>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pic>
        <p:nvPicPr>
          <p:cNvPr id="70" name="Google Shape;70;p62"/>
          <p:cNvPicPr preferRelativeResize="0"/>
          <p:nvPr/>
        </p:nvPicPr>
        <p:blipFill rotWithShape="1">
          <a:blip r:embed="rId2">
            <a:alphaModFix/>
          </a:blip>
          <a:srcRect b="0" l="0" r="0" t="0"/>
          <a:stretch/>
        </p:blipFill>
        <p:spPr>
          <a:xfrm>
            <a:off x="180111" y="491632"/>
            <a:ext cx="715548" cy="668028"/>
          </a:xfrm>
          <a:prstGeom prst="rect">
            <a:avLst/>
          </a:prstGeom>
          <a:noFill/>
          <a:ln>
            <a:noFill/>
          </a:ln>
          <a:effectLst>
            <a:outerShdw blurRad="50800" rotWithShape="0" algn="tl" dir="2700000" dist="38100">
              <a:srgbClr val="000000">
                <a:alpha val="42352"/>
              </a:srgbClr>
            </a:outerShdw>
          </a:effectLst>
        </p:spPr>
      </p:pic>
      <p:sp>
        <p:nvSpPr>
          <p:cNvPr id="71" name="Google Shape;71;p62"/>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62"/>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 name="Google Shape;73;p62"/>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74" name="Google Shape;74;p62"/>
          <p:cNvPicPr preferRelativeResize="0"/>
          <p:nvPr/>
        </p:nvPicPr>
        <p:blipFill rotWithShape="1">
          <a:blip r:embed="rId3">
            <a:alphaModFix/>
          </a:blip>
          <a:srcRect b="62431" l="6026" r="75345" t="25226"/>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A">
  <p:cSld name="Slide PA">
    <p:spTree>
      <p:nvGrpSpPr>
        <p:cNvPr id="75" name="Shape 75"/>
        <p:cNvGrpSpPr/>
        <p:nvPr/>
      </p:nvGrpSpPr>
      <p:grpSpPr>
        <a:xfrm>
          <a:off x="0" y="0"/>
          <a:ext cx="0" cy="0"/>
          <a:chOff x="0" y="0"/>
          <a:chExt cx="0" cy="0"/>
        </a:xfrm>
      </p:grpSpPr>
      <p:grpSp>
        <p:nvGrpSpPr>
          <p:cNvPr id="76" name="Google Shape;76;p63"/>
          <p:cNvGrpSpPr/>
          <p:nvPr/>
        </p:nvGrpSpPr>
        <p:grpSpPr>
          <a:xfrm>
            <a:off x="0" y="1"/>
            <a:ext cx="12192000" cy="6858001"/>
            <a:chOff x="0" y="0"/>
            <a:chExt cx="13716000" cy="10287000"/>
          </a:xfrm>
        </p:grpSpPr>
        <p:sp>
          <p:nvSpPr>
            <p:cNvPr id="77" name="Google Shape;77;p63"/>
            <p:cNvSpPr/>
            <p:nvPr/>
          </p:nvSpPr>
          <p:spPr>
            <a:xfrm>
              <a:off x="0" y="0"/>
              <a:ext cx="13716000" cy="10287000"/>
            </a:xfrm>
            <a:prstGeom prst="rect">
              <a:avLst/>
            </a:prstGeom>
            <a:solidFill>
              <a:srgbClr val="8BC14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78" name="Google Shape;78;p63"/>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79" name="Google Shape;79;p63"/>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pic>
        <p:nvPicPr>
          <p:cNvPr id="80" name="Google Shape;80;p63"/>
          <p:cNvPicPr preferRelativeResize="0"/>
          <p:nvPr/>
        </p:nvPicPr>
        <p:blipFill rotWithShape="1">
          <a:blip r:embed="rId2">
            <a:alphaModFix/>
          </a:blip>
          <a:srcRect b="0" l="0" r="0" t="0"/>
          <a:stretch/>
        </p:blipFill>
        <p:spPr>
          <a:xfrm>
            <a:off x="162097" y="464909"/>
            <a:ext cx="699712" cy="699714"/>
          </a:xfrm>
          <a:prstGeom prst="rect">
            <a:avLst/>
          </a:prstGeom>
          <a:noFill/>
          <a:ln>
            <a:noFill/>
          </a:ln>
        </p:spPr>
      </p:pic>
      <p:sp>
        <p:nvSpPr>
          <p:cNvPr id="81" name="Google Shape;81;p63"/>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63"/>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63"/>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84" name="Google Shape;84;p63"/>
          <p:cNvPicPr preferRelativeResize="0"/>
          <p:nvPr/>
        </p:nvPicPr>
        <p:blipFill rotWithShape="1">
          <a:blip r:embed="rId3">
            <a:alphaModFix/>
          </a:blip>
          <a:srcRect b="62431" l="6026" r="75345" t="25226"/>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Clôture">
  <p:cSld name="Slide Clôture">
    <p:spTree>
      <p:nvGrpSpPr>
        <p:cNvPr id="85" name="Shape 85"/>
        <p:cNvGrpSpPr/>
        <p:nvPr/>
      </p:nvGrpSpPr>
      <p:grpSpPr>
        <a:xfrm>
          <a:off x="0" y="0"/>
          <a:ext cx="0" cy="0"/>
          <a:chOff x="0" y="0"/>
          <a:chExt cx="0" cy="0"/>
        </a:xfrm>
      </p:grpSpPr>
      <p:grpSp>
        <p:nvGrpSpPr>
          <p:cNvPr id="86" name="Google Shape;86;p64"/>
          <p:cNvGrpSpPr/>
          <p:nvPr/>
        </p:nvGrpSpPr>
        <p:grpSpPr>
          <a:xfrm>
            <a:off x="0" y="1"/>
            <a:ext cx="12192000" cy="6858001"/>
            <a:chOff x="0" y="0"/>
            <a:chExt cx="13716000" cy="10287000"/>
          </a:xfrm>
        </p:grpSpPr>
        <p:sp>
          <p:nvSpPr>
            <p:cNvPr id="87" name="Google Shape;87;p64"/>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88" name="Google Shape;88;p64"/>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89" name="Google Shape;89;p64"/>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sp>
        <p:nvSpPr>
          <p:cNvPr id="90" name="Google Shape;90;p64"/>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64"/>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 name="Google Shape;92;p64"/>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93" name="Google Shape;93;p64"/>
          <p:cNvPicPr preferRelativeResize="0"/>
          <p:nvPr/>
        </p:nvPicPr>
        <p:blipFill rotWithShape="1">
          <a:blip r:embed="rId2">
            <a:alphaModFix/>
          </a:blip>
          <a:srcRect b="62431" l="6026" r="75345" t="25226"/>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lide Clôture">
  <p:cSld name="1_Slide Clôture">
    <p:spTree>
      <p:nvGrpSpPr>
        <p:cNvPr id="94" name="Shape 94"/>
        <p:cNvGrpSpPr/>
        <p:nvPr/>
      </p:nvGrpSpPr>
      <p:grpSpPr>
        <a:xfrm>
          <a:off x="0" y="0"/>
          <a:ext cx="0" cy="0"/>
          <a:chOff x="0" y="0"/>
          <a:chExt cx="0" cy="0"/>
        </a:xfrm>
      </p:grpSpPr>
      <p:grpSp>
        <p:nvGrpSpPr>
          <p:cNvPr id="95" name="Google Shape;95;p118"/>
          <p:cNvGrpSpPr/>
          <p:nvPr/>
        </p:nvGrpSpPr>
        <p:grpSpPr>
          <a:xfrm>
            <a:off x="0" y="1"/>
            <a:ext cx="12192000" cy="6858001"/>
            <a:chOff x="0" y="0"/>
            <a:chExt cx="13716000" cy="10287000"/>
          </a:xfrm>
        </p:grpSpPr>
        <p:sp>
          <p:nvSpPr>
            <p:cNvPr id="96" name="Google Shape;96;p118"/>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97" name="Google Shape;97;p118"/>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98" name="Google Shape;98;p118"/>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grpSp>
      <p:pic>
        <p:nvPicPr>
          <p:cNvPr descr="Image générée" id="99" name="Google Shape;99;p118"/>
          <p:cNvPicPr preferRelativeResize="0"/>
          <p:nvPr/>
        </p:nvPicPr>
        <p:blipFill rotWithShape="1">
          <a:blip r:embed="rId2">
            <a:alphaModFix/>
          </a:blip>
          <a:srcRect b="62431" l="6026" r="75345" t="25227"/>
          <a:stretch/>
        </p:blipFill>
        <p:spPr>
          <a:xfrm>
            <a:off x="11484657" y="200308"/>
            <a:ext cx="506620" cy="503517"/>
          </a:xfrm>
          <a:prstGeom prst="rect">
            <a:avLst/>
          </a:prstGeom>
          <a:noFill/>
          <a:ln>
            <a:noFill/>
          </a:ln>
        </p:spPr>
      </p:pic>
      <p:sp>
        <p:nvSpPr>
          <p:cNvPr id="100" name="Google Shape;100;p118"/>
          <p:cNvSpPr txBox="1"/>
          <p:nvPr>
            <p:ph type="title"/>
          </p:nvPr>
        </p:nvSpPr>
        <p:spPr>
          <a:xfrm>
            <a:off x="968558" y="31730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SzPts val="4400"/>
              <a:buNone/>
              <a:defRPr b="1" sz="16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118"/>
          <p:cNvSpPr txBox="1"/>
          <p:nvPr>
            <p:ph idx="1" type="body"/>
          </p:nvPr>
        </p:nvSpPr>
        <p:spPr>
          <a:xfrm>
            <a:off x="965589" y="575745"/>
            <a:ext cx="10529279" cy="267549"/>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SzPts val="2800"/>
              <a:buFont typeface="Arial"/>
              <a:buNone/>
              <a:defRPr i="1" sz="1100">
                <a:latin typeface="Calibri"/>
                <a:ea typeface="Calibri"/>
                <a:cs typeface="Calibri"/>
                <a:sym typeface="Calibri"/>
              </a:defRPr>
            </a:lvl1pPr>
            <a:lvl2pPr indent="-381000" lvl="1" marL="914400" algn="l">
              <a:lnSpc>
                <a:spcPct val="90000"/>
              </a:lnSpc>
              <a:spcBef>
                <a:spcPts val="500"/>
              </a:spcBef>
              <a:spcAft>
                <a:spcPts val="0"/>
              </a:spcAft>
              <a:buSzPts val="2400"/>
              <a:buChar char="•"/>
              <a:defRPr i="1" sz="1200">
                <a:latin typeface="Calibri"/>
                <a:ea typeface="Calibri"/>
                <a:cs typeface="Calibri"/>
                <a:sym typeface="Calibri"/>
              </a:defRPr>
            </a:lvl2pPr>
            <a:lvl3pPr indent="-355600" lvl="2" marL="1371600" algn="l">
              <a:lnSpc>
                <a:spcPct val="90000"/>
              </a:lnSpc>
              <a:spcBef>
                <a:spcPts val="500"/>
              </a:spcBef>
              <a:spcAft>
                <a:spcPts val="0"/>
              </a:spcAft>
              <a:buSzPts val="2000"/>
              <a:buChar char="•"/>
              <a:defRPr i="1" sz="1200">
                <a:latin typeface="Calibri"/>
                <a:ea typeface="Calibri"/>
                <a:cs typeface="Calibri"/>
                <a:sym typeface="Calibri"/>
              </a:defRPr>
            </a:lvl3pPr>
            <a:lvl4pPr indent="-342900" lvl="3" marL="1828800" algn="l">
              <a:lnSpc>
                <a:spcPct val="90000"/>
              </a:lnSpc>
              <a:spcBef>
                <a:spcPts val="500"/>
              </a:spcBef>
              <a:spcAft>
                <a:spcPts val="0"/>
              </a:spcAft>
              <a:buSzPts val="1800"/>
              <a:buChar char="•"/>
              <a:defRPr i="1" sz="1200">
                <a:latin typeface="Calibri"/>
                <a:ea typeface="Calibri"/>
                <a:cs typeface="Calibri"/>
                <a:sym typeface="Calibri"/>
              </a:defRPr>
            </a:lvl4pPr>
            <a:lvl5pPr indent="-342900" lvl="4" marL="2286000" algn="l">
              <a:lnSpc>
                <a:spcPct val="90000"/>
              </a:lnSpc>
              <a:spcBef>
                <a:spcPts val="500"/>
              </a:spcBef>
              <a:spcAft>
                <a:spcPts val="0"/>
              </a:spcAft>
              <a:buSzPts val="1800"/>
              <a:buChar char="•"/>
              <a:defRPr i="1" sz="1200">
                <a:latin typeface="Calibri"/>
                <a:ea typeface="Calibri"/>
                <a:cs typeface="Calibri"/>
                <a:sym typeface="Calibri"/>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de garde">
  <p:cSld name="Page de garde">
    <p:spTree>
      <p:nvGrpSpPr>
        <p:cNvPr id="102" name="Shape 102"/>
        <p:cNvGrpSpPr/>
        <p:nvPr/>
      </p:nvGrpSpPr>
      <p:grpSpPr>
        <a:xfrm>
          <a:off x="0" y="0"/>
          <a:ext cx="0" cy="0"/>
          <a:chOff x="0" y="0"/>
          <a:chExt cx="0" cy="0"/>
        </a:xfrm>
      </p:grpSpPr>
      <p:sp>
        <p:nvSpPr>
          <p:cNvPr id="103" name="Google Shape;103;p65"/>
          <p:cNvSpPr/>
          <p:nvPr/>
        </p:nvSpPr>
        <p:spPr>
          <a:xfrm>
            <a:off x="4875840" y="3429891"/>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67"/>
              <a:buFont typeface="Arial"/>
              <a:buNone/>
            </a:pPr>
            <a:r>
              <a:t/>
            </a:r>
            <a:endParaRPr b="0" i="0" sz="667" u="none" cap="none" strike="noStrike">
              <a:solidFill>
                <a:srgbClr val="FFFFFF"/>
              </a:solidFill>
              <a:latin typeface="Calibri"/>
              <a:ea typeface="Calibri"/>
              <a:cs typeface="Calibri"/>
              <a:sym typeface="Calibri"/>
            </a:endParaRPr>
          </a:p>
        </p:txBody>
      </p:sp>
      <p:sp>
        <p:nvSpPr>
          <p:cNvPr id="104" name="Google Shape;104;p65"/>
          <p:cNvSpPr txBox="1"/>
          <p:nvPr/>
        </p:nvSpPr>
        <p:spPr>
          <a:xfrm>
            <a:off x="9769961" y="3567741"/>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الوحدة الأولى </a:t>
            </a:r>
            <a:endParaRPr b="0" i="0" sz="1400" u="none" cap="none" strike="noStrike">
              <a:solidFill>
                <a:srgbClr val="000000"/>
              </a:solidFill>
              <a:latin typeface="Arial"/>
              <a:ea typeface="Arial"/>
              <a:cs typeface="Arial"/>
              <a:sym typeface="Arial"/>
            </a:endParaRPr>
          </a:p>
        </p:txBody>
      </p:sp>
      <p:sp>
        <p:nvSpPr>
          <p:cNvPr id="105" name="Google Shape;105;p65"/>
          <p:cNvSpPr/>
          <p:nvPr/>
        </p:nvSpPr>
        <p:spPr>
          <a:xfrm>
            <a:off x="9623127" y="3537639"/>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106" name="Google Shape;106;p65"/>
          <p:cNvSpPr/>
          <p:nvPr/>
        </p:nvSpPr>
        <p:spPr>
          <a:xfrm>
            <a:off x="4872828" y="4339430"/>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rgbClr val="000000"/>
              </a:buClr>
              <a:buSzPts val="667"/>
              <a:buFont typeface="Arial"/>
              <a:buNone/>
            </a:pPr>
            <a:r>
              <a:t/>
            </a:r>
            <a:endParaRPr b="0" i="0" sz="667" u="none" cap="none" strike="noStrike">
              <a:solidFill>
                <a:srgbClr val="FFFFFF"/>
              </a:solidFill>
              <a:latin typeface="Calibri"/>
              <a:ea typeface="Calibri"/>
              <a:cs typeface="Calibri"/>
              <a:sym typeface="Calibri"/>
            </a:endParaRPr>
          </a:p>
        </p:txBody>
      </p:sp>
      <p:sp>
        <p:nvSpPr>
          <p:cNvPr id="107" name="Google Shape;107;p65"/>
          <p:cNvSpPr txBox="1"/>
          <p:nvPr/>
        </p:nvSpPr>
        <p:spPr>
          <a:xfrm>
            <a:off x="9688973" y="4514739"/>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108" name="Google Shape;108;p65"/>
          <p:cNvSpPr/>
          <p:nvPr/>
        </p:nvSpPr>
        <p:spPr>
          <a:xfrm>
            <a:off x="9623127" y="443322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109" name="Google Shape;109;p65"/>
          <p:cNvSpPr txBox="1"/>
          <p:nvPr/>
        </p:nvSpPr>
        <p:spPr>
          <a:xfrm>
            <a:off x="6064071" y="1081910"/>
            <a:ext cx="5012000" cy="830997"/>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5400"/>
              <a:buFont typeface="Arial"/>
              <a:buNone/>
            </a:pPr>
            <a:r>
              <a:rPr b="1" i="0" lang="ar-MA" sz="5400" u="none" cap="none" strike="noStrike">
                <a:solidFill>
                  <a:srgbClr val="002060"/>
                </a:solidFill>
                <a:latin typeface="Arial"/>
                <a:ea typeface="Arial"/>
                <a:cs typeface="Arial"/>
                <a:sym typeface="Arial"/>
              </a:rPr>
              <a:t>مادَّةُ اللُّغةِ العَربيَّةِ</a:t>
            </a:r>
            <a:endParaRPr b="0" i="0" sz="1400" u="none" cap="none" strike="noStrike">
              <a:solidFill>
                <a:srgbClr val="000000"/>
              </a:solidFill>
              <a:latin typeface="Arial"/>
              <a:ea typeface="Arial"/>
              <a:cs typeface="Arial"/>
              <a:sym typeface="Arial"/>
            </a:endParaRPr>
          </a:p>
        </p:txBody>
      </p:sp>
      <p:grpSp>
        <p:nvGrpSpPr>
          <p:cNvPr id="110" name="Google Shape;110;p65"/>
          <p:cNvGrpSpPr/>
          <p:nvPr/>
        </p:nvGrpSpPr>
        <p:grpSpPr>
          <a:xfrm>
            <a:off x="917856" y="1567544"/>
            <a:ext cx="1782933" cy="1428585"/>
            <a:chOff x="917856" y="1127574"/>
            <a:chExt cx="1782933" cy="1428585"/>
          </a:xfrm>
        </p:grpSpPr>
        <p:pic>
          <p:nvPicPr>
            <p:cNvPr id="111" name="Google Shape;111;p65"/>
            <p:cNvPicPr preferRelativeResize="0"/>
            <p:nvPr/>
          </p:nvPicPr>
          <p:blipFill rotWithShape="1">
            <a:blip r:embed="rId2">
              <a:alphaModFix/>
            </a:blip>
            <a:srcRect b="0" l="0" r="0" t="0"/>
            <a:stretch/>
          </p:blipFill>
          <p:spPr>
            <a:xfrm>
              <a:off x="917856" y="1127574"/>
              <a:ext cx="1782933" cy="1428585"/>
            </a:xfrm>
            <a:prstGeom prst="rect">
              <a:avLst/>
            </a:prstGeom>
            <a:noFill/>
            <a:ln>
              <a:noFill/>
            </a:ln>
          </p:spPr>
        </p:pic>
        <p:sp>
          <p:nvSpPr>
            <p:cNvPr id="112" name="Google Shape;112;p65"/>
            <p:cNvSpPr txBox="1"/>
            <p:nvPr/>
          </p:nvSpPr>
          <p:spPr>
            <a:xfrm>
              <a:off x="1040874" y="1841866"/>
              <a:ext cx="1536896" cy="461626"/>
            </a:xfrm>
            <a:prstGeom prst="rect">
              <a:avLst/>
            </a:prstGeom>
            <a:noFill/>
            <a:ln>
              <a:noFill/>
            </a:ln>
          </p:spPr>
          <p:txBody>
            <a:bodyPr anchorCtr="1"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400"/>
                <a:buFont typeface="Arial"/>
                <a:buNone/>
              </a:pPr>
              <a:r>
                <a:rPr b="1" i="0" lang="ar-MA" sz="2400" u="none" cap="none" strike="noStrike">
                  <a:solidFill>
                    <a:srgbClr val="FFFFFF"/>
                  </a:solidFill>
                  <a:latin typeface="Arial"/>
                  <a:ea typeface="Arial"/>
                  <a:cs typeface="Arial"/>
                  <a:sym typeface="Arial"/>
                </a:rPr>
                <a:t>إعدادي</a:t>
              </a:r>
              <a:endParaRPr b="0" i="0" sz="1400" u="none" cap="none" strike="noStrike">
                <a:solidFill>
                  <a:srgbClr val="000000"/>
                </a:solidFill>
                <a:latin typeface="Arial"/>
                <a:ea typeface="Arial"/>
                <a:cs typeface="Arial"/>
                <a:sym typeface="Arial"/>
              </a:endParaRPr>
            </a:p>
          </p:txBody>
        </p:sp>
      </p:grpSp>
      <p:sp>
        <p:nvSpPr>
          <p:cNvPr id="113" name="Google Shape;113;p65"/>
          <p:cNvSpPr/>
          <p:nvPr/>
        </p:nvSpPr>
        <p:spPr>
          <a:xfrm>
            <a:off x="4895237" y="5228212"/>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67"/>
              <a:buFont typeface="Arial"/>
              <a:buNone/>
            </a:pPr>
            <a:r>
              <a:t/>
            </a:r>
            <a:endParaRPr b="0" i="0" sz="667" u="none" cap="none" strike="noStrike">
              <a:solidFill>
                <a:srgbClr val="FFFFFF"/>
              </a:solidFill>
              <a:latin typeface="Calibri"/>
              <a:ea typeface="Calibri"/>
              <a:cs typeface="Calibri"/>
              <a:sym typeface="Calibri"/>
            </a:endParaRPr>
          </a:p>
        </p:txBody>
      </p:sp>
      <p:sp>
        <p:nvSpPr>
          <p:cNvPr id="114" name="Google Shape;114;p65"/>
          <p:cNvSpPr txBox="1"/>
          <p:nvPr/>
        </p:nvSpPr>
        <p:spPr>
          <a:xfrm>
            <a:off x="9789358" y="5366062"/>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الحصة 3  </a:t>
            </a:r>
            <a:endParaRPr b="0" i="0" sz="1400" u="none" cap="none" strike="noStrike">
              <a:solidFill>
                <a:srgbClr val="000000"/>
              </a:solidFill>
              <a:latin typeface="Arial"/>
              <a:ea typeface="Arial"/>
              <a:cs typeface="Arial"/>
              <a:sym typeface="Arial"/>
            </a:endParaRPr>
          </a:p>
        </p:txBody>
      </p:sp>
      <p:sp>
        <p:nvSpPr>
          <p:cNvPr id="115" name="Google Shape;115;p65"/>
          <p:cNvSpPr/>
          <p:nvPr/>
        </p:nvSpPr>
        <p:spPr>
          <a:xfrm>
            <a:off x="9642524" y="533596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grpSp>
        <p:nvGrpSpPr>
          <p:cNvPr id="116" name="Google Shape;116;p65"/>
          <p:cNvGrpSpPr/>
          <p:nvPr/>
        </p:nvGrpSpPr>
        <p:grpSpPr>
          <a:xfrm>
            <a:off x="219666" y="3988154"/>
            <a:ext cx="3666489" cy="2432262"/>
            <a:chOff x="219666" y="3988154"/>
            <a:chExt cx="3666489" cy="2432262"/>
          </a:xfrm>
        </p:grpSpPr>
        <p:pic>
          <p:nvPicPr>
            <p:cNvPr id="117" name="Google Shape;117;p65"/>
            <p:cNvPicPr preferRelativeResize="0"/>
            <p:nvPr/>
          </p:nvPicPr>
          <p:blipFill rotWithShape="1">
            <a:blip r:embed="rId3">
              <a:alphaModFix/>
            </a:blip>
            <a:srcRect b="0" l="0" r="5013" t="37039"/>
            <a:stretch/>
          </p:blipFill>
          <p:spPr>
            <a:xfrm>
              <a:off x="331381" y="4008120"/>
              <a:ext cx="3554774" cy="2412296"/>
            </a:xfrm>
            <a:prstGeom prst="rect">
              <a:avLst/>
            </a:prstGeom>
            <a:noFill/>
            <a:ln>
              <a:noFill/>
            </a:ln>
          </p:spPr>
        </p:pic>
        <p:sp>
          <p:nvSpPr>
            <p:cNvPr id="118" name="Google Shape;118;p65"/>
            <p:cNvSpPr/>
            <p:nvPr/>
          </p:nvSpPr>
          <p:spPr>
            <a:xfrm>
              <a:off x="219666" y="3988154"/>
              <a:ext cx="990600" cy="1131953"/>
            </a:xfrm>
            <a:prstGeom prst="ellipse">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pic>
        <p:nvPicPr>
          <p:cNvPr descr="الصفحة الرئيسية" id="119" name="Google Shape;119;p65"/>
          <p:cNvPicPr preferRelativeResize="0"/>
          <p:nvPr/>
        </p:nvPicPr>
        <p:blipFill rotWithShape="1">
          <a:blip r:embed="rId4">
            <a:alphaModFix/>
          </a:blip>
          <a:srcRect b="0" l="0" r="0" t="0"/>
          <a:stretch/>
        </p:blipFill>
        <p:spPr>
          <a:xfrm>
            <a:off x="4127790" y="0"/>
            <a:ext cx="3936421" cy="596900"/>
          </a:xfrm>
          <a:prstGeom prst="rect">
            <a:avLst/>
          </a:prstGeom>
          <a:noFill/>
          <a:ln>
            <a:noFill/>
          </a:ln>
        </p:spPr>
      </p:pic>
      <p:sp>
        <p:nvSpPr>
          <p:cNvPr id="120" name="Google Shape;120;p65"/>
          <p:cNvSpPr/>
          <p:nvPr/>
        </p:nvSpPr>
        <p:spPr>
          <a:xfrm>
            <a:off x="10526557" y="2005909"/>
            <a:ext cx="1181182" cy="445826"/>
          </a:xfrm>
          <a:prstGeom prst="rect">
            <a:avLst/>
          </a:prstGeom>
          <a:noFill/>
          <a:ln>
            <a:noFill/>
          </a:ln>
        </p:spPr>
        <p:txBody>
          <a:bodyPr anchorCtr="0" anchor="ctr" bIns="34250" lIns="68550" spcFirstLastPara="1" rIns="68550" wrap="square" tIns="34250">
            <a:noAutofit/>
          </a:bodyPr>
          <a:lstStyle/>
          <a:p>
            <a:pPr indent="0" lvl="0" marL="0" marR="0" rtl="1" algn="r">
              <a:lnSpc>
                <a:spcPct val="100000"/>
              </a:lnSpc>
              <a:spcBef>
                <a:spcPts val="0"/>
              </a:spcBef>
              <a:spcAft>
                <a:spcPts val="0"/>
              </a:spcAft>
              <a:buClr>
                <a:srgbClr val="000000"/>
              </a:buClr>
              <a:buSzPts val="3000"/>
              <a:buFont typeface="Arial"/>
              <a:buNone/>
            </a:pPr>
            <a:r>
              <a:rPr b="1" i="0" lang="ar-MA" sz="3000" u="none" cap="none" strike="noStrike">
                <a:solidFill>
                  <a:srgbClr val="0070C0"/>
                </a:solidFill>
                <a:latin typeface="Arial"/>
                <a:ea typeface="Arial"/>
                <a:cs typeface="Arial"/>
                <a:sym typeface="Arial"/>
              </a:rPr>
              <a:t>الفترة </a:t>
            </a:r>
            <a:endParaRPr b="1" i="0" sz="3000" u="none" cap="none" strike="noStrike">
              <a:solidFill>
                <a:srgbClr val="0070C0"/>
              </a:solidFill>
              <a:latin typeface="Arial"/>
              <a:ea typeface="Arial"/>
              <a:cs typeface="Arial"/>
              <a:sym typeface="Arial"/>
            </a:endParaRPr>
          </a:p>
        </p:txBody>
      </p:sp>
      <p:sp>
        <p:nvSpPr>
          <p:cNvPr id="121" name="Google Shape;121;p65"/>
          <p:cNvSpPr txBox="1"/>
          <p:nvPr>
            <p:ph idx="1" type="body"/>
          </p:nvPr>
        </p:nvSpPr>
        <p:spPr>
          <a:xfrm>
            <a:off x="5324030" y="3501209"/>
            <a:ext cx="4072860"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2" name="Google Shape;122;p65"/>
          <p:cNvSpPr txBox="1"/>
          <p:nvPr>
            <p:ph idx="2" type="body"/>
          </p:nvPr>
        </p:nvSpPr>
        <p:spPr>
          <a:xfrm>
            <a:off x="5363611" y="4478940"/>
            <a:ext cx="4072860"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3" name="Google Shape;123;p65"/>
          <p:cNvSpPr txBox="1"/>
          <p:nvPr>
            <p:ph idx="3" type="body"/>
          </p:nvPr>
        </p:nvSpPr>
        <p:spPr>
          <a:xfrm>
            <a:off x="5363611" y="5366062"/>
            <a:ext cx="4072860"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65"/>
          <p:cNvSpPr txBox="1"/>
          <p:nvPr>
            <p:ph idx="4" type="body"/>
          </p:nvPr>
        </p:nvSpPr>
        <p:spPr>
          <a:xfrm>
            <a:off x="10594922" y="1962413"/>
            <a:ext cx="326636" cy="449263"/>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Clr>
                <a:srgbClr val="0070C0"/>
              </a:buClr>
              <a:buSzPts val="3000"/>
              <a:buNone/>
              <a:defRPr b="1" i="0" sz="3000" u="none" cap="none" strike="noStrike">
                <a:solidFill>
                  <a:srgbClr val="0070C0"/>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5" name="Google Shape;125;p65"/>
          <p:cNvSpPr txBox="1"/>
          <p:nvPr>
            <p:ph idx="5" type="body"/>
          </p:nvPr>
        </p:nvSpPr>
        <p:spPr>
          <a:xfrm>
            <a:off x="1350064" y="1898486"/>
            <a:ext cx="801123"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هيكلة الحصة">
  <p:cSld name="هيكلة الحصة">
    <p:bg>
      <p:bgPr>
        <a:solidFill>
          <a:srgbClr val="DCE6F2"/>
        </a:solidFill>
      </p:bgPr>
    </p:bg>
    <p:spTree>
      <p:nvGrpSpPr>
        <p:cNvPr id="132" name="Shape 132"/>
        <p:cNvGrpSpPr/>
        <p:nvPr/>
      </p:nvGrpSpPr>
      <p:grpSpPr>
        <a:xfrm>
          <a:off x="0" y="0"/>
          <a:ext cx="0" cy="0"/>
          <a:chOff x="0" y="0"/>
          <a:chExt cx="0" cy="0"/>
        </a:xfrm>
      </p:grpSpPr>
      <p:sp>
        <p:nvSpPr>
          <p:cNvPr id="133" name="Google Shape;133;p112"/>
          <p:cNvSpPr/>
          <p:nvPr/>
        </p:nvSpPr>
        <p:spPr>
          <a:xfrm>
            <a:off x="5500020" y="429828"/>
            <a:ext cx="5817654" cy="584735"/>
          </a:xfrm>
          <a:prstGeom prst="rect">
            <a:avLst/>
          </a:prstGeom>
          <a:noFill/>
          <a:ln>
            <a:noFill/>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Clr>
                <a:srgbClr val="000000"/>
              </a:buClr>
              <a:buSzPts val="3200"/>
              <a:buFont typeface="Arial"/>
              <a:buNone/>
            </a:pPr>
            <a:r>
              <a:rPr b="1" i="0" lang="ar-MA" sz="3200" u="none" cap="none" strike="noStrike">
                <a:solidFill>
                  <a:srgbClr val="44546A"/>
                </a:solidFill>
                <a:latin typeface="Calibri"/>
                <a:ea typeface="Calibri"/>
                <a:cs typeface="Calibri"/>
                <a:sym typeface="Calibri"/>
              </a:rPr>
              <a:t>هيكلة الحصة</a:t>
            </a:r>
            <a:endParaRPr b="1" i="0" sz="3200" u="none" cap="none" strike="noStrike">
              <a:solidFill>
                <a:srgbClr val="44546A"/>
              </a:solidFill>
              <a:latin typeface="Calibri"/>
              <a:ea typeface="Calibri"/>
              <a:cs typeface="Calibri"/>
              <a:sym typeface="Calibri"/>
            </a:endParaRPr>
          </a:p>
        </p:txBody>
      </p:sp>
      <p:pic>
        <p:nvPicPr>
          <p:cNvPr descr="Image générée" id="134" name="Google Shape;134;p112"/>
          <p:cNvPicPr preferRelativeResize="0"/>
          <p:nvPr/>
        </p:nvPicPr>
        <p:blipFill rotWithShape="1">
          <a:blip r:embed="rId2">
            <a:alphaModFix/>
          </a:blip>
          <a:srcRect b="10678" l="0" r="0" t="11064"/>
          <a:stretch/>
        </p:blipFill>
        <p:spPr>
          <a:xfrm>
            <a:off x="11266255" y="178633"/>
            <a:ext cx="727815" cy="854359"/>
          </a:xfrm>
          <a:prstGeom prst="rect">
            <a:avLst/>
          </a:prstGeom>
          <a:noFill/>
          <a:ln>
            <a:noFill/>
          </a:ln>
        </p:spPr>
      </p:pic>
      <p:sp>
        <p:nvSpPr>
          <p:cNvPr id="135" name="Google Shape;135;p112"/>
          <p:cNvSpPr/>
          <p:nvPr/>
        </p:nvSpPr>
        <p:spPr>
          <a:xfrm>
            <a:off x="1593283" y="1662545"/>
            <a:ext cx="8950037" cy="3560620"/>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grpSp>
        <p:nvGrpSpPr>
          <p:cNvPr id="136" name="Google Shape;136;p112"/>
          <p:cNvGrpSpPr/>
          <p:nvPr/>
        </p:nvGrpSpPr>
        <p:grpSpPr>
          <a:xfrm>
            <a:off x="1727870" y="1914415"/>
            <a:ext cx="8585152" cy="548005"/>
            <a:chOff x="2156845" y="1060636"/>
            <a:chExt cx="5246201" cy="411004"/>
          </a:xfrm>
        </p:grpSpPr>
        <p:sp>
          <p:nvSpPr>
            <p:cNvPr id="137" name="Google Shape;137;p112"/>
            <p:cNvSpPr/>
            <p:nvPr/>
          </p:nvSpPr>
          <p:spPr>
            <a:xfrm>
              <a:off x="2156845" y="1060636"/>
              <a:ext cx="5246201" cy="411004"/>
            </a:xfrm>
            <a:custGeom>
              <a:rect b="b" l="l" r="r" t="t"/>
              <a:pathLst>
                <a:path extrusionOk="0" h="120000" w="120000">
                  <a:moveTo>
                    <a:pt x="0" y="20000"/>
                  </a:move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cubicBezTo>
                    <a:pt x="1151" y="120000"/>
                    <a:pt x="753" y="117893"/>
                    <a:pt x="459" y="114142"/>
                  </a:cubicBezTo>
                  <a:cubicBezTo>
                    <a:pt x="165" y="110391"/>
                    <a:pt x="0" y="105304"/>
                    <a:pt x="0" y="100000"/>
                  </a:cubicBezTo>
                  <a:close/>
                </a:path>
              </a:pathLst>
            </a:custGeom>
            <a:solidFill>
              <a:srgbClr val="F2F2F2"/>
            </a:solidFill>
            <a:ln cap="flat" cmpd="sng" w="28575">
              <a:solidFill>
                <a:srgbClr val="F19D19"/>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None/>
              </a:pPr>
              <a:r>
                <a:t/>
              </a:r>
              <a:endParaRPr b="1" i="0" sz="2000" u="none" cap="none" strike="noStrike">
                <a:solidFill>
                  <a:srgbClr val="44546A"/>
                </a:solidFill>
                <a:latin typeface="Calibri"/>
                <a:ea typeface="Calibri"/>
                <a:cs typeface="Calibri"/>
                <a:sym typeface="Calibri"/>
              </a:endParaRPr>
            </a:p>
          </p:txBody>
        </p:sp>
        <p:sp>
          <p:nvSpPr>
            <p:cNvPr id="138" name="Google Shape;138;p112"/>
            <p:cNvSpPr/>
            <p:nvPr/>
          </p:nvSpPr>
          <p:spPr>
            <a:xfrm>
              <a:off x="2173655" y="1071289"/>
              <a:ext cx="389698" cy="389698"/>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B3E5A0"/>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
          <p:nvSpPr>
            <p:cNvPr id="139" name="Google Shape;139;p112"/>
            <p:cNvSpPr/>
            <p:nvPr/>
          </p:nvSpPr>
          <p:spPr>
            <a:xfrm>
              <a:off x="7029051" y="1128589"/>
              <a:ext cx="296402" cy="296402"/>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cap="flat" cmpd="sng" w="9525">
              <a:solidFill>
                <a:srgbClr val="F19D19"/>
              </a:solidFill>
              <a:prstDash val="solid"/>
              <a:round/>
              <a:headEnd len="sm" w="sm" type="none"/>
              <a:tailEnd len="sm" w="sm" type="none"/>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None/>
              </a:pPr>
              <a:r>
                <a:rPr b="1" i="0" lang="ar-MA" sz="2133" u="none" cap="none" strike="noStrike">
                  <a:solidFill>
                    <a:srgbClr val="FFFFFF"/>
                  </a:solidFill>
                  <a:latin typeface="Calibri"/>
                  <a:ea typeface="Calibri"/>
                  <a:cs typeface="Calibri"/>
                  <a:sym typeface="Calibri"/>
                </a:rPr>
                <a:t>1</a:t>
              </a:r>
              <a:endParaRPr/>
            </a:p>
          </p:txBody>
        </p:sp>
      </p:grpSp>
      <p:sp>
        <p:nvSpPr>
          <p:cNvPr id="140" name="Google Shape;140;p112"/>
          <p:cNvSpPr/>
          <p:nvPr/>
        </p:nvSpPr>
        <p:spPr>
          <a:xfrm>
            <a:off x="1727871" y="2740793"/>
            <a:ext cx="8585151" cy="548005"/>
          </a:xfrm>
          <a:custGeom>
            <a:rect b="b" l="l" r="r" t="t"/>
            <a:pathLst>
              <a:path extrusionOk="0" h="120000" w="120000">
                <a:moveTo>
                  <a:pt x="0" y="20000"/>
                </a:moveTo>
                <a:cubicBezTo>
                  <a:pt x="0" y="8954"/>
                  <a:pt x="572" y="0"/>
                  <a:pt x="1277" y="0"/>
                </a:cubicBezTo>
                <a:lnTo>
                  <a:pt x="118723" y="0"/>
                </a:lnTo>
                <a:cubicBezTo>
                  <a:pt x="119062" y="0"/>
                  <a:pt x="119386" y="2107"/>
                  <a:pt x="119626" y="5858"/>
                </a:cubicBezTo>
                <a:cubicBezTo>
                  <a:pt x="119865" y="9609"/>
                  <a:pt x="120000" y="14696"/>
                  <a:pt x="120000" y="20000"/>
                </a:cubicBezTo>
                <a:lnTo>
                  <a:pt x="120000" y="100000"/>
                </a:lnTo>
                <a:cubicBezTo>
                  <a:pt x="120000" y="111046"/>
                  <a:pt x="119428" y="120000"/>
                  <a:pt x="118723" y="120000"/>
                </a:cubicBezTo>
                <a:lnTo>
                  <a:pt x="1277" y="120000"/>
                </a:lnTo>
                <a:cubicBezTo>
                  <a:pt x="938" y="120000"/>
                  <a:pt x="614" y="117893"/>
                  <a:pt x="374" y="114142"/>
                </a:cubicBezTo>
                <a:cubicBezTo>
                  <a:pt x="135" y="110391"/>
                  <a:pt x="0" y="105304"/>
                  <a:pt x="0" y="100000"/>
                </a:cubicBezTo>
                <a:close/>
              </a:path>
            </a:pathLst>
          </a:custGeom>
          <a:solidFill>
            <a:srgbClr val="F2F2F2"/>
          </a:solidFill>
          <a:ln cap="flat" cmpd="sng" w="28575">
            <a:solidFill>
              <a:srgbClr val="156082"/>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None/>
            </a:pPr>
            <a:r>
              <a:t/>
            </a:r>
            <a:endParaRPr b="1" i="0" sz="2000" u="none" cap="none" strike="noStrike">
              <a:solidFill>
                <a:srgbClr val="44546A"/>
              </a:solidFill>
              <a:latin typeface="Calibri"/>
              <a:ea typeface="Calibri"/>
              <a:cs typeface="Calibri"/>
              <a:sym typeface="Calibri"/>
            </a:endParaRPr>
          </a:p>
        </p:txBody>
      </p:sp>
      <p:grpSp>
        <p:nvGrpSpPr>
          <p:cNvPr id="141" name="Google Shape;141;p112"/>
          <p:cNvGrpSpPr/>
          <p:nvPr/>
        </p:nvGrpSpPr>
        <p:grpSpPr>
          <a:xfrm>
            <a:off x="1727870" y="3567172"/>
            <a:ext cx="8585152" cy="548005"/>
            <a:chOff x="2156845" y="1060636"/>
            <a:chExt cx="5230662" cy="411004"/>
          </a:xfrm>
        </p:grpSpPr>
        <p:sp>
          <p:nvSpPr>
            <p:cNvPr id="142" name="Google Shape;142;p112"/>
            <p:cNvSpPr/>
            <p:nvPr/>
          </p:nvSpPr>
          <p:spPr>
            <a:xfrm>
              <a:off x="2156845" y="1060636"/>
              <a:ext cx="5230662" cy="411004"/>
            </a:xfrm>
            <a:custGeom>
              <a:rect b="b" l="l" r="r" t="t"/>
              <a:pathLst>
                <a:path extrusionOk="0" h="120000" w="120000">
                  <a:moveTo>
                    <a:pt x="0" y="20000"/>
                  </a:moveTo>
                  <a:cubicBezTo>
                    <a:pt x="0" y="8954"/>
                    <a:pt x="704" y="0"/>
                    <a:pt x="1572" y="0"/>
                  </a:cubicBezTo>
                  <a:lnTo>
                    <a:pt x="118428" y="0"/>
                  </a:lnTo>
                  <a:cubicBezTo>
                    <a:pt x="118845" y="0"/>
                    <a:pt x="119245" y="2107"/>
                    <a:pt x="119540" y="5858"/>
                  </a:cubicBezTo>
                  <a:cubicBezTo>
                    <a:pt x="119834" y="9609"/>
                    <a:pt x="120000" y="14696"/>
                    <a:pt x="120000" y="20000"/>
                  </a:cubicBezTo>
                  <a:lnTo>
                    <a:pt x="120000" y="100000"/>
                  </a:lnTo>
                  <a:cubicBezTo>
                    <a:pt x="120000" y="111046"/>
                    <a:pt x="119296" y="120000"/>
                    <a:pt x="118428" y="120000"/>
                  </a:cubicBezTo>
                  <a:lnTo>
                    <a:pt x="1572" y="120000"/>
                  </a:lnTo>
                  <a:cubicBezTo>
                    <a:pt x="1155" y="120000"/>
                    <a:pt x="755" y="117893"/>
                    <a:pt x="460" y="114142"/>
                  </a:cubicBezTo>
                  <a:cubicBezTo>
                    <a:pt x="166" y="110391"/>
                    <a:pt x="0" y="105304"/>
                    <a:pt x="0" y="100000"/>
                  </a:cubicBezTo>
                  <a:close/>
                </a:path>
              </a:pathLst>
            </a:custGeom>
            <a:solidFill>
              <a:srgbClr val="F2F2F2"/>
            </a:solidFill>
            <a:ln cap="flat" cmpd="sng" w="28575">
              <a:solidFill>
                <a:srgbClr val="156082"/>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None/>
              </a:pPr>
              <a:r>
                <a:t/>
              </a:r>
              <a:endParaRPr b="1" i="0" sz="2000" u="none" cap="none" strike="noStrike">
                <a:solidFill>
                  <a:srgbClr val="44546A"/>
                </a:solidFill>
                <a:latin typeface="Calibri"/>
                <a:ea typeface="Calibri"/>
                <a:cs typeface="Calibri"/>
                <a:sym typeface="Calibri"/>
              </a:endParaRPr>
            </a:p>
          </p:txBody>
        </p:sp>
        <p:sp>
          <p:nvSpPr>
            <p:cNvPr id="143" name="Google Shape;143;p112"/>
            <p:cNvSpPr/>
            <p:nvPr/>
          </p:nvSpPr>
          <p:spPr>
            <a:xfrm>
              <a:off x="2173605" y="1060872"/>
              <a:ext cx="389698" cy="389698"/>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
          <p:nvSpPr>
            <p:cNvPr id="144" name="Google Shape;144;p112"/>
            <p:cNvSpPr/>
            <p:nvPr/>
          </p:nvSpPr>
          <p:spPr>
            <a:xfrm>
              <a:off x="7022854" y="1125891"/>
              <a:ext cx="296402" cy="296402"/>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None/>
              </a:pPr>
              <a:r>
                <a:rPr b="1" i="0" lang="ar-MA" sz="2133" u="none" cap="none" strike="noStrike">
                  <a:solidFill>
                    <a:srgbClr val="FFFFFF"/>
                  </a:solidFill>
                  <a:latin typeface="Calibri"/>
                  <a:ea typeface="Calibri"/>
                  <a:cs typeface="Calibri"/>
                  <a:sym typeface="Calibri"/>
                </a:rPr>
                <a:t>3</a:t>
              </a:r>
              <a:endParaRPr b="0" i="0" sz="1467" u="none" cap="none" strike="noStrike">
                <a:solidFill>
                  <a:srgbClr val="000000"/>
                </a:solidFill>
                <a:latin typeface="Calibri"/>
                <a:ea typeface="Calibri"/>
                <a:cs typeface="Calibri"/>
                <a:sym typeface="Calibri"/>
              </a:endParaRPr>
            </a:p>
          </p:txBody>
        </p:sp>
      </p:grpSp>
      <p:grpSp>
        <p:nvGrpSpPr>
          <p:cNvPr id="145" name="Google Shape;145;p112"/>
          <p:cNvGrpSpPr/>
          <p:nvPr/>
        </p:nvGrpSpPr>
        <p:grpSpPr>
          <a:xfrm>
            <a:off x="1727870" y="4432982"/>
            <a:ext cx="8557644" cy="548008"/>
            <a:chOff x="2181743" y="1049983"/>
            <a:chExt cx="5221155" cy="411004"/>
          </a:xfrm>
        </p:grpSpPr>
        <p:sp>
          <p:nvSpPr>
            <p:cNvPr id="146" name="Google Shape;146;p112"/>
            <p:cNvSpPr/>
            <p:nvPr/>
          </p:nvSpPr>
          <p:spPr>
            <a:xfrm>
              <a:off x="2181743" y="1049983"/>
              <a:ext cx="5221155" cy="411004"/>
            </a:xfrm>
            <a:custGeom>
              <a:rect b="b" l="l" r="r" t="t"/>
              <a:pathLst>
                <a:path extrusionOk="0" h="120000" w="120000">
                  <a:moveTo>
                    <a:pt x="0" y="20000"/>
                  </a:moveTo>
                  <a:cubicBezTo>
                    <a:pt x="0" y="8954"/>
                    <a:pt x="705" y="0"/>
                    <a:pt x="1574" y="0"/>
                  </a:cubicBezTo>
                  <a:lnTo>
                    <a:pt x="118426" y="0"/>
                  </a:lnTo>
                  <a:cubicBezTo>
                    <a:pt x="118843" y="0"/>
                    <a:pt x="119244" y="2107"/>
                    <a:pt x="119539" y="5858"/>
                  </a:cubicBezTo>
                  <a:cubicBezTo>
                    <a:pt x="119834" y="9609"/>
                    <a:pt x="120000" y="14696"/>
                    <a:pt x="120000" y="20000"/>
                  </a:cubicBezTo>
                  <a:lnTo>
                    <a:pt x="120000" y="100000"/>
                  </a:lnTo>
                  <a:cubicBezTo>
                    <a:pt x="120000" y="111046"/>
                    <a:pt x="119295" y="120000"/>
                    <a:pt x="118426" y="120000"/>
                  </a:cubicBezTo>
                  <a:lnTo>
                    <a:pt x="1574" y="120000"/>
                  </a:lnTo>
                  <a:cubicBezTo>
                    <a:pt x="1157" y="120000"/>
                    <a:pt x="756" y="117893"/>
                    <a:pt x="461" y="114142"/>
                  </a:cubicBezTo>
                  <a:cubicBezTo>
                    <a:pt x="166" y="110391"/>
                    <a:pt x="0" y="105304"/>
                    <a:pt x="0" y="100000"/>
                  </a:cubicBezTo>
                  <a:close/>
                </a:path>
              </a:pathLst>
            </a:custGeom>
            <a:solidFill>
              <a:srgbClr val="F2F2F2"/>
            </a:solidFill>
            <a:ln cap="flat" cmpd="sng" w="28575">
              <a:solidFill>
                <a:srgbClr val="F19D19"/>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None/>
              </a:pPr>
              <a:r>
                <a:t/>
              </a:r>
              <a:endParaRPr b="1" i="0" sz="2000" u="none" cap="none" strike="noStrike">
                <a:solidFill>
                  <a:srgbClr val="44546A"/>
                </a:solidFill>
                <a:latin typeface="Calibri"/>
                <a:ea typeface="Calibri"/>
                <a:cs typeface="Calibri"/>
                <a:sym typeface="Calibri"/>
              </a:endParaRPr>
            </a:p>
          </p:txBody>
        </p:sp>
        <p:sp>
          <p:nvSpPr>
            <p:cNvPr id="147" name="Google Shape;147;p112"/>
            <p:cNvSpPr/>
            <p:nvPr/>
          </p:nvSpPr>
          <p:spPr>
            <a:xfrm>
              <a:off x="7071105" y="1107283"/>
              <a:ext cx="296402" cy="296402"/>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None/>
              </a:pPr>
              <a:r>
                <a:rPr b="1" i="0" lang="ar-MA" sz="2133" u="none" cap="none" strike="noStrike">
                  <a:solidFill>
                    <a:srgbClr val="FFFFFF"/>
                  </a:solidFill>
                  <a:latin typeface="Calibri"/>
                  <a:ea typeface="Calibri"/>
                  <a:cs typeface="Calibri"/>
                  <a:sym typeface="Calibri"/>
                </a:rPr>
                <a:t>4</a:t>
              </a:r>
              <a:endParaRPr b="0" i="0" sz="1467" u="none" cap="none" strike="noStrike">
                <a:solidFill>
                  <a:srgbClr val="000000"/>
                </a:solidFill>
                <a:latin typeface="Calibri"/>
                <a:ea typeface="Calibri"/>
                <a:cs typeface="Calibri"/>
                <a:sym typeface="Calibri"/>
              </a:endParaRPr>
            </a:p>
          </p:txBody>
        </p:sp>
      </p:grpSp>
      <p:sp>
        <p:nvSpPr>
          <p:cNvPr id="148" name="Google Shape;148;p112"/>
          <p:cNvSpPr txBox="1"/>
          <p:nvPr>
            <p:ph idx="1" type="body"/>
          </p:nvPr>
        </p:nvSpPr>
        <p:spPr>
          <a:xfrm>
            <a:off x="2543375" y="1954844"/>
            <a:ext cx="1212286"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9" name="Google Shape;149;p112"/>
          <p:cNvSpPr txBox="1"/>
          <p:nvPr>
            <p:ph idx="2" type="body"/>
          </p:nvPr>
        </p:nvSpPr>
        <p:spPr>
          <a:xfrm>
            <a:off x="4558155" y="2784394"/>
            <a:ext cx="5044338"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0" name="Google Shape;150;p112"/>
          <p:cNvSpPr txBox="1"/>
          <p:nvPr>
            <p:ph idx="3" type="body"/>
          </p:nvPr>
        </p:nvSpPr>
        <p:spPr>
          <a:xfrm>
            <a:off x="4558155" y="3621380"/>
            <a:ext cx="5044338"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1" name="Google Shape;151;p112"/>
          <p:cNvSpPr txBox="1"/>
          <p:nvPr>
            <p:ph idx="4" type="body"/>
          </p:nvPr>
        </p:nvSpPr>
        <p:spPr>
          <a:xfrm>
            <a:off x="4558155" y="1963761"/>
            <a:ext cx="5044339"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2" name="Google Shape;152;p112"/>
          <p:cNvSpPr txBox="1"/>
          <p:nvPr>
            <p:ph idx="5" type="body"/>
          </p:nvPr>
        </p:nvSpPr>
        <p:spPr>
          <a:xfrm>
            <a:off x="2491895" y="2837871"/>
            <a:ext cx="1263765"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3" name="Google Shape;153;p112"/>
          <p:cNvSpPr txBox="1"/>
          <p:nvPr>
            <p:ph idx="6" type="body"/>
          </p:nvPr>
        </p:nvSpPr>
        <p:spPr>
          <a:xfrm>
            <a:off x="2543374" y="3621380"/>
            <a:ext cx="1278748"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4" name="Google Shape;154;p112"/>
          <p:cNvSpPr/>
          <p:nvPr/>
        </p:nvSpPr>
        <p:spPr>
          <a:xfrm>
            <a:off x="1750744" y="4417789"/>
            <a:ext cx="639616" cy="519597"/>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
        <p:nvSpPr>
          <p:cNvPr id="155" name="Google Shape;155;p112"/>
          <p:cNvSpPr txBox="1"/>
          <p:nvPr>
            <p:ph idx="7" type="body"/>
          </p:nvPr>
        </p:nvSpPr>
        <p:spPr>
          <a:xfrm>
            <a:off x="2475559" y="4476586"/>
            <a:ext cx="1280099"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6" name="Google Shape;156;p112"/>
          <p:cNvSpPr txBox="1"/>
          <p:nvPr>
            <p:ph idx="8" type="body"/>
          </p:nvPr>
        </p:nvSpPr>
        <p:spPr>
          <a:xfrm>
            <a:off x="4528561" y="4481761"/>
            <a:ext cx="5091127"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7" name="Google Shape;157;p112"/>
          <p:cNvSpPr/>
          <p:nvPr/>
        </p:nvSpPr>
        <p:spPr>
          <a:xfrm>
            <a:off x="9772907" y="2801706"/>
            <a:ext cx="395203" cy="395203"/>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None/>
            </a:pPr>
            <a:r>
              <a:rPr b="1" i="0" lang="ar-MA" sz="2133" u="none" cap="none" strike="noStrike">
                <a:solidFill>
                  <a:srgbClr val="FFFFFF"/>
                </a:solidFill>
                <a:latin typeface="Calibri"/>
                <a:ea typeface="Calibri"/>
                <a:cs typeface="Calibri"/>
                <a:sym typeface="Calibri"/>
              </a:rPr>
              <a:t>2</a:t>
            </a:r>
            <a:endParaRPr b="0" i="0" sz="1467" u="none" cap="none" strike="noStrike">
              <a:solidFill>
                <a:srgbClr val="000000"/>
              </a:solidFill>
              <a:latin typeface="Calibri"/>
              <a:ea typeface="Calibri"/>
              <a:cs typeface="Calibri"/>
              <a:sym typeface="Calibri"/>
            </a:endParaRPr>
          </a:p>
        </p:txBody>
      </p:sp>
      <p:sp>
        <p:nvSpPr>
          <p:cNvPr id="158" name="Google Shape;158;p112"/>
          <p:cNvSpPr/>
          <p:nvPr/>
        </p:nvSpPr>
        <p:spPr>
          <a:xfrm>
            <a:off x="1740097" y="2744359"/>
            <a:ext cx="637722" cy="519597"/>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B3E5A0"/>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قابل للتعديل">
  <p:cSld name="قابل للتعديل">
    <p:spTree>
      <p:nvGrpSpPr>
        <p:cNvPr id="159" name="Shape 159"/>
        <p:cNvGrpSpPr/>
        <p:nvPr/>
      </p:nvGrpSpPr>
      <p:grpSpPr>
        <a:xfrm>
          <a:off x="0" y="0"/>
          <a:ext cx="0" cy="0"/>
          <a:chOff x="0" y="0"/>
          <a:chExt cx="0" cy="0"/>
        </a:xfrm>
      </p:grpSpPr>
      <p:grpSp>
        <p:nvGrpSpPr>
          <p:cNvPr id="160" name="Google Shape;160;p114"/>
          <p:cNvGrpSpPr/>
          <p:nvPr/>
        </p:nvGrpSpPr>
        <p:grpSpPr>
          <a:xfrm>
            <a:off x="4932835" y="1459304"/>
            <a:ext cx="6054377" cy="3711725"/>
            <a:chOff x="1715066" y="1103461"/>
            <a:chExt cx="5717724" cy="3124203"/>
          </a:xfrm>
        </p:grpSpPr>
        <p:sp>
          <p:nvSpPr>
            <p:cNvPr id="161" name="Google Shape;161;p114"/>
            <p:cNvSpPr/>
            <p:nvPr/>
          </p:nvSpPr>
          <p:spPr>
            <a:xfrm>
              <a:off x="1715066" y="1103461"/>
              <a:ext cx="5717724" cy="3124203"/>
            </a:xfrm>
            <a:prstGeom prst="rect">
              <a:avLst/>
            </a:prstGeom>
            <a:solidFill>
              <a:schemeClr val="accent1"/>
            </a:solidFill>
            <a:ln cap="flat" cmpd="sng" w="9525">
              <a:solidFill>
                <a:srgbClr val="156082"/>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162" name="Google Shape;162;p114"/>
            <p:cNvSpPr/>
            <p:nvPr/>
          </p:nvSpPr>
          <p:spPr>
            <a:xfrm>
              <a:off x="1802501" y="1179667"/>
              <a:ext cx="5542845" cy="2971800"/>
            </a:xfrm>
            <a:prstGeom prst="rect">
              <a:avLst/>
            </a:prstGeom>
            <a:solidFill>
              <a:srgbClr val="FFFFFF"/>
            </a:solidFill>
            <a:ln cap="flat" cmpd="sng" w="9525">
              <a:solidFill>
                <a:srgbClr val="156082"/>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163" name="Google Shape;163;p114"/>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rtl="1"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4" name="Google Shape;164;p114"/>
          <p:cNvSpPr txBox="1"/>
          <p:nvPr>
            <p:ph idx="2" type="body"/>
          </p:nvPr>
        </p:nvSpPr>
        <p:spPr>
          <a:xfrm>
            <a:off x="5025419" y="2287934"/>
            <a:ext cx="5869201" cy="4188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156082"/>
              </a:buClr>
              <a:buSzPts val="4400"/>
              <a:buNone/>
              <a:defRPr b="1" i="0" sz="4400" u="none" cap="none" strike="noStrike">
                <a:solidFill>
                  <a:srgbClr val="15608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Ouverture">
  <p:cSld name="Slide Ouverture">
    <p:spTree>
      <p:nvGrpSpPr>
        <p:cNvPr id="165" name="Shape 165"/>
        <p:cNvGrpSpPr/>
        <p:nvPr/>
      </p:nvGrpSpPr>
      <p:grpSpPr>
        <a:xfrm>
          <a:off x="0" y="0"/>
          <a:ext cx="0" cy="0"/>
          <a:chOff x="0" y="0"/>
          <a:chExt cx="0" cy="0"/>
        </a:xfrm>
      </p:grpSpPr>
      <p:grpSp>
        <p:nvGrpSpPr>
          <p:cNvPr id="166" name="Google Shape;166;p115"/>
          <p:cNvGrpSpPr/>
          <p:nvPr/>
        </p:nvGrpSpPr>
        <p:grpSpPr>
          <a:xfrm>
            <a:off x="0" y="1"/>
            <a:ext cx="12192000" cy="6858001"/>
            <a:chOff x="0" y="0"/>
            <a:chExt cx="13716000" cy="10287000"/>
          </a:xfrm>
        </p:grpSpPr>
        <p:sp>
          <p:nvSpPr>
            <p:cNvPr id="167" name="Google Shape;167;p115"/>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68" name="Google Shape;168;p115"/>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69" name="Google Shape;169;p115"/>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sp>
        <p:nvSpPr>
          <p:cNvPr id="170" name="Google Shape;170;p115"/>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1" name="Google Shape;171;p115"/>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2" name="Google Shape;172;p115"/>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173" name="Google Shape;173;p115"/>
          <p:cNvPicPr preferRelativeResize="0"/>
          <p:nvPr/>
        </p:nvPicPr>
        <p:blipFill rotWithShape="1">
          <a:blip r:embed="rId2">
            <a:alphaModFix/>
          </a:blip>
          <a:srcRect b="62431" l="6026" r="75345" t="25226"/>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النمذجة">
  <p:cSld name="النمذجة">
    <p:bg>
      <p:bgPr>
        <a:gradFill>
          <a:gsLst>
            <a:gs pos="0">
              <a:schemeClr val="lt1"/>
            </a:gs>
            <a:gs pos="71000">
              <a:schemeClr val="lt1"/>
            </a:gs>
            <a:gs pos="85000">
              <a:srgbClr val="FF0000"/>
            </a:gs>
            <a:gs pos="100000">
              <a:srgbClr val="C00000"/>
            </a:gs>
          </a:gsLst>
          <a:path path="circle">
            <a:fillToRect b="50%" l="50%" r="50%" t="50%"/>
          </a:path>
          <a:tileRect/>
        </a:gradFill>
      </p:bgPr>
    </p:bg>
    <p:spTree>
      <p:nvGrpSpPr>
        <p:cNvPr id="174" name="Shape 174"/>
        <p:cNvGrpSpPr/>
        <p:nvPr/>
      </p:nvGrpSpPr>
      <p:grpSpPr>
        <a:xfrm>
          <a:off x="0" y="0"/>
          <a:ext cx="0" cy="0"/>
          <a:chOff x="0" y="0"/>
          <a:chExt cx="0" cy="0"/>
        </a:xfrm>
      </p:grpSpPr>
      <p:grpSp>
        <p:nvGrpSpPr>
          <p:cNvPr id="175" name="Google Shape;175;p116"/>
          <p:cNvGrpSpPr/>
          <p:nvPr/>
        </p:nvGrpSpPr>
        <p:grpSpPr>
          <a:xfrm>
            <a:off x="812158" y="829917"/>
            <a:ext cx="10567685" cy="5198169"/>
            <a:chOff x="2184400" y="1402025"/>
            <a:chExt cx="7823200" cy="4942038"/>
          </a:xfrm>
        </p:grpSpPr>
        <p:sp>
          <p:nvSpPr>
            <p:cNvPr id="176" name="Google Shape;176;p116"/>
            <p:cNvSpPr/>
            <p:nvPr/>
          </p:nvSpPr>
          <p:spPr>
            <a:xfrm>
              <a:off x="2184400" y="1402025"/>
              <a:ext cx="7823200" cy="4942038"/>
            </a:xfrm>
            <a:prstGeom prst="roundRect">
              <a:avLst>
                <a:gd fmla="val 2665" name="adj"/>
              </a:avLst>
            </a:prstGeom>
            <a:solidFill>
              <a:srgbClr val="C00000"/>
            </a:solidFill>
            <a:ln cap="flat" cmpd="sng" w="19050">
              <a:solidFill>
                <a:srgbClr val="C0000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177" name="Google Shape;177;p116"/>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None/>
              </a:pPr>
              <a:r>
                <a:t/>
              </a:r>
              <a:endParaRPr b="1" i="0" sz="5600" u="none" cap="none" strike="noStrike">
                <a:solidFill>
                  <a:srgbClr val="000000"/>
                </a:solidFill>
                <a:latin typeface="Calibri"/>
                <a:ea typeface="Calibri"/>
                <a:cs typeface="Calibri"/>
                <a:sym typeface="Calibri"/>
              </a:endParaRPr>
            </a:p>
          </p:txBody>
        </p:sp>
      </p:grpSp>
      <p:sp>
        <p:nvSpPr>
          <p:cNvPr id="178" name="Google Shape;178;p116"/>
          <p:cNvSpPr/>
          <p:nvPr/>
        </p:nvSpPr>
        <p:spPr>
          <a:xfrm>
            <a:off x="10285532" y="4917801"/>
            <a:ext cx="936370" cy="936371"/>
          </a:xfrm>
          <a:prstGeom prst="ellipse">
            <a:avLst/>
          </a:prstGeom>
          <a:blipFill rotWithShape="1">
            <a:blip r:embed="rId2">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179" name="Google Shape;179;p116"/>
          <p:cNvSpPr txBox="1"/>
          <p:nvPr/>
        </p:nvSpPr>
        <p:spPr>
          <a:xfrm>
            <a:off x="2858328" y="3954018"/>
            <a:ext cx="6097656"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MA" sz="4400" u="none" cap="none" strike="noStrike">
                <a:solidFill>
                  <a:srgbClr val="C00000"/>
                </a:solidFill>
                <a:latin typeface="Calibri"/>
                <a:ea typeface="Calibri"/>
                <a:cs typeface="Calibri"/>
                <a:sym typeface="Calibri"/>
              </a:rPr>
              <a:t>النمذجة</a:t>
            </a:r>
            <a:endParaRPr b="1" i="0" sz="4400" u="none" cap="none" strike="noStrike">
              <a:solidFill>
                <a:srgbClr val="C00000"/>
              </a:solidFill>
              <a:latin typeface="Calibri"/>
              <a:ea typeface="Calibri"/>
              <a:cs typeface="Calibri"/>
              <a:sym typeface="Calibri"/>
            </a:endParaRPr>
          </a:p>
        </p:txBody>
      </p:sp>
      <p:pic>
        <p:nvPicPr>
          <p:cNvPr id="180" name="Google Shape;180;p116"/>
          <p:cNvPicPr preferRelativeResize="0"/>
          <p:nvPr/>
        </p:nvPicPr>
        <p:blipFill rotWithShape="1">
          <a:blip r:embed="rId3">
            <a:alphaModFix/>
          </a:blip>
          <a:srcRect b="0" l="0" r="0" t="0"/>
          <a:stretch/>
        </p:blipFill>
        <p:spPr>
          <a:xfrm>
            <a:off x="4344253" y="1192462"/>
            <a:ext cx="3503492" cy="2545921"/>
          </a:xfrm>
          <a:prstGeom prst="rect">
            <a:avLst/>
          </a:prstGeom>
          <a:noFill/>
          <a:ln>
            <a:noFill/>
          </a:ln>
        </p:spPr>
      </p:pic>
      <p:grpSp>
        <p:nvGrpSpPr>
          <p:cNvPr id="181" name="Google Shape;181;p116"/>
          <p:cNvGrpSpPr/>
          <p:nvPr/>
        </p:nvGrpSpPr>
        <p:grpSpPr>
          <a:xfrm>
            <a:off x="5759801" y="1118243"/>
            <a:ext cx="670236" cy="588434"/>
            <a:chOff x="277892" y="2283969"/>
            <a:chExt cx="939577" cy="824904"/>
          </a:xfrm>
        </p:grpSpPr>
        <p:sp>
          <p:nvSpPr>
            <p:cNvPr id="182" name="Google Shape;182;p116"/>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3" name="Google Shape;183;p116"/>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5">
                <a:alphaModFix amt="72000"/>
              </a:blip>
              <a:stretch>
                <a:fillRect b="0" l="-101450" r="0" t="-1678"/>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84" name="Google Shape;184;p116"/>
          <p:cNvSpPr txBox="1"/>
          <p:nvPr>
            <p:ph idx="1" type="body"/>
          </p:nvPr>
        </p:nvSpPr>
        <p:spPr>
          <a:xfrm>
            <a:off x="8204201" y="5236960"/>
            <a:ext cx="2081332" cy="503301"/>
          </a:xfrm>
          <a:prstGeom prst="rect">
            <a:avLst/>
          </a:prstGeom>
          <a:noFill/>
          <a:ln>
            <a:noFill/>
          </a:ln>
        </p:spPr>
        <p:txBody>
          <a:bodyPr anchorCtr="0" anchor="ctr" bIns="45700" lIns="91425" spcFirstLastPara="1" rIns="91425" wrap="square" tIns="45700">
            <a:noAutofit/>
          </a:bodyPr>
          <a:lstStyle>
            <a:lvl1pPr indent="-228600" lvl="0" marL="457200" rtl="1" algn="r">
              <a:lnSpc>
                <a:spcPct val="90000"/>
              </a:lnSpc>
              <a:spcBef>
                <a:spcPts val="1000"/>
              </a:spcBef>
              <a:spcAft>
                <a:spcPts val="0"/>
              </a:spcAft>
              <a:buClr>
                <a:schemeClr val="dk1"/>
              </a:buClr>
              <a:buSzPts val="2800"/>
              <a:buNone/>
              <a:defRPr b="1" sz="28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Modelage">
  <p:cSld name="Slide Modelage">
    <p:spTree>
      <p:nvGrpSpPr>
        <p:cNvPr id="185" name="Shape 185"/>
        <p:cNvGrpSpPr/>
        <p:nvPr/>
      </p:nvGrpSpPr>
      <p:grpSpPr>
        <a:xfrm>
          <a:off x="0" y="0"/>
          <a:ext cx="0" cy="0"/>
          <a:chOff x="0" y="0"/>
          <a:chExt cx="0" cy="0"/>
        </a:xfrm>
      </p:grpSpPr>
      <p:grpSp>
        <p:nvGrpSpPr>
          <p:cNvPr id="186" name="Google Shape;186;p117"/>
          <p:cNvGrpSpPr/>
          <p:nvPr/>
        </p:nvGrpSpPr>
        <p:grpSpPr>
          <a:xfrm>
            <a:off x="0" y="-1"/>
            <a:ext cx="12192000" cy="6858001"/>
            <a:chOff x="0" y="0"/>
            <a:chExt cx="13716000" cy="10287000"/>
          </a:xfrm>
        </p:grpSpPr>
        <p:sp>
          <p:nvSpPr>
            <p:cNvPr id="187" name="Google Shape;187;p117"/>
            <p:cNvSpPr/>
            <p:nvPr/>
          </p:nvSpPr>
          <p:spPr>
            <a:xfrm>
              <a:off x="0" y="0"/>
              <a:ext cx="13716000" cy="1028700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88" name="Google Shape;188;p117"/>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89" name="Google Shape;189;p117"/>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grpSp>
        <p:nvGrpSpPr>
          <p:cNvPr id="190" name="Google Shape;190;p117"/>
          <p:cNvGrpSpPr/>
          <p:nvPr/>
        </p:nvGrpSpPr>
        <p:grpSpPr>
          <a:xfrm>
            <a:off x="11497837" y="144790"/>
            <a:ext cx="565629" cy="524167"/>
            <a:chOff x="277892" y="2283969"/>
            <a:chExt cx="939577" cy="824904"/>
          </a:xfrm>
        </p:grpSpPr>
        <p:sp>
          <p:nvSpPr>
            <p:cNvPr id="191" name="Google Shape;191;p117"/>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2" name="Google Shape;192;p117"/>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3">
                <a:alphaModFix amt="72000"/>
              </a:blip>
              <a:stretch>
                <a:fillRect b="0" l="-101434" r="0" t="-1676"/>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193" name="Google Shape;193;p117"/>
          <p:cNvSpPr txBox="1"/>
          <p:nvPr>
            <p:ph idx="1" type="body"/>
          </p:nvPr>
        </p:nvSpPr>
        <p:spPr>
          <a:xfrm>
            <a:off x="614581" y="1192778"/>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4" name="Google Shape;194;p117"/>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5" name="Google Shape;195;p117"/>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de garde">
  <p:cSld name="Page de garde">
    <p:spTree>
      <p:nvGrpSpPr>
        <p:cNvPr id="196" name="Shape 196"/>
        <p:cNvGrpSpPr/>
        <p:nvPr/>
      </p:nvGrpSpPr>
      <p:grpSpPr>
        <a:xfrm>
          <a:off x="0" y="0"/>
          <a:ext cx="0" cy="0"/>
          <a:chOff x="0" y="0"/>
          <a:chExt cx="0" cy="0"/>
        </a:xfrm>
      </p:grpSpPr>
      <p:sp>
        <p:nvSpPr>
          <p:cNvPr id="197" name="Google Shape;197;p119"/>
          <p:cNvSpPr txBox="1"/>
          <p:nvPr/>
        </p:nvSpPr>
        <p:spPr>
          <a:xfrm>
            <a:off x="6064071" y="1081910"/>
            <a:ext cx="5012000" cy="830997"/>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5400"/>
              <a:buFont typeface="Arial"/>
              <a:buNone/>
            </a:pPr>
            <a:r>
              <a:rPr b="1" i="0" lang="ar-MA" sz="5400" u="none" cap="none" strike="noStrike">
                <a:solidFill>
                  <a:srgbClr val="002060"/>
                </a:solidFill>
                <a:latin typeface="Calibri"/>
                <a:ea typeface="Calibri"/>
                <a:cs typeface="Calibri"/>
                <a:sym typeface="Calibri"/>
              </a:rPr>
              <a:t>مادَّةُ اللُّغةِ العَربيَّةِ</a:t>
            </a:r>
            <a:endParaRPr/>
          </a:p>
        </p:txBody>
      </p:sp>
      <p:pic>
        <p:nvPicPr>
          <p:cNvPr id="198" name="Google Shape;198;p119"/>
          <p:cNvPicPr preferRelativeResize="0"/>
          <p:nvPr/>
        </p:nvPicPr>
        <p:blipFill rotWithShape="1">
          <a:blip r:embed="rId2">
            <a:alphaModFix/>
          </a:blip>
          <a:srcRect b="0" l="0" r="0" t="0"/>
          <a:stretch/>
        </p:blipFill>
        <p:spPr>
          <a:xfrm>
            <a:off x="917856" y="1567544"/>
            <a:ext cx="1782933" cy="1428585"/>
          </a:xfrm>
          <a:prstGeom prst="rect">
            <a:avLst/>
          </a:prstGeom>
          <a:noFill/>
          <a:ln>
            <a:noFill/>
          </a:ln>
        </p:spPr>
      </p:pic>
      <p:grpSp>
        <p:nvGrpSpPr>
          <p:cNvPr id="199" name="Google Shape;199;p119"/>
          <p:cNvGrpSpPr/>
          <p:nvPr/>
        </p:nvGrpSpPr>
        <p:grpSpPr>
          <a:xfrm>
            <a:off x="14910" y="3937341"/>
            <a:ext cx="3666489" cy="2432262"/>
            <a:chOff x="219666" y="3988154"/>
            <a:chExt cx="3666489" cy="2432262"/>
          </a:xfrm>
        </p:grpSpPr>
        <p:pic>
          <p:nvPicPr>
            <p:cNvPr id="200" name="Google Shape;200;p119"/>
            <p:cNvPicPr preferRelativeResize="0"/>
            <p:nvPr/>
          </p:nvPicPr>
          <p:blipFill rotWithShape="1">
            <a:blip r:embed="rId3">
              <a:alphaModFix/>
            </a:blip>
            <a:srcRect b="0" l="0" r="5015" t="37039"/>
            <a:stretch/>
          </p:blipFill>
          <p:spPr>
            <a:xfrm>
              <a:off x="331381" y="4008120"/>
              <a:ext cx="3554774" cy="2412296"/>
            </a:xfrm>
            <a:prstGeom prst="rect">
              <a:avLst/>
            </a:prstGeom>
            <a:noFill/>
            <a:ln>
              <a:noFill/>
            </a:ln>
          </p:spPr>
        </p:pic>
        <p:sp>
          <p:nvSpPr>
            <p:cNvPr id="201" name="Google Shape;201;p119"/>
            <p:cNvSpPr/>
            <p:nvPr/>
          </p:nvSpPr>
          <p:spPr>
            <a:xfrm>
              <a:off x="219666" y="3988154"/>
              <a:ext cx="990600" cy="1131953"/>
            </a:xfrm>
            <a:prstGeom prst="ellipse">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sp>
        <p:nvSpPr>
          <p:cNvPr id="202" name="Google Shape;202;p119"/>
          <p:cNvSpPr/>
          <p:nvPr/>
        </p:nvSpPr>
        <p:spPr>
          <a:xfrm>
            <a:off x="9919082" y="2005909"/>
            <a:ext cx="1413203" cy="445826"/>
          </a:xfrm>
          <a:prstGeom prst="rect">
            <a:avLst/>
          </a:prstGeom>
          <a:noFill/>
          <a:ln>
            <a:noFill/>
          </a:ln>
        </p:spPr>
        <p:txBody>
          <a:bodyPr anchorCtr="0" anchor="ctr" bIns="34250" lIns="68550" spcFirstLastPara="1" rIns="68550" wrap="square" tIns="34250">
            <a:noAutofit/>
          </a:bodyPr>
          <a:lstStyle/>
          <a:p>
            <a:pPr indent="0" lvl="0" marL="0" marR="0" rtl="0" algn="l">
              <a:lnSpc>
                <a:spcPct val="100000"/>
              </a:lnSpc>
              <a:spcBef>
                <a:spcPts val="0"/>
              </a:spcBef>
              <a:spcAft>
                <a:spcPts val="0"/>
              </a:spcAft>
              <a:buClr>
                <a:srgbClr val="0070C0"/>
              </a:buClr>
              <a:buSzPts val="3000"/>
              <a:buFont typeface="Arial"/>
              <a:buNone/>
            </a:pPr>
            <a:r>
              <a:rPr b="1" i="0" lang="ar-MA" sz="3000" u="none" cap="none" strike="noStrike">
                <a:solidFill>
                  <a:srgbClr val="0070C0"/>
                </a:solidFill>
                <a:latin typeface="Calibri"/>
                <a:ea typeface="Calibri"/>
                <a:cs typeface="Calibri"/>
                <a:sym typeface="Calibri"/>
              </a:rPr>
              <a:t>المرحلة </a:t>
            </a:r>
            <a:endParaRPr b="1" i="0" sz="3000" u="none" cap="none" strike="noStrike">
              <a:solidFill>
                <a:srgbClr val="0070C0"/>
              </a:solidFill>
              <a:latin typeface="Calibri"/>
              <a:ea typeface="Calibri"/>
              <a:cs typeface="Calibri"/>
              <a:sym typeface="Calibri"/>
            </a:endParaRPr>
          </a:p>
        </p:txBody>
      </p:sp>
      <p:sp>
        <p:nvSpPr>
          <p:cNvPr id="203" name="Google Shape;203;p119"/>
          <p:cNvSpPr txBox="1"/>
          <p:nvPr>
            <p:ph idx="1" type="body"/>
          </p:nvPr>
        </p:nvSpPr>
        <p:spPr>
          <a:xfrm>
            <a:off x="1275196" y="2005909"/>
            <a:ext cx="996949" cy="677573"/>
          </a:xfrm>
          <a:prstGeom prst="rect">
            <a:avLst/>
          </a:prstGeom>
          <a:noFill/>
          <a:ln>
            <a:noFill/>
          </a:ln>
        </p:spPr>
        <p:txBody>
          <a:bodyPr anchorCtr="0" anchor="t" bIns="45700" lIns="91425" spcFirstLastPara="1" rIns="91425" wrap="square" tIns="45700">
            <a:normAutofit/>
          </a:bodyPr>
          <a:lstStyle>
            <a:lvl1pPr indent="-228600" lvl="0" marL="457200" rtl="1" algn="ctr">
              <a:lnSpc>
                <a:spcPct val="100000"/>
              </a:lnSpc>
              <a:spcBef>
                <a:spcPts val="1000"/>
              </a:spcBef>
              <a:spcAft>
                <a:spcPts val="0"/>
              </a:spcAft>
              <a:buClr>
                <a:schemeClr val="lt1"/>
              </a:buClr>
              <a:buSzPts val="2400"/>
              <a:buNone/>
              <a:defRPr b="1" sz="24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4" name="Google Shape;204;p119"/>
          <p:cNvSpPr txBox="1"/>
          <p:nvPr>
            <p:ph idx="2" type="body"/>
          </p:nvPr>
        </p:nvSpPr>
        <p:spPr>
          <a:xfrm>
            <a:off x="9202057" y="1972045"/>
            <a:ext cx="832780" cy="513554"/>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rgbClr val="0070C0"/>
              </a:buClr>
              <a:buSzPts val="3000"/>
              <a:buNone/>
              <a:defRPr b="1" i="0" sz="3000" u="none" cap="none" strike="noStrike">
                <a:solidFill>
                  <a:srgbClr val="0070C0"/>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الصفحة الرئيسية" id="205" name="Google Shape;205;p119"/>
          <p:cNvPicPr preferRelativeResize="0"/>
          <p:nvPr/>
        </p:nvPicPr>
        <p:blipFill rotWithShape="1">
          <a:blip r:embed="rId4">
            <a:alphaModFix/>
          </a:blip>
          <a:srcRect b="0" l="0" r="0" t="0"/>
          <a:stretch/>
        </p:blipFill>
        <p:spPr>
          <a:xfrm>
            <a:off x="3982650" y="0"/>
            <a:ext cx="3936421" cy="596900"/>
          </a:xfrm>
          <a:prstGeom prst="rect">
            <a:avLst/>
          </a:prstGeom>
          <a:noFill/>
          <a:ln>
            <a:noFill/>
          </a:ln>
        </p:spPr>
      </p:pic>
      <p:sp>
        <p:nvSpPr>
          <p:cNvPr id="206" name="Google Shape;206;p119"/>
          <p:cNvSpPr/>
          <p:nvPr/>
        </p:nvSpPr>
        <p:spPr>
          <a:xfrm>
            <a:off x="5079294" y="4295187"/>
            <a:ext cx="6693265" cy="522000"/>
          </a:xfrm>
          <a:prstGeom prst="rect">
            <a:avLst/>
          </a:prstGeom>
          <a:solidFill>
            <a:srgbClr val="037A9C"/>
          </a:solidFill>
          <a:ln>
            <a:noFill/>
          </a:ln>
        </p:spPr>
        <p:txBody>
          <a:bodyPr anchorCtr="0" anchor="ctr" bIns="34250" lIns="68550" spcFirstLastPara="1" rIns="68550" wrap="square" tIns="34250">
            <a:noAutofit/>
          </a:bodyPr>
          <a:lstStyle/>
          <a:p>
            <a:pPr indent="0" lvl="0" marL="0" marR="0" rtl="0" algn="r">
              <a:lnSpc>
                <a:spcPct val="100000"/>
              </a:lnSpc>
              <a:spcBef>
                <a:spcPts val="0"/>
              </a:spcBef>
              <a:spcAft>
                <a:spcPts val="0"/>
              </a:spcAft>
              <a:buNone/>
            </a:pPr>
            <a:r>
              <a:t/>
            </a:r>
            <a:endParaRPr b="1" i="0" sz="2000" u="none" cap="none" strike="noStrike">
              <a:solidFill>
                <a:srgbClr val="FFFFFF"/>
              </a:solidFill>
              <a:latin typeface="Calibri"/>
              <a:ea typeface="Calibri"/>
              <a:cs typeface="Calibri"/>
              <a:sym typeface="Calibri"/>
            </a:endParaRPr>
          </a:p>
        </p:txBody>
      </p:sp>
      <p:sp>
        <p:nvSpPr>
          <p:cNvPr id="207" name="Google Shape;207;p119"/>
          <p:cNvSpPr/>
          <p:nvPr/>
        </p:nvSpPr>
        <p:spPr>
          <a:xfrm>
            <a:off x="5079295" y="5025017"/>
            <a:ext cx="6693265" cy="522000"/>
          </a:xfrm>
          <a:prstGeom prst="rect">
            <a:avLst/>
          </a:prstGeom>
          <a:solidFill>
            <a:srgbClr val="15A2C8"/>
          </a:solidFill>
          <a:ln>
            <a:noFill/>
          </a:ln>
        </p:spPr>
        <p:txBody>
          <a:bodyPr anchorCtr="0" anchor="ctr" bIns="34250" lIns="68550" spcFirstLastPara="1" rIns="68550" wrap="square" tIns="34250">
            <a:noAutofit/>
          </a:bodyPr>
          <a:lstStyle/>
          <a:p>
            <a:pPr indent="0" lvl="0" marL="0" marR="0" rtl="1" algn="r">
              <a:lnSpc>
                <a:spcPct val="100000"/>
              </a:lnSpc>
              <a:spcBef>
                <a:spcPts val="0"/>
              </a:spcBef>
              <a:spcAft>
                <a:spcPts val="0"/>
              </a:spcAft>
              <a:buNone/>
            </a:pPr>
            <a:r>
              <a:rPr b="1" i="0" lang="ar-MA" sz="1800" u="none" cap="none" strike="noStrike">
                <a:solidFill>
                  <a:srgbClr val="FFFFFF"/>
                </a:solidFill>
                <a:latin typeface="Calibri"/>
                <a:ea typeface="Calibri"/>
                <a:cs typeface="Calibri"/>
                <a:sym typeface="Calibri"/>
              </a:rPr>
              <a:t> </a:t>
            </a:r>
            <a:r>
              <a:rPr b="1" i="0" lang="ar-MA" sz="2000" u="none" cap="none" strike="noStrike">
                <a:solidFill>
                  <a:srgbClr val="FFFFFF"/>
                </a:solidFill>
                <a:latin typeface="Calibri"/>
                <a:ea typeface="Calibri"/>
                <a:cs typeface="Calibri"/>
                <a:sym typeface="Calibri"/>
              </a:rPr>
              <a:t> </a:t>
            </a:r>
            <a:endParaRPr/>
          </a:p>
        </p:txBody>
      </p:sp>
      <p:sp>
        <p:nvSpPr>
          <p:cNvPr id="208" name="Google Shape;208;p119"/>
          <p:cNvSpPr txBox="1"/>
          <p:nvPr>
            <p:ph idx="3" type="body"/>
          </p:nvPr>
        </p:nvSpPr>
        <p:spPr>
          <a:xfrm>
            <a:off x="9877515" y="4371211"/>
            <a:ext cx="1747855" cy="392400"/>
          </a:xfrm>
          <a:prstGeom prst="rect">
            <a:avLst/>
          </a:prstGeom>
          <a:noFill/>
          <a:ln>
            <a:noFill/>
          </a:ln>
        </p:spPr>
        <p:txBody>
          <a:bodyPr anchorCtr="0" anchor="t" bIns="45700" lIns="91425" spcFirstLastPara="1" rIns="91425" wrap="square" tIns="45700">
            <a:normAutofit/>
          </a:bodyPr>
          <a:lstStyle>
            <a:lvl1pPr indent="-228600" lvl="0" marL="457200" rtl="1" algn="ctr">
              <a:lnSpc>
                <a:spcPct val="90000"/>
              </a:lnSpc>
              <a:spcBef>
                <a:spcPts val="1000"/>
              </a:spcBef>
              <a:spcAft>
                <a:spcPts val="0"/>
              </a:spcAft>
              <a:buClr>
                <a:srgbClr val="FFFFFF"/>
              </a:buClr>
              <a:buSzPts val="2400"/>
              <a:buNone/>
              <a:defRPr b="1" sz="24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9" name="Google Shape;209;p119"/>
          <p:cNvSpPr txBox="1"/>
          <p:nvPr/>
        </p:nvSpPr>
        <p:spPr>
          <a:xfrm>
            <a:off x="3459597" y="-534861"/>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Arial"/>
              <a:buNone/>
            </a:pPr>
            <a:r>
              <a:rPr b="1" i="0" lang="ar-MA" sz="2400" u="none" cap="none" strike="noStrike">
                <a:solidFill>
                  <a:srgbClr val="FFFFFF"/>
                </a:solidFill>
                <a:latin typeface="Calibri"/>
                <a:ea typeface="Calibri"/>
                <a:cs typeface="Calibri"/>
                <a:sym typeface="Calibri"/>
              </a:rPr>
              <a:t>الوحدة الأولى </a:t>
            </a:r>
            <a:endParaRPr/>
          </a:p>
        </p:txBody>
      </p:sp>
      <p:sp>
        <p:nvSpPr>
          <p:cNvPr id="210" name="Google Shape;210;p119"/>
          <p:cNvSpPr/>
          <p:nvPr/>
        </p:nvSpPr>
        <p:spPr>
          <a:xfrm>
            <a:off x="3312763" y="-564963"/>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211" name="Google Shape;211;p119"/>
          <p:cNvSpPr txBox="1"/>
          <p:nvPr/>
        </p:nvSpPr>
        <p:spPr>
          <a:xfrm>
            <a:off x="3378609" y="412137"/>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FFFFFF"/>
              </a:buClr>
              <a:buSzPts val="2400"/>
              <a:buFont typeface="Arial"/>
              <a:buNone/>
            </a:pPr>
            <a:r>
              <a:rPr b="1" i="0" lang="ar-M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212" name="Google Shape;212;p119"/>
          <p:cNvSpPr txBox="1"/>
          <p:nvPr/>
        </p:nvSpPr>
        <p:spPr>
          <a:xfrm>
            <a:off x="3170913" y="1304146"/>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Arial"/>
              <a:buNone/>
            </a:pPr>
            <a:r>
              <a:rPr b="1" i="0" lang="ar-MA" sz="2400" u="none" cap="none" strike="noStrike">
                <a:solidFill>
                  <a:srgbClr val="FFFFFF"/>
                </a:solidFill>
                <a:latin typeface="Calibri"/>
                <a:ea typeface="Calibri"/>
                <a:cs typeface="Calibri"/>
                <a:sym typeface="Calibri"/>
              </a:rPr>
              <a:t>الحصة 3  </a:t>
            </a:r>
            <a:endParaRPr/>
          </a:p>
        </p:txBody>
      </p:sp>
      <p:sp>
        <p:nvSpPr>
          <p:cNvPr id="213" name="Google Shape;213;p119"/>
          <p:cNvSpPr/>
          <p:nvPr/>
        </p:nvSpPr>
        <p:spPr>
          <a:xfrm>
            <a:off x="9705002" y="430890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214" name="Google Shape;214;p119"/>
          <p:cNvSpPr txBox="1"/>
          <p:nvPr/>
        </p:nvSpPr>
        <p:spPr>
          <a:xfrm>
            <a:off x="-1074215" y="-561611"/>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Clr>
                <a:srgbClr val="000000"/>
              </a:buClr>
              <a:buSzPts val="1100"/>
              <a:buFont typeface="Arial"/>
              <a:buNone/>
            </a:pPr>
            <a:r>
              <a:rPr b="1" i="0" lang="ar-MA" sz="2400" u="none" cap="none" strike="noStrike">
                <a:solidFill>
                  <a:srgbClr val="FFFFFF"/>
                </a:solidFill>
                <a:latin typeface="Calibri"/>
                <a:ea typeface="Calibri"/>
                <a:cs typeface="Calibri"/>
                <a:sym typeface="Calibri"/>
              </a:rPr>
              <a:t>حب التعلم</a:t>
            </a:r>
            <a:endParaRPr/>
          </a:p>
        </p:txBody>
      </p:sp>
      <p:sp>
        <p:nvSpPr>
          <p:cNvPr id="215" name="Google Shape;215;p119"/>
          <p:cNvSpPr txBox="1"/>
          <p:nvPr/>
        </p:nvSpPr>
        <p:spPr>
          <a:xfrm>
            <a:off x="-1074215" y="401075"/>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Clr>
                <a:srgbClr val="000000"/>
              </a:buClr>
              <a:buSzPts val="1100"/>
              <a:buFont typeface="Arial"/>
              <a:buNone/>
            </a:pPr>
            <a:r>
              <a:rPr b="1" i="0" lang="ar-MA" sz="2400" u="none" cap="none" strike="noStrike">
                <a:solidFill>
                  <a:srgbClr val="FFFFFF"/>
                </a:solidFill>
                <a:latin typeface="Calibri"/>
                <a:ea typeface="Calibri"/>
                <a:cs typeface="Calibri"/>
                <a:sym typeface="Calibri"/>
              </a:rPr>
              <a:t>الأول</a:t>
            </a:r>
            <a:endParaRPr/>
          </a:p>
        </p:txBody>
      </p:sp>
      <p:sp>
        <p:nvSpPr>
          <p:cNvPr id="216" name="Google Shape;216;p119"/>
          <p:cNvSpPr txBox="1"/>
          <p:nvPr>
            <p:ph idx="4" type="body"/>
          </p:nvPr>
        </p:nvSpPr>
        <p:spPr>
          <a:xfrm>
            <a:off x="9943113" y="5111467"/>
            <a:ext cx="1702897" cy="392400"/>
          </a:xfrm>
          <a:prstGeom prst="rect">
            <a:avLst/>
          </a:prstGeom>
          <a:noFill/>
          <a:ln>
            <a:noFill/>
          </a:ln>
        </p:spPr>
        <p:txBody>
          <a:bodyPr anchorCtr="0" anchor="t" bIns="45700" lIns="91425" spcFirstLastPara="1" rIns="91425" wrap="square" tIns="45700">
            <a:normAutofit/>
          </a:bodyPr>
          <a:lstStyle>
            <a:lvl1pPr indent="-228600" lvl="0" marL="457200" rtl="1" algn="ctr">
              <a:lnSpc>
                <a:spcPct val="90000"/>
              </a:lnSpc>
              <a:spcBef>
                <a:spcPts val="1000"/>
              </a:spcBef>
              <a:spcAft>
                <a:spcPts val="0"/>
              </a:spcAft>
              <a:buClr>
                <a:srgbClr val="FFFFFF"/>
              </a:buClr>
              <a:buSzPts val="2400"/>
              <a:buNone/>
              <a:defRPr b="1" sz="24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7" name="Google Shape;217;p119"/>
          <p:cNvSpPr txBox="1"/>
          <p:nvPr>
            <p:ph idx="5" type="body"/>
          </p:nvPr>
        </p:nvSpPr>
        <p:spPr>
          <a:xfrm>
            <a:off x="5104782" y="4378386"/>
            <a:ext cx="4558350" cy="392400"/>
          </a:xfrm>
          <a:prstGeom prst="rect">
            <a:avLst/>
          </a:prstGeom>
          <a:noFill/>
          <a:ln>
            <a:noFill/>
          </a:ln>
        </p:spPr>
        <p:txBody>
          <a:bodyPr anchorCtr="0" anchor="t" bIns="45700" lIns="91425" spcFirstLastPara="1" rIns="91425" wrap="square" tIns="45700">
            <a:normAutofit/>
          </a:bodyPr>
          <a:lstStyle>
            <a:lvl1pPr indent="-228600" lvl="0" marL="457200" rtl="1" algn="ctr">
              <a:lnSpc>
                <a:spcPct val="90000"/>
              </a:lnSpc>
              <a:spcBef>
                <a:spcPts val="1000"/>
              </a:spcBef>
              <a:spcAft>
                <a:spcPts val="0"/>
              </a:spcAft>
              <a:buClr>
                <a:srgbClr val="FFFFFF"/>
              </a:buClr>
              <a:buSzPts val="2400"/>
              <a:buNone/>
              <a:defRPr b="1" sz="24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8" name="Google Shape;218;p119"/>
          <p:cNvSpPr txBox="1"/>
          <p:nvPr>
            <p:ph idx="6" type="body"/>
          </p:nvPr>
        </p:nvSpPr>
        <p:spPr>
          <a:xfrm>
            <a:off x="5101704" y="5102515"/>
            <a:ext cx="4561428" cy="392400"/>
          </a:xfrm>
          <a:prstGeom prst="rect">
            <a:avLst/>
          </a:prstGeom>
          <a:noFill/>
          <a:ln>
            <a:noFill/>
          </a:ln>
        </p:spPr>
        <p:txBody>
          <a:bodyPr anchorCtr="0" anchor="t" bIns="45700" lIns="91425" spcFirstLastPara="1" rIns="91425" wrap="square" tIns="45700">
            <a:normAutofit/>
          </a:bodyPr>
          <a:lstStyle>
            <a:lvl1pPr indent="-228600" lvl="0" marL="457200" rtl="1" algn="ctr">
              <a:lnSpc>
                <a:spcPct val="90000"/>
              </a:lnSpc>
              <a:spcBef>
                <a:spcPts val="1000"/>
              </a:spcBef>
              <a:spcAft>
                <a:spcPts val="0"/>
              </a:spcAft>
              <a:buClr>
                <a:srgbClr val="FFFFFF"/>
              </a:buClr>
              <a:buSzPts val="2400"/>
              <a:buNone/>
              <a:defRPr b="1" sz="24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9" name="Google Shape;219;p119"/>
          <p:cNvSpPr/>
          <p:nvPr/>
        </p:nvSpPr>
        <p:spPr>
          <a:xfrm>
            <a:off x="9700571" y="5063317"/>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220" name="Google Shape;220;p119"/>
          <p:cNvSpPr/>
          <p:nvPr/>
        </p:nvSpPr>
        <p:spPr>
          <a:xfrm>
            <a:off x="5079294" y="3579158"/>
            <a:ext cx="6693265" cy="522000"/>
          </a:xfrm>
          <a:prstGeom prst="rect">
            <a:avLst/>
          </a:prstGeom>
          <a:solidFill>
            <a:srgbClr val="15A2C8"/>
          </a:solidFill>
          <a:ln>
            <a:noFill/>
          </a:ln>
        </p:spPr>
        <p:txBody>
          <a:bodyPr anchorCtr="0" anchor="ctr" bIns="34250" lIns="68550" spcFirstLastPara="1" rIns="68550" wrap="square" tIns="34250">
            <a:noAutofit/>
          </a:bodyPr>
          <a:lstStyle/>
          <a:p>
            <a:pPr indent="0" lvl="0" marL="0" marR="0" rtl="1" algn="r">
              <a:lnSpc>
                <a:spcPct val="100000"/>
              </a:lnSpc>
              <a:spcBef>
                <a:spcPts val="0"/>
              </a:spcBef>
              <a:spcAft>
                <a:spcPts val="0"/>
              </a:spcAft>
              <a:buNone/>
            </a:pPr>
            <a:r>
              <a:rPr b="1" i="0" lang="ar-MA" sz="1800" u="none" cap="none" strike="noStrike">
                <a:solidFill>
                  <a:srgbClr val="FFFFFF"/>
                </a:solidFill>
                <a:latin typeface="Calibri"/>
                <a:ea typeface="Calibri"/>
                <a:cs typeface="Calibri"/>
                <a:sym typeface="Calibri"/>
              </a:rPr>
              <a:t> </a:t>
            </a:r>
            <a:r>
              <a:rPr b="1" i="0" lang="ar-MA" sz="2000" u="none" cap="none" strike="noStrike">
                <a:solidFill>
                  <a:srgbClr val="FFFFFF"/>
                </a:solidFill>
                <a:latin typeface="Calibri"/>
                <a:ea typeface="Calibri"/>
                <a:cs typeface="Calibri"/>
                <a:sym typeface="Calibri"/>
              </a:rPr>
              <a:t> </a:t>
            </a:r>
            <a:endParaRPr/>
          </a:p>
        </p:txBody>
      </p:sp>
      <p:sp>
        <p:nvSpPr>
          <p:cNvPr id="221" name="Google Shape;221;p119"/>
          <p:cNvSpPr txBox="1"/>
          <p:nvPr>
            <p:ph idx="7" type="body"/>
          </p:nvPr>
        </p:nvSpPr>
        <p:spPr>
          <a:xfrm>
            <a:off x="9877516" y="3665608"/>
            <a:ext cx="1768493" cy="392400"/>
          </a:xfrm>
          <a:prstGeom prst="rect">
            <a:avLst/>
          </a:prstGeom>
          <a:noFill/>
          <a:ln>
            <a:noFill/>
          </a:ln>
        </p:spPr>
        <p:txBody>
          <a:bodyPr anchorCtr="0" anchor="t" bIns="45700" lIns="91425" spcFirstLastPara="1" rIns="91425" wrap="square" tIns="45700">
            <a:normAutofit/>
          </a:bodyPr>
          <a:lstStyle>
            <a:lvl1pPr indent="-228600" lvl="0" marL="457200" rtl="1" algn="ctr">
              <a:lnSpc>
                <a:spcPct val="90000"/>
              </a:lnSpc>
              <a:spcBef>
                <a:spcPts val="1000"/>
              </a:spcBef>
              <a:spcAft>
                <a:spcPts val="0"/>
              </a:spcAft>
              <a:buClr>
                <a:srgbClr val="FFFFFF"/>
              </a:buClr>
              <a:buSzPts val="2400"/>
              <a:buNone/>
              <a:defRPr b="1" sz="24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2" name="Google Shape;222;p119"/>
          <p:cNvSpPr txBox="1"/>
          <p:nvPr>
            <p:ph idx="8" type="body"/>
          </p:nvPr>
        </p:nvSpPr>
        <p:spPr>
          <a:xfrm>
            <a:off x="5101703" y="3656656"/>
            <a:ext cx="4561429" cy="392400"/>
          </a:xfrm>
          <a:prstGeom prst="rect">
            <a:avLst/>
          </a:prstGeom>
          <a:noFill/>
          <a:ln>
            <a:noFill/>
          </a:ln>
        </p:spPr>
        <p:txBody>
          <a:bodyPr anchorCtr="0" anchor="t" bIns="45700" lIns="91425" spcFirstLastPara="1" rIns="91425" wrap="square" tIns="45700">
            <a:normAutofit/>
          </a:bodyPr>
          <a:lstStyle>
            <a:lvl1pPr indent="-228600" lvl="0" marL="457200" rtl="1" algn="ctr">
              <a:lnSpc>
                <a:spcPct val="90000"/>
              </a:lnSpc>
              <a:spcBef>
                <a:spcPts val="1000"/>
              </a:spcBef>
              <a:spcAft>
                <a:spcPts val="0"/>
              </a:spcAft>
              <a:buClr>
                <a:srgbClr val="FFFFFF"/>
              </a:buClr>
              <a:buSzPts val="2400"/>
              <a:buNone/>
              <a:defRPr b="1" sz="24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3" name="Google Shape;223;p119"/>
          <p:cNvSpPr/>
          <p:nvPr/>
        </p:nvSpPr>
        <p:spPr>
          <a:xfrm>
            <a:off x="9728759" y="3611108"/>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Tree>
  </p:cSld>
  <p:clrMapOvr>
    <a:masterClrMapping/>
  </p:clrMapOvr>
  <p:extLst>
    <p:ext uri="{DCECCB84-F9BA-43D5-87BE-67443E8EF086}">
      <p15:sldGuideLst>
        <p15:guide id="1" orient="horz" pos="2183">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شريحة الاقتتاح">
  <p:cSld name="شريحة الاقتتاح">
    <p:spTree>
      <p:nvGrpSpPr>
        <p:cNvPr id="224" name="Shape 224"/>
        <p:cNvGrpSpPr/>
        <p:nvPr/>
      </p:nvGrpSpPr>
      <p:grpSpPr>
        <a:xfrm>
          <a:off x="0" y="0"/>
          <a:ext cx="0" cy="0"/>
          <a:chOff x="0" y="0"/>
          <a:chExt cx="0" cy="0"/>
        </a:xfrm>
      </p:grpSpPr>
      <p:grpSp>
        <p:nvGrpSpPr>
          <p:cNvPr id="225" name="Google Shape;225;p120"/>
          <p:cNvGrpSpPr/>
          <p:nvPr/>
        </p:nvGrpSpPr>
        <p:grpSpPr>
          <a:xfrm>
            <a:off x="0" y="1"/>
            <a:ext cx="12192000" cy="6858001"/>
            <a:chOff x="0" y="0"/>
            <a:chExt cx="13716000" cy="10287000"/>
          </a:xfrm>
        </p:grpSpPr>
        <p:sp>
          <p:nvSpPr>
            <p:cNvPr id="226" name="Google Shape;226;p120"/>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227" name="Google Shape;227;p120"/>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228" name="Google Shape;228;p120"/>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grpSp>
      <p:sp>
        <p:nvSpPr>
          <p:cNvPr id="229" name="Google Shape;229;p120"/>
          <p:cNvSpPr txBox="1"/>
          <p:nvPr>
            <p:ph type="title"/>
          </p:nvPr>
        </p:nvSpPr>
        <p:spPr>
          <a:xfrm>
            <a:off x="968558" y="31730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0" name="Google Shape;230;p120"/>
          <p:cNvSpPr txBox="1"/>
          <p:nvPr>
            <p:ph idx="1" type="body"/>
          </p:nvPr>
        </p:nvSpPr>
        <p:spPr>
          <a:xfrm>
            <a:off x="965589" y="575745"/>
            <a:ext cx="10529279" cy="267549"/>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Clr>
                <a:schemeClr val="dk1"/>
              </a:buClr>
              <a:buSzPts val="1100"/>
              <a:buFont typeface="Arial"/>
              <a:buNone/>
              <a:defRPr i="1" sz="11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231" name="Google Shape;231;p120"/>
          <p:cNvPicPr preferRelativeResize="0"/>
          <p:nvPr/>
        </p:nvPicPr>
        <p:blipFill rotWithShape="1">
          <a:blip r:embed="rId2">
            <a:alphaModFix/>
          </a:blip>
          <a:srcRect b="62431" l="6026" r="75345" t="25227"/>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شريحة النمدجة">
  <p:cSld name="شريحة النمدجة">
    <p:spTree>
      <p:nvGrpSpPr>
        <p:cNvPr id="232" name="Shape 232"/>
        <p:cNvGrpSpPr/>
        <p:nvPr/>
      </p:nvGrpSpPr>
      <p:grpSpPr>
        <a:xfrm>
          <a:off x="0" y="0"/>
          <a:ext cx="0" cy="0"/>
          <a:chOff x="0" y="0"/>
          <a:chExt cx="0" cy="0"/>
        </a:xfrm>
      </p:grpSpPr>
      <p:grpSp>
        <p:nvGrpSpPr>
          <p:cNvPr id="233" name="Google Shape;233;p121"/>
          <p:cNvGrpSpPr/>
          <p:nvPr/>
        </p:nvGrpSpPr>
        <p:grpSpPr>
          <a:xfrm>
            <a:off x="0" y="-1"/>
            <a:ext cx="12192000" cy="6858001"/>
            <a:chOff x="0" y="0"/>
            <a:chExt cx="13716000" cy="10287000"/>
          </a:xfrm>
        </p:grpSpPr>
        <p:sp>
          <p:nvSpPr>
            <p:cNvPr id="234" name="Google Shape;234;p121"/>
            <p:cNvSpPr/>
            <p:nvPr/>
          </p:nvSpPr>
          <p:spPr>
            <a:xfrm>
              <a:off x="0" y="0"/>
              <a:ext cx="13716000" cy="1028700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235" name="Google Shape;235;p121"/>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236" name="Google Shape;236;p121"/>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grpSp>
      <p:grpSp>
        <p:nvGrpSpPr>
          <p:cNvPr id="237" name="Google Shape;237;p121"/>
          <p:cNvGrpSpPr/>
          <p:nvPr/>
        </p:nvGrpSpPr>
        <p:grpSpPr>
          <a:xfrm>
            <a:off x="11497837" y="144790"/>
            <a:ext cx="565629" cy="524167"/>
            <a:chOff x="277892" y="2283969"/>
            <a:chExt cx="939577" cy="824904"/>
          </a:xfrm>
        </p:grpSpPr>
        <p:sp>
          <p:nvSpPr>
            <p:cNvPr id="238" name="Google Shape;238;p121"/>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2">
                <a:alphaModFix/>
              </a:blip>
              <a:stretch>
                <a:fillRect b="0" l="0" r="0" t="0"/>
              </a:stretch>
            </a:blipFill>
            <a:ln>
              <a:noFill/>
            </a:ln>
          </p:spPr>
        </p:sp>
        <p:sp>
          <p:nvSpPr>
            <p:cNvPr id="239" name="Google Shape;239;p121"/>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3">
                <a:alphaModFix amt="72000"/>
              </a:blip>
              <a:stretch>
                <a:fillRect b="0" l="-101450" r="0" t="-1678"/>
              </a:stretch>
            </a:blipFill>
            <a:ln>
              <a:noFill/>
            </a:ln>
          </p:spPr>
        </p:sp>
      </p:grpSp>
      <p:sp>
        <p:nvSpPr>
          <p:cNvPr id="240" name="Google Shape;240;p121"/>
          <p:cNvSpPr txBox="1"/>
          <p:nvPr>
            <p:ph type="title"/>
          </p:nvPr>
        </p:nvSpPr>
        <p:spPr>
          <a:xfrm>
            <a:off x="968558" y="31730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1" name="Google Shape;241;p121"/>
          <p:cNvSpPr txBox="1"/>
          <p:nvPr>
            <p:ph idx="1" type="body"/>
          </p:nvPr>
        </p:nvSpPr>
        <p:spPr>
          <a:xfrm>
            <a:off x="965589" y="575745"/>
            <a:ext cx="10529279" cy="267549"/>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Clr>
                <a:schemeClr val="dk1"/>
              </a:buClr>
              <a:buSzPts val="1100"/>
              <a:buFont typeface="Arial"/>
              <a:buNone/>
              <a:defRPr i="1" sz="11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شريحة الممارسة الموجهة">
  <p:cSld name="شريحة الممارسة الموجهة">
    <p:spTree>
      <p:nvGrpSpPr>
        <p:cNvPr id="242" name="Shape 242"/>
        <p:cNvGrpSpPr/>
        <p:nvPr/>
      </p:nvGrpSpPr>
      <p:grpSpPr>
        <a:xfrm>
          <a:off x="0" y="0"/>
          <a:ext cx="0" cy="0"/>
          <a:chOff x="0" y="0"/>
          <a:chExt cx="0" cy="0"/>
        </a:xfrm>
      </p:grpSpPr>
      <p:grpSp>
        <p:nvGrpSpPr>
          <p:cNvPr id="243" name="Google Shape;243;p122"/>
          <p:cNvGrpSpPr/>
          <p:nvPr/>
        </p:nvGrpSpPr>
        <p:grpSpPr>
          <a:xfrm>
            <a:off x="0" y="1"/>
            <a:ext cx="12192000" cy="6858001"/>
            <a:chOff x="0" y="0"/>
            <a:chExt cx="13716000" cy="10287000"/>
          </a:xfrm>
        </p:grpSpPr>
        <p:sp>
          <p:nvSpPr>
            <p:cNvPr id="244" name="Google Shape;244;p122"/>
            <p:cNvSpPr/>
            <p:nvPr/>
          </p:nvSpPr>
          <p:spPr>
            <a:xfrm>
              <a:off x="0" y="0"/>
              <a:ext cx="13716000" cy="10287000"/>
            </a:xfrm>
            <a:prstGeom prst="rect">
              <a:avLst/>
            </a:prstGeom>
            <a:solidFill>
              <a:srgbClr val="0F9ED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245" name="Google Shape;245;p122"/>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246" name="Google Shape;246;p122"/>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grpSp>
      <p:pic>
        <p:nvPicPr>
          <p:cNvPr descr="Image générée" id="247" name="Google Shape;247;p122"/>
          <p:cNvPicPr preferRelativeResize="0"/>
          <p:nvPr/>
        </p:nvPicPr>
        <p:blipFill rotWithShape="1">
          <a:blip r:embed="rId2">
            <a:alphaModFix/>
          </a:blip>
          <a:srcRect b="62431" l="6026" r="75345" t="25227"/>
          <a:stretch/>
        </p:blipFill>
        <p:spPr>
          <a:xfrm>
            <a:off x="11484657" y="200308"/>
            <a:ext cx="506620" cy="503517"/>
          </a:xfrm>
          <a:prstGeom prst="rect">
            <a:avLst/>
          </a:prstGeom>
          <a:noFill/>
          <a:ln>
            <a:noFill/>
          </a:ln>
        </p:spPr>
      </p:pic>
      <p:sp>
        <p:nvSpPr>
          <p:cNvPr id="248" name="Google Shape;248;p122"/>
          <p:cNvSpPr txBox="1"/>
          <p:nvPr>
            <p:ph type="title"/>
          </p:nvPr>
        </p:nvSpPr>
        <p:spPr>
          <a:xfrm>
            <a:off x="968558" y="31730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9" name="Google Shape;249;p122"/>
          <p:cNvSpPr txBox="1"/>
          <p:nvPr>
            <p:ph idx="1" type="body"/>
          </p:nvPr>
        </p:nvSpPr>
        <p:spPr>
          <a:xfrm>
            <a:off x="965589" y="575745"/>
            <a:ext cx="10529279" cy="267549"/>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Clr>
                <a:schemeClr val="dk1"/>
              </a:buClr>
              <a:buSzPts val="1100"/>
              <a:buFont typeface="Arial"/>
              <a:buNone/>
              <a:defRPr i="1" sz="11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شريحة الممارسة الثنائية">
  <p:cSld name="شريحة الممارسة الثنائية">
    <p:spTree>
      <p:nvGrpSpPr>
        <p:cNvPr id="250" name="Shape 250"/>
        <p:cNvGrpSpPr/>
        <p:nvPr/>
      </p:nvGrpSpPr>
      <p:grpSpPr>
        <a:xfrm>
          <a:off x="0" y="0"/>
          <a:ext cx="0" cy="0"/>
          <a:chOff x="0" y="0"/>
          <a:chExt cx="0" cy="0"/>
        </a:xfrm>
      </p:grpSpPr>
      <p:grpSp>
        <p:nvGrpSpPr>
          <p:cNvPr id="251" name="Google Shape;251;p123"/>
          <p:cNvGrpSpPr/>
          <p:nvPr/>
        </p:nvGrpSpPr>
        <p:grpSpPr>
          <a:xfrm>
            <a:off x="0" y="1"/>
            <a:ext cx="12192000" cy="6858001"/>
            <a:chOff x="0" y="0"/>
            <a:chExt cx="13716000" cy="10287000"/>
          </a:xfrm>
        </p:grpSpPr>
        <p:sp>
          <p:nvSpPr>
            <p:cNvPr id="252" name="Google Shape;252;p123"/>
            <p:cNvSpPr/>
            <p:nvPr/>
          </p:nvSpPr>
          <p:spPr>
            <a:xfrm>
              <a:off x="0" y="0"/>
              <a:ext cx="13716000" cy="10287000"/>
            </a:xfrm>
            <a:prstGeom prst="rect">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253" name="Google Shape;253;p123"/>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254" name="Google Shape;254;p123"/>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grpSp>
      <p:pic>
        <p:nvPicPr>
          <p:cNvPr id="255" name="Google Shape;255;p123"/>
          <p:cNvPicPr preferRelativeResize="0"/>
          <p:nvPr/>
        </p:nvPicPr>
        <p:blipFill rotWithShape="1">
          <a:blip r:embed="rId2">
            <a:alphaModFix/>
          </a:blip>
          <a:srcRect b="0" l="0" r="0" t="0"/>
          <a:stretch/>
        </p:blipFill>
        <p:spPr>
          <a:xfrm>
            <a:off x="180512" y="603261"/>
            <a:ext cx="501290" cy="468000"/>
          </a:xfrm>
          <a:prstGeom prst="rect">
            <a:avLst/>
          </a:prstGeom>
          <a:noFill/>
          <a:ln>
            <a:noFill/>
          </a:ln>
          <a:effectLst>
            <a:outerShdw blurRad="50800" rotWithShape="0" algn="tl" dir="2700000" dist="38100">
              <a:srgbClr val="000000">
                <a:alpha val="43137"/>
              </a:srgbClr>
            </a:outerShdw>
          </a:effectLst>
        </p:spPr>
      </p:pic>
      <p:sp>
        <p:nvSpPr>
          <p:cNvPr id="256" name="Google Shape;256;p123"/>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257" name="Google Shape;257;p123"/>
          <p:cNvPicPr preferRelativeResize="0"/>
          <p:nvPr/>
        </p:nvPicPr>
        <p:blipFill rotWithShape="1">
          <a:blip r:embed="rId3">
            <a:alphaModFix/>
          </a:blip>
          <a:srcRect b="62431" l="6026" r="75345" t="25227"/>
          <a:stretch/>
        </p:blipFill>
        <p:spPr>
          <a:xfrm>
            <a:off x="11484657" y="200308"/>
            <a:ext cx="506620" cy="503517"/>
          </a:xfrm>
          <a:prstGeom prst="rect">
            <a:avLst/>
          </a:prstGeom>
          <a:noFill/>
          <a:ln>
            <a:noFill/>
          </a:ln>
        </p:spPr>
      </p:pic>
      <p:sp>
        <p:nvSpPr>
          <p:cNvPr id="258" name="Google Shape;258;p123"/>
          <p:cNvSpPr txBox="1"/>
          <p:nvPr>
            <p:ph type="title"/>
          </p:nvPr>
        </p:nvSpPr>
        <p:spPr>
          <a:xfrm>
            <a:off x="968558" y="31730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9" name="Google Shape;259;p123"/>
          <p:cNvSpPr txBox="1"/>
          <p:nvPr>
            <p:ph idx="2" type="body"/>
          </p:nvPr>
        </p:nvSpPr>
        <p:spPr>
          <a:xfrm>
            <a:off x="965589" y="575745"/>
            <a:ext cx="10529279" cy="267549"/>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Clr>
                <a:schemeClr val="dk1"/>
              </a:buClr>
              <a:buSzPts val="1100"/>
              <a:buFont typeface="Arial"/>
              <a:buNone/>
              <a:defRPr i="1" sz="11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شريحة الممارسة المستقلة">
  <p:cSld name="شريحة الممارسة المستقلة">
    <p:spTree>
      <p:nvGrpSpPr>
        <p:cNvPr id="260" name="Shape 260"/>
        <p:cNvGrpSpPr/>
        <p:nvPr/>
      </p:nvGrpSpPr>
      <p:grpSpPr>
        <a:xfrm>
          <a:off x="0" y="0"/>
          <a:ext cx="0" cy="0"/>
          <a:chOff x="0" y="0"/>
          <a:chExt cx="0" cy="0"/>
        </a:xfrm>
      </p:grpSpPr>
      <p:grpSp>
        <p:nvGrpSpPr>
          <p:cNvPr id="261" name="Google Shape;261;p124"/>
          <p:cNvGrpSpPr/>
          <p:nvPr/>
        </p:nvGrpSpPr>
        <p:grpSpPr>
          <a:xfrm>
            <a:off x="0" y="1"/>
            <a:ext cx="12192000" cy="6858001"/>
            <a:chOff x="0" y="0"/>
            <a:chExt cx="13716000" cy="10287000"/>
          </a:xfrm>
        </p:grpSpPr>
        <p:sp>
          <p:nvSpPr>
            <p:cNvPr id="262" name="Google Shape;262;p124"/>
            <p:cNvSpPr/>
            <p:nvPr/>
          </p:nvSpPr>
          <p:spPr>
            <a:xfrm>
              <a:off x="0" y="0"/>
              <a:ext cx="13716000" cy="10287000"/>
            </a:xfrm>
            <a:prstGeom prst="rect">
              <a:avLst/>
            </a:prstGeom>
            <a:solidFill>
              <a:srgbClr val="8BC14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263" name="Google Shape;263;p124"/>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264" name="Google Shape;264;p124"/>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grpSp>
      <p:pic>
        <p:nvPicPr>
          <p:cNvPr id="265" name="Google Shape;265;p124"/>
          <p:cNvPicPr preferRelativeResize="0"/>
          <p:nvPr/>
        </p:nvPicPr>
        <p:blipFill rotWithShape="1">
          <a:blip r:embed="rId2">
            <a:alphaModFix/>
          </a:blip>
          <a:srcRect b="0" l="0" r="0" t="0"/>
          <a:stretch/>
        </p:blipFill>
        <p:spPr>
          <a:xfrm>
            <a:off x="180512" y="643149"/>
            <a:ext cx="467998" cy="468000"/>
          </a:xfrm>
          <a:prstGeom prst="rect">
            <a:avLst/>
          </a:prstGeom>
          <a:noFill/>
          <a:ln>
            <a:noFill/>
          </a:ln>
        </p:spPr>
      </p:pic>
      <p:sp>
        <p:nvSpPr>
          <p:cNvPr id="266" name="Google Shape;266;p124"/>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267" name="Google Shape;267;p124"/>
          <p:cNvPicPr preferRelativeResize="0"/>
          <p:nvPr/>
        </p:nvPicPr>
        <p:blipFill rotWithShape="1">
          <a:blip r:embed="rId3">
            <a:alphaModFix/>
          </a:blip>
          <a:srcRect b="62431" l="6026" r="75345" t="25227"/>
          <a:stretch/>
        </p:blipFill>
        <p:spPr>
          <a:xfrm>
            <a:off x="11484657" y="200308"/>
            <a:ext cx="506620" cy="503517"/>
          </a:xfrm>
          <a:prstGeom prst="rect">
            <a:avLst/>
          </a:prstGeom>
          <a:noFill/>
          <a:ln>
            <a:noFill/>
          </a:ln>
        </p:spPr>
      </p:pic>
      <p:sp>
        <p:nvSpPr>
          <p:cNvPr id="268" name="Google Shape;268;p124"/>
          <p:cNvSpPr txBox="1"/>
          <p:nvPr>
            <p:ph type="title"/>
          </p:nvPr>
        </p:nvSpPr>
        <p:spPr>
          <a:xfrm>
            <a:off x="968558" y="31730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9" name="Google Shape;269;p124"/>
          <p:cNvSpPr txBox="1"/>
          <p:nvPr>
            <p:ph idx="2" type="body"/>
          </p:nvPr>
        </p:nvSpPr>
        <p:spPr>
          <a:xfrm>
            <a:off x="965589" y="575745"/>
            <a:ext cx="10529279" cy="267549"/>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Clr>
                <a:schemeClr val="dk1"/>
              </a:buClr>
              <a:buSzPts val="1100"/>
              <a:buFont typeface="Arial"/>
              <a:buNone/>
              <a:defRPr i="1" sz="11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شريحة الاختتام">
  <p:cSld name="شريحة الاختتام">
    <p:spTree>
      <p:nvGrpSpPr>
        <p:cNvPr id="270" name="Shape 270"/>
        <p:cNvGrpSpPr/>
        <p:nvPr/>
      </p:nvGrpSpPr>
      <p:grpSpPr>
        <a:xfrm>
          <a:off x="0" y="0"/>
          <a:ext cx="0" cy="0"/>
          <a:chOff x="0" y="0"/>
          <a:chExt cx="0" cy="0"/>
        </a:xfrm>
      </p:grpSpPr>
      <p:grpSp>
        <p:nvGrpSpPr>
          <p:cNvPr id="271" name="Google Shape;271;p125"/>
          <p:cNvGrpSpPr/>
          <p:nvPr/>
        </p:nvGrpSpPr>
        <p:grpSpPr>
          <a:xfrm>
            <a:off x="0" y="1"/>
            <a:ext cx="12192000" cy="6858001"/>
            <a:chOff x="0" y="0"/>
            <a:chExt cx="13716000" cy="10287000"/>
          </a:xfrm>
        </p:grpSpPr>
        <p:sp>
          <p:nvSpPr>
            <p:cNvPr id="272" name="Google Shape;272;p125"/>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273" name="Google Shape;273;p125"/>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274" name="Google Shape;274;p125"/>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grpSp>
      <p:pic>
        <p:nvPicPr>
          <p:cNvPr descr="Image générée" id="275" name="Google Shape;275;p125"/>
          <p:cNvPicPr preferRelativeResize="0"/>
          <p:nvPr/>
        </p:nvPicPr>
        <p:blipFill rotWithShape="1">
          <a:blip r:embed="rId2">
            <a:alphaModFix/>
          </a:blip>
          <a:srcRect b="62431" l="6026" r="75345" t="25227"/>
          <a:stretch/>
        </p:blipFill>
        <p:spPr>
          <a:xfrm>
            <a:off x="11484657" y="200308"/>
            <a:ext cx="506620" cy="503517"/>
          </a:xfrm>
          <a:prstGeom prst="rect">
            <a:avLst/>
          </a:prstGeom>
          <a:noFill/>
          <a:ln>
            <a:noFill/>
          </a:ln>
        </p:spPr>
      </p:pic>
      <p:sp>
        <p:nvSpPr>
          <p:cNvPr id="276" name="Google Shape;276;p125"/>
          <p:cNvSpPr txBox="1"/>
          <p:nvPr>
            <p:ph type="title"/>
          </p:nvPr>
        </p:nvSpPr>
        <p:spPr>
          <a:xfrm>
            <a:off x="968558" y="31730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7" name="Google Shape;277;p125"/>
          <p:cNvSpPr txBox="1"/>
          <p:nvPr>
            <p:ph idx="1" type="body"/>
          </p:nvPr>
        </p:nvSpPr>
        <p:spPr>
          <a:xfrm>
            <a:off x="965589" y="575745"/>
            <a:ext cx="10529279" cy="267549"/>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Clr>
                <a:schemeClr val="dk1"/>
              </a:buClr>
              <a:buSzPts val="1100"/>
              <a:buFont typeface="Arial"/>
              <a:buNone/>
              <a:defRPr i="1" sz="11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أيقونات مخصصة للأستاذ">
  <p:cSld name="أيقونات مخصصة للأستاذ">
    <p:bg>
      <p:bgPr>
        <a:solidFill>
          <a:srgbClr val="DCE6F2"/>
        </a:solidFill>
      </p:bgPr>
    </p:bg>
    <p:spTree>
      <p:nvGrpSpPr>
        <p:cNvPr id="278" name="Shape 278"/>
        <p:cNvGrpSpPr/>
        <p:nvPr/>
      </p:nvGrpSpPr>
      <p:grpSpPr>
        <a:xfrm>
          <a:off x="0" y="0"/>
          <a:ext cx="0" cy="0"/>
          <a:chOff x="0" y="0"/>
          <a:chExt cx="0" cy="0"/>
        </a:xfrm>
      </p:grpSpPr>
      <p:sp>
        <p:nvSpPr>
          <p:cNvPr id="279" name="Google Shape;279;p126"/>
          <p:cNvSpPr txBox="1"/>
          <p:nvPr/>
        </p:nvSpPr>
        <p:spPr>
          <a:xfrm>
            <a:off x="2151695" y="1342463"/>
            <a:ext cx="8241200"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None/>
            </a:pPr>
            <a:r>
              <a:rPr b="1" i="0" lang="ar-MA" sz="2000" u="none" cap="none" strike="noStrike">
                <a:solidFill>
                  <a:srgbClr val="44546A"/>
                </a:solidFill>
                <a:latin typeface="Calibri"/>
                <a:ea typeface="Calibri"/>
                <a:cs typeface="Calibri"/>
                <a:sym typeface="Calibri"/>
              </a:rPr>
              <a:t>صفحات خاصة بالأستاذ(ة)</a:t>
            </a:r>
            <a:endParaRPr b="0" i="0" sz="1467" u="none" cap="none" strike="noStrike">
              <a:solidFill>
                <a:srgbClr val="000000"/>
              </a:solidFill>
              <a:latin typeface="Arial"/>
              <a:ea typeface="Arial"/>
              <a:cs typeface="Arial"/>
              <a:sym typeface="Arial"/>
            </a:endParaRPr>
          </a:p>
        </p:txBody>
      </p:sp>
      <p:sp>
        <p:nvSpPr>
          <p:cNvPr id="280" name="Google Shape;280;p126"/>
          <p:cNvSpPr txBox="1"/>
          <p:nvPr/>
        </p:nvSpPr>
        <p:spPr>
          <a:xfrm>
            <a:off x="2151695" y="2226131"/>
            <a:ext cx="8241200"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None/>
            </a:pPr>
            <a:r>
              <a:rPr b="1" i="0" lang="ar-MA" sz="2000" u="none" cap="none" strike="noStrike">
                <a:solidFill>
                  <a:srgbClr val="44546A"/>
                </a:solidFill>
                <a:latin typeface="Calibri"/>
                <a:ea typeface="Calibri"/>
                <a:cs typeface="Calibri"/>
                <a:sym typeface="Calibri"/>
              </a:rPr>
              <a:t>نمذجة المهمة من طرف الأستاذ (شرح بصوت مرتفع)</a:t>
            </a:r>
            <a:endParaRPr b="0" i="0" sz="1467" u="none" cap="none" strike="noStrike">
              <a:solidFill>
                <a:srgbClr val="000000"/>
              </a:solidFill>
              <a:latin typeface="Arial"/>
              <a:ea typeface="Arial"/>
              <a:cs typeface="Arial"/>
              <a:sym typeface="Arial"/>
            </a:endParaRPr>
          </a:p>
        </p:txBody>
      </p:sp>
      <p:pic>
        <p:nvPicPr>
          <p:cNvPr descr="Image générée" id="281" name="Google Shape;281;p126"/>
          <p:cNvPicPr preferRelativeResize="0"/>
          <p:nvPr/>
        </p:nvPicPr>
        <p:blipFill rotWithShape="1">
          <a:blip r:embed="rId2">
            <a:alphaModFix/>
          </a:blip>
          <a:srcRect b="60700" l="0" r="71114" t="23545"/>
          <a:stretch/>
        </p:blipFill>
        <p:spPr>
          <a:xfrm>
            <a:off x="10496362" y="2946687"/>
            <a:ext cx="1035476" cy="854359"/>
          </a:xfrm>
          <a:prstGeom prst="rect">
            <a:avLst/>
          </a:prstGeom>
          <a:noFill/>
          <a:ln>
            <a:noFill/>
          </a:ln>
        </p:spPr>
      </p:pic>
      <p:sp>
        <p:nvSpPr>
          <p:cNvPr id="282" name="Google Shape;282;p126"/>
          <p:cNvSpPr txBox="1"/>
          <p:nvPr/>
        </p:nvSpPr>
        <p:spPr>
          <a:xfrm>
            <a:off x="2151695" y="3159518"/>
            <a:ext cx="8241200"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None/>
            </a:pPr>
            <a:r>
              <a:rPr b="1" i="0" lang="ar-MA" sz="2000" u="none" cap="none" strike="noStrike">
                <a:solidFill>
                  <a:srgbClr val="44546A"/>
                </a:solidFill>
                <a:latin typeface="Calibri"/>
                <a:ea typeface="Calibri"/>
                <a:cs typeface="Calibri"/>
                <a:sym typeface="Calibri"/>
              </a:rPr>
              <a:t>تعليمات أو شروحات للتلاميذ – خارج إطار النمذجة (بصوت مرتفع)</a:t>
            </a:r>
            <a:endParaRPr b="0" i="0" sz="2000" u="none" cap="none" strike="noStrike">
              <a:solidFill>
                <a:srgbClr val="000000"/>
              </a:solidFill>
              <a:latin typeface="Arial"/>
              <a:ea typeface="Arial"/>
              <a:cs typeface="Arial"/>
              <a:sym typeface="Arial"/>
            </a:endParaRPr>
          </a:p>
        </p:txBody>
      </p:sp>
      <p:sp>
        <p:nvSpPr>
          <p:cNvPr id="283" name="Google Shape;283;p126"/>
          <p:cNvSpPr txBox="1"/>
          <p:nvPr/>
        </p:nvSpPr>
        <p:spPr>
          <a:xfrm>
            <a:off x="2151695" y="4138773"/>
            <a:ext cx="8241200"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None/>
            </a:pPr>
            <a:r>
              <a:rPr b="1" i="0" lang="ar-MA" sz="2000" u="none" cap="none" strike="noStrike">
                <a:solidFill>
                  <a:srgbClr val="44546A"/>
                </a:solidFill>
                <a:latin typeface="Calibri"/>
                <a:ea typeface="Calibri"/>
                <a:cs typeface="Calibri"/>
                <a:sym typeface="Calibri"/>
              </a:rPr>
              <a:t>التذكير بميثاق القسم</a:t>
            </a:r>
            <a:endParaRPr b="0" i="0" sz="2000" u="none" cap="none" strike="noStrike">
              <a:solidFill>
                <a:srgbClr val="000000"/>
              </a:solidFill>
              <a:latin typeface="Arial"/>
              <a:ea typeface="Arial"/>
              <a:cs typeface="Arial"/>
              <a:sym typeface="Arial"/>
            </a:endParaRPr>
          </a:p>
        </p:txBody>
      </p:sp>
      <p:pic>
        <p:nvPicPr>
          <p:cNvPr id="284" name="Google Shape;284;p126"/>
          <p:cNvPicPr preferRelativeResize="0"/>
          <p:nvPr/>
        </p:nvPicPr>
        <p:blipFill rotWithShape="1">
          <a:blip r:embed="rId3">
            <a:alphaModFix/>
          </a:blip>
          <a:srcRect b="0" l="0" r="0" t="0"/>
          <a:stretch/>
        </p:blipFill>
        <p:spPr>
          <a:xfrm>
            <a:off x="10631721" y="4006225"/>
            <a:ext cx="753729" cy="603600"/>
          </a:xfrm>
          <a:prstGeom prst="rect">
            <a:avLst/>
          </a:prstGeom>
          <a:noFill/>
          <a:ln>
            <a:noFill/>
          </a:ln>
        </p:spPr>
      </p:pic>
      <p:sp>
        <p:nvSpPr>
          <p:cNvPr id="285" name="Google Shape;285;p126"/>
          <p:cNvSpPr/>
          <p:nvPr/>
        </p:nvSpPr>
        <p:spPr>
          <a:xfrm>
            <a:off x="3542730" y="171706"/>
            <a:ext cx="8241200" cy="603600"/>
          </a:xfrm>
          <a:prstGeom prst="rect">
            <a:avLst/>
          </a:prstGeom>
          <a:noFill/>
          <a:ln>
            <a:noFill/>
          </a:ln>
        </p:spPr>
        <p:txBody>
          <a:bodyPr anchorCtr="0" anchor="t" bIns="45650" lIns="91425" spcFirstLastPara="1" rIns="91425" wrap="square" tIns="45650">
            <a:noAutofit/>
          </a:bodyPr>
          <a:lstStyle/>
          <a:p>
            <a:pPr indent="0" lvl="0" marL="0" marR="0" rtl="1" algn="r">
              <a:lnSpc>
                <a:spcPct val="100000"/>
              </a:lnSpc>
              <a:spcBef>
                <a:spcPts val="0"/>
              </a:spcBef>
              <a:spcAft>
                <a:spcPts val="0"/>
              </a:spcAft>
              <a:buNone/>
            </a:pPr>
            <a:r>
              <a:rPr b="1" i="0" lang="ar-MA" sz="3200" u="none" cap="none" strike="noStrike">
                <a:solidFill>
                  <a:srgbClr val="44546A"/>
                </a:solidFill>
                <a:latin typeface="Calibri"/>
                <a:ea typeface="Calibri"/>
                <a:cs typeface="Calibri"/>
                <a:sym typeface="Calibri"/>
              </a:rPr>
              <a:t>أيقونات مخصصة للأستاذ</a:t>
            </a:r>
            <a:endParaRPr/>
          </a:p>
        </p:txBody>
      </p:sp>
      <p:grpSp>
        <p:nvGrpSpPr>
          <p:cNvPr id="286" name="Google Shape;286;p126"/>
          <p:cNvGrpSpPr/>
          <p:nvPr/>
        </p:nvGrpSpPr>
        <p:grpSpPr>
          <a:xfrm>
            <a:off x="10657636" y="1985795"/>
            <a:ext cx="923513" cy="733132"/>
            <a:chOff x="277892" y="2283969"/>
            <a:chExt cx="939577" cy="824904"/>
          </a:xfrm>
        </p:grpSpPr>
        <p:sp>
          <p:nvSpPr>
            <p:cNvPr id="287" name="Google Shape;287;p126"/>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4">
                <a:alphaModFix/>
              </a:blip>
              <a:stretch>
                <a:fillRect b="0" l="0" r="0" t="0"/>
              </a:stretch>
            </a:blipFill>
            <a:ln>
              <a:noFill/>
            </a:ln>
          </p:spPr>
        </p:sp>
        <p:sp>
          <p:nvSpPr>
            <p:cNvPr id="288" name="Google Shape;288;p126"/>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5">
                <a:alphaModFix amt="72000"/>
              </a:blip>
              <a:stretch>
                <a:fillRect b="0" l="-101450" r="0" t="-1678"/>
              </a:stretch>
            </a:blipFill>
            <a:ln>
              <a:noFill/>
            </a:ln>
          </p:spPr>
        </p:sp>
      </p:grpSp>
      <p:pic>
        <p:nvPicPr>
          <p:cNvPr descr="Image générée" id="289" name="Google Shape;289;p126"/>
          <p:cNvPicPr preferRelativeResize="0"/>
          <p:nvPr/>
        </p:nvPicPr>
        <p:blipFill rotWithShape="1">
          <a:blip r:embed="rId6">
            <a:alphaModFix/>
          </a:blip>
          <a:srcRect b="10678" l="0" r="0" t="11064"/>
          <a:stretch/>
        </p:blipFill>
        <p:spPr>
          <a:xfrm>
            <a:off x="10657635" y="1023539"/>
            <a:ext cx="727815" cy="854359"/>
          </a:xfrm>
          <a:prstGeom prst="rect">
            <a:avLst/>
          </a:prstGeom>
          <a:noFill/>
          <a:ln>
            <a:noFill/>
          </a:ln>
        </p:spPr>
      </p:pic>
      <p:pic>
        <p:nvPicPr>
          <p:cNvPr id="290" name="Google Shape;290;p126"/>
          <p:cNvPicPr preferRelativeResize="0"/>
          <p:nvPr/>
        </p:nvPicPr>
        <p:blipFill rotWithShape="1">
          <a:blip r:embed="rId7">
            <a:alphaModFix/>
          </a:blip>
          <a:srcRect b="0" l="0" r="0" t="0"/>
          <a:stretch/>
        </p:blipFill>
        <p:spPr>
          <a:xfrm>
            <a:off x="10701998" y="4970170"/>
            <a:ext cx="590757" cy="603600"/>
          </a:xfrm>
          <a:prstGeom prst="ellipse">
            <a:avLst/>
          </a:prstGeom>
          <a:solidFill>
            <a:srgbClr val="FFC000"/>
          </a:solidFill>
          <a:ln>
            <a:noFill/>
          </a:ln>
        </p:spPr>
      </p:pic>
      <p:sp>
        <p:nvSpPr>
          <p:cNvPr id="291" name="Google Shape;291;p126"/>
          <p:cNvSpPr txBox="1"/>
          <p:nvPr/>
        </p:nvSpPr>
        <p:spPr>
          <a:xfrm>
            <a:off x="2064863" y="5061741"/>
            <a:ext cx="8328032"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None/>
            </a:pPr>
            <a:r>
              <a:rPr b="1" i="0" lang="ar-MA" sz="2000" u="none" cap="none" strike="noStrike">
                <a:solidFill>
                  <a:srgbClr val="44546A"/>
                </a:solidFill>
                <a:latin typeface="Calibri"/>
                <a:ea typeface="Calibri"/>
                <a:cs typeface="Calibri"/>
                <a:sym typeface="Calibri"/>
              </a:rPr>
              <a:t>تصحيح التمرين المنزلي</a:t>
            </a:r>
            <a:endParaRPr b="0" i="0" sz="20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أيقونات مخصصة للتلاميذ">
  <p:cSld name="أيقونات مخصصة للتلاميذ">
    <p:bg>
      <p:bgPr>
        <a:solidFill>
          <a:srgbClr val="DCE6F2"/>
        </a:solidFill>
      </p:bgPr>
    </p:bg>
    <p:spTree>
      <p:nvGrpSpPr>
        <p:cNvPr id="292" name="Shape 292"/>
        <p:cNvGrpSpPr/>
        <p:nvPr/>
      </p:nvGrpSpPr>
      <p:grpSpPr>
        <a:xfrm>
          <a:off x="0" y="0"/>
          <a:ext cx="0" cy="0"/>
          <a:chOff x="0" y="0"/>
          <a:chExt cx="0" cy="0"/>
        </a:xfrm>
      </p:grpSpPr>
      <p:sp>
        <p:nvSpPr>
          <p:cNvPr id="293" name="Google Shape;293;p127"/>
          <p:cNvSpPr txBox="1"/>
          <p:nvPr/>
        </p:nvSpPr>
        <p:spPr>
          <a:xfrm>
            <a:off x="8610600" y="6481045"/>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ar-MA" sz="1200" u="none" cap="none" strike="noStrike">
                <a:solidFill>
                  <a:srgbClr val="757575"/>
                </a:solidFill>
                <a:latin typeface="Arial"/>
                <a:ea typeface="Arial"/>
                <a:cs typeface="Arial"/>
                <a:sym typeface="Arial"/>
              </a:rPr>
              <a:t>‹#›</a:t>
            </a:fld>
            <a:endParaRPr b="0" i="0" sz="1200" u="none" cap="none" strike="noStrike">
              <a:solidFill>
                <a:srgbClr val="757575"/>
              </a:solidFill>
              <a:latin typeface="Arial"/>
              <a:ea typeface="Arial"/>
              <a:cs typeface="Arial"/>
              <a:sym typeface="Arial"/>
            </a:endParaRPr>
          </a:p>
        </p:txBody>
      </p:sp>
      <p:sp>
        <p:nvSpPr>
          <p:cNvPr id="294" name="Google Shape;294;p127"/>
          <p:cNvSpPr txBox="1"/>
          <p:nvPr/>
        </p:nvSpPr>
        <p:spPr>
          <a:xfrm>
            <a:off x="1725695" y="4858786"/>
            <a:ext cx="8677479" cy="400003"/>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None/>
            </a:pPr>
            <a:r>
              <a:rPr b="1" i="0" lang="ar-MA" sz="2000" u="none" cap="none" strike="noStrike">
                <a:solidFill>
                  <a:srgbClr val="44546A"/>
                </a:solidFill>
                <a:latin typeface="Calibri"/>
                <a:ea typeface="Calibri"/>
                <a:cs typeface="Calibri"/>
                <a:sym typeface="Calibri"/>
              </a:rPr>
              <a:t>يشتغل التلاميذ بشكل مستقل</a:t>
            </a:r>
            <a:endParaRPr b="0" i="0" sz="2000" u="none" cap="none" strike="noStrike">
              <a:solidFill>
                <a:srgbClr val="000000"/>
              </a:solidFill>
              <a:latin typeface="Arial"/>
              <a:ea typeface="Arial"/>
              <a:cs typeface="Arial"/>
              <a:sym typeface="Arial"/>
            </a:endParaRPr>
          </a:p>
        </p:txBody>
      </p:sp>
      <p:pic>
        <p:nvPicPr>
          <p:cNvPr id="295" name="Google Shape;295;p127"/>
          <p:cNvPicPr preferRelativeResize="0"/>
          <p:nvPr/>
        </p:nvPicPr>
        <p:blipFill rotWithShape="1">
          <a:blip r:embed="rId2">
            <a:alphaModFix/>
          </a:blip>
          <a:srcRect b="0" l="0" r="0" t="0"/>
          <a:stretch/>
        </p:blipFill>
        <p:spPr>
          <a:xfrm>
            <a:off x="10667497" y="4767386"/>
            <a:ext cx="613620" cy="603600"/>
          </a:xfrm>
          <a:prstGeom prst="rect">
            <a:avLst/>
          </a:prstGeom>
          <a:noFill/>
          <a:ln>
            <a:noFill/>
          </a:ln>
        </p:spPr>
      </p:pic>
      <p:sp>
        <p:nvSpPr>
          <p:cNvPr id="296" name="Google Shape;296;p127"/>
          <p:cNvSpPr txBox="1"/>
          <p:nvPr/>
        </p:nvSpPr>
        <p:spPr>
          <a:xfrm>
            <a:off x="1725695" y="4089870"/>
            <a:ext cx="8677478"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None/>
            </a:pPr>
            <a:r>
              <a:rPr b="1" i="0" lang="ar-MA" sz="2000" u="none" cap="none" strike="noStrike">
                <a:solidFill>
                  <a:srgbClr val="44546A"/>
                </a:solidFill>
                <a:latin typeface="Calibri"/>
                <a:ea typeface="Calibri"/>
                <a:cs typeface="Calibri"/>
                <a:sym typeface="Calibri"/>
              </a:rPr>
              <a:t>يشتغل التلاميذ في ثنائيات</a:t>
            </a:r>
            <a:endParaRPr b="1" i="0" sz="2000" u="none" cap="none" strike="noStrike">
              <a:solidFill>
                <a:srgbClr val="44546A"/>
              </a:solidFill>
              <a:latin typeface="Calibri"/>
              <a:ea typeface="Calibri"/>
              <a:cs typeface="Calibri"/>
              <a:sym typeface="Calibri"/>
            </a:endParaRPr>
          </a:p>
        </p:txBody>
      </p:sp>
      <p:pic>
        <p:nvPicPr>
          <p:cNvPr id="297" name="Google Shape;297;p127"/>
          <p:cNvPicPr preferRelativeResize="0"/>
          <p:nvPr/>
        </p:nvPicPr>
        <p:blipFill rotWithShape="1">
          <a:blip r:embed="rId3">
            <a:alphaModFix/>
          </a:blip>
          <a:srcRect b="0" l="0" r="0" t="0"/>
          <a:stretch/>
        </p:blipFill>
        <p:spPr>
          <a:xfrm>
            <a:off x="10687954" y="4011975"/>
            <a:ext cx="551667" cy="498415"/>
          </a:xfrm>
          <a:prstGeom prst="rect">
            <a:avLst/>
          </a:prstGeom>
          <a:noFill/>
          <a:ln>
            <a:noFill/>
          </a:ln>
        </p:spPr>
      </p:pic>
      <p:pic>
        <p:nvPicPr>
          <p:cNvPr id="298" name="Google Shape;298;p127"/>
          <p:cNvPicPr preferRelativeResize="0"/>
          <p:nvPr/>
        </p:nvPicPr>
        <p:blipFill rotWithShape="1">
          <a:blip r:embed="rId4">
            <a:alphaModFix/>
          </a:blip>
          <a:srcRect b="0" l="0" r="0" t="0"/>
          <a:stretch/>
        </p:blipFill>
        <p:spPr>
          <a:xfrm>
            <a:off x="10691243" y="2579277"/>
            <a:ext cx="556939" cy="498414"/>
          </a:xfrm>
          <a:prstGeom prst="rect">
            <a:avLst/>
          </a:prstGeom>
          <a:noFill/>
          <a:ln>
            <a:noFill/>
          </a:ln>
        </p:spPr>
      </p:pic>
      <p:sp>
        <p:nvSpPr>
          <p:cNvPr id="299" name="Google Shape;299;p127"/>
          <p:cNvSpPr txBox="1"/>
          <p:nvPr/>
        </p:nvSpPr>
        <p:spPr>
          <a:xfrm>
            <a:off x="1737152" y="2664487"/>
            <a:ext cx="8677478" cy="400002"/>
          </a:xfrm>
          <a:prstGeom prst="rect">
            <a:avLst/>
          </a:prstGeom>
          <a:noFill/>
          <a:ln>
            <a:noFill/>
          </a:ln>
        </p:spPr>
        <p:txBody>
          <a:bodyPr anchorCtr="0" anchor="t" bIns="45650" lIns="91425" spcFirstLastPara="1" rIns="91425" wrap="square" tIns="45650">
            <a:spAutoFit/>
          </a:bodyPr>
          <a:lstStyle/>
          <a:p>
            <a:pPr indent="0" lvl="0" marL="0" marR="0" rtl="1" algn="r">
              <a:lnSpc>
                <a:spcPct val="100000"/>
              </a:lnSpc>
              <a:spcBef>
                <a:spcPts val="0"/>
              </a:spcBef>
              <a:spcAft>
                <a:spcPts val="0"/>
              </a:spcAft>
              <a:buNone/>
            </a:pPr>
            <a:r>
              <a:rPr b="1" i="0" lang="ar-MA" sz="2000" u="none" cap="none" strike="noStrike">
                <a:solidFill>
                  <a:srgbClr val="44546A"/>
                </a:solidFill>
                <a:latin typeface="Calibri"/>
                <a:ea typeface="Calibri"/>
                <a:cs typeface="Calibri"/>
                <a:sym typeface="Calibri"/>
              </a:rPr>
              <a:t>يستمع التلاميذ للأستاذ بتركيز</a:t>
            </a:r>
            <a:endParaRPr b="0" i="0" sz="1467" u="none" cap="none" strike="noStrike">
              <a:solidFill>
                <a:srgbClr val="000000"/>
              </a:solidFill>
              <a:latin typeface="Arial"/>
              <a:ea typeface="Arial"/>
              <a:cs typeface="Arial"/>
              <a:sym typeface="Arial"/>
            </a:endParaRPr>
          </a:p>
        </p:txBody>
      </p:sp>
      <p:sp>
        <p:nvSpPr>
          <p:cNvPr id="300" name="Google Shape;300;p127"/>
          <p:cNvSpPr txBox="1"/>
          <p:nvPr/>
        </p:nvSpPr>
        <p:spPr>
          <a:xfrm>
            <a:off x="1725694" y="1954092"/>
            <a:ext cx="8677478" cy="400003"/>
          </a:xfrm>
          <a:prstGeom prst="rect">
            <a:avLst/>
          </a:prstGeom>
          <a:noFill/>
          <a:ln>
            <a:noFill/>
          </a:ln>
        </p:spPr>
        <p:txBody>
          <a:bodyPr anchorCtr="0" anchor="t" bIns="45650" lIns="91425" spcFirstLastPara="1" rIns="91425" wrap="square" tIns="45650">
            <a:spAutoFit/>
          </a:bodyPr>
          <a:lstStyle/>
          <a:p>
            <a:pPr indent="0" lvl="0" marL="0" marR="0" rtl="1" algn="r">
              <a:lnSpc>
                <a:spcPct val="100000"/>
              </a:lnSpc>
              <a:spcBef>
                <a:spcPts val="0"/>
              </a:spcBef>
              <a:spcAft>
                <a:spcPts val="0"/>
              </a:spcAft>
              <a:buNone/>
            </a:pPr>
            <a:r>
              <a:rPr b="1" i="0" lang="ar-MA" sz="2000" u="none" cap="none" strike="noStrike">
                <a:solidFill>
                  <a:srgbClr val="44546A"/>
                </a:solidFill>
                <a:latin typeface="Calibri"/>
                <a:ea typeface="Calibri"/>
                <a:cs typeface="Calibri"/>
                <a:sym typeface="Calibri"/>
              </a:rPr>
              <a:t>يرفع التلاميذ أيديهم للمشاركة</a:t>
            </a:r>
            <a:endParaRPr b="0" i="0" sz="1467" u="none" cap="none" strike="noStrike">
              <a:solidFill>
                <a:srgbClr val="000000"/>
              </a:solidFill>
              <a:latin typeface="Arial"/>
              <a:ea typeface="Arial"/>
              <a:cs typeface="Arial"/>
              <a:sym typeface="Arial"/>
            </a:endParaRPr>
          </a:p>
        </p:txBody>
      </p:sp>
      <p:pic>
        <p:nvPicPr>
          <p:cNvPr descr="Lever la main - Icônes mains et gestes gratuites" id="301" name="Google Shape;301;p127"/>
          <p:cNvPicPr preferRelativeResize="0"/>
          <p:nvPr/>
        </p:nvPicPr>
        <p:blipFill rotWithShape="1">
          <a:blip r:embed="rId5">
            <a:alphaModFix/>
          </a:blip>
          <a:srcRect b="0" l="0" r="0" t="0"/>
          <a:stretch/>
        </p:blipFill>
        <p:spPr>
          <a:xfrm>
            <a:off x="10758368" y="1906767"/>
            <a:ext cx="540887" cy="426303"/>
          </a:xfrm>
          <a:prstGeom prst="rect">
            <a:avLst/>
          </a:prstGeom>
          <a:noFill/>
          <a:ln>
            <a:noFill/>
          </a:ln>
        </p:spPr>
      </p:pic>
      <p:sp>
        <p:nvSpPr>
          <p:cNvPr id="302" name="Google Shape;302;p127"/>
          <p:cNvSpPr txBox="1"/>
          <p:nvPr/>
        </p:nvSpPr>
        <p:spPr>
          <a:xfrm>
            <a:off x="1743832" y="1225026"/>
            <a:ext cx="8677478" cy="420457"/>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None/>
            </a:pPr>
            <a:r>
              <a:rPr b="1" i="0" lang="ar-MA" sz="2133" u="none" cap="none" strike="noStrike">
                <a:solidFill>
                  <a:srgbClr val="44546A"/>
                </a:solidFill>
                <a:latin typeface="Calibri"/>
                <a:ea typeface="Calibri"/>
                <a:cs typeface="Calibri"/>
                <a:sym typeface="Calibri"/>
              </a:rPr>
              <a:t>يستعمل التلاميذ اللوحات للإجابة</a:t>
            </a:r>
            <a:endParaRPr b="0" i="0" sz="1867" u="none" cap="none" strike="noStrike">
              <a:solidFill>
                <a:srgbClr val="000000"/>
              </a:solidFill>
              <a:latin typeface="Arial"/>
              <a:ea typeface="Arial"/>
              <a:cs typeface="Arial"/>
              <a:sym typeface="Arial"/>
            </a:endParaRPr>
          </a:p>
        </p:txBody>
      </p:sp>
      <p:grpSp>
        <p:nvGrpSpPr>
          <p:cNvPr id="303" name="Google Shape;303;p127"/>
          <p:cNvGrpSpPr/>
          <p:nvPr/>
        </p:nvGrpSpPr>
        <p:grpSpPr>
          <a:xfrm>
            <a:off x="10667145" y="1130986"/>
            <a:ext cx="632111" cy="603600"/>
            <a:chOff x="779845" y="4335989"/>
            <a:chExt cx="442253" cy="575842"/>
          </a:xfrm>
        </p:grpSpPr>
        <p:pic>
          <p:nvPicPr>
            <p:cNvPr descr="Une image contenant Dessin animé, clipart, Animation, illustration&#10;&#10;Description générée automatiquement" id="304" name="Google Shape;304;p127"/>
            <p:cNvPicPr preferRelativeResize="0"/>
            <p:nvPr/>
          </p:nvPicPr>
          <p:blipFill rotWithShape="1">
            <a:blip r:embed="rId6">
              <a:alphaModFix/>
            </a:blip>
            <a:srcRect b="23864" l="18242" r="18458" t="9344"/>
            <a:stretch/>
          </p:blipFill>
          <p:spPr>
            <a:xfrm>
              <a:off x="779845" y="4335989"/>
              <a:ext cx="442253" cy="575842"/>
            </a:xfrm>
            <a:prstGeom prst="rect">
              <a:avLst/>
            </a:prstGeom>
            <a:noFill/>
            <a:ln>
              <a:noFill/>
            </a:ln>
          </p:spPr>
        </p:pic>
        <p:sp>
          <p:nvSpPr>
            <p:cNvPr id="305" name="Google Shape;305;p127"/>
            <p:cNvSpPr/>
            <p:nvPr/>
          </p:nvSpPr>
          <p:spPr>
            <a:xfrm>
              <a:off x="1078544" y="4438901"/>
              <a:ext cx="126559" cy="89253"/>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867" u="none" cap="none" strike="noStrike">
                <a:solidFill>
                  <a:srgbClr val="FFFFFF"/>
                </a:solidFill>
                <a:latin typeface="Arial"/>
                <a:ea typeface="Arial"/>
                <a:cs typeface="Arial"/>
                <a:sym typeface="Arial"/>
              </a:endParaRPr>
            </a:p>
          </p:txBody>
        </p:sp>
      </p:grpSp>
      <p:sp>
        <p:nvSpPr>
          <p:cNvPr id="306" name="Google Shape;306;p127"/>
          <p:cNvSpPr txBox="1"/>
          <p:nvPr/>
        </p:nvSpPr>
        <p:spPr>
          <a:xfrm>
            <a:off x="1725696" y="3375633"/>
            <a:ext cx="8677478" cy="400003"/>
          </a:xfrm>
          <a:prstGeom prst="rect">
            <a:avLst/>
          </a:prstGeom>
          <a:noFill/>
          <a:ln>
            <a:noFill/>
          </a:ln>
        </p:spPr>
        <p:txBody>
          <a:bodyPr anchorCtr="0" anchor="t" bIns="45650" lIns="91425" spcFirstLastPara="1" rIns="91425" wrap="square" tIns="45650">
            <a:spAutoFit/>
          </a:bodyPr>
          <a:lstStyle/>
          <a:p>
            <a:pPr indent="0" lvl="0" marL="0" marR="0" rtl="1" algn="r">
              <a:lnSpc>
                <a:spcPct val="100000"/>
              </a:lnSpc>
              <a:spcBef>
                <a:spcPts val="0"/>
              </a:spcBef>
              <a:spcAft>
                <a:spcPts val="0"/>
              </a:spcAft>
              <a:buNone/>
            </a:pPr>
            <a:r>
              <a:rPr b="1" i="0" lang="ar-MA" sz="2000" u="none" cap="none" strike="noStrike">
                <a:solidFill>
                  <a:srgbClr val="44546A"/>
                </a:solidFill>
                <a:latin typeface="Calibri"/>
                <a:ea typeface="Calibri"/>
                <a:cs typeface="Calibri"/>
                <a:sym typeface="Calibri"/>
              </a:rPr>
              <a:t>يسجّل التلاميذ ما ينبغي تسجيله على دفاترهم</a:t>
            </a:r>
            <a:endParaRPr b="0" i="0" sz="1467" u="none" cap="none" strike="noStrike">
              <a:solidFill>
                <a:srgbClr val="000000"/>
              </a:solidFill>
              <a:latin typeface="Arial"/>
              <a:ea typeface="Arial"/>
              <a:cs typeface="Arial"/>
              <a:sym typeface="Arial"/>
            </a:endParaRPr>
          </a:p>
        </p:txBody>
      </p:sp>
      <p:grpSp>
        <p:nvGrpSpPr>
          <p:cNvPr id="307" name="Google Shape;307;p127"/>
          <p:cNvGrpSpPr/>
          <p:nvPr/>
        </p:nvGrpSpPr>
        <p:grpSpPr>
          <a:xfrm>
            <a:off x="10719352" y="3267051"/>
            <a:ext cx="551667" cy="479498"/>
            <a:chOff x="10280460" y="4841540"/>
            <a:chExt cx="630930" cy="597556"/>
          </a:xfrm>
        </p:grpSpPr>
        <p:pic>
          <p:nvPicPr>
            <p:cNvPr id="308" name="Google Shape;308;p127"/>
            <p:cNvPicPr preferRelativeResize="0"/>
            <p:nvPr/>
          </p:nvPicPr>
          <p:blipFill rotWithShape="1">
            <a:blip r:embed="rId7">
              <a:alphaModFix/>
            </a:blip>
            <a:srcRect b="30055" l="11664" r="25923" t="23325"/>
            <a:stretch/>
          </p:blipFill>
          <p:spPr>
            <a:xfrm>
              <a:off x="10280460" y="4967823"/>
              <a:ext cx="630930" cy="471273"/>
            </a:xfrm>
            <a:prstGeom prst="rect">
              <a:avLst/>
            </a:prstGeom>
            <a:noFill/>
            <a:ln>
              <a:noFill/>
            </a:ln>
          </p:spPr>
        </p:pic>
        <p:pic>
          <p:nvPicPr>
            <p:cNvPr id="309" name="Google Shape;309;p127"/>
            <p:cNvPicPr preferRelativeResize="0"/>
            <p:nvPr/>
          </p:nvPicPr>
          <p:blipFill rotWithShape="1">
            <a:blip r:embed="rId8">
              <a:alphaModFix/>
            </a:blip>
            <a:srcRect b="30055" l="74744" r="10688" t="23325"/>
            <a:stretch/>
          </p:blipFill>
          <p:spPr>
            <a:xfrm rot="1461832">
              <a:off x="10456526" y="4850932"/>
              <a:ext cx="147273" cy="471273"/>
            </a:xfrm>
            <a:prstGeom prst="rect">
              <a:avLst/>
            </a:prstGeom>
            <a:noFill/>
            <a:ln>
              <a:noFill/>
            </a:ln>
          </p:spPr>
        </p:pic>
      </p:grpSp>
      <p:sp>
        <p:nvSpPr>
          <p:cNvPr id="310" name="Google Shape;310;p127"/>
          <p:cNvSpPr/>
          <p:nvPr/>
        </p:nvSpPr>
        <p:spPr>
          <a:xfrm>
            <a:off x="3523676" y="164539"/>
            <a:ext cx="8241200" cy="603600"/>
          </a:xfrm>
          <a:prstGeom prst="rect">
            <a:avLst/>
          </a:prstGeom>
          <a:noFill/>
          <a:ln>
            <a:noFill/>
          </a:ln>
        </p:spPr>
        <p:txBody>
          <a:bodyPr anchorCtr="0" anchor="t" bIns="45650" lIns="91425" spcFirstLastPara="1" rIns="91425" wrap="square" tIns="45650">
            <a:noAutofit/>
          </a:bodyPr>
          <a:lstStyle/>
          <a:p>
            <a:pPr indent="0" lvl="0" marL="0" marR="0" rtl="1" algn="r">
              <a:lnSpc>
                <a:spcPct val="100000"/>
              </a:lnSpc>
              <a:spcBef>
                <a:spcPts val="0"/>
              </a:spcBef>
              <a:spcAft>
                <a:spcPts val="0"/>
              </a:spcAft>
              <a:buNone/>
            </a:pPr>
            <a:r>
              <a:rPr b="1" i="0" lang="ar-MA" sz="3200" u="none" cap="none" strike="noStrike">
                <a:solidFill>
                  <a:srgbClr val="44546A"/>
                </a:solidFill>
                <a:latin typeface="Calibri"/>
                <a:ea typeface="Calibri"/>
                <a:cs typeface="Calibri"/>
                <a:sym typeface="Calibri"/>
              </a:rPr>
              <a:t>أيقونات مخصصة للتلاميذ</a:t>
            </a:r>
            <a:endParaRPr b="0" i="0" sz="1867" u="none" cap="none" strike="noStrike">
              <a:solidFill>
                <a:srgbClr val="000000"/>
              </a:solidFill>
              <a:latin typeface="Arial"/>
              <a:ea typeface="Arial"/>
              <a:cs typeface="Arial"/>
              <a:sym typeface="Arial"/>
            </a:endParaRPr>
          </a:p>
        </p:txBody>
      </p:sp>
      <p:sp>
        <p:nvSpPr>
          <p:cNvPr id="311" name="Google Shape;311;p127"/>
          <p:cNvSpPr txBox="1"/>
          <p:nvPr/>
        </p:nvSpPr>
        <p:spPr>
          <a:xfrm>
            <a:off x="1725694" y="5633312"/>
            <a:ext cx="8677481"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None/>
            </a:pPr>
            <a:r>
              <a:rPr b="1" i="0" lang="ar-MA" sz="2000" u="none" cap="none" strike="noStrike">
                <a:solidFill>
                  <a:srgbClr val="44546A"/>
                </a:solidFill>
                <a:latin typeface="Calibri"/>
                <a:ea typeface="Calibri"/>
                <a:cs typeface="Calibri"/>
                <a:sym typeface="Calibri"/>
              </a:rPr>
              <a:t>يقوم التلاميذ إلى السبورة</a:t>
            </a:r>
            <a:endParaRPr b="0" i="0" sz="2000" u="none" cap="none" strike="noStrike">
              <a:solidFill>
                <a:srgbClr val="000000"/>
              </a:solidFill>
              <a:latin typeface="Arial"/>
              <a:ea typeface="Arial"/>
              <a:cs typeface="Arial"/>
              <a:sym typeface="Arial"/>
            </a:endParaRPr>
          </a:p>
        </p:txBody>
      </p:sp>
      <p:pic>
        <p:nvPicPr>
          <p:cNvPr id="312" name="Google Shape;312;p127"/>
          <p:cNvPicPr preferRelativeResize="0"/>
          <p:nvPr/>
        </p:nvPicPr>
        <p:blipFill rotWithShape="1">
          <a:blip r:embed="rId9">
            <a:alphaModFix/>
          </a:blip>
          <a:srcRect b="0" l="0" r="0" t="0"/>
          <a:stretch/>
        </p:blipFill>
        <p:spPr>
          <a:xfrm>
            <a:off x="10667145" y="5558363"/>
            <a:ext cx="648055" cy="648055"/>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العدة اللازمة">
  <p:cSld name="العدة اللازمة">
    <p:bg>
      <p:bgPr>
        <a:solidFill>
          <a:srgbClr val="DCE6F2"/>
        </a:solidFill>
      </p:bgPr>
    </p:bg>
    <p:spTree>
      <p:nvGrpSpPr>
        <p:cNvPr id="313" name="Shape 313"/>
        <p:cNvGrpSpPr/>
        <p:nvPr/>
      </p:nvGrpSpPr>
      <p:grpSpPr>
        <a:xfrm>
          <a:off x="0" y="0"/>
          <a:ext cx="0" cy="0"/>
          <a:chOff x="0" y="0"/>
          <a:chExt cx="0" cy="0"/>
        </a:xfrm>
      </p:grpSpPr>
      <p:sp>
        <p:nvSpPr>
          <p:cNvPr id="314" name="Google Shape;314;p128"/>
          <p:cNvSpPr/>
          <p:nvPr/>
        </p:nvSpPr>
        <p:spPr>
          <a:xfrm>
            <a:off x="1631623" y="1260278"/>
            <a:ext cx="9309992" cy="5232726"/>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315" name="Google Shape;315;p128"/>
          <p:cNvSpPr/>
          <p:nvPr/>
        </p:nvSpPr>
        <p:spPr>
          <a:xfrm>
            <a:off x="9292657" y="508746"/>
            <a:ext cx="3947196" cy="584801"/>
          </a:xfrm>
          <a:prstGeom prst="rect">
            <a:avLst/>
          </a:prstGeom>
          <a:noFill/>
          <a:ln>
            <a:noFill/>
          </a:ln>
        </p:spPr>
        <p:txBody>
          <a:bodyPr anchorCtr="0" anchor="t" bIns="45675" lIns="91425" spcFirstLastPara="1" rIns="91425" wrap="square" tIns="45675">
            <a:noAutofit/>
          </a:bodyPr>
          <a:lstStyle/>
          <a:p>
            <a:pPr indent="0" lvl="0" marL="0" marR="0" rtl="0" algn="l">
              <a:lnSpc>
                <a:spcPct val="90000"/>
              </a:lnSpc>
              <a:spcBef>
                <a:spcPts val="0"/>
              </a:spcBef>
              <a:spcAft>
                <a:spcPts val="0"/>
              </a:spcAft>
              <a:buNone/>
            </a:pPr>
            <a:r>
              <a:rPr b="1" i="0" lang="ar-MA" sz="3200" u="none" cap="none" strike="noStrike">
                <a:solidFill>
                  <a:srgbClr val="44546A"/>
                </a:solidFill>
                <a:latin typeface="Calibri"/>
                <a:ea typeface="Calibri"/>
                <a:cs typeface="Calibri"/>
                <a:sym typeface="Calibri"/>
              </a:rPr>
              <a:t>العدة اللازمة</a:t>
            </a:r>
            <a:endParaRPr b="1" i="0" sz="3200" u="none" cap="none" strike="noStrike">
              <a:solidFill>
                <a:srgbClr val="44546A"/>
              </a:solidFill>
              <a:latin typeface="Calibri"/>
              <a:ea typeface="Calibri"/>
              <a:cs typeface="Calibri"/>
              <a:sym typeface="Calibri"/>
            </a:endParaRPr>
          </a:p>
        </p:txBody>
      </p:sp>
      <p:sp>
        <p:nvSpPr>
          <p:cNvPr id="316" name="Google Shape;316;p128"/>
          <p:cNvSpPr txBox="1"/>
          <p:nvPr/>
        </p:nvSpPr>
        <p:spPr>
          <a:xfrm>
            <a:off x="1718486" y="1566690"/>
            <a:ext cx="4266849" cy="650167"/>
          </a:xfrm>
          <a:prstGeom prst="rect">
            <a:avLst/>
          </a:prstGeom>
          <a:solidFill>
            <a:schemeClr val="accent1"/>
          </a:solidFill>
          <a:ln>
            <a:noFill/>
          </a:ln>
        </p:spPr>
        <p:txBody>
          <a:bodyPr anchorCtr="1" anchor="ctr" bIns="60950" lIns="60950" spcFirstLastPara="1" rIns="60950" wrap="square" tIns="59975">
            <a:noAutofit/>
          </a:bodyPr>
          <a:lstStyle/>
          <a:p>
            <a:pPr indent="0" lvl="0" marL="0" marR="0" rtl="0" algn="ctr">
              <a:lnSpc>
                <a:spcPct val="130000"/>
              </a:lnSpc>
              <a:spcBef>
                <a:spcPts val="0"/>
              </a:spcBef>
              <a:spcAft>
                <a:spcPts val="0"/>
              </a:spcAft>
              <a:buNone/>
            </a:pPr>
            <a:r>
              <a:rPr b="1" i="0" lang="ar-MA" sz="2400" u="none" cap="none" strike="noStrike">
                <a:solidFill>
                  <a:srgbClr val="FFFFFF"/>
                </a:solidFill>
                <a:latin typeface="Calibri"/>
                <a:ea typeface="Calibri"/>
                <a:cs typeface="Calibri"/>
                <a:sym typeface="Calibri"/>
              </a:rPr>
              <a:t>عدة الأستاذ</a:t>
            </a:r>
            <a:endParaRPr b="1" i="0" sz="2400" u="none" cap="none" strike="noStrike">
              <a:solidFill>
                <a:srgbClr val="FFFFFF"/>
              </a:solidFill>
              <a:latin typeface="Calibri"/>
              <a:ea typeface="Calibri"/>
              <a:cs typeface="Calibri"/>
              <a:sym typeface="Calibri"/>
            </a:endParaRPr>
          </a:p>
        </p:txBody>
      </p:sp>
      <p:sp>
        <p:nvSpPr>
          <p:cNvPr id="317" name="Google Shape;317;p128"/>
          <p:cNvSpPr txBox="1"/>
          <p:nvPr/>
        </p:nvSpPr>
        <p:spPr>
          <a:xfrm>
            <a:off x="6201358" y="1566689"/>
            <a:ext cx="4360944" cy="650168"/>
          </a:xfrm>
          <a:prstGeom prst="rect">
            <a:avLst/>
          </a:prstGeom>
          <a:solidFill>
            <a:schemeClr val="accent1"/>
          </a:solidFill>
          <a:ln>
            <a:noFill/>
          </a:ln>
        </p:spPr>
        <p:txBody>
          <a:bodyPr anchorCtr="1" anchor="ctr" bIns="60950" lIns="60950" spcFirstLastPara="1" rIns="60950" wrap="square" tIns="59975">
            <a:noAutofit/>
          </a:bodyPr>
          <a:lstStyle/>
          <a:p>
            <a:pPr indent="0" lvl="0" marL="0" marR="0" rtl="0" algn="ctr">
              <a:lnSpc>
                <a:spcPct val="100000"/>
              </a:lnSpc>
              <a:spcBef>
                <a:spcPts val="0"/>
              </a:spcBef>
              <a:spcAft>
                <a:spcPts val="0"/>
              </a:spcAft>
              <a:buNone/>
            </a:pPr>
            <a:r>
              <a:rPr b="1" i="0" lang="ar-MA" sz="2400" u="none" cap="none" strike="noStrike">
                <a:solidFill>
                  <a:srgbClr val="FFFFFF"/>
                </a:solidFill>
                <a:latin typeface="Calibri"/>
                <a:ea typeface="Calibri"/>
                <a:cs typeface="Calibri"/>
                <a:sym typeface="Calibri"/>
              </a:rPr>
              <a:t>عدة التلميذ</a:t>
            </a:r>
            <a:endParaRPr b="1" i="0" sz="2400" u="none" cap="none" strike="noStrike">
              <a:solidFill>
                <a:srgbClr val="FFFFFF"/>
              </a:solidFill>
              <a:latin typeface="Calibri"/>
              <a:ea typeface="Calibri"/>
              <a:cs typeface="Calibri"/>
              <a:sym typeface="Calibri"/>
            </a:endParaRPr>
          </a:p>
        </p:txBody>
      </p:sp>
      <p:pic>
        <p:nvPicPr>
          <p:cNvPr descr="Image générée" id="318" name="Google Shape;318;p128"/>
          <p:cNvPicPr preferRelativeResize="0"/>
          <p:nvPr/>
        </p:nvPicPr>
        <p:blipFill rotWithShape="1">
          <a:blip r:embed="rId2">
            <a:alphaModFix/>
          </a:blip>
          <a:srcRect b="10678" l="0" r="0" t="11064"/>
          <a:stretch/>
        </p:blipFill>
        <p:spPr>
          <a:xfrm>
            <a:off x="11266255" y="178633"/>
            <a:ext cx="727815" cy="854359"/>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هيكلة الوحدة ">
  <p:cSld name="هيكلة الوحدة ">
    <p:bg>
      <p:bgPr>
        <a:solidFill>
          <a:srgbClr val="DCE6F2"/>
        </a:solidFill>
      </p:bgPr>
    </p:bg>
    <p:spTree>
      <p:nvGrpSpPr>
        <p:cNvPr id="319" name="Shape 319"/>
        <p:cNvGrpSpPr/>
        <p:nvPr/>
      </p:nvGrpSpPr>
      <p:grpSpPr>
        <a:xfrm>
          <a:off x="0" y="0"/>
          <a:ext cx="0" cy="0"/>
          <a:chOff x="0" y="0"/>
          <a:chExt cx="0" cy="0"/>
        </a:xfrm>
      </p:grpSpPr>
      <p:sp>
        <p:nvSpPr>
          <p:cNvPr id="320" name="Google Shape;320;p129"/>
          <p:cNvSpPr txBox="1"/>
          <p:nvPr/>
        </p:nvSpPr>
        <p:spPr>
          <a:xfrm>
            <a:off x="6937601" y="446738"/>
            <a:ext cx="4234074" cy="509110"/>
          </a:xfrm>
          <a:prstGeom prst="rect">
            <a:avLst/>
          </a:prstGeom>
          <a:noFill/>
          <a:ln>
            <a:noFill/>
          </a:ln>
        </p:spPr>
        <p:txBody>
          <a:bodyPr anchorCtr="0" anchor="t" bIns="0" lIns="0" spcFirstLastPara="1" rIns="0" wrap="square" tIns="0">
            <a:spAutoFit/>
          </a:bodyPr>
          <a:lstStyle/>
          <a:p>
            <a:pPr indent="0" lvl="0" marL="0" marR="0" rtl="1" algn="r">
              <a:lnSpc>
                <a:spcPct val="131250"/>
              </a:lnSpc>
              <a:spcBef>
                <a:spcPts val="0"/>
              </a:spcBef>
              <a:spcAft>
                <a:spcPts val="0"/>
              </a:spcAft>
              <a:buClr>
                <a:srgbClr val="000000"/>
              </a:buClr>
              <a:buSzPts val="3200"/>
              <a:buFont typeface="Arial"/>
              <a:buNone/>
            </a:pPr>
            <a:r>
              <a:rPr b="1" i="0" lang="ar-MA" sz="3200" u="none" cap="none" strike="noStrike">
                <a:solidFill>
                  <a:srgbClr val="44546A"/>
                </a:solidFill>
                <a:latin typeface="Calibri"/>
                <a:ea typeface="Calibri"/>
                <a:cs typeface="Calibri"/>
                <a:sym typeface="Calibri"/>
              </a:rPr>
              <a:t>هيكلة الوحدة الديداكتية:</a:t>
            </a:r>
            <a:endParaRPr b="1" i="0" sz="3200" u="none" cap="none" strike="noStrike">
              <a:solidFill>
                <a:srgbClr val="44546A"/>
              </a:solidFill>
              <a:latin typeface="Calibri"/>
              <a:ea typeface="Calibri"/>
              <a:cs typeface="Calibri"/>
              <a:sym typeface="Calibri"/>
            </a:endParaRPr>
          </a:p>
        </p:txBody>
      </p:sp>
      <p:sp>
        <p:nvSpPr>
          <p:cNvPr id="321" name="Google Shape;321;p129"/>
          <p:cNvSpPr/>
          <p:nvPr/>
        </p:nvSpPr>
        <p:spPr>
          <a:xfrm>
            <a:off x="6130654" y="1311586"/>
            <a:ext cx="5890794" cy="627084"/>
          </a:xfrm>
          <a:prstGeom prst="rect">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3200" u="none" cap="none" strike="noStrike">
                <a:solidFill>
                  <a:schemeClr val="lt1"/>
                </a:solidFill>
                <a:latin typeface="Arial"/>
                <a:ea typeface="Arial"/>
                <a:cs typeface="Arial"/>
                <a:sym typeface="Arial"/>
              </a:rPr>
              <a:t>الأسبوع الأول</a:t>
            </a:r>
            <a:endParaRPr b="1" i="0" sz="3200" u="none" cap="none" strike="noStrike">
              <a:solidFill>
                <a:schemeClr val="lt1"/>
              </a:solidFill>
              <a:latin typeface="Arial"/>
              <a:ea typeface="Arial"/>
              <a:cs typeface="Arial"/>
              <a:sym typeface="Arial"/>
            </a:endParaRPr>
          </a:p>
        </p:txBody>
      </p:sp>
      <p:sp>
        <p:nvSpPr>
          <p:cNvPr id="322" name="Google Shape;322;p129"/>
          <p:cNvSpPr/>
          <p:nvPr/>
        </p:nvSpPr>
        <p:spPr>
          <a:xfrm>
            <a:off x="123748" y="1311586"/>
            <a:ext cx="5890794" cy="627084"/>
          </a:xfrm>
          <a:prstGeom prst="rect">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3200" u="none" cap="none" strike="noStrike">
                <a:solidFill>
                  <a:schemeClr val="lt1"/>
                </a:solidFill>
                <a:latin typeface="Arial"/>
                <a:ea typeface="Arial"/>
                <a:cs typeface="Arial"/>
                <a:sym typeface="Arial"/>
              </a:rPr>
              <a:t>الأسبوع الثاني</a:t>
            </a:r>
            <a:endParaRPr b="1" i="0" sz="3200" u="none" cap="none" strike="noStrike">
              <a:solidFill>
                <a:schemeClr val="lt1"/>
              </a:solidFill>
              <a:latin typeface="Arial"/>
              <a:ea typeface="Arial"/>
              <a:cs typeface="Arial"/>
              <a:sym typeface="Arial"/>
            </a:endParaRPr>
          </a:p>
        </p:txBody>
      </p:sp>
      <p:pic>
        <p:nvPicPr>
          <p:cNvPr descr="Image générée" id="323" name="Google Shape;323;p129"/>
          <p:cNvPicPr preferRelativeResize="0"/>
          <p:nvPr/>
        </p:nvPicPr>
        <p:blipFill rotWithShape="1">
          <a:blip r:embed="rId2">
            <a:alphaModFix/>
          </a:blip>
          <a:srcRect b="10678" l="0" r="0" t="11064"/>
          <a:stretch/>
        </p:blipFill>
        <p:spPr>
          <a:xfrm>
            <a:off x="11266255" y="178633"/>
            <a:ext cx="727815" cy="854359"/>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توجيهات ديداكتيكية ">
  <p:cSld name="توجيهات ديداكتيكية ">
    <p:bg>
      <p:bgPr>
        <a:solidFill>
          <a:srgbClr val="DCE6F2"/>
        </a:solidFill>
      </p:bgPr>
    </p:bg>
    <p:spTree>
      <p:nvGrpSpPr>
        <p:cNvPr id="324" name="Shape 324"/>
        <p:cNvGrpSpPr/>
        <p:nvPr/>
      </p:nvGrpSpPr>
      <p:grpSpPr>
        <a:xfrm>
          <a:off x="0" y="0"/>
          <a:ext cx="0" cy="0"/>
          <a:chOff x="0" y="0"/>
          <a:chExt cx="0" cy="0"/>
        </a:xfrm>
      </p:grpSpPr>
      <p:sp>
        <p:nvSpPr>
          <p:cNvPr id="325" name="Google Shape;325;p130"/>
          <p:cNvSpPr/>
          <p:nvPr/>
        </p:nvSpPr>
        <p:spPr>
          <a:xfrm>
            <a:off x="1333383" y="336824"/>
            <a:ext cx="9932872" cy="494105"/>
          </a:xfrm>
          <a:prstGeom prst="rect">
            <a:avLst/>
          </a:prstGeom>
          <a:noFill/>
          <a:ln>
            <a:noFill/>
          </a:ln>
        </p:spPr>
        <p:txBody>
          <a:bodyPr anchorCtr="0" anchor="t" bIns="45675" lIns="91425" spcFirstLastPara="1" rIns="91425" wrap="square" tIns="45675">
            <a:noAutofit/>
          </a:bodyPr>
          <a:lstStyle/>
          <a:p>
            <a:pPr indent="0" lvl="0" marL="0" marR="0" rtl="1" algn="r">
              <a:lnSpc>
                <a:spcPct val="100000"/>
              </a:lnSpc>
              <a:spcBef>
                <a:spcPts val="0"/>
              </a:spcBef>
              <a:spcAft>
                <a:spcPts val="0"/>
              </a:spcAft>
              <a:buNone/>
            </a:pPr>
            <a:r>
              <a:rPr b="1" i="0" lang="ar-MA" sz="3200" u="none" cap="none" strike="noStrike">
                <a:solidFill>
                  <a:srgbClr val="44546A"/>
                </a:solidFill>
                <a:latin typeface="Calibri"/>
                <a:ea typeface="Calibri"/>
                <a:cs typeface="Calibri"/>
                <a:sym typeface="Calibri"/>
              </a:rPr>
              <a:t>توجيهات ديداكتيكية تخص هذه الحصة:</a:t>
            </a:r>
            <a:endParaRPr b="0" i="0" sz="2400" u="none" cap="none" strike="noStrike">
              <a:solidFill>
                <a:srgbClr val="44546A"/>
              </a:solidFill>
              <a:latin typeface="Arial"/>
              <a:ea typeface="Arial"/>
              <a:cs typeface="Arial"/>
              <a:sym typeface="Arial"/>
            </a:endParaRPr>
          </a:p>
        </p:txBody>
      </p:sp>
      <p:pic>
        <p:nvPicPr>
          <p:cNvPr descr="Image générée" id="326" name="Google Shape;326;p130"/>
          <p:cNvPicPr preferRelativeResize="0"/>
          <p:nvPr/>
        </p:nvPicPr>
        <p:blipFill rotWithShape="1">
          <a:blip r:embed="rId2">
            <a:alphaModFix/>
          </a:blip>
          <a:srcRect b="10678" l="0" r="0" t="11064"/>
          <a:stretch/>
        </p:blipFill>
        <p:spPr>
          <a:xfrm>
            <a:off x="11266255" y="178633"/>
            <a:ext cx="727815" cy="854359"/>
          </a:xfrm>
          <a:prstGeom prst="rect">
            <a:avLst/>
          </a:prstGeom>
          <a:noFill/>
          <a:ln>
            <a:noFill/>
          </a:ln>
        </p:spPr>
      </p:pic>
      <p:sp>
        <p:nvSpPr>
          <p:cNvPr id="327" name="Google Shape;327;p130"/>
          <p:cNvSpPr txBox="1"/>
          <p:nvPr>
            <p:ph idx="1" type="body"/>
          </p:nvPr>
        </p:nvSpPr>
        <p:spPr>
          <a:xfrm>
            <a:off x="698500" y="1093535"/>
            <a:ext cx="9194528" cy="1071438"/>
          </a:xfrm>
          <a:prstGeom prst="rect">
            <a:avLst/>
          </a:prstGeom>
          <a:noFill/>
          <a:ln>
            <a:noFill/>
          </a:ln>
        </p:spPr>
        <p:txBody>
          <a:bodyPr anchorCtr="0" anchor="ctr"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1600"/>
              <a:buFont typeface="Arial"/>
              <a:buNone/>
              <a:defRPr b="0" sz="1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1800"/>
              <a:buNone/>
              <a:defRPr sz="18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1800"/>
              <a:buNone/>
              <a:defRPr sz="18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1800"/>
              <a:buNone/>
              <a:defRPr sz="18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1800"/>
              <a:buNone/>
              <a:defRPr sz="18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8" name="Google Shape;328;p130"/>
          <p:cNvSpPr txBox="1"/>
          <p:nvPr>
            <p:ph idx="2" type="body"/>
          </p:nvPr>
        </p:nvSpPr>
        <p:spPr>
          <a:xfrm>
            <a:off x="698500" y="3494248"/>
            <a:ext cx="9194528" cy="2052114"/>
          </a:xfrm>
          <a:prstGeom prst="rect">
            <a:avLst/>
          </a:prstGeom>
          <a:noFill/>
          <a:ln>
            <a:noFill/>
          </a:ln>
        </p:spPr>
        <p:txBody>
          <a:bodyPr anchorCtr="0" anchor="ctr" bIns="45700" lIns="91425" spcFirstLastPara="1" rIns="91425" wrap="square" tIns="45700">
            <a:normAutofit/>
          </a:bodyPr>
          <a:lstStyle>
            <a:lvl1pPr indent="-228600" lvl="0" marL="457200" rtl="1" algn="r">
              <a:lnSpc>
                <a:spcPct val="90000"/>
              </a:lnSpc>
              <a:spcBef>
                <a:spcPts val="1000"/>
              </a:spcBef>
              <a:spcAft>
                <a:spcPts val="0"/>
              </a:spcAft>
              <a:buClr>
                <a:srgbClr val="000000"/>
              </a:buClr>
              <a:buSzPts val="1200"/>
              <a:buFont typeface="Arial"/>
              <a:buNone/>
              <a:defRPr b="0" i="0" sz="1800" u="none" cap="none" strike="noStrike">
                <a:solidFill>
                  <a:srgbClr val="000000"/>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1800"/>
              <a:buNone/>
              <a:defRPr sz="18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1800"/>
              <a:buNone/>
              <a:defRPr sz="18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1800"/>
              <a:buNone/>
              <a:defRPr sz="18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1800"/>
              <a:buNone/>
              <a:defRPr sz="18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9" name="Google Shape;329;p130"/>
          <p:cNvSpPr txBox="1"/>
          <p:nvPr>
            <p:ph idx="3" type="body"/>
          </p:nvPr>
        </p:nvSpPr>
        <p:spPr>
          <a:xfrm>
            <a:off x="623898" y="5575116"/>
            <a:ext cx="9194528" cy="1071438"/>
          </a:xfrm>
          <a:prstGeom prst="rect">
            <a:avLst/>
          </a:prstGeom>
          <a:noFill/>
          <a:ln>
            <a:noFill/>
          </a:ln>
        </p:spPr>
        <p:txBody>
          <a:bodyPr anchorCtr="0" anchor="ctr" bIns="45700" lIns="91425" spcFirstLastPara="1" rIns="91425" wrap="square" tIns="45700">
            <a:normAutofit/>
          </a:bodyPr>
          <a:lstStyle>
            <a:lvl1pPr indent="-304800" lvl="0" marL="457200" rtl="1" algn="r">
              <a:lnSpc>
                <a:spcPct val="90000"/>
              </a:lnSpc>
              <a:spcBef>
                <a:spcPts val="1000"/>
              </a:spcBef>
              <a:spcAft>
                <a:spcPts val="0"/>
              </a:spcAft>
              <a:buClr>
                <a:srgbClr val="000000"/>
              </a:buClr>
              <a:buSzPts val="1200"/>
              <a:buFont typeface="Arial"/>
              <a:buChar char="•"/>
              <a:defRPr b="0" i="0" sz="1800" u="none" cap="none" strike="noStrike">
                <a:solidFill>
                  <a:srgbClr val="000000"/>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1800"/>
              <a:buNone/>
              <a:defRPr sz="18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1800"/>
              <a:buNone/>
              <a:defRPr sz="18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1800"/>
              <a:buNone/>
              <a:defRPr sz="18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1800"/>
              <a:buNone/>
              <a:defRPr sz="18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0" name="Google Shape;330;p130"/>
          <p:cNvSpPr txBox="1"/>
          <p:nvPr>
            <p:ph idx="4" type="body"/>
          </p:nvPr>
        </p:nvSpPr>
        <p:spPr>
          <a:xfrm>
            <a:off x="758053" y="2173652"/>
            <a:ext cx="9194528" cy="1071438"/>
          </a:xfrm>
          <a:prstGeom prst="rect">
            <a:avLst/>
          </a:prstGeom>
          <a:noFill/>
          <a:ln>
            <a:noFill/>
          </a:ln>
        </p:spPr>
        <p:txBody>
          <a:bodyPr anchorCtr="0" anchor="ctr" bIns="45700" lIns="91425" spcFirstLastPara="1" rIns="91425" wrap="square" tIns="45700">
            <a:normAutofit/>
          </a:bodyPr>
          <a:lstStyle>
            <a:lvl1pPr indent="-228600" lvl="0" marL="457200" rtl="1" algn="r">
              <a:lnSpc>
                <a:spcPct val="90000"/>
              </a:lnSpc>
              <a:spcBef>
                <a:spcPts val="1000"/>
              </a:spcBef>
              <a:spcAft>
                <a:spcPts val="0"/>
              </a:spcAft>
              <a:buClr>
                <a:srgbClr val="000000"/>
              </a:buClr>
              <a:buSzPts val="1200"/>
              <a:buFont typeface="Arial"/>
              <a:buNone/>
              <a:defRPr b="0" i="0" sz="1600" u="none" cap="none" strike="noStrike">
                <a:solidFill>
                  <a:srgbClr val="000000"/>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1800"/>
              <a:buNone/>
              <a:defRPr sz="18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1800"/>
              <a:buNone/>
              <a:defRPr sz="18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1800"/>
              <a:buNone/>
              <a:defRPr sz="18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1800"/>
              <a:buNone/>
              <a:defRPr sz="18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الموارد التعليمية ">
  <p:cSld name="الموارد التعليمية ">
    <p:bg>
      <p:bgPr>
        <a:solidFill>
          <a:srgbClr val="DCE6F2"/>
        </a:solidFill>
      </p:bgPr>
    </p:bg>
    <p:spTree>
      <p:nvGrpSpPr>
        <p:cNvPr id="331" name="Shape 331"/>
        <p:cNvGrpSpPr/>
        <p:nvPr/>
      </p:nvGrpSpPr>
      <p:grpSpPr>
        <a:xfrm>
          <a:off x="0" y="0"/>
          <a:ext cx="0" cy="0"/>
          <a:chOff x="0" y="0"/>
          <a:chExt cx="0" cy="0"/>
        </a:xfrm>
      </p:grpSpPr>
      <p:sp>
        <p:nvSpPr>
          <p:cNvPr id="332" name="Google Shape;332;p131"/>
          <p:cNvSpPr/>
          <p:nvPr/>
        </p:nvSpPr>
        <p:spPr>
          <a:xfrm>
            <a:off x="-614135" y="376739"/>
            <a:ext cx="11800115" cy="602723"/>
          </a:xfrm>
          <a:prstGeom prst="rect">
            <a:avLst/>
          </a:prstGeom>
          <a:noFill/>
          <a:ln>
            <a:noFill/>
          </a:ln>
        </p:spPr>
        <p:txBody>
          <a:bodyPr anchorCtr="0" anchor="t" bIns="45675" lIns="91425" spcFirstLastPara="1" rIns="91425" wrap="square" tIns="45675">
            <a:noAutofit/>
          </a:bodyPr>
          <a:lstStyle/>
          <a:p>
            <a:pPr indent="0" lvl="0" marL="0" marR="0" rtl="1" algn="r">
              <a:lnSpc>
                <a:spcPct val="100000"/>
              </a:lnSpc>
              <a:spcBef>
                <a:spcPts val="0"/>
              </a:spcBef>
              <a:spcAft>
                <a:spcPts val="0"/>
              </a:spcAft>
              <a:buNone/>
            </a:pPr>
            <a:r>
              <a:rPr b="1" i="0" lang="ar-MA" sz="3200" u="none" cap="none" strike="noStrike">
                <a:solidFill>
                  <a:srgbClr val="44546A"/>
                </a:solidFill>
                <a:latin typeface="Arial"/>
                <a:ea typeface="Arial"/>
                <a:cs typeface="Arial"/>
                <a:sym typeface="Arial"/>
              </a:rPr>
              <a:t>توظيف الأستاذ للموارد التعليمية :</a:t>
            </a:r>
            <a:endParaRPr b="1" i="0" sz="3200" u="none" cap="none" strike="noStrike">
              <a:solidFill>
                <a:srgbClr val="FF0000"/>
              </a:solidFill>
              <a:latin typeface="Calibri"/>
              <a:ea typeface="Calibri"/>
              <a:cs typeface="Calibri"/>
              <a:sym typeface="Calibri"/>
            </a:endParaRPr>
          </a:p>
        </p:txBody>
      </p:sp>
      <p:pic>
        <p:nvPicPr>
          <p:cNvPr descr="Image générée" id="333" name="Google Shape;333;p131"/>
          <p:cNvPicPr preferRelativeResize="0"/>
          <p:nvPr/>
        </p:nvPicPr>
        <p:blipFill rotWithShape="1">
          <a:blip r:embed="rId2">
            <a:alphaModFix/>
          </a:blip>
          <a:srcRect b="10678" l="0" r="0" t="11064"/>
          <a:stretch/>
        </p:blipFill>
        <p:spPr>
          <a:xfrm>
            <a:off x="11266255" y="178633"/>
            <a:ext cx="727815" cy="854359"/>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الممارسة البيداغوجية ">
  <p:cSld name="الممارسة البيداغوجية ">
    <p:bg>
      <p:bgPr>
        <a:solidFill>
          <a:srgbClr val="DCE6F2"/>
        </a:solidFill>
      </p:bgPr>
    </p:bg>
    <p:spTree>
      <p:nvGrpSpPr>
        <p:cNvPr id="334" name="Shape 334"/>
        <p:cNvGrpSpPr/>
        <p:nvPr/>
      </p:nvGrpSpPr>
      <p:grpSpPr>
        <a:xfrm>
          <a:off x="0" y="0"/>
          <a:ext cx="0" cy="0"/>
          <a:chOff x="0" y="0"/>
          <a:chExt cx="0" cy="0"/>
        </a:xfrm>
      </p:grpSpPr>
      <p:sp>
        <p:nvSpPr>
          <p:cNvPr id="335" name="Google Shape;335;p132"/>
          <p:cNvSpPr/>
          <p:nvPr/>
        </p:nvSpPr>
        <p:spPr>
          <a:xfrm>
            <a:off x="1333383" y="352159"/>
            <a:ext cx="9932872" cy="494105"/>
          </a:xfrm>
          <a:prstGeom prst="rect">
            <a:avLst/>
          </a:prstGeom>
          <a:noFill/>
          <a:ln>
            <a:noFill/>
          </a:ln>
        </p:spPr>
        <p:txBody>
          <a:bodyPr anchorCtr="0" anchor="t" bIns="45675" lIns="91425" spcFirstLastPara="1" rIns="91425" wrap="square" tIns="45675">
            <a:noAutofit/>
          </a:bodyPr>
          <a:lstStyle/>
          <a:p>
            <a:pPr indent="0" lvl="0" marL="0" marR="0" rtl="1" algn="r">
              <a:lnSpc>
                <a:spcPct val="100000"/>
              </a:lnSpc>
              <a:spcBef>
                <a:spcPts val="0"/>
              </a:spcBef>
              <a:spcAft>
                <a:spcPts val="0"/>
              </a:spcAft>
              <a:buNone/>
            </a:pPr>
            <a:r>
              <a:rPr b="1" i="0" lang="ar-MA" sz="3200" u="none" cap="none" strike="noStrike">
                <a:solidFill>
                  <a:srgbClr val="44546A"/>
                </a:solidFill>
                <a:latin typeface="Calibri"/>
                <a:ea typeface="Calibri"/>
                <a:cs typeface="Calibri"/>
                <a:sym typeface="Calibri"/>
              </a:rPr>
              <a:t>الممارسة البيداغوجية الفعالة لهذا الأسبوع:</a:t>
            </a:r>
            <a:endParaRPr b="0" i="0" sz="2400" u="none" cap="none" strike="noStrike">
              <a:solidFill>
                <a:srgbClr val="44546A"/>
              </a:solidFill>
              <a:latin typeface="Arial"/>
              <a:ea typeface="Arial"/>
              <a:cs typeface="Arial"/>
              <a:sym typeface="Arial"/>
            </a:endParaRPr>
          </a:p>
        </p:txBody>
      </p:sp>
      <p:pic>
        <p:nvPicPr>
          <p:cNvPr descr="Image générée" id="336" name="Google Shape;336;p132"/>
          <p:cNvPicPr preferRelativeResize="0"/>
          <p:nvPr/>
        </p:nvPicPr>
        <p:blipFill rotWithShape="1">
          <a:blip r:embed="rId2">
            <a:alphaModFix/>
          </a:blip>
          <a:srcRect b="10678" l="0" r="0" t="11064"/>
          <a:stretch/>
        </p:blipFill>
        <p:spPr>
          <a:xfrm>
            <a:off x="11266255" y="178633"/>
            <a:ext cx="727815" cy="854359"/>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uverture de la séance">
  <p:cSld name="Ouverture de la séance">
    <p:bg>
      <p:bgPr>
        <a:gradFill>
          <a:gsLst>
            <a:gs pos="0">
              <a:srgbClr val="F19D19"/>
            </a:gs>
            <a:gs pos="3000">
              <a:schemeClr val="lt1"/>
            </a:gs>
            <a:gs pos="94000">
              <a:srgbClr val="F19D19"/>
            </a:gs>
            <a:gs pos="100000">
              <a:srgbClr val="F19D19"/>
            </a:gs>
          </a:gsLst>
          <a:path path="circle">
            <a:fillToRect b="50%" l="50%" r="50%" t="50%"/>
          </a:path>
          <a:tileRect/>
        </a:gradFill>
      </p:bgPr>
    </p:bg>
    <p:spTree>
      <p:nvGrpSpPr>
        <p:cNvPr id="337" name="Shape 337"/>
        <p:cNvGrpSpPr/>
        <p:nvPr/>
      </p:nvGrpSpPr>
      <p:grpSpPr>
        <a:xfrm>
          <a:off x="0" y="0"/>
          <a:ext cx="0" cy="0"/>
          <a:chOff x="0" y="0"/>
          <a:chExt cx="0" cy="0"/>
        </a:xfrm>
      </p:grpSpPr>
      <p:grpSp>
        <p:nvGrpSpPr>
          <p:cNvPr id="338" name="Google Shape;338;p133"/>
          <p:cNvGrpSpPr/>
          <p:nvPr/>
        </p:nvGrpSpPr>
        <p:grpSpPr>
          <a:xfrm>
            <a:off x="812158" y="844906"/>
            <a:ext cx="10567685" cy="5198169"/>
            <a:chOff x="2184399" y="1402024"/>
            <a:chExt cx="7823200" cy="4942038"/>
          </a:xfrm>
        </p:grpSpPr>
        <p:sp>
          <p:nvSpPr>
            <p:cNvPr id="339" name="Google Shape;339;p133"/>
            <p:cNvSpPr/>
            <p:nvPr/>
          </p:nvSpPr>
          <p:spPr>
            <a:xfrm>
              <a:off x="2184399" y="1402024"/>
              <a:ext cx="7823200" cy="4942038"/>
            </a:xfrm>
            <a:prstGeom prst="roundRect">
              <a:avLst>
                <a:gd fmla="val 2665" name="adj"/>
              </a:avLst>
            </a:prstGeom>
            <a:solidFill>
              <a:srgbClr val="F19D19"/>
            </a:solidFill>
            <a:ln cap="flat" cmpd="sng" w="19050">
              <a:solidFill>
                <a:srgbClr val="F19D19"/>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340" name="Google Shape;340;p133"/>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5600" u="none" cap="none" strike="noStrike">
                <a:solidFill>
                  <a:srgbClr val="000000"/>
                </a:solidFill>
                <a:latin typeface="Calibri"/>
                <a:ea typeface="Calibri"/>
                <a:cs typeface="Calibri"/>
                <a:sym typeface="Calibri"/>
              </a:endParaRPr>
            </a:p>
          </p:txBody>
        </p:sp>
      </p:grpSp>
      <p:sp>
        <p:nvSpPr>
          <p:cNvPr id="341" name="Google Shape;341;p133"/>
          <p:cNvSpPr/>
          <p:nvPr/>
        </p:nvSpPr>
        <p:spPr>
          <a:xfrm>
            <a:off x="10285532" y="4917801"/>
            <a:ext cx="936370" cy="936371"/>
          </a:xfrm>
          <a:prstGeom prst="ellipse">
            <a:avLst/>
          </a:prstGeom>
          <a:blipFill rotWithShape="1">
            <a:blip r:embed="rId2">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342" name="Google Shape;342;p133"/>
          <p:cNvSpPr txBox="1"/>
          <p:nvPr/>
        </p:nvSpPr>
        <p:spPr>
          <a:xfrm>
            <a:off x="946951" y="3651380"/>
            <a:ext cx="10298101"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ar-MA" sz="4400" u="none" cap="none" strike="noStrike">
                <a:solidFill>
                  <a:srgbClr val="F19D19"/>
                </a:solidFill>
                <a:latin typeface="Calibri"/>
                <a:ea typeface="Calibri"/>
                <a:cs typeface="Calibri"/>
                <a:sym typeface="Calibri"/>
              </a:rPr>
              <a:t>افتتاح الحصة</a:t>
            </a:r>
            <a:endParaRPr b="1" i="0" sz="4400" u="none" cap="none" strike="noStrike">
              <a:solidFill>
                <a:srgbClr val="F19D19"/>
              </a:solidFill>
              <a:latin typeface="Calibri"/>
              <a:ea typeface="Calibri"/>
              <a:cs typeface="Calibri"/>
              <a:sym typeface="Calibri"/>
            </a:endParaRPr>
          </a:p>
        </p:txBody>
      </p:sp>
      <p:pic>
        <p:nvPicPr>
          <p:cNvPr id="343" name="Google Shape;343;p133"/>
          <p:cNvPicPr preferRelativeResize="0"/>
          <p:nvPr/>
        </p:nvPicPr>
        <p:blipFill rotWithShape="1">
          <a:blip r:embed="rId3">
            <a:alphaModFix/>
          </a:blip>
          <a:srcRect b="0" l="0" r="0" t="0"/>
          <a:stretch/>
        </p:blipFill>
        <p:spPr>
          <a:xfrm>
            <a:off x="4973623" y="1310778"/>
            <a:ext cx="2096135" cy="2158333"/>
          </a:xfrm>
          <a:prstGeom prst="rect">
            <a:avLst/>
          </a:prstGeom>
          <a:noFill/>
          <a:ln>
            <a:noFill/>
          </a:ln>
        </p:spPr>
      </p:pic>
      <p:pic>
        <p:nvPicPr>
          <p:cNvPr id="344" name="Google Shape;344;p133"/>
          <p:cNvPicPr preferRelativeResize="0"/>
          <p:nvPr/>
        </p:nvPicPr>
        <p:blipFill rotWithShape="1">
          <a:blip r:embed="rId4">
            <a:alphaModFix/>
          </a:blip>
          <a:srcRect b="0" l="0" r="0" t="0"/>
          <a:stretch/>
        </p:blipFill>
        <p:spPr>
          <a:xfrm>
            <a:off x="6261214" y="1609414"/>
            <a:ext cx="649253" cy="649253"/>
          </a:xfrm>
          <a:prstGeom prst="rect">
            <a:avLst/>
          </a:prstGeom>
          <a:noFill/>
          <a:ln>
            <a:noFill/>
          </a:ln>
        </p:spPr>
      </p:pic>
      <p:sp>
        <p:nvSpPr>
          <p:cNvPr id="345" name="Google Shape;345;p133"/>
          <p:cNvSpPr txBox="1"/>
          <p:nvPr>
            <p:ph idx="1" type="body"/>
          </p:nvPr>
        </p:nvSpPr>
        <p:spPr>
          <a:xfrm>
            <a:off x="8686801" y="5236960"/>
            <a:ext cx="1598732" cy="503301"/>
          </a:xfrm>
          <a:prstGeom prst="rect">
            <a:avLst/>
          </a:prstGeom>
          <a:noFill/>
          <a:ln>
            <a:noFill/>
          </a:ln>
        </p:spPr>
        <p:txBody>
          <a:bodyPr anchorCtr="0" anchor="ctr" bIns="45700" lIns="91425" spcFirstLastPara="1" rIns="91425" wrap="square" tIns="45700">
            <a:noAutofit/>
          </a:bodyPr>
          <a:lstStyle>
            <a:lvl1pPr indent="-228600" lvl="0" marL="457200" rtl="1" algn="r">
              <a:lnSpc>
                <a:spcPct val="90000"/>
              </a:lnSpc>
              <a:spcBef>
                <a:spcPts val="1000"/>
              </a:spcBef>
              <a:spcAft>
                <a:spcPts val="0"/>
              </a:spcAft>
              <a:buClr>
                <a:schemeClr val="dk1"/>
              </a:buClr>
              <a:buSzPts val="2800"/>
              <a:buNone/>
              <a:defRPr b="1" sz="28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نشاط اعتيادي">
  <p:cSld name="نشاط اعتيادي">
    <p:spTree>
      <p:nvGrpSpPr>
        <p:cNvPr id="346" name="Shape 346"/>
        <p:cNvGrpSpPr/>
        <p:nvPr/>
      </p:nvGrpSpPr>
      <p:grpSpPr>
        <a:xfrm>
          <a:off x="0" y="0"/>
          <a:ext cx="0" cy="0"/>
          <a:chOff x="0" y="0"/>
          <a:chExt cx="0" cy="0"/>
        </a:xfrm>
      </p:grpSpPr>
      <p:grpSp>
        <p:nvGrpSpPr>
          <p:cNvPr id="347" name="Google Shape;347;p134"/>
          <p:cNvGrpSpPr/>
          <p:nvPr/>
        </p:nvGrpSpPr>
        <p:grpSpPr>
          <a:xfrm>
            <a:off x="4932835" y="1459304"/>
            <a:ext cx="6054377" cy="3711725"/>
            <a:chOff x="1715066" y="1103461"/>
            <a:chExt cx="5717724" cy="3124203"/>
          </a:xfrm>
        </p:grpSpPr>
        <p:sp>
          <p:nvSpPr>
            <p:cNvPr id="348" name="Google Shape;348;p134"/>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49" name="Google Shape;349;p134"/>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50" name="Google Shape;350;p134"/>
          <p:cNvSpPr txBox="1"/>
          <p:nvPr/>
        </p:nvSpPr>
        <p:spPr>
          <a:xfrm>
            <a:off x="5001813" y="2239385"/>
            <a:ext cx="5985399" cy="819904"/>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4400" u="none" cap="none" strike="noStrike">
                <a:solidFill>
                  <a:schemeClr val="accent2"/>
                </a:solidFill>
                <a:latin typeface="Calibri"/>
                <a:ea typeface="Calibri"/>
                <a:cs typeface="Calibri"/>
                <a:sym typeface="Calibri"/>
              </a:rPr>
              <a:t>نشاط اعتيادي</a:t>
            </a:r>
            <a:endParaRPr b="1" i="0" sz="4400" u="none" cap="none" strike="noStrike">
              <a:solidFill>
                <a:srgbClr val="F19D19"/>
              </a:solidFill>
              <a:latin typeface="Arial"/>
              <a:ea typeface="Arial"/>
              <a:cs typeface="Arial"/>
              <a:sym typeface="Arial"/>
            </a:endParaRPr>
          </a:p>
        </p:txBody>
      </p:sp>
      <p:sp>
        <p:nvSpPr>
          <p:cNvPr id="351" name="Google Shape;351;p134"/>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rtl="1"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Une image contenant dessin humoristique, habits, garçon, Dessin d’enfant&#10;&#10;Le contenu généré par l’IA peut être incorrect." id="352" name="Google Shape;352;p134"/>
          <p:cNvPicPr preferRelativeResize="0"/>
          <p:nvPr/>
        </p:nvPicPr>
        <p:blipFill rotWithShape="1">
          <a:blip r:embed="rId2">
            <a:alphaModFix/>
          </a:blip>
          <a:srcRect b="0" l="0" r="0" t="0"/>
          <a:stretch/>
        </p:blipFill>
        <p:spPr>
          <a:xfrm>
            <a:off x="782370" y="1727822"/>
            <a:ext cx="3207836" cy="3013422"/>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حديث غير رسمي">
  <p:cSld name="حديث غير رسمي">
    <p:spTree>
      <p:nvGrpSpPr>
        <p:cNvPr id="353" name="Shape 353"/>
        <p:cNvGrpSpPr/>
        <p:nvPr/>
      </p:nvGrpSpPr>
      <p:grpSpPr>
        <a:xfrm>
          <a:off x="0" y="0"/>
          <a:ext cx="0" cy="0"/>
          <a:chOff x="0" y="0"/>
          <a:chExt cx="0" cy="0"/>
        </a:xfrm>
      </p:grpSpPr>
      <p:grpSp>
        <p:nvGrpSpPr>
          <p:cNvPr id="354" name="Google Shape;354;p135"/>
          <p:cNvGrpSpPr/>
          <p:nvPr/>
        </p:nvGrpSpPr>
        <p:grpSpPr>
          <a:xfrm>
            <a:off x="4932835" y="1459304"/>
            <a:ext cx="6054377" cy="3711725"/>
            <a:chOff x="1715066" y="1103461"/>
            <a:chExt cx="5717724" cy="3124203"/>
          </a:xfrm>
        </p:grpSpPr>
        <p:sp>
          <p:nvSpPr>
            <p:cNvPr id="355" name="Google Shape;355;p135"/>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56" name="Google Shape;356;p135"/>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57" name="Google Shape;357;p135"/>
          <p:cNvSpPr txBox="1"/>
          <p:nvPr/>
        </p:nvSpPr>
        <p:spPr>
          <a:xfrm>
            <a:off x="5025419" y="1993162"/>
            <a:ext cx="5985399" cy="999313"/>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00" u="none" cap="none" strike="noStrike">
                <a:solidFill>
                  <a:srgbClr val="F19D19"/>
                </a:solidFill>
                <a:latin typeface="Calibri"/>
                <a:ea typeface="Calibri"/>
                <a:cs typeface="Calibri"/>
                <a:sym typeface="Calibri"/>
              </a:rPr>
              <a:t>حديث غير رسمي</a:t>
            </a:r>
            <a:endParaRPr b="1" i="0" sz="5400" u="none" cap="none" strike="noStrike">
              <a:solidFill>
                <a:srgbClr val="F19D19"/>
              </a:solidFill>
              <a:latin typeface="Calibri"/>
              <a:ea typeface="Calibri"/>
              <a:cs typeface="Calibri"/>
              <a:sym typeface="Calibri"/>
            </a:endParaRPr>
          </a:p>
        </p:txBody>
      </p:sp>
      <p:sp>
        <p:nvSpPr>
          <p:cNvPr id="358" name="Google Shape;358;p135"/>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rtl="1"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359" name="Google Shape;359;p135"/>
          <p:cNvPicPr preferRelativeResize="0"/>
          <p:nvPr/>
        </p:nvPicPr>
        <p:blipFill rotWithShape="1">
          <a:blip r:embed="rId2">
            <a:alphaModFix/>
          </a:blip>
          <a:srcRect b="40889" l="0" r="0" t="0"/>
          <a:stretch/>
        </p:blipFill>
        <p:spPr>
          <a:xfrm>
            <a:off x="902886" y="2065568"/>
            <a:ext cx="3021413" cy="3298301"/>
          </a:xfrm>
          <a:prstGeom prst="rect">
            <a:avLst/>
          </a:prstGeom>
          <a:noFill/>
          <a:ln>
            <a:noFill/>
          </a:ln>
        </p:spPr>
      </p:pic>
      <p:sp>
        <p:nvSpPr>
          <p:cNvPr id="360" name="Google Shape;360;p135"/>
          <p:cNvSpPr/>
          <p:nvPr/>
        </p:nvSpPr>
        <p:spPr>
          <a:xfrm>
            <a:off x="2019235" y="1994010"/>
            <a:ext cx="668491" cy="658367"/>
          </a:xfrm>
          <a:custGeom>
            <a:rect b="b" l="l" r="r" t="t"/>
            <a:pathLst>
              <a:path extrusionOk="0" h="2558" w="2759">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Georgia"/>
              <a:ea typeface="Georgia"/>
              <a:cs typeface="Georgia"/>
              <a:sym typeface="Georgia"/>
            </a:endParaRPr>
          </a:p>
        </p:txBody>
      </p:sp>
      <p:sp>
        <p:nvSpPr>
          <p:cNvPr id="361" name="Google Shape;361;p135"/>
          <p:cNvSpPr/>
          <p:nvPr/>
        </p:nvSpPr>
        <p:spPr>
          <a:xfrm rot="220151">
            <a:off x="2293520" y="2187361"/>
            <a:ext cx="564995" cy="593434"/>
          </a:xfrm>
          <a:custGeom>
            <a:rect b="b" l="l" r="r" t="t"/>
            <a:pathLst>
              <a:path extrusionOk="0" h="2303" w="2331">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Georgia"/>
              <a:ea typeface="Georgia"/>
              <a:cs typeface="Georgia"/>
              <a:sym typeface="Georgia"/>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مراقبة إنجاز الواجبات المنزلية">
  <p:cSld name="مراقبة إنجاز الواجبات المنزلية">
    <p:spTree>
      <p:nvGrpSpPr>
        <p:cNvPr id="362" name="Shape 362"/>
        <p:cNvGrpSpPr/>
        <p:nvPr/>
      </p:nvGrpSpPr>
      <p:grpSpPr>
        <a:xfrm>
          <a:off x="0" y="0"/>
          <a:ext cx="0" cy="0"/>
          <a:chOff x="0" y="0"/>
          <a:chExt cx="0" cy="0"/>
        </a:xfrm>
      </p:grpSpPr>
      <p:grpSp>
        <p:nvGrpSpPr>
          <p:cNvPr id="363" name="Google Shape;363;p136"/>
          <p:cNvGrpSpPr/>
          <p:nvPr/>
        </p:nvGrpSpPr>
        <p:grpSpPr>
          <a:xfrm>
            <a:off x="4932835" y="1459304"/>
            <a:ext cx="6054377" cy="3711725"/>
            <a:chOff x="1715066" y="1103461"/>
            <a:chExt cx="5717724" cy="3124203"/>
          </a:xfrm>
        </p:grpSpPr>
        <p:sp>
          <p:nvSpPr>
            <p:cNvPr id="364" name="Google Shape;364;p136"/>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65" name="Google Shape;365;p136"/>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66" name="Google Shape;366;p136"/>
          <p:cNvSpPr txBox="1"/>
          <p:nvPr/>
        </p:nvSpPr>
        <p:spPr>
          <a:xfrm>
            <a:off x="5264727" y="2131992"/>
            <a:ext cx="5458691" cy="1706942"/>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4400" u="none" cap="none" strike="noStrike">
                <a:solidFill>
                  <a:schemeClr val="accent2"/>
                </a:solidFill>
                <a:latin typeface="Calibri"/>
                <a:ea typeface="Calibri"/>
                <a:cs typeface="Calibri"/>
                <a:sym typeface="Calibri"/>
              </a:rPr>
              <a:t>مراقبة إنجاز الواجبات المنزلية</a:t>
            </a:r>
            <a:endParaRPr b="1" i="0" sz="4400" u="none" cap="none" strike="noStrike">
              <a:solidFill>
                <a:srgbClr val="F19D19"/>
              </a:solidFill>
              <a:latin typeface="Arial"/>
              <a:ea typeface="Arial"/>
              <a:cs typeface="Arial"/>
              <a:sym typeface="Arial"/>
            </a:endParaRPr>
          </a:p>
        </p:txBody>
      </p:sp>
      <p:sp>
        <p:nvSpPr>
          <p:cNvPr id="367" name="Google Shape;367;p136"/>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rtl="1"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Une image contenant Visage humain, personne, habits, dessin&#10;&#10;Le contenu généré par l’IA peut être incorrect." id="368" name="Google Shape;368;p136"/>
          <p:cNvPicPr preferRelativeResize="0"/>
          <p:nvPr/>
        </p:nvPicPr>
        <p:blipFill rotWithShape="1">
          <a:blip r:embed="rId2">
            <a:alphaModFix/>
          </a:blip>
          <a:srcRect b="0" l="0" r="0" t="0"/>
          <a:stretch/>
        </p:blipFill>
        <p:spPr>
          <a:xfrm>
            <a:off x="289743" y="1746941"/>
            <a:ext cx="3766659" cy="3766659"/>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استرجاع المكتسبات">
  <p:cSld name="استرجاع المكتسبات">
    <p:spTree>
      <p:nvGrpSpPr>
        <p:cNvPr id="369" name="Shape 369"/>
        <p:cNvGrpSpPr/>
        <p:nvPr/>
      </p:nvGrpSpPr>
      <p:grpSpPr>
        <a:xfrm>
          <a:off x="0" y="0"/>
          <a:ext cx="0" cy="0"/>
          <a:chOff x="0" y="0"/>
          <a:chExt cx="0" cy="0"/>
        </a:xfrm>
      </p:grpSpPr>
      <p:grpSp>
        <p:nvGrpSpPr>
          <p:cNvPr id="370" name="Google Shape;370;p137"/>
          <p:cNvGrpSpPr/>
          <p:nvPr/>
        </p:nvGrpSpPr>
        <p:grpSpPr>
          <a:xfrm>
            <a:off x="4932835" y="1459304"/>
            <a:ext cx="6054377" cy="3711725"/>
            <a:chOff x="1715066" y="1103461"/>
            <a:chExt cx="5717724" cy="3124203"/>
          </a:xfrm>
        </p:grpSpPr>
        <p:sp>
          <p:nvSpPr>
            <p:cNvPr id="371" name="Google Shape;371;p137"/>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72" name="Google Shape;372;p137"/>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73" name="Google Shape;373;p137"/>
          <p:cNvSpPr txBox="1"/>
          <p:nvPr/>
        </p:nvSpPr>
        <p:spPr>
          <a:xfrm>
            <a:off x="5025419" y="1840616"/>
            <a:ext cx="5985399" cy="999313"/>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00" u="none" cap="none" strike="noStrike">
                <a:solidFill>
                  <a:srgbClr val="F19D19"/>
                </a:solidFill>
                <a:latin typeface="Calibri"/>
                <a:ea typeface="Calibri"/>
                <a:cs typeface="Calibri"/>
                <a:sym typeface="Calibri"/>
              </a:rPr>
              <a:t>استرجاع المكتسبات</a:t>
            </a:r>
            <a:endParaRPr b="1" i="0" sz="5400" u="none" cap="none" strike="noStrike">
              <a:solidFill>
                <a:srgbClr val="F19D19"/>
              </a:solidFill>
              <a:latin typeface="Calibri"/>
              <a:ea typeface="Calibri"/>
              <a:cs typeface="Calibri"/>
              <a:sym typeface="Calibri"/>
            </a:endParaRPr>
          </a:p>
        </p:txBody>
      </p:sp>
      <p:sp>
        <p:nvSpPr>
          <p:cNvPr id="374" name="Google Shape;374;p137"/>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rtl="1"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375" name="Google Shape;375;p137"/>
          <p:cNvPicPr preferRelativeResize="0"/>
          <p:nvPr/>
        </p:nvPicPr>
        <p:blipFill rotWithShape="1">
          <a:blip r:embed="rId2">
            <a:alphaModFix/>
          </a:blip>
          <a:srcRect b="0" l="0" r="0" t="0"/>
          <a:stretch/>
        </p:blipFill>
        <p:spPr>
          <a:xfrm>
            <a:off x="399616" y="1583362"/>
            <a:ext cx="3843765" cy="3843765"/>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التصريح بالأهداف">
  <p:cSld name="التصريح بالأهداف">
    <p:spTree>
      <p:nvGrpSpPr>
        <p:cNvPr id="376" name="Shape 376"/>
        <p:cNvGrpSpPr/>
        <p:nvPr/>
      </p:nvGrpSpPr>
      <p:grpSpPr>
        <a:xfrm>
          <a:off x="0" y="0"/>
          <a:ext cx="0" cy="0"/>
          <a:chOff x="0" y="0"/>
          <a:chExt cx="0" cy="0"/>
        </a:xfrm>
      </p:grpSpPr>
      <p:grpSp>
        <p:nvGrpSpPr>
          <p:cNvPr id="377" name="Google Shape;377;p138"/>
          <p:cNvGrpSpPr/>
          <p:nvPr/>
        </p:nvGrpSpPr>
        <p:grpSpPr>
          <a:xfrm>
            <a:off x="4932835" y="1459304"/>
            <a:ext cx="6054377" cy="3711725"/>
            <a:chOff x="1715066" y="1103461"/>
            <a:chExt cx="5717724" cy="3124203"/>
          </a:xfrm>
        </p:grpSpPr>
        <p:sp>
          <p:nvSpPr>
            <p:cNvPr id="378" name="Google Shape;378;p138"/>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79" name="Google Shape;379;p138"/>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80" name="Google Shape;380;p138"/>
          <p:cNvSpPr txBox="1"/>
          <p:nvPr/>
        </p:nvSpPr>
        <p:spPr>
          <a:xfrm>
            <a:off x="5001813" y="2239385"/>
            <a:ext cx="5985399" cy="819904"/>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4400" u="none" cap="none" strike="noStrike">
                <a:solidFill>
                  <a:schemeClr val="accent2"/>
                </a:solidFill>
                <a:latin typeface="Calibri"/>
                <a:ea typeface="Calibri"/>
                <a:cs typeface="Calibri"/>
                <a:sym typeface="Calibri"/>
              </a:rPr>
              <a:t>التصريح بالأهداف</a:t>
            </a:r>
            <a:endParaRPr b="1" i="0" sz="4400" u="none" cap="none" strike="noStrike">
              <a:solidFill>
                <a:srgbClr val="F19D19"/>
              </a:solidFill>
              <a:latin typeface="Arial"/>
              <a:ea typeface="Arial"/>
              <a:cs typeface="Arial"/>
              <a:sym typeface="Arial"/>
            </a:endParaRPr>
          </a:p>
        </p:txBody>
      </p:sp>
      <p:sp>
        <p:nvSpPr>
          <p:cNvPr id="381" name="Google Shape;381;p138"/>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rtl="1"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382" name="Google Shape;382;p138"/>
          <p:cNvPicPr preferRelativeResize="0"/>
          <p:nvPr/>
        </p:nvPicPr>
        <p:blipFill rotWithShape="1">
          <a:blip r:embed="rId2">
            <a:alphaModFix/>
          </a:blip>
          <a:srcRect b="0" l="0" r="0" t="0"/>
          <a:stretch/>
        </p:blipFill>
        <p:spPr>
          <a:xfrm>
            <a:off x="841920" y="1708359"/>
            <a:ext cx="2829300" cy="3206541"/>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الفهم العام">
  <p:cSld name="الفهم العام">
    <p:spTree>
      <p:nvGrpSpPr>
        <p:cNvPr id="383" name="Shape 383"/>
        <p:cNvGrpSpPr/>
        <p:nvPr/>
      </p:nvGrpSpPr>
      <p:grpSpPr>
        <a:xfrm>
          <a:off x="0" y="0"/>
          <a:ext cx="0" cy="0"/>
          <a:chOff x="0" y="0"/>
          <a:chExt cx="0" cy="0"/>
        </a:xfrm>
      </p:grpSpPr>
      <p:grpSp>
        <p:nvGrpSpPr>
          <p:cNvPr id="384" name="Google Shape;384;p139"/>
          <p:cNvGrpSpPr/>
          <p:nvPr/>
        </p:nvGrpSpPr>
        <p:grpSpPr>
          <a:xfrm>
            <a:off x="4932835" y="1459304"/>
            <a:ext cx="6054377" cy="3711725"/>
            <a:chOff x="1715066" y="1103461"/>
            <a:chExt cx="5717724" cy="3124203"/>
          </a:xfrm>
        </p:grpSpPr>
        <p:sp>
          <p:nvSpPr>
            <p:cNvPr id="385" name="Google Shape;385;p139"/>
            <p:cNvSpPr/>
            <p:nvPr/>
          </p:nvSpPr>
          <p:spPr>
            <a:xfrm>
              <a:off x="1715066" y="1103461"/>
              <a:ext cx="5717724" cy="3124203"/>
            </a:xfrm>
            <a:prstGeom prst="rect">
              <a:avLst/>
            </a:prstGeom>
            <a:solidFill>
              <a:schemeClr val="accent1"/>
            </a:solidFill>
            <a:ln cap="flat" cmpd="sng" w="9525">
              <a:solidFill>
                <a:srgbClr val="156082"/>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86" name="Google Shape;386;p139"/>
            <p:cNvSpPr/>
            <p:nvPr/>
          </p:nvSpPr>
          <p:spPr>
            <a:xfrm>
              <a:off x="1802501" y="1179667"/>
              <a:ext cx="5542845" cy="2971800"/>
            </a:xfrm>
            <a:prstGeom prst="rect">
              <a:avLst/>
            </a:prstGeom>
            <a:solidFill>
              <a:srgbClr val="FFFFFF"/>
            </a:solidFill>
            <a:ln cap="flat" cmpd="sng" w="9525">
              <a:solidFill>
                <a:srgbClr val="156082"/>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pic>
        <p:nvPicPr>
          <p:cNvPr id="387" name="Google Shape;387;p139"/>
          <p:cNvPicPr preferRelativeResize="0"/>
          <p:nvPr/>
        </p:nvPicPr>
        <p:blipFill rotWithShape="1">
          <a:blip r:embed="rId2">
            <a:alphaModFix/>
          </a:blip>
          <a:srcRect b="0" l="0" r="0" t="0"/>
          <a:stretch/>
        </p:blipFill>
        <p:spPr>
          <a:xfrm>
            <a:off x="861539" y="1553667"/>
            <a:ext cx="3291362" cy="3291362"/>
          </a:xfrm>
          <a:prstGeom prst="rect">
            <a:avLst/>
          </a:prstGeom>
          <a:noFill/>
          <a:ln>
            <a:noFill/>
          </a:ln>
        </p:spPr>
      </p:pic>
      <p:sp>
        <p:nvSpPr>
          <p:cNvPr id="388" name="Google Shape;388;p139"/>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rtl="1"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9" name="Google Shape;389;p139"/>
          <p:cNvSpPr txBox="1"/>
          <p:nvPr>
            <p:ph idx="2" type="body"/>
          </p:nvPr>
        </p:nvSpPr>
        <p:spPr>
          <a:xfrm>
            <a:off x="5025419" y="2287934"/>
            <a:ext cx="5869201" cy="4188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156082"/>
              </a:buClr>
              <a:buSzPts val="4400"/>
              <a:buNone/>
              <a:defRPr b="1" i="0" sz="4400" u="none" cap="none" strike="noStrike">
                <a:solidFill>
                  <a:srgbClr val="15608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القراءة بطلاقة">
  <p:cSld name="القراءة بطلاقة">
    <p:spTree>
      <p:nvGrpSpPr>
        <p:cNvPr id="390" name="Shape 390"/>
        <p:cNvGrpSpPr/>
        <p:nvPr/>
      </p:nvGrpSpPr>
      <p:grpSpPr>
        <a:xfrm>
          <a:off x="0" y="0"/>
          <a:ext cx="0" cy="0"/>
          <a:chOff x="0" y="0"/>
          <a:chExt cx="0" cy="0"/>
        </a:xfrm>
      </p:grpSpPr>
      <p:grpSp>
        <p:nvGrpSpPr>
          <p:cNvPr id="391" name="Google Shape;391;p140"/>
          <p:cNvGrpSpPr/>
          <p:nvPr/>
        </p:nvGrpSpPr>
        <p:grpSpPr>
          <a:xfrm>
            <a:off x="4932835" y="1459304"/>
            <a:ext cx="6054377" cy="3711725"/>
            <a:chOff x="1715066" y="1103461"/>
            <a:chExt cx="5717724" cy="3124203"/>
          </a:xfrm>
        </p:grpSpPr>
        <p:sp>
          <p:nvSpPr>
            <p:cNvPr id="392" name="Google Shape;392;p140"/>
            <p:cNvSpPr/>
            <p:nvPr/>
          </p:nvSpPr>
          <p:spPr>
            <a:xfrm>
              <a:off x="1715066" y="1103461"/>
              <a:ext cx="5717724" cy="3124203"/>
            </a:xfrm>
            <a:prstGeom prst="rect">
              <a:avLst/>
            </a:prstGeom>
            <a:solidFill>
              <a:schemeClr val="accent1"/>
            </a:solidFill>
            <a:ln cap="flat" cmpd="sng" w="9525">
              <a:solidFill>
                <a:srgbClr val="156082"/>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93" name="Google Shape;393;p140"/>
            <p:cNvSpPr/>
            <p:nvPr/>
          </p:nvSpPr>
          <p:spPr>
            <a:xfrm>
              <a:off x="1802501" y="1179667"/>
              <a:ext cx="5542845" cy="2971800"/>
            </a:xfrm>
            <a:prstGeom prst="rect">
              <a:avLst/>
            </a:prstGeom>
            <a:solidFill>
              <a:srgbClr val="FFFFFF"/>
            </a:solidFill>
            <a:ln cap="flat" cmpd="sng" w="9525">
              <a:solidFill>
                <a:srgbClr val="156082"/>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94" name="Google Shape;394;p140"/>
          <p:cNvSpPr txBox="1"/>
          <p:nvPr/>
        </p:nvSpPr>
        <p:spPr>
          <a:xfrm>
            <a:off x="5001813" y="2239385"/>
            <a:ext cx="5985399" cy="821572"/>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4400" u="none" cap="none" strike="noStrike">
                <a:solidFill>
                  <a:srgbClr val="156082"/>
                </a:solidFill>
                <a:latin typeface="Arial"/>
                <a:ea typeface="Arial"/>
                <a:cs typeface="Arial"/>
                <a:sym typeface="Arial"/>
              </a:rPr>
              <a:t>القراءة بطلاقة</a:t>
            </a:r>
            <a:endParaRPr b="1" i="0" sz="4400" u="none" cap="none" strike="noStrike">
              <a:solidFill>
                <a:srgbClr val="156082"/>
              </a:solidFill>
              <a:latin typeface="Arial"/>
              <a:ea typeface="Arial"/>
              <a:cs typeface="Arial"/>
              <a:sym typeface="Arial"/>
            </a:endParaRPr>
          </a:p>
        </p:txBody>
      </p:sp>
      <p:sp>
        <p:nvSpPr>
          <p:cNvPr id="395" name="Google Shape;395;p140"/>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rtl="1"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396" name="Google Shape;396;p140"/>
          <p:cNvPicPr preferRelativeResize="0"/>
          <p:nvPr/>
        </p:nvPicPr>
        <p:blipFill rotWithShape="1">
          <a:blip r:embed="rId2">
            <a:alphaModFix/>
          </a:blip>
          <a:srcRect b="0" l="0" r="0" t="0"/>
          <a:stretch/>
        </p:blipFill>
        <p:spPr>
          <a:xfrm>
            <a:off x="698853" y="1567032"/>
            <a:ext cx="3528999" cy="3528999"/>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الممارسة الجماعية">
  <p:cSld name="الممارسة الجماعية">
    <p:bg>
      <p:bgPr>
        <a:gradFill>
          <a:gsLst>
            <a:gs pos="0">
              <a:srgbClr val="FFFFFF"/>
            </a:gs>
            <a:gs pos="21000">
              <a:srgbClr val="FFFFFF"/>
            </a:gs>
            <a:gs pos="41000">
              <a:srgbClr val="1D6FA9"/>
            </a:gs>
            <a:gs pos="100000">
              <a:srgbClr val="FFFFFF"/>
            </a:gs>
          </a:gsLst>
          <a:path path="circle">
            <a:fillToRect b="50%" l="50%" r="50%" t="50%"/>
          </a:path>
          <a:tileRect/>
        </a:gradFill>
      </p:bgPr>
    </p:bg>
    <p:spTree>
      <p:nvGrpSpPr>
        <p:cNvPr id="397" name="Shape 397"/>
        <p:cNvGrpSpPr/>
        <p:nvPr/>
      </p:nvGrpSpPr>
      <p:grpSpPr>
        <a:xfrm>
          <a:off x="0" y="0"/>
          <a:ext cx="0" cy="0"/>
          <a:chOff x="0" y="0"/>
          <a:chExt cx="0" cy="0"/>
        </a:xfrm>
      </p:grpSpPr>
      <p:grpSp>
        <p:nvGrpSpPr>
          <p:cNvPr id="398" name="Google Shape;398;p141"/>
          <p:cNvGrpSpPr/>
          <p:nvPr/>
        </p:nvGrpSpPr>
        <p:grpSpPr>
          <a:xfrm>
            <a:off x="812159" y="829917"/>
            <a:ext cx="10567685" cy="5198169"/>
            <a:chOff x="2184400" y="1402025"/>
            <a:chExt cx="7823200" cy="4942038"/>
          </a:xfrm>
        </p:grpSpPr>
        <p:sp>
          <p:nvSpPr>
            <p:cNvPr id="399" name="Google Shape;399;p141"/>
            <p:cNvSpPr/>
            <p:nvPr/>
          </p:nvSpPr>
          <p:spPr>
            <a:xfrm>
              <a:off x="2184400" y="1402025"/>
              <a:ext cx="7823200" cy="4942038"/>
            </a:xfrm>
            <a:prstGeom prst="roundRect">
              <a:avLst>
                <a:gd fmla="val 2665" name="adj"/>
              </a:avLst>
            </a:prstGeom>
            <a:solidFill>
              <a:srgbClr val="0F9ED5"/>
            </a:solidFill>
            <a:ln cap="flat" cmpd="sng" w="19050">
              <a:solidFill>
                <a:srgbClr val="0F9ED5"/>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400" name="Google Shape;400;p141"/>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None/>
              </a:pPr>
              <a:r>
                <a:rPr b="1" i="0" lang="ar-MA" sz="4400" u="none" cap="none" strike="noStrike">
                  <a:solidFill>
                    <a:srgbClr val="0F9ED5"/>
                  </a:solidFill>
                  <a:latin typeface="Calibri"/>
                  <a:ea typeface="Calibri"/>
                  <a:cs typeface="Calibri"/>
                  <a:sym typeface="Calibri"/>
                </a:rPr>
                <a:t>الممارسة الجماعية</a:t>
              </a:r>
              <a:endParaRPr b="1" i="0" sz="4400" u="none" cap="none" strike="noStrike">
                <a:solidFill>
                  <a:srgbClr val="0F9ED5"/>
                </a:solidFill>
                <a:latin typeface="Calibri"/>
                <a:ea typeface="Calibri"/>
                <a:cs typeface="Calibri"/>
                <a:sym typeface="Calibri"/>
              </a:endParaRPr>
            </a:p>
          </p:txBody>
        </p:sp>
      </p:grpSp>
      <p:sp>
        <p:nvSpPr>
          <p:cNvPr id="401" name="Google Shape;401;p141"/>
          <p:cNvSpPr/>
          <p:nvPr/>
        </p:nvSpPr>
        <p:spPr>
          <a:xfrm>
            <a:off x="10285532" y="4917801"/>
            <a:ext cx="936370" cy="936371"/>
          </a:xfrm>
          <a:prstGeom prst="ellipse">
            <a:avLst/>
          </a:prstGeom>
          <a:blipFill rotWithShape="1">
            <a:blip r:embed="rId2">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pic>
        <p:nvPicPr>
          <p:cNvPr id="402" name="Google Shape;402;p141"/>
          <p:cNvPicPr preferRelativeResize="0"/>
          <p:nvPr/>
        </p:nvPicPr>
        <p:blipFill rotWithShape="1">
          <a:blip r:embed="rId3">
            <a:alphaModFix/>
          </a:blip>
          <a:srcRect b="0" l="0" r="0" t="0"/>
          <a:stretch/>
        </p:blipFill>
        <p:spPr>
          <a:xfrm>
            <a:off x="4992506" y="1398207"/>
            <a:ext cx="2206989" cy="2206989"/>
          </a:xfrm>
          <a:prstGeom prst="rect">
            <a:avLst/>
          </a:prstGeom>
          <a:noFill/>
          <a:ln>
            <a:noFill/>
          </a:ln>
        </p:spPr>
      </p:pic>
      <p:sp>
        <p:nvSpPr>
          <p:cNvPr id="403" name="Google Shape;403;p141"/>
          <p:cNvSpPr txBox="1"/>
          <p:nvPr>
            <p:ph idx="1" type="body"/>
          </p:nvPr>
        </p:nvSpPr>
        <p:spPr>
          <a:xfrm>
            <a:off x="7950201" y="5236960"/>
            <a:ext cx="2335332" cy="503301"/>
          </a:xfrm>
          <a:prstGeom prst="rect">
            <a:avLst/>
          </a:prstGeom>
          <a:noFill/>
          <a:ln>
            <a:noFill/>
          </a:ln>
        </p:spPr>
        <p:txBody>
          <a:bodyPr anchorCtr="0" anchor="ctr" bIns="45700" lIns="91425" spcFirstLastPara="1" rIns="91425" wrap="square" tIns="45700">
            <a:noAutofit/>
          </a:bodyPr>
          <a:lstStyle>
            <a:lvl1pPr indent="-228600" lvl="0" marL="457200" rtl="1" algn="r">
              <a:lnSpc>
                <a:spcPct val="90000"/>
              </a:lnSpc>
              <a:spcBef>
                <a:spcPts val="1000"/>
              </a:spcBef>
              <a:spcAft>
                <a:spcPts val="0"/>
              </a:spcAft>
              <a:buClr>
                <a:schemeClr val="dk1"/>
              </a:buClr>
              <a:buSzPts val="2800"/>
              <a:buNone/>
              <a:defRPr b="1" sz="28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الممارسة الثنائية">
  <p:cSld name="الممارسة الثنائية">
    <p:bg>
      <p:bgPr>
        <a:gradFill>
          <a:gsLst>
            <a:gs pos="0">
              <a:srgbClr val="16537F"/>
            </a:gs>
            <a:gs pos="8000">
              <a:srgbClr val="16537F"/>
            </a:gs>
            <a:gs pos="39000">
              <a:srgbClr val="FFFFFF"/>
            </a:gs>
            <a:gs pos="73000">
              <a:srgbClr val="16537F"/>
            </a:gs>
            <a:gs pos="100000">
              <a:srgbClr val="16537F"/>
            </a:gs>
          </a:gsLst>
          <a:path path="circle">
            <a:fillToRect b="50%" l="50%" r="50%" t="50%"/>
          </a:path>
          <a:tileRect/>
        </a:gradFill>
      </p:bgPr>
    </p:bg>
    <p:spTree>
      <p:nvGrpSpPr>
        <p:cNvPr id="404" name="Shape 404"/>
        <p:cNvGrpSpPr/>
        <p:nvPr/>
      </p:nvGrpSpPr>
      <p:grpSpPr>
        <a:xfrm>
          <a:off x="0" y="0"/>
          <a:ext cx="0" cy="0"/>
          <a:chOff x="0" y="0"/>
          <a:chExt cx="0" cy="0"/>
        </a:xfrm>
      </p:grpSpPr>
      <p:grpSp>
        <p:nvGrpSpPr>
          <p:cNvPr id="405" name="Google Shape;405;p142"/>
          <p:cNvGrpSpPr/>
          <p:nvPr/>
        </p:nvGrpSpPr>
        <p:grpSpPr>
          <a:xfrm>
            <a:off x="812159" y="829917"/>
            <a:ext cx="10567685" cy="5198169"/>
            <a:chOff x="2184400" y="1402025"/>
            <a:chExt cx="7823200" cy="4942038"/>
          </a:xfrm>
        </p:grpSpPr>
        <p:sp>
          <p:nvSpPr>
            <p:cNvPr id="406" name="Google Shape;406;p142"/>
            <p:cNvSpPr/>
            <p:nvPr/>
          </p:nvSpPr>
          <p:spPr>
            <a:xfrm>
              <a:off x="2184400" y="1402025"/>
              <a:ext cx="7823200" cy="4942038"/>
            </a:xfrm>
            <a:prstGeom prst="roundRect">
              <a:avLst>
                <a:gd fmla="val 2665" name="adj"/>
              </a:avLst>
            </a:prstGeom>
            <a:solidFill>
              <a:srgbClr val="0070C0"/>
            </a:solidFill>
            <a:ln cap="flat" cmpd="sng" w="19050">
              <a:solidFill>
                <a:srgbClr val="0070C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407" name="Google Shape;407;p142"/>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None/>
              </a:pPr>
              <a:r>
                <a:t/>
              </a:r>
              <a:endParaRPr b="1" i="0" sz="4400" u="none" cap="none" strike="noStrike">
                <a:solidFill>
                  <a:srgbClr val="0070C0"/>
                </a:solidFill>
                <a:latin typeface="Calibri"/>
                <a:ea typeface="Calibri"/>
                <a:cs typeface="Calibri"/>
                <a:sym typeface="Calibri"/>
              </a:endParaRPr>
            </a:p>
            <a:p>
              <a:pPr indent="0" lvl="0" marL="0" marR="0" rtl="0" algn="ctr">
                <a:lnSpc>
                  <a:spcPct val="100000"/>
                </a:lnSpc>
                <a:spcBef>
                  <a:spcPts val="0"/>
                </a:spcBef>
                <a:spcAft>
                  <a:spcPts val="0"/>
                </a:spcAft>
                <a:buNone/>
              </a:pPr>
              <a:r>
                <a:rPr b="1" i="0" lang="ar-MA" sz="4400" u="none" cap="none" strike="noStrike">
                  <a:solidFill>
                    <a:srgbClr val="1D6FA9"/>
                  </a:solidFill>
                  <a:latin typeface="Calibri"/>
                  <a:ea typeface="Calibri"/>
                  <a:cs typeface="Calibri"/>
                  <a:sym typeface="Calibri"/>
                </a:rPr>
                <a:t>الممارسة الثنائية</a:t>
              </a:r>
              <a:endParaRPr b="1" i="0" sz="4400" u="none" cap="none" strike="noStrike">
                <a:solidFill>
                  <a:srgbClr val="0070C0"/>
                </a:solidFill>
                <a:latin typeface="Calibri"/>
                <a:ea typeface="Calibri"/>
                <a:cs typeface="Calibri"/>
                <a:sym typeface="Calibri"/>
              </a:endParaRPr>
            </a:p>
          </p:txBody>
        </p:sp>
      </p:grpSp>
      <p:sp>
        <p:nvSpPr>
          <p:cNvPr id="408" name="Google Shape;408;p142"/>
          <p:cNvSpPr/>
          <p:nvPr/>
        </p:nvSpPr>
        <p:spPr>
          <a:xfrm>
            <a:off x="10285532" y="4917801"/>
            <a:ext cx="936370" cy="936371"/>
          </a:xfrm>
          <a:prstGeom prst="ellipse">
            <a:avLst/>
          </a:prstGeom>
          <a:blipFill rotWithShape="1">
            <a:blip r:embed="rId2">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409" name="Google Shape;409;p142"/>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Autofit/>
          </a:bodyPr>
          <a:lstStyle>
            <a:lvl1pPr indent="-228600" lvl="0" marL="457200" rtl="1" algn="r">
              <a:lnSpc>
                <a:spcPct val="90000"/>
              </a:lnSpc>
              <a:spcBef>
                <a:spcPts val="1000"/>
              </a:spcBef>
              <a:spcAft>
                <a:spcPts val="0"/>
              </a:spcAft>
              <a:buClr>
                <a:schemeClr val="dk1"/>
              </a:buClr>
              <a:buSzPts val="2800"/>
              <a:buNone/>
              <a:defRPr b="1" sz="28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Une image contenant habits, Dessin d’enfant, table, meubles&#10;&#10;Le contenu généré par l’IA peut être incorrect." id="410" name="Google Shape;410;p142"/>
          <p:cNvPicPr preferRelativeResize="0"/>
          <p:nvPr/>
        </p:nvPicPr>
        <p:blipFill rotWithShape="1">
          <a:blip r:embed="rId3">
            <a:alphaModFix/>
          </a:blip>
          <a:srcRect b="0" l="0" r="0" t="0"/>
          <a:stretch/>
        </p:blipFill>
        <p:spPr>
          <a:xfrm>
            <a:off x="5214148" y="1642070"/>
            <a:ext cx="2149140" cy="2149140"/>
          </a:xfrm>
          <a:prstGeom prst="rect">
            <a:avLst/>
          </a:prstGeom>
          <a:noFill/>
          <a:ln>
            <a:noFill/>
          </a:ln>
        </p:spPr>
      </p:pic>
      <p:sp>
        <p:nvSpPr>
          <p:cNvPr id="411" name="Google Shape;411;p142"/>
          <p:cNvSpPr/>
          <p:nvPr/>
        </p:nvSpPr>
        <p:spPr>
          <a:xfrm>
            <a:off x="5455920" y="1269999"/>
            <a:ext cx="1097280" cy="615263"/>
          </a:xfrm>
          <a:prstGeom prst="cloudCallout">
            <a:avLst>
              <a:gd fmla="val -22817" name="adj1"/>
              <a:gd fmla="val 83298" name="adj2"/>
            </a:avLst>
          </a:prstGeom>
          <a:solidFill>
            <a:srgbClr val="F9F1DC"/>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1300" u="none" cap="none" strike="noStrike">
                <a:solidFill>
                  <a:schemeClr val="dk1"/>
                </a:solidFill>
                <a:latin typeface="Arial"/>
                <a:ea typeface="Arial"/>
                <a:cs typeface="Arial"/>
                <a:sym typeface="Arial"/>
              </a:rPr>
              <a:t>تساءلت ما إذا...</a:t>
            </a:r>
            <a:endParaRPr b="1" i="0" sz="1300" u="none" cap="none" strike="noStrike">
              <a:solidFill>
                <a:schemeClr val="dk1"/>
              </a:solidFill>
              <a:latin typeface="Arial"/>
              <a:ea typeface="Arial"/>
              <a:cs typeface="Arial"/>
              <a:sym typeface="Arial"/>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الممارسة المستقلة">
  <p:cSld name="الممارسة المستقلة">
    <p:bg>
      <p:bgPr>
        <a:gradFill>
          <a:gsLst>
            <a:gs pos="0">
              <a:srgbClr val="8BC145"/>
            </a:gs>
            <a:gs pos="2000">
              <a:srgbClr val="8BC145"/>
            </a:gs>
            <a:gs pos="74000">
              <a:srgbClr val="FFFFFF"/>
            </a:gs>
            <a:gs pos="91000">
              <a:srgbClr val="8BC145"/>
            </a:gs>
            <a:gs pos="100000">
              <a:srgbClr val="8BC145"/>
            </a:gs>
          </a:gsLst>
          <a:path path="circle">
            <a:fillToRect b="50%" l="50%" r="50%" t="50%"/>
          </a:path>
          <a:tileRect/>
        </a:gradFill>
      </p:bgPr>
    </p:bg>
    <p:spTree>
      <p:nvGrpSpPr>
        <p:cNvPr id="412" name="Shape 412"/>
        <p:cNvGrpSpPr/>
        <p:nvPr/>
      </p:nvGrpSpPr>
      <p:grpSpPr>
        <a:xfrm>
          <a:off x="0" y="0"/>
          <a:ext cx="0" cy="0"/>
          <a:chOff x="0" y="0"/>
          <a:chExt cx="0" cy="0"/>
        </a:xfrm>
      </p:grpSpPr>
      <p:grpSp>
        <p:nvGrpSpPr>
          <p:cNvPr id="413" name="Google Shape;413;p143"/>
          <p:cNvGrpSpPr/>
          <p:nvPr/>
        </p:nvGrpSpPr>
        <p:grpSpPr>
          <a:xfrm>
            <a:off x="812159" y="829917"/>
            <a:ext cx="10567685" cy="5198169"/>
            <a:chOff x="2184400" y="1402025"/>
            <a:chExt cx="7823200" cy="4942038"/>
          </a:xfrm>
        </p:grpSpPr>
        <p:sp>
          <p:nvSpPr>
            <p:cNvPr id="414" name="Google Shape;414;p143"/>
            <p:cNvSpPr/>
            <p:nvPr/>
          </p:nvSpPr>
          <p:spPr>
            <a:xfrm>
              <a:off x="2184400" y="1402025"/>
              <a:ext cx="7823200" cy="4942038"/>
            </a:xfrm>
            <a:prstGeom prst="roundRect">
              <a:avLst>
                <a:gd fmla="val 2665" name="adj"/>
              </a:avLst>
            </a:prstGeom>
            <a:solidFill>
              <a:srgbClr val="8BC145"/>
            </a:solidFill>
            <a:ln cap="flat" cmpd="sng" w="19050">
              <a:solidFill>
                <a:srgbClr val="8BC145"/>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415" name="Google Shape;415;p143"/>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40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None/>
              </a:pPr>
              <a:r>
                <a:t/>
              </a:r>
              <a:endParaRPr b="1" i="0" sz="40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None/>
              </a:pPr>
              <a:r>
                <a:rPr b="1" i="0" lang="ar-MA" sz="4400" u="none" cap="none" strike="noStrike">
                  <a:solidFill>
                    <a:srgbClr val="92D050"/>
                  </a:solidFill>
                  <a:latin typeface="Calibri"/>
                  <a:ea typeface="Calibri"/>
                  <a:cs typeface="Calibri"/>
                  <a:sym typeface="Calibri"/>
                </a:rPr>
                <a:t>الممارسة المستقلة</a:t>
              </a:r>
              <a:endParaRPr b="1" i="0" sz="4400" u="none" cap="none" strike="noStrike">
                <a:solidFill>
                  <a:srgbClr val="8BC145"/>
                </a:solidFill>
                <a:latin typeface="Calibri"/>
                <a:ea typeface="Calibri"/>
                <a:cs typeface="Calibri"/>
                <a:sym typeface="Calibri"/>
              </a:endParaRPr>
            </a:p>
          </p:txBody>
        </p:sp>
      </p:grpSp>
      <p:sp>
        <p:nvSpPr>
          <p:cNvPr id="416" name="Google Shape;416;p143"/>
          <p:cNvSpPr/>
          <p:nvPr/>
        </p:nvSpPr>
        <p:spPr>
          <a:xfrm>
            <a:off x="10366088" y="5002108"/>
            <a:ext cx="649878" cy="649879"/>
          </a:xfrm>
          <a:prstGeom prst="ellipse">
            <a:avLst/>
          </a:prstGeom>
          <a:blipFill rotWithShape="1">
            <a:blip r:embed="rId2">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pic>
        <p:nvPicPr>
          <p:cNvPr id="417" name="Google Shape;417;p143"/>
          <p:cNvPicPr preferRelativeResize="0"/>
          <p:nvPr/>
        </p:nvPicPr>
        <p:blipFill rotWithShape="1">
          <a:blip r:embed="rId3">
            <a:alphaModFix/>
          </a:blip>
          <a:srcRect b="0" l="0" r="0" t="0"/>
          <a:stretch/>
        </p:blipFill>
        <p:spPr>
          <a:xfrm>
            <a:off x="4960599" y="1158197"/>
            <a:ext cx="2270803" cy="2270803"/>
          </a:xfrm>
          <a:prstGeom prst="rect">
            <a:avLst/>
          </a:prstGeom>
          <a:noFill/>
          <a:ln>
            <a:noFill/>
          </a:ln>
        </p:spPr>
      </p:pic>
      <p:sp>
        <p:nvSpPr>
          <p:cNvPr id="418" name="Google Shape;418;p143"/>
          <p:cNvSpPr txBox="1"/>
          <p:nvPr>
            <p:ph idx="1" type="body"/>
          </p:nvPr>
        </p:nvSpPr>
        <p:spPr>
          <a:xfrm>
            <a:off x="8407399" y="5148686"/>
            <a:ext cx="2060785" cy="503301"/>
          </a:xfrm>
          <a:prstGeom prst="rect">
            <a:avLst/>
          </a:prstGeom>
          <a:noFill/>
          <a:ln>
            <a:noFill/>
          </a:ln>
        </p:spPr>
        <p:txBody>
          <a:bodyPr anchorCtr="0" anchor="ctr" bIns="45700" lIns="91425" spcFirstLastPara="1" rIns="91425" wrap="square" tIns="45700">
            <a:noAutofit/>
          </a:bodyPr>
          <a:lstStyle>
            <a:lvl1pPr indent="-228600" lvl="0" marL="457200" rtl="1" algn="r">
              <a:lnSpc>
                <a:spcPct val="90000"/>
              </a:lnSpc>
              <a:spcBef>
                <a:spcPts val="1000"/>
              </a:spcBef>
              <a:spcAft>
                <a:spcPts val="0"/>
              </a:spcAft>
              <a:buClr>
                <a:schemeClr val="dk1"/>
              </a:buClr>
              <a:buSzPts val="2800"/>
              <a:buNone/>
              <a:defRPr b="1" sz="28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اختتام الحصة">
  <p:cSld name="اختتام الحصة">
    <p:bg>
      <p:bgPr>
        <a:gradFill>
          <a:gsLst>
            <a:gs pos="0">
              <a:srgbClr val="F19D19"/>
            </a:gs>
            <a:gs pos="3000">
              <a:schemeClr val="lt1"/>
            </a:gs>
            <a:gs pos="94000">
              <a:srgbClr val="F19D19"/>
            </a:gs>
            <a:gs pos="100000">
              <a:srgbClr val="F19D19"/>
            </a:gs>
          </a:gsLst>
          <a:path path="circle">
            <a:fillToRect b="50%" l="50%" r="50%" t="50%"/>
          </a:path>
          <a:tileRect/>
        </a:gradFill>
      </p:bgPr>
    </p:bg>
    <p:spTree>
      <p:nvGrpSpPr>
        <p:cNvPr id="419" name="Shape 419"/>
        <p:cNvGrpSpPr/>
        <p:nvPr/>
      </p:nvGrpSpPr>
      <p:grpSpPr>
        <a:xfrm>
          <a:off x="0" y="0"/>
          <a:ext cx="0" cy="0"/>
          <a:chOff x="0" y="0"/>
          <a:chExt cx="0" cy="0"/>
        </a:xfrm>
      </p:grpSpPr>
      <p:grpSp>
        <p:nvGrpSpPr>
          <p:cNvPr id="420" name="Google Shape;420;p144"/>
          <p:cNvGrpSpPr/>
          <p:nvPr/>
        </p:nvGrpSpPr>
        <p:grpSpPr>
          <a:xfrm>
            <a:off x="812158" y="844906"/>
            <a:ext cx="10567685" cy="5198169"/>
            <a:chOff x="2184399" y="1402024"/>
            <a:chExt cx="7823200" cy="4942038"/>
          </a:xfrm>
        </p:grpSpPr>
        <p:sp>
          <p:nvSpPr>
            <p:cNvPr id="421" name="Google Shape;421;p144"/>
            <p:cNvSpPr/>
            <p:nvPr/>
          </p:nvSpPr>
          <p:spPr>
            <a:xfrm>
              <a:off x="2184399" y="1402024"/>
              <a:ext cx="7823200" cy="4942038"/>
            </a:xfrm>
            <a:prstGeom prst="roundRect">
              <a:avLst>
                <a:gd fmla="val 2665" name="adj"/>
              </a:avLst>
            </a:prstGeom>
            <a:solidFill>
              <a:srgbClr val="F19D19"/>
            </a:solidFill>
            <a:ln cap="flat" cmpd="sng" w="19050">
              <a:solidFill>
                <a:srgbClr val="F19D19"/>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422" name="Google Shape;422;p144"/>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5600" u="none" cap="none" strike="noStrike">
                <a:solidFill>
                  <a:srgbClr val="000000"/>
                </a:solidFill>
                <a:latin typeface="Calibri"/>
                <a:ea typeface="Calibri"/>
                <a:cs typeface="Calibri"/>
                <a:sym typeface="Calibri"/>
              </a:endParaRPr>
            </a:p>
          </p:txBody>
        </p:sp>
      </p:grpSp>
      <p:sp>
        <p:nvSpPr>
          <p:cNvPr id="423" name="Google Shape;423;p144"/>
          <p:cNvSpPr/>
          <p:nvPr/>
        </p:nvSpPr>
        <p:spPr>
          <a:xfrm>
            <a:off x="10285532" y="4917801"/>
            <a:ext cx="936370" cy="936371"/>
          </a:xfrm>
          <a:prstGeom prst="ellipse">
            <a:avLst/>
          </a:prstGeom>
          <a:blipFill rotWithShape="1">
            <a:blip r:embed="rId2">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424" name="Google Shape;424;p144"/>
          <p:cNvSpPr txBox="1"/>
          <p:nvPr/>
        </p:nvSpPr>
        <p:spPr>
          <a:xfrm>
            <a:off x="946951" y="3651380"/>
            <a:ext cx="10298101" cy="906595"/>
          </a:xfrm>
          <a:prstGeom prst="rect">
            <a:avLst/>
          </a:prstGeom>
          <a:noFill/>
          <a:ln>
            <a:noFill/>
          </a:ln>
        </p:spPr>
        <p:txBody>
          <a:bodyPr anchorCtr="0" anchor="t" bIns="45700" lIns="91425" spcFirstLastPara="1" rIns="91425" wrap="square" tIns="45700">
            <a:spAutoFit/>
          </a:bodyPr>
          <a:lstStyle/>
          <a:p>
            <a:pPr indent="0" lvl="0" marL="0" marR="0" rtl="0" algn="ctr">
              <a:lnSpc>
                <a:spcPct val="131218"/>
              </a:lnSpc>
              <a:spcBef>
                <a:spcPts val="0"/>
              </a:spcBef>
              <a:spcAft>
                <a:spcPts val="0"/>
              </a:spcAft>
              <a:buNone/>
            </a:pPr>
            <a:r>
              <a:rPr b="1" i="0" lang="ar-MA" sz="4400" u="none" cap="none" strike="noStrike">
                <a:solidFill>
                  <a:srgbClr val="F19D19"/>
                </a:solidFill>
                <a:latin typeface="Calibri"/>
                <a:ea typeface="Calibri"/>
                <a:cs typeface="Calibri"/>
                <a:sym typeface="Calibri"/>
              </a:rPr>
              <a:t>اختتام الحصة</a:t>
            </a:r>
            <a:endParaRPr/>
          </a:p>
        </p:txBody>
      </p:sp>
      <p:pic>
        <p:nvPicPr>
          <p:cNvPr id="425" name="Google Shape;425;p144"/>
          <p:cNvPicPr preferRelativeResize="0"/>
          <p:nvPr/>
        </p:nvPicPr>
        <p:blipFill rotWithShape="1">
          <a:blip r:embed="rId3">
            <a:alphaModFix/>
          </a:blip>
          <a:srcRect b="0" l="0" r="0" t="0"/>
          <a:stretch/>
        </p:blipFill>
        <p:spPr>
          <a:xfrm>
            <a:off x="4973623" y="1310778"/>
            <a:ext cx="2096135" cy="2158333"/>
          </a:xfrm>
          <a:prstGeom prst="rect">
            <a:avLst/>
          </a:prstGeom>
          <a:noFill/>
          <a:ln>
            <a:noFill/>
          </a:ln>
        </p:spPr>
      </p:pic>
      <p:sp>
        <p:nvSpPr>
          <p:cNvPr id="426" name="Google Shape;426;p144"/>
          <p:cNvSpPr txBox="1"/>
          <p:nvPr>
            <p:ph idx="1" type="body"/>
          </p:nvPr>
        </p:nvSpPr>
        <p:spPr>
          <a:xfrm>
            <a:off x="8661401" y="5229083"/>
            <a:ext cx="1698752" cy="503301"/>
          </a:xfrm>
          <a:prstGeom prst="rect">
            <a:avLst/>
          </a:prstGeom>
          <a:noFill/>
          <a:ln>
            <a:noFill/>
          </a:ln>
        </p:spPr>
        <p:txBody>
          <a:bodyPr anchorCtr="0" anchor="ctr" bIns="45700" lIns="91425" spcFirstLastPara="1" rIns="91425" wrap="square" tIns="45700">
            <a:noAutofit/>
          </a:bodyPr>
          <a:lstStyle>
            <a:lvl1pPr indent="-228600" lvl="0" marL="457200" rtl="1" algn="r">
              <a:lnSpc>
                <a:spcPct val="90000"/>
              </a:lnSpc>
              <a:spcBef>
                <a:spcPts val="1000"/>
              </a:spcBef>
              <a:spcAft>
                <a:spcPts val="0"/>
              </a:spcAft>
              <a:buClr>
                <a:schemeClr val="dk1"/>
              </a:buClr>
              <a:buSzPts val="2800"/>
              <a:buNone/>
              <a:defRPr b="1" sz="28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eu" type="blank">
  <p:cSld name="BLANK">
    <p:bg>
      <p:bgPr>
        <a:solidFill>
          <a:schemeClr val="lt1"/>
        </a:solidFill>
      </p:bgPr>
    </p:bg>
    <p:spTree>
      <p:nvGrpSpPr>
        <p:cNvPr id="427" name="Shape 427"/>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428" name="Shape 428"/>
        <p:cNvGrpSpPr/>
        <p:nvPr/>
      </p:nvGrpSpPr>
      <p:grpSpPr>
        <a:xfrm>
          <a:off x="0" y="0"/>
          <a:ext cx="0" cy="0"/>
          <a:chOff x="0" y="0"/>
          <a:chExt cx="0" cy="0"/>
        </a:xfrm>
      </p:grpSpPr>
      <p:sp>
        <p:nvSpPr>
          <p:cNvPr id="429" name="Google Shape;429;p14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0" name="Google Shape;430;p146"/>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1" name="Google Shape;431;p14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2" name="Google Shape;432;p14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3" name="Google Shape;433;p1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434" name="Shape 434"/>
        <p:cNvGrpSpPr/>
        <p:nvPr/>
      </p:nvGrpSpPr>
      <p:grpSpPr>
        <a:xfrm>
          <a:off x="0" y="0"/>
          <a:ext cx="0" cy="0"/>
          <a:chOff x="0" y="0"/>
          <a:chExt cx="0" cy="0"/>
        </a:xfrm>
      </p:grpSpPr>
      <p:sp>
        <p:nvSpPr>
          <p:cNvPr id="435" name="Google Shape;435;p147"/>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6" name="Google Shape;436;p147"/>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7" name="Google Shape;437;p1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8" name="Google Shape;438;p1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9" name="Google Shape;439;p1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11" Type="http://schemas.openxmlformats.org/officeDocument/2006/relationships/theme" Target="../theme/theme2.xml"/><Relationship Id="rId10" Type="http://schemas.openxmlformats.org/officeDocument/2006/relationships/slideLayout" Target="../slideLayouts/slideLayout11.xml"/><Relationship Id="rId9" Type="http://schemas.openxmlformats.org/officeDocument/2006/relationships/slideLayout" Target="../slideLayouts/slideLayout10.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5" Type="http://schemas.openxmlformats.org/officeDocument/2006/relationships/slideLayout" Target="../slideLayouts/slideLayout16.xml"/><Relationship Id="rId6" Type="http://schemas.openxmlformats.org/officeDocument/2006/relationships/slideLayout" Target="../slideLayouts/slideLayout17.xml"/><Relationship Id="rId29" Type="http://schemas.openxmlformats.org/officeDocument/2006/relationships/slideLayout" Target="../slideLayouts/slideLayout40.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1" Type="http://schemas.openxmlformats.org/officeDocument/2006/relationships/slideLayout" Target="../slideLayouts/slideLayout42.xml"/><Relationship Id="rId30" Type="http://schemas.openxmlformats.org/officeDocument/2006/relationships/slideLayout" Target="../slideLayouts/slideLayout41.xml"/><Relationship Id="rId11" Type="http://schemas.openxmlformats.org/officeDocument/2006/relationships/slideLayout" Target="../slideLayouts/slideLayout22.xml"/><Relationship Id="rId33" Type="http://schemas.openxmlformats.org/officeDocument/2006/relationships/slideLayout" Target="../slideLayouts/slideLayout44.xml"/><Relationship Id="rId10" Type="http://schemas.openxmlformats.org/officeDocument/2006/relationships/slideLayout" Target="../slideLayouts/slideLayout21.xml"/><Relationship Id="rId32" Type="http://schemas.openxmlformats.org/officeDocument/2006/relationships/slideLayout" Target="../slideLayouts/slideLayout43.xml"/><Relationship Id="rId13" Type="http://schemas.openxmlformats.org/officeDocument/2006/relationships/slideLayout" Target="../slideLayouts/slideLayout24.xml"/><Relationship Id="rId35" Type="http://schemas.openxmlformats.org/officeDocument/2006/relationships/theme" Target="../theme/theme4.xml"/><Relationship Id="rId12" Type="http://schemas.openxmlformats.org/officeDocument/2006/relationships/slideLayout" Target="../slideLayouts/slideLayout23.xml"/><Relationship Id="rId34" Type="http://schemas.openxmlformats.org/officeDocument/2006/relationships/slideLayout" Target="../slideLayouts/slideLayout45.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5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5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 name="Shape 17"/>
        <p:cNvGrpSpPr/>
        <p:nvPr/>
      </p:nvGrpSpPr>
      <p:grpSpPr>
        <a:xfrm>
          <a:off x="0" y="0"/>
          <a:ext cx="0" cy="0"/>
          <a:chOff x="0" y="0"/>
          <a:chExt cx="0" cy="0"/>
        </a:xfrm>
      </p:grpSpPr>
      <p:sp>
        <p:nvSpPr>
          <p:cNvPr id="18" name="Google Shape;18;p5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9" name="Google Shape;19;p5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0" name="Google Shape;20;p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1" name="Google Shape;21;p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2" name="Google Shape;22;p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6" name="Shape 126"/>
        <p:cNvGrpSpPr/>
        <p:nvPr/>
      </p:nvGrpSpPr>
      <p:grpSpPr>
        <a:xfrm>
          <a:off x="0" y="0"/>
          <a:ext cx="0" cy="0"/>
          <a:chOff x="0" y="0"/>
          <a:chExt cx="0" cy="0"/>
        </a:xfrm>
      </p:grpSpPr>
      <p:sp>
        <p:nvSpPr>
          <p:cNvPr id="127" name="Google Shape;127;p1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8" name="Google Shape;128;p11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9" name="Google Shape;129;p1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30" name="Google Shape;130;p1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31" name="Google Shape;131;p1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88" r:id="rId27"/>
    <p:sldLayoutId id="2147483689" r:id="rId28"/>
    <p:sldLayoutId id="2147483690" r:id="rId29"/>
    <p:sldLayoutId id="2147483691" r:id="rId30"/>
    <p:sldLayoutId id="2147483692" r:id="rId31"/>
    <p:sldLayoutId id="2147483693" r:id="rId32"/>
    <p:sldLayoutId id="2147483694" r:id="rId33"/>
    <p:sldLayoutId id="2147483695" r:id="rId3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8.png"/><Relationship Id="rId4" Type="http://schemas.openxmlformats.org/officeDocument/2006/relationships/image" Target="../media/image12.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2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1.png"/><Relationship Id="rId4" Type="http://schemas.openxmlformats.org/officeDocument/2006/relationships/image" Target="../media/image14.png"/><Relationship Id="rId9" Type="http://schemas.openxmlformats.org/officeDocument/2006/relationships/image" Target="../media/image20.jpg"/><Relationship Id="rId5" Type="http://schemas.openxmlformats.org/officeDocument/2006/relationships/image" Target="../media/image17.png"/><Relationship Id="rId6" Type="http://schemas.openxmlformats.org/officeDocument/2006/relationships/image" Target="../media/image21.png"/><Relationship Id="rId7" Type="http://schemas.openxmlformats.org/officeDocument/2006/relationships/image" Target="../media/image19.png"/><Relationship Id="rId8" Type="http://schemas.openxmlformats.org/officeDocument/2006/relationships/image" Target="../media/image28.jpg"/><Relationship Id="rId10" Type="http://schemas.openxmlformats.org/officeDocument/2006/relationships/image" Target="../media/image4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png"/><Relationship Id="rId4" Type="http://schemas.openxmlformats.org/officeDocument/2006/relationships/image" Target="../media/image45.png"/><Relationship Id="rId9" Type="http://schemas.openxmlformats.org/officeDocument/2006/relationships/image" Target="../media/image54.png"/><Relationship Id="rId5" Type="http://schemas.openxmlformats.org/officeDocument/2006/relationships/image" Target="../media/image50.jpg"/><Relationship Id="rId6" Type="http://schemas.openxmlformats.org/officeDocument/2006/relationships/image" Target="../media/image59.png"/><Relationship Id="rId7" Type="http://schemas.openxmlformats.org/officeDocument/2006/relationships/image" Target="../media/image58.png"/><Relationship Id="rId8" Type="http://schemas.openxmlformats.org/officeDocument/2006/relationships/image" Target="../media/image52.png"/><Relationship Id="rId10" Type="http://schemas.openxmlformats.org/officeDocument/2006/relationships/image" Target="../media/image6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1.gif"/><Relationship Id="rId4" Type="http://schemas.openxmlformats.org/officeDocument/2006/relationships/image" Target="../media/image23.png"/><Relationship Id="rId5"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70.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6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6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6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6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6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5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66.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8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image" Target="../media/image17.png"/><Relationship Id="rId4" Type="http://schemas.openxmlformats.org/officeDocument/2006/relationships/image" Target="../media/image72.png"/><Relationship Id="rId5" Type="http://schemas.openxmlformats.org/officeDocument/2006/relationships/image" Target="../media/image7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17.png"/><Relationship Id="rId4" Type="http://schemas.openxmlformats.org/officeDocument/2006/relationships/image" Target="../media/image7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17.png"/><Relationship Id="rId4" Type="http://schemas.openxmlformats.org/officeDocument/2006/relationships/image" Target="../media/image84.png"/><Relationship Id="rId5" Type="http://schemas.openxmlformats.org/officeDocument/2006/relationships/image" Target="../media/image72.png"/><Relationship Id="rId6" Type="http://schemas.openxmlformats.org/officeDocument/2006/relationships/image" Target="../media/image74.png"/><Relationship Id="rId7" Type="http://schemas.openxmlformats.org/officeDocument/2006/relationships/image" Target="../media/image7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17.png"/><Relationship Id="rId4" Type="http://schemas.openxmlformats.org/officeDocument/2006/relationships/image" Target="../media/image77.png"/><Relationship Id="rId5" Type="http://schemas.openxmlformats.org/officeDocument/2006/relationships/image" Target="../media/image72.png"/><Relationship Id="rId6" Type="http://schemas.openxmlformats.org/officeDocument/2006/relationships/image" Target="../media/image8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17.png"/><Relationship Id="rId4" Type="http://schemas.openxmlformats.org/officeDocument/2006/relationships/image" Target="../media/image7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17.png"/><Relationship Id="rId4" Type="http://schemas.openxmlformats.org/officeDocument/2006/relationships/image" Target="../media/image77.png"/><Relationship Id="rId5" Type="http://schemas.openxmlformats.org/officeDocument/2006/relationships/image" Target="../media/image72.png"/><Relationship Id="rId6" Type="http://schemas.openxmlformats.org/officeDocument/2006/relationships/image" Target="../media/image8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17.png"/><Relationship Id="rId4" Type="http://schemas.openxmlformats.org/officeDocument/2006/relationships/image" Target="../media/image7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1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 Id="rId3" Type="http://schemas.openxmlformats.org/officeDocument/2006/relationships/image" Target="../media/image1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image" Target="../media/image17.png"/><Relationship Id="rId4" Type="http://schemas.openxmlformats.org/officeDocument/2006/relationships/image" Target="../media/image9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1.gif"/><Relationship Id="rId4" Type="http://schemas.openxmlformats.org/officeDocument/2006/relationships/image" Target="../media/image2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image" Target="../media/image82.png"/><Relationship Id="rId4" Type="http://schemas.openxmlformats.org/officeDocument/2006/relationships/image" Target="../media/image9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image" Target="../media/image1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11.gif"/><Relationship Id="rId4" Type="http://schemas.openxmlformats.org/officeDocument/2006/relationships/image" Target="../media/image7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 Id="rId3" Type="http://schemas.openxmlformats.org/officeDocument/2006/relationships/image" Target="../media/image97.png"/><Relationship Id="rId4" Type="http://schemas.openxmlformats.org/officeDocument/2006/relationships/image" Target="../media/image9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 Id="rId3" Type="http://schemas.openxmlformats.org/officeDocument/2006/relationships/image" Target="../media/image9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11.gif"/><Relationship Id="rId4" Type="http://schemas.openxmlformats.org/officeDocument/2006/relationships/image" Target="../media/image4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8.xml"/><Relationship Id="rId3" Type="http://schemas.openxmlformats.org/officeDocument/2006/relationships/image" Target="../media/image97.png"/><Relationship Id="rId4" Type="http://schemas.openxmlformats.org/officeDocument/2006/relationships/image" Target="../media/image9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9.xml"/><Relationship Id="rId3" Type="http://schemas.openxmlformats.org/officeDocument/2006/relationships/image" Target="../media/image9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0.xml"/><Relationship Id="rId3" Type="http://schemas.openxmlformats.org/officeDocument/2006/relationships/image" Target="../media/image10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1.xml"/><Relationship Id="rId3" Type="http://schemas.openxmlformats.org/officeDocument/2006/relationships/image" Target="../media/image1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3.xml"/><Relationship Id="rId3" Type="http://schemas.openxmlformats.org/officeDocument/2006/relationships/image" Target="../media/image1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4.xml"/><Relationship Id="rId3" Type="http://schemas.openxmlformats.org/officeDocument/2006/relationships/image" Target="../media/image17.png"/><Relationship Id="rId4" Type="http://schemas.openxmlformats.org/officeDocument/2006/relationships/image" Target="../media/image7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5.xml"/><Relationship Id="rId3" Type="http://schemas.openxmlformats.org/officeDocument/2006/relationships/image" Target="../media/image17.png"/><Relationship Id="rId4" Type="http://schemas.openxmlformats.org/officeDocument/2006/relationships/image" Target="../media/image7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11.gif"/><Relationship Id="rId4" Type="http://schemas.openxmlformats.org/officeDocument/2006/relationships/image" Target="../media/image2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 Id="rId3" Type="http://schemas.openxmlformats.org/officeDocument/2006/relationships/image" Target="../media/image82.png"/><Relationship Id="rId4" Type="http://schemas.openxmlformats.org/officeDocument/2006/relationships/image" Target="../media/image95.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 Id="rId3" Type="http://schemas.openxmlformats.org/officeDocument/2006/relationships/image" Target="../media/image1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11.gif"/><Relationship Id="rId4" Type="http://schemas.openxmlformats.org/officeDocument/2006/relationships/image" Target="../media/image7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0.xml"/><Relationship Id="rId3" Type="http://schemas.openxmlformats.org/officeDocument/2006/relationships/image" Target="../media/image93.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11.gif"/><Relationship Id="rId4" Type="http://schemas.openxmlformats.org/officeDocument/2006/relationships/image" Target="../media/image41.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3.xml"/><Relationship Id="rId3" Type="http://schemas.openxmlformats.org/officeDocument/2006/relationships/image" Target="../media/image97.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4.xml"/><Relationship Id="rId3" Type="http://schemas.openxmlformats.org/officeDocument/2006/relationships/image" Target="../media/image97.png"/><Relationship Id="rId4" Type="http://schemas.openxmlformats.org/officeDocument/2006/relationships/image" Target="../media/image9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11.gif"/><Relationship Id="rId4" Type="http://schemas.openxmlformats.org/officeDocument/2006/relationships/image" Target="../media/image99.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6.xml"/><Relationship Id="rId3" Type="http://schemas.openxmlformats.org/officeDocument/2006/relationships/image" Target="../media/image17.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7.xml"/><Relationship Id="rId3" Type="http://schemas.openxmlformats.org/officeDocument/2006/relationships/image" Target="../media/image17.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8.xml"/><Relationship Id="rId3" Type="http://schemas.openxmlformats.org/officeDocument/2006/relationships/image" Target="../media/image17.png"/><Relationship Id="rId4" Type="http://schemas.openxmlformats.org/officeDocument/2006/relationships/image" Target="../media/image94.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9.xml"/><Relationship Id="rId3" Type="http://schemas.openxmlformats.org/officeDocument/2006/relationships/image" Target="../media/image17.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0.xml"/><Relationship Id="rId3" Type="http://schemas.openxmlformats.org/officeDocument/2006/relationships/image" Target="../media/image9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1"/>
          <p:cNvSpPr/>
          <p:nvPr/>
        </p:nvSpPr>
        <p:spPr>
          <a:xfrm>
            <a:off x="4875840" y="3429891"/>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446" name="Google Shape;446;p1"/>
          <p:cNvSpPr txBox="1"/>
          <p:nvPr/>
        </p:nvSpPr>
        <p:spPr>
          <a:xfrm>
            <a:off x="9769961" y="3567741"/>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الوحدة 1 </a:t>
            </a:r>
            <a:endParaRPr b="0" i="0" sz="1400" u="none" cap="none" strike="noStrike">
              <a:solidFill>
                <a:srgbClr val="000000"/>
              </a:solidFill>
              <a:latin typeface="Arial"/>
              <a:ea typeface="Arial"/>
              <a:cs typeface="Arial"/>
              <a:sym typeface="Arial"/>
            </a:endParaRPr>
          </a:p>
        </p:txBody>
      </p:sp>
      <p:sp>
        <p:nvSpPr>
          <p:cNvPr id="447" name="Google Shape;447;p1"/>
          <p:cNvSpPr/>
          <p:nvPr/>
        </p:nvSpPr>
        <p:spPr>
          <a:xfrm>
            <a:off x="9623127" y="3537639"/>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448" name="Google Shape;448;p1"/>
          <p:cNvSpPr/>
          <p:nvPr/>
        </p:nvSpPr>
        <p:spPr>
          <a:xfrm>
            <a:off x="4872828" y="4339430"/>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chemeClr val="dk1"/>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449" name="Google Shape;449;p1"/>
          <p:cNvSpPr txBox="1"/>
          <p:nvPr/>
        </p:nvSpPr>
        <p:spPr>
          <a:xfrm>
            <a:off x="9688973" y="4514739"/>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450" name="Google Shape;450;p1"/>
          <p:cNvSpPr/>
          <p:nvPr/>
        </p:nvSpPr>
        <p:spPr>
          <a:xfrm>
            <a:off x="9623127" y="443322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451" name="Google Shape;451;p1"/>
          <p:cNvSpPr txBox="1"/>
          <p:nvPr/>
        </p:nvSpPr>
        <p:spPr>
          <a:xfrm>
            <a:off x="6064071" y="1081910"/>
            <a:ext cx="5012000" cy="830997"/>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5400"/>
              <a:buFont typeface="Calibri"/>
              <a:buNone/>
            </a:pPr>
            <a:r>
              <a:rPr b="1" i="0" lang="ar-MA" sz="5400" u="none" cap="none" strike="noStrike">
                <a:solidFill>
                  <a:srgbClr val="002060"/>
                </a:solidFill>
                <a:latin typeface="Calibri"/>
                <a:ea typeface="Calibri"/>
                <a:cs typeface="Calibri"/>
                <a:sym typeface="Calibri"/>
              </a:rPr>
              <a:t>مادَّةُ اللُّغةِ العَربيَّةِ</a:t>
            </a:r>
            <a:endParaRPr b="0" i="0" sz="1400" u="none" cap="none" strike="noStrike">
              <a:solidFill>
                <a:srgbClr val="000000"/>
              </a:solidFill>
              <a:latin typeface="Arial"/>
              <a:ea typeface="Arial"/>
              <a:cs typeface="Arial"/>
              <a:sym typeface="Arial"/>
            </a:endParaRPr>
          </a:p>
        </p:txBody>
      </p:sp>
      <p:grpSp>
        <p:nvGrpSpPr>
          <p:cNvPr id="452" name="Google Shape;452;p1"/>
          <p:cNvGrpSpPr/>
          <p:nvPr/>
        </p:nvGrpSpPr>
        <p:grpSpPr>
          <a:xfrm>
            <a:off x="917856" y="1567544"/>
            <a:ext cx="1782933" cy="1428585"/>
            <a:chOff x="917856" y="1127574"/>
            <a:chExt cx="1782933" cy="1428585"/>
          </a:xfrm>
        </p:grpSpPr>
        <p:pic>
          <p:nvPicPr>
            <p:cNvPr id="453" name="Google Shape;453;p1"/>
            <p:cNvPicPr preferRelativeResize="0"/>
            <p:nvPr/>
          </p:nvPicPr>
          <p:blipFill rotWithShape="1">
            <a:blip r:embed="rId3">
              <a:alphaModFix/>
            </a:blip>
            <a:srcRect b="0" l="0" r="0" t="0"/>
            <a:stretch/>
          </p:blipFill>
          <p:spPr>
            <a:xfrm>
              <a:off x="917856" y="1127574"/>
              <a:ext cx="1782933" cy="1428585"/>
            </a:xfrm>
            <a:prstGeom prst="rect">
              <a:avLst/>
            </a:prstGeom>
            <a:noFill/>
            <a:ln>
              <a:noFill/>
            </a:ln>
          </p:spPr>
        </p:pic>
        <p:sp>
          <p:nvSpPr>
            <p:cNvPr id="454" name="Google Shape;454;p1"/>
            <p:cNvSpPr txBox="1"/>
            <p:nvPr/>
          </p:nvSpPr>
          <p:spPr>
            <a:xfrm>
              <a:off x="986052" y="1460726"/>
              <a:ext cx="1536896" cy="830997"/>
            </a:xfrm>
            <a:prstGeom prst="rect">
              <a:avLst/>
            </a:prstGeom>
            <a:noFill/>
            <a:ln>
              <a:noFill/>
            </a:ln>
          </p:spPr>
          <p:txBody>
            <a:bodyPr anchorCtr="1"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الثالثة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FFFFF"/>
                </a:buClr>
                <a:buSzPts val="2400"/>
                <a:buFont typeface="Arial"/>
                <a:buNone/>
              </a:pPr>
              <a:r>
                <a:rPr b="1" i="0" lang="ar-MA" sz="2400" u="none" cap="none" strike="noStrike">
                  <a:solidFill>
                    <a:srgbClr val="FFFFFF"/>
                  </a:solidFill>
                  <a:latin typeface="Arial"/>
                  <a:ea typeface="Arial"/>
                  <a:cs typeface="Arial"/>
                  <a:sym typeface="Arial"/>
                </a:rPr>
                <a:t>إعدادي</a:t>
              </a:r>
              <a:endParaRPr b="0" i="0" sz="1400" u="none" cap="none" strike="noStrike">
                <a:solidFill>
                  <a:srgbClr val="000000"/>
                </a:solidFill>
                <a:latin typeface="Arial"/>
                <a:ea typeface="Arial"/>
                <a:cs typeface="Arial"/>
                <a:sym typeface="Arial"/>
              </a:endParaRPr>
            </a:p>
          </p:txBody>
        </p:sp>
      </p:grpSp>
      <p:sp>
        <p:nvSpPr>
          <p:cNvPr id="455" name="Google Shape;455;p1"/>
          <p:cNvSpPr/>
          <p:nvPr/>
        </p:nvSpPr>
        <p:spPr>
          <a:xfrm>
            <a:off x="4895237" y="5228212"/>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456" name="Google Shape;456;p1"/>
          <p:cNvSpPr txBox="1"/>
          <p:nvPr/>
        </p:nvSpPr>
        <p:spPr>
          <a:xfrm>
            <a:off x="9789358" y="5366062"/>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الحصة 2  </a:t>
            </a:r>
            <a:endParaRPr b="0" i="0" sz="1400" u="none" cap="none" strike="noStrike">
              <a:solidFill>
                <a:srgbClr val="000000"/>
              </a:solidFill>
              <a:latin typeface="Arial"/>
              <a:ea typeface="Arial"/>
              <a:cs typeface="Arial"/>
              <a:sym typeface="Arial"/>
            </a:endParaRPr>
          </a:p>
        </p:txBody>
      </p:sp>
      <p:sp>
        <p:nvSpPr>
          <p:cNvPr id="457" name="Google Shape;457;p1"/>
          <p:cNvSpPr/>
          <p:nvPr/>
        </p:nvSpPr>
        <p:spPr>
          <a:xfrm>
            <a:off x="9642524" y="533596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458" name="Google Shape;458;p1"/>
          <p:cNvSpPr txBox="1"/>
          <p:nvPr/>
        </p:nvSpPr>
        <p:spPr>
          <a:xfrm>
            <a:off x="5236149" y="3540991"/>
            <a:ext cx="4727890" cy="424732"/>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Clr>
                <a:srgbClr val="000000"/>
              </a:buClr>
              <a:buSzPts val="1100"/>
              <a:buFont typeface="Calibri"/>
              <a:buNone/>
            </a:pPr>
            <a:r>
              <a:rPr b="1" i="0" lang="ar-MA" sz="2400" u="none" cap="none" strike="noStrike">
                <a:solidFill>
                  <a:srgbClr val="FFFFFF"/>
                </a:solidFill>
                <a:latin typeface="Calibri"/>
                <a:ea typeface="Calibri"/>
                <a:cs typeface="Calibri"/>
                <a:sym typeface="Calibri"/>
              </a:rPr>
              <a:t>المال والأعمال</a:t>
            </a:r>
            <a:endParaRPr b="1" i="0" sz="2400" u="none" cap="none" strike="noStrike">
              <a:solidFill>
                <a:srgbClr val="FFFFFF"/>
              </a:solidFill>
              <a:latin typeface="Calibri"/>
              <a:ea typeface="Calibri"/>
              <a:cs typeface="Calibri"/>
              <a:sym typeface="Calibri"/>
            </a:endParaRPr>
          </a:p>
        </p:txBody>
      </p:sp>
      <p:sp>
        <p:nvSpPr>
          <p:cNvPr id="459" name="Google Shape;459;p1"/>
          <p:cNvSpPr txBox="1"/>
          <p:nvPr/>
        </p:nvSpPr>
        <p:spPr>
          <a:xfrm>
            <a:off x="5236149" y="4503677"/>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Clr>
                <a:srgbClr val="000000"/>
              </a:buClr>
              <a:buSzPts val="1100"/>
              <a:buFont typeface="Calibri"/>
              <a:buNone/>
            </a:pPr>
            <a:r>
              <a:rPr b="1" i="0" lang="ar-MA" sz="2400" u="none" cap="none" strike="noStrike">
                <a:solidFill>
                  <a:srgbClr val="FFFFFF"/>
                </a:solidFill>
                <a:latin typeface="Calibri"/>
                <a:ea typeface="Calibri"/>
                <a:cs typeface="Calibri"/>
                <a:sym typeface="Calibri"/>
              </a:rPr>
              <a:t>الأول</a:t>
            </a:r>
            <a:endParaRPr b="0" i="0" sz="1400" u="none" cap="none" strike="noStrike">
              <a:solidFill>
                <a:srgbClr val="000000"/>
              </a:solidFill>
              <a:latin typeface="Arial"/>
              <a:ea typeface="Arial"/>
              <a:cs typeface="Arial"/>
              <a:sym typeface="Arial"/>
            </a:endParaRPr>
          </a:p>
        </p:txBody>
      </p:sp>
      <p:sp>
        <p:nvSpPr>
          <p:cNvPr id="460" name="Google Shape;460;p1"/>
          <p:cNvSpPr txBox="1"/>
          <p:nvPr/>
        </p:nvSpPr>
        <p:spPr>
          <a:xfrm>
            <a:off x="5236149" y="5379417"/>
            <a:ext cx="4727890" cy="424732"/>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Clr>
                <a:srgbClr val="000000"/>
              </a:buClr>
              <a:buSzPts val="1100"/>
              <a:buFont typeface="Calibri"/>
              <a:buNone/>
            </a:pPr>
            <a:r>
              <a:rPr b="1" i="0" lang="ar-MA" sz="2400" u="none" cap="none" strike="noStrike">
                <a:solidFill>
                  <a:srgbClr val="FFFFFF"/>
                </a:solidFill>
                <a:latin typeface="Calibri"/>
                <a:ea typeface="Calibri"/>
                <a:cs typeface="Calibri"/>
                <a:sym typeface="Calibri"/>
              </a:rPr>
              <a:t>الشرط</a:t>
            </a:r>
            <a:endParaRPr b="0" i="0" sz="1400" u="none" cap="none" strike="noStrike">
              <a:solidFill>
                <a:srgbClr val="000000"/>
              </a:solidFill>
              <a:latin typeface="Arial"/>
              <a:ea typeface="Arial"/>
              <a:cs typeface="Arial"/>
              <a:sym typeface="Arial"/>
            </a:endParaRPr>
          </a:p>
        </p:txBody>
      </p:sp>
      <p:grpSp>
        <p:nvGrpSpPr>
          <p:cNvPr id="461" name="Google Shape;461;p1"/>
          <p:cNvGrpSpPr/>
          <p:nvPr/>
        </p:nvGrpSpPr>
        <p:grpSpPr>
          <a:xfrm>
            <a:off x="496691" y="3346944"/>
            <a:ext cx="3666489" cy="2432262"/>
            <a:chOff x="219666" y="3988154"/>
            <a:chExt cx="3666489" cy="2432262"/>
          </a:xfrm>
        </p:grpSpPr>
        <p:pic>
          <p:nvPicPr>
            <p:cNvPr id="462" name="Google Shape;462;p1"/>
            <p:cNvPicPr preferRelativeResize="0"/>
            <p:nvPr/>
          </p:nvPicPr>
          <p:blipFill rotWithShape="1">
            <a:blip r:embed="rId4">
              <a:alphaModFix/>
            </a:blip>
            <a:srcRect b="0" l="0" r="5013" t="37039"/>
            <a:stretch/>
          </p:blipFill>
          <p:spPr>
            <a:xfrm>
              <a:off x="331381" y="4008120"/>
              <a:ext cx="3554774" cy="2412296"/>
            </a:xfrm>
            <a:prstGeom prst="rect">
              <a:avLst/>
            </a:prstGeom>
            <a:noFill/>
            <a:ln>
              <a:noFill/>
            </a:ln>
          </p:spPr>
        </p:pic>
        <p:sp>
          <p:nvSpPr>
            <p:cNvPr id="463" name="Google Shape;463;p1"/>
            <p:cNvSpPr/>
            <p:nvPr/>
          </p:nvSpPr>
          <p:spPr>
            <a:xfrm>
              <a:off x="219666" y="3988154"/>
              <a:ext cx="990600" cy="1131953"/>
            </a:xfrm>
            <a:prstGeom prst="ellipse">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pic>
        <p:nvPicPr>
          <p:cNvPr descr="الصفحة الرئيسية" id="464" name="Google Shape;464;p1"/>
          <p:cNvPicPr preferRelativeResize="0"/>
          <p:nvPr/>
        </p:nvPicPr>
        <p:blipFill rotWithShape="1">
          <a:blip r:embed="rId5">
            <a:alphaModFix/>
          </a:blip>
          <a:srcRect b="0" l="0" r="0" t="0"/>
          <a:stretch/>
        </p:blipFill>
        <p:spPr>
          <a:xfrm>
            <a:off x="4127790" y="0"/>
            <a:ext cx="3936421" cy="596900"/>
          </a:xfrm>
          <a:prstGeom prst="rect">
            <a:avLst/>
          </a:prstGeom>
          <a:noFill/>
          <a:ln>
            <a:noFill/>
          </a:ln>
        </p:spPr>
      </p:pic>
      <p:sp>
        <p:nvSpPr>
          <p:cNvPr id="465" name="Google Shape;465;p1"/>
          <p:cNvSpPr/>
          <p:nvPr/>
        </p:nvSpPr>
        <p:spPr>
          <a:xfrm>
            <a:off x="9964039" y="2022239"/>
            <a:ext cx="1306109" cy="445826"/>
          </a:xfrm>
          <a:prstGeom prst="rect">
            <a:avLst/>
          </a:prstGeom>
          <a:noFill/>
          <a:ln>
            <a:noFill/>
          </a:ln>
        </p:spPr>
        <p:txBody>
          <a:bodyPr anchorCtr="0" anchor="ctr" bIns="34250" lIns="68550" spcFirstLastPara="1" rIns="68550" wrap="square" tIns="34250">
            <a:noAutofit/>
          </a:bodyPr>
          <a:lstStyle/>
          <a:p>
            <a:pPr indent="0" lvl="0" marL="0" marR="0" rtl="0" algn="l">
              <a:lnSpc>
                <a:spcPct val="100000"/>
              </a:lnSpc>
              <a:spcBef>
                <a:spcPts val="0"/>
              </a:spcBef>
              <a:spcAft>
                <a:spcPts val="0"/>
              </a:spcAft>
              <a:buClr>
                <a:srgbClr val="0070C0"/>
              </a:buClr>
              <a:buSzPts val="3000"/>
              <a:buFont typeface="Calibri"/>
              <a:buNone/>
            </a:pPr>
            <a:r>
              <a:rPr b="1" i="0" lang="ar-MA" sz="3000" u="none" cap="none" strike="noStrike">
                <a:solidFill>
                  <a:srgbClr val="0070C0"/>
                </a:solidFill>
                <a:latin typeface="Calibri"/>
                <a:ea typeface="Calibri"/>
                <a:cs typeface="Calibri"/>
                <a:sym typeface="Calibri"/>
              </a:rPr>
              <a:t>المرحلة </a:t>
            </a:r>
            <a:endParaRPr b="1" i="0" sz="3000" u="none" cap="none" strike="noStrike">
              <a:solidFill>
                <a:srgbClr val="0070C0"/>
              </a:solidFill>
              <a:latin typeface="Calibri"/>
              <a:ea typeface="Calibri"/>
              <a:cs typeface="Calibri"/>
              <a:sym typeface="Calibri"/>
            </a:endParaRPr>
          </a:p>
        </p:txBody>
      </p:sp>
      <p:sp>
        <p:nvSpPr>
          <p:cNvPr id="466" name="Google Shape;466;p1"/>
          <p:cNvSpPr/>
          <p:nvPr/>
        </p:nvSpPr>
        <p:spPr>
          <a:xfrm>
            <a:off x="9622431" y="2006697"/>
            <a:ext cx="508535" cy="445826"/>
          </a:xfrm>
          <a:prstGeom prst="rect">
            <a:avLst/>
          </a:prstGeom>
          <a:noFill/>
          <a:ln>
            <a:noFill/>
          </a:ln>
        </p:spPr>
        <p:txBody>
          <a:bodyPr anchorCtr="0" anchor="ctr" bIns="34250" lIns="68550" spcFirstLastPara="1" rIns="68550" wrap="square" tIns="34250">
            <a:noAutofit/>
          </a:bodyPr>
          <a:lstStyle/>
          <a:p>
            <a:pPr indent="0" lvl="0" marL="0" marR="0" rtl="0" algn="l">
              <a:lnSpc>
                <a:spcPct val="100000"/>
              </a:lnSpc>
              <a:spcBef>
                <a:spcPts val="0"/>
              </a:spcBef>
              <a:spcAft>
                <a:spcPts val="0"/>
              </a:spcAft>
              <a:buClr>
                <a:srgbClr val="0070C0"/>
              </a:buClr>
              <a:buSzPts val="3000"/>
              <a:buFont typeface="Calibri"/>
              <a:buNone/>
            </a:pPr>
            <a:r>
              <a:rPr b="1" i="0" lang="ar-MA" sz="3000" u="none" cap="none" strike="noStrike">
                <a:solidFill>
                  <a:srgbClr val="0070C0"/>
                </a:solidFill>
                <a:latin typeface="Calibri"/>
                <a:ea typeface="Calibri"/>
                <a:cs typeface="Calibri"/>
                <a:sym typeface="Calibri"/>
              </a:rPr>
              <a:t>3 </a:t>
            </a:r>
            <a:endParaRPr b="1" i="0" sz="3000" u="none" cap="none" strike="noStrike">
              <a:solidFill>
                <a:srgbClr val="0070C0"/>
              </a:solidFill>
              <a:latin typeface="Calibri"/>
              <a:ea typeface="Calibri"/>
              <a:cs typeface="Calibri"/>
              <a:sym typeface="Calibri"/>
            </a:endParaRPr>
          </a:p>
        </p:txBody>
      </p:sp>
      <p:sp>
        <p:nvSpPr>
          <p:cNvPr id="467" name="Google Shape;467;p1"/>
          <p:cNvSpPr/>
          <p:nvPr/>
        </p:nvSpPr>
        <p:spPr>
          <a:xfrm>
            <a:off x="845575" y="5878615"/>
            <a:ext cx="3032812" cy="619432"/>
          </a:xfrm>
          <a:prstGeom prst="roundRect">
            <a:avLst>
              <a:gd fmla="val 16667" name="adj"/>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ar-MA" sz="2400" u="none" cap="none" strike="noStrike">
                <a:solidFill>
                  <a:schemeClr val="accent5"/>
                </a:solidFill>
                <a:latin typeface="Calibri"/>
                <a:ea typeface="Calibri"/>
                <a:cs typeface="Calibri"/>
                <a:sym typeface="Calibri"/>
              </a:rPr>
              <a:t>كراسة المتعلم، ص: 38</a:t>
            </a:r>
            <a:endParaRPr b="1" i="0" sz="2400" u="none" cap="none" strike="noStrike">
              <a:solidFill>
                <a:schemeClr val="accent5"/>
              </a:solidFill>
              <a:latin typeface="Calibri"/>
              <a:ea typeface="Calibri"/>
              <a:cs typeface="Calibri"/>
              <a:sym typeface="Calibri"/>
            </a:endParaRPr>
          </a:p>
        </p:txBody>
      </p:sp>
      <p:sp>
        <p:nvSpPr>
          <p:cNvPr id="468" name="Google Shape;468;p1"/>
          <p:cNvSpPr txBox="1"/>
          <p:nvPr/>
        </p:nvSpPr>
        <p:spPr>
          <a:xfrm>
            <a:off x="5061468" y="2071715"/>
            <a:ext cx="4727890" cy="424732"/>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Clr>
                <a:srgbClr val="000000"/>
              </a:buClr>
              <a:buSzPts val="1100"/>
              <a:buFont typeface="Calibri"/>
              <a:buNone/>
            </a:pPr>
            <a:r>
              <a:rPr b="1" i="0" lang="ar-MA" sz="2400" u="none" cap="none" strike="noStrike">
                <a:solidFill>
                  <a:schemeClr val="dk1"/>
                </a:solidFill>
                <a:latin typeface="Calibri"/>
                <a:ea typeface="Calibri"/>
                <a:cs typeface="Calibri"/>
                <a:sym typeface="Calibri"/>
              </a:rPr>
              <a:t>المال والأعمال</a:t>
            </a:r>
            <a:endParaRPr b="1" i="0" sz="24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DCE6F2"/>
        </a:solidFill>
      </p:bgPr>
    </p:bg>
    <p:spTree>
      <p:nvGrpSpPr>
        <p:cNvPr id="472" name="Shape 472"/>
        <p:cNvGrpSpPr/>
        <p:nvPr/>
      </p:nvGrpSpPr>
      <p:grpSpPr>
        <a:xfrm>
          <a:off x="0" y="0"/>
          <a:ext cx="0" cy="0"/>
          <a:chOff x="0" y="0"/>
          <a:chExt cx="0" cy="0"/>
        </a:xfrm>
      </p:grpSpPr>
      <p:sp>
        <p:nvSpPr>
          <p:cNvPr id="473" name="Google Shape;473;p2"/>
          <p:cNvSpPr txBox="1"/>
          <p:nvPr/>
        </p:nvSpPr>
        <p:spPr>
          <a:xfrm>
            <a:off x="2151695" y="1298921"/>
            <a:ext cx="8241200"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صفحات خاصة بالأستاذ(ة)</a:t>
            </a:r>
            <a:endParaRPr b="0" i="0" sz="1467" u="none" cap="none" strike="noStrike">
              <a:solidFill>
                <a:srgbClr val="000000"/>
              </a:solidFill>
              <a:latin typeface="Arial"/>
              <a:ea typeface="Arial"/>
              <a:cs typeface="Arial"/>
              <a:sym typeface="Arial"/>
            </a:endParaRPr>
          </a:p>
        </p:txBody>
      </p:sp>
      <p:sp>
        <p:nvSpPr>
          <p:cNvPr id="474" name="Google Shape;474;p2"/>
          <p:cNvSpPr txBox="1"/>
          <p:nvPr/>
        </p:nvSpPr>
        <p:spPr>
          <a:xfrm>
            <a:off x="2151695" y="2226131"/>
            <a:ext cx="8241200"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نمذجة المهمة من طرف الأستاذ (شرح بصوت مرتفع)</a:t>
            </a:r>
            <a:endParaRPr b="0" i="0" sz="1467" u="none" cap="none" strike="noStrike">
              <a:solidFill>
                <a:srgbClr val="000000"/>
              </a:solidFill>
              <a:latin typeface="Arial"/>
              <a:ea typeface="Arial"/>
              <a:cs typeface="Arial"/>
              <a:sym typeface="Arial"/>
            </a:endParaRPr>
          </a:p>
        </p:txBody>
      </p:sp>
      <p:pic>
        <p:nvPicPr>
          <p:cNvPr descr="Image générée" id="475" name="Google Shape;475;p2"/>
          <p:cNvPicPr preferRelativeResize="0"/>
          <p:nvPr/>
        </p:nvPicPr>
        <p:blipFill rotWithShape="1">
          <a:blip r:embed="rId3">
            <a:alphaModFix/>
          </a:blip>
          <a:srcRect b="60699" l="0" r="71114" t="23545"/>
          <a:stretch/>
        </p:blipFill>
        <p:spPr>
          <a:xfrm>
            <a:off x="10496362" y="2946687"/>
            <a:ext cx="1035476" cy="854359"/>
          </a:xfrm>
          <a:prstGeom prst="rect">
            <a:avLst/>
          </a:prstGeom>
          <a:noFill/>
          <a:ln>
            <a:noFill/>
          </a:ln>
        </p:spPr>
      </p:pic>
      <p:sp>
        <p:nvSpPr>
          <p:cNvPr id="476" name="Google Shape;476;p2"/>
          <p:cNvSpPr txBox="1"/>
          <p:nvPr/>
        </p:nvSpPr>
        <p:spPr>
          <a:xfrm>
            <a:off x="2151695" y="3159518"/>
            <a:ext cx="8241200"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تعليمات أو شروحات للتلاميذ – خارج إطار النمذجة (بصوت مرتفع)</a:t>
            </a:r>
            <a:endParaRPr b="0" i="0" sz="2000" u="none" cap="none" strike="noStrike">
              <a:solidFill>
                <a:srgbClr val="000000"/>
              </a:solidFill>
              <a:latin typeface="Arial"/>
              <a:ea typeface="Arial"/>
              <a:cs typeface="Arial"/>
              <a:sym typeface="Arial"/>
            </a:endParaRPr>
          </a:p>
        </p:txBody>
      </p:sp>
      <p:sp>
        <p:nvSpPr>
          <p:cNvPr id="477" name="Google Shape;477;p2"/>
          <p:cNvSpPr txBox="1"/>
          <p:nvPr/>
        </p:nvSpPr>
        <p:spPr>
          <a:xfrm>
            <a:off x="2151695" y="4005511"/>
            <a:ext cx="8241200"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التذكير بميثاق القسم</a:t>
            </a:r>
            <a:endParaRPr b="0" i="0" sz="2000" u="none" cap="none" strike="noStrike">
              <a:solidFill>
                <a:srgbClr val="000000"/>
              </a:solidFill>
              <a:latin typeface="Arial"/>
              <a:ea typeface="Arial"/>
              <a:cs typeface="Arial"/>
              <a:sym typeface="Arial"/>
            </a:endParaRPr>
          </a:p>
        </p:txBody>
      </p:sp>
      <p:pic>
        <p:nvPicPr>
          <p:cNvPr id="478" name="Google Shape;478;p2"/>
          <p:cNvPicPr preferRelativeResize="0"/>
          <p:nvPr/>
        </p:nvPicPr>
        <p:blipFill rotWithShape="1">
          <a:blip r:embed="rId4">
            <a:alphaModFix/>
          </a:blip>
          <a:srcRect b="0" l="0" r="0" t="0"/>
          <a:stretch/>
        </p:blipFill>
        <p:spPr>
          <a:xfrm>
            <a:off x="10631721" y="4033935"/>
            <a:ext cx="753729" cy="603600"/>
          </a:xfrm>
          <a:prstGeom prst="rect">
            <a:avLst/>
          </a:prstGeom>
          <a:noFill/>
          <a:ln>
            <a:noFill/>
          </a:ln>
        </p:spPr>
      </p:pic>
      <p:sp>
        <p:nvSpPr>
          <p:cNvPr id="479" name="Google Shape;479;p2"/>
          <p:cNvSpPr/>
          <p:nvPr/>
        </p:nvSpPr>
        <p:spPr>
          <a:xfrm>
            <a:off x="3721103" y="87258"/>
            <a:ext cx="8241200" cy="603600"/>
          </a:xfrm>
          <a:prstGeom prst="rect">
            <a:avLst/>
          </a:prstGeom>
          <a:noFill/>
          <a:ln>
            <a:noFill/>
          </a:ln>
        </p:spPr>
        <p:txBody>
          <a:bodyPr anchorCtr="0" anchor="t" bIns="45650" lIns="91425" spcFirstLastPara="1" rIns="91425" wrap="square" tIns="4565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rgbClr val="44546A"/>
                </a:solidFill>
                <a:latin typeface="Calibri"/>
                <a:ea typeface="Calibri"/>
                <a:cs typeface="Calibri"/>
                <a:sym typeface="Calibri"/>
              </a:rPr>
              <a:t>أيقونات مخصصة للأستاذ</a:t>
            </a:r>
            <a:endParaRPr b="0" i="0" sz="1400" u="none" cap="none" strike="noStrike">
              <a:solidFill>
                <a:srgbClr val="000000"/>
              </a:solidFill>
              <a:latin typeface="Arial"/>
              <a:ea typeface="Arial"/>
              <a:cs typeface="Arial"/>
              <a:sym typeface="Arial"/>
            </a:endParaRPr>
          </a:p>
        </p:txBody>
      </p:sp>
      <p:grpSp>
        <p:nvGrpSpPr>
          <p:cNvPr id="480" name="Google Shape;480;p2"/>
          <p:cNvGrpSpPr/>
          <p:nvPr/>
        </p:nvGrpSpPr>
        <p:grpSpPr>
          <a:xfrm>
            <a:off x="10657636" y="1985795"/>
            <a:ext cx="923513" cy="733132"/>
            <a:chOff x="277892" y="2283969"/>
            <a:chExt cx="939577" cy="824904"/>
          </a:xfrm>
        </p:grpSpPr>
        <p:sp>
          <p:nvSpPr>
            <p:cNvPr id="481" name="Google Shape;481;p2"/>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2" name="Google Shape;482;p2"/>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6">
                <a:alphaModFix amt="72000"/>
              </a:blip>
              <a:stretch>
                <a:fillRect b="0" l="-101434" r="0" t="-1676"/>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pic>
        <p:nvPicPr>
          <p:cNvPr descr="Image générée" id="483" name="Google Shape;483;p2"/>
          <p:cNvPicPr preferRelativeResize="0"/>
          <p:nvPr/>
        </p:nvPicPr>
        <p:blipFill rotWithShape="1">
          <a:blip r:embed="rId7">
            <a:alphaModFix/>
          </a:blip>
          <a:srcRect b="10678" l="0" r="0" t="11064"/>
          <a:stretch/>
        </p:blipFill>
        <p:spPr>
          <a:xfrm>
            <a:off x="10657635" y="1023539"/>
            <a:ext cx="727815" cy="854359"/>
          </a:xfrm>
          <a:prstGeom prst="rect">
            <a:avLst/>
          </a:prstGeom>
          <a:noFill/>
          <a:ln>
            <a:noFill/>
          </a:ln>
        </p:spPr>
      </p:pic>
      <p:pic>
        <p:nvPicPr>
          <p:cNvPr id="484" name="Google Shape;484;p2"/>
          <p:cNvPicPr preferRelativeResize="0"/>
          <p:nvPr/>
        </p:nvPicPr>
        <p:blipFill rotWithShape="1">
          <a:blip r:embed="rId8">
            <a:alphaModFix/>
          </a:blip>
          <a:srcRect b="0" l="0" r="0" t="0"/>
          <a:stretch/>
        </p:blipFill>
        <p:spPr>
          <a:xfrm>
            <a:off x="10701998" y="4942460"/>
            <a:ext cx="590757" cy="603600"/>
          </a:xfrm>
          <a:prstGeom prst="ellipse">
            <a:avLst/>
          </a:prstGeom>
          <a:solidFill>
            <a:srgbClr val="FFC000"/>
          </a:solidFill>
          <a:ln>
            <a:noFill/>
          </a:ln>
        </p:spPr>
      </p:pic>
      <p:sp>
        <p:nvSpPr>
          <p:cNvPr id="485" name="Google Shape;485;p2"/>
          <p:cNvSpPr txBox="1"/>
          <p:nvPr/>
        </p:nvSpPr>
        <p:spPr>
          <a:xfrm>
            <a:off x="2064863" y="5034031"/>
            <a:ext cx="8328032"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تصحيح التمرين المنزلي</a:t>
            </a:r>
            <a:endParaRPr b="0" i="0" sz="20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DCE6F2"/>
        </a:solidFill>
      </p:bgPr>
    </p:bg>
    <p:spTree>
      <p:nvGrpSpPr>
        <p:cNvPr id="489" name="Shape 489"/>
        <p:cNvGrpSpPr/>
        <p:nvPr/>
      </p:nvGrpSpPr>
      <p:grpSpPr>
        <a:xfrm>
          <a:off x="0" y="0"/>
          <a:ext cx="0" cy="0"/>
          <a:chOff x="0" y="0"/>
          <a:chExt cx="0" cy="0"/>
        </a:xfrm>
      </p:grpSpPr>
      <p:sp>
        <p:nvSpPr>
          <p:cNvPr id="490" name="Google Shape;490;p3"/>
          <p:cNvSpPr txBox="1"/>
          <p:nvPr/>
        </p:nvSpPr>
        <p:spPr>
          <a:xfrm>
            <a:off x="1830625" y="4599181"/>
            <a:ext cx="8677479" cy="400003"/>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يشتغل التلاميذ بشكل مستقل</a:t>
            </a:r>
            <a:endParaRPr b="0" i="0" sz="2000" u="none" cap="none" strike="noStrike">
              <a:solidFill>
                <a:srgbClr val="000000"/>
              </a:solidFill>
              <a:latin typeface="Arial"/>
              <a:ea typeface="Arial"/>
              <a:cs typeface="Arial"/>
              <a:sym typeface="Arial"/>
            </a:endParaRPr>
          </a:p>
        </p:txBody>
      </p:sp>
      <p:pic>
        <p:nvPicPr>
          <p:cNvPr id="491" name="Google Shape;491;p3"/>
          <p:cNvPicPr preferRelativeResize="0"/>
          <p:nvPr/>
        </p:nvPicPr>
        <p:blipFill rotWithShape="1">
          <a:blip r:embed="rId3">
            <a:alphaModFix/>
          </a:blip>
          <a:srcRect b="0" l="0" r="0" t="0"/>
          <a:stretch/>
        </p:blipFill>
        <p:spPr>
          <a:xfrm>
            <a:off x="10772427" y="4507781"/>
            <a:ext cx="613620" cy="603600"/>
          </a:xfrm>
          <a:prstGeom prst="rect">
            <a:avLst/>
          </a:prstGeom>
          <a:noFill/>
          <a:ln>
            <a:noFill/>
          </a:ln>
        </p:spPr>
      </p:pic>
      <p:sp>
        <p:nvSpPr>
          <p:cNvPr id="492" name="Google Shape;492;p3"/>
          <p:cNvSpPr txBox="1"/>
          <p:nvPr/>
        </p:nvSpPr>
        <p:spPr>
          <a:xfrm>
            <a:off x="1830625" y="3830265"/>
            <a:ext cx="8677478"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يشتغل التلاميذ في ثنائيات</a:t>
            </a:r>
            <a:endParaRPr b="1" i="0" sz="2000" u="none" cap="none" strike="noStrike">
              <a:solidFill>
                <a:srgbClr val="44546A"/>
              </a:solidFill>
              <a:latin typeface="Calibri"/>
              <a:ea typeface="Calibri"/>
              <a:cs typeface="Calibri"/>
              <a:sym typeface="Calibri"/>
            </a:endParaRPr>
          </a:p>
        </p:txBody>
      </p:sp>
      <p:pic>
        <p:nvPicPr>
          <p:cNvPr id="493" name="Google Shape;493;p3"/>
          <p:cNvPicPr preferRelativeResize="0"/>
          <p:nvPr/>
        </p:nvPicPr>
        <p:blipFill rotWithShape="1">
          <a:blip r:embed="rId4">
            <a:alphaModFix/>
          </a:blip>
          <a:srcRect b="0" l="0" r="0" t="0"/>
          <a:stretch/>
        </p:blipFill>
        <p:spPr>
          <a:xfrm>
            <a:off x="10792884" y="3752370"/>
            <a:ext cx="551667" cy="498415"/>
          </a:xfrm>
          <a:prstGeom prst="rect">
            <a:avLst/>
          </a:prstGeom>
          <a:noFill/>
          <a:ln>
            <a:noFill/>
          </a:ln>
        </p:spPr>
      </p:pic>
      <p:pic>
        <p:nvPicPr>
          <p:cNvPr id="494" name="Google Shape;494;p3"/>
          <p:cNvPicPr preferRelativeResize="0"/>
          <p:nvPr/>
        </p:nvPicPr>
        <p:blipFill rotWithShape="1">
          <a:blip r:embed="rId5">
            <a:alphaModFix/>
          </a:blip>
          <a:srcRect b="0" l="0" r="0" t="0"/>
          <a:stretch/>
        </p:blipFill>
        <p:spPr>
          <a:xfrm>
            <a:off x="10796173" y="2319672"/>
            <a:ext cx="556939" cy="498414"/>
          </a:xfrm>
          <a:prstGeom prst="rect">
            <a:avLst/>
          </a:prstGeom>
          <a:noFill/>
          <a:ln>
            <a:noFill/>
          </a:ln>
        </p:spPr>
      </p:pic>
      <p:sp>
        <p:nvSpPr>
          <p:cNvPr id="495" name="Google Shape;495;p3"/>
          <p:cNvSpPr txBox="1"/>
          <p:nvPr/>
        </p:nvSpPr>
        <p:spPr>
          <a:xfrm>
            <a:off x="1842082" y="2449852"/>
            <a:ext cx="8677478" cy="400002"/>
          </a:xfrm>
          <a:prstGeom prst="rect">
            <a:avLst/>
          </a:prstGeom>
          <a:noFill/>
          <a:ln>
            <a:noFill/>
          </a:ln>
        </p:spPr>
        <p:txBody>
          <a:bodyPr anchorCtr="0" anchor="t" bIns="45650" lIns="91425" spcFirstLastPara="1" rIns="91425"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يستمع التلاميذ للأستاذ بتركيز</a:t>
            </a:r>
            <a:endParaRPr b="0" i="0" sz="1467" u="none" cap="none" strike="noStrike">
              <a:solidFill>
                <a:srgbClr val="000000"/>
              </a:solidFill>
              <a:latin typeface="Arial"/>
              <a:ea typeface="Arial"/>
              <a:cs typeface="Arial"/>
              <a:sym typeface="Arial"/>
            </a:endParaRPr>
          </a:p>
        </p:txBody>
      </p:sp>
      <p:sp>
        <p:nvSpPr>
          <p:cNvPr id="496" name="Google Shape;496;p3"/>
          <p:cNvSpPr txBox="1"/>
          <p:nvPr/>
        </p:nvSpPr>
        <p:spPr>
          <a:xfrm>
            <a:off x="1830624" y="1694487"/>
            <a:ext cx="8677478" cy="400003"/>
          </a:xfrm>
          <a:prstGeom prst="rect">
            <a:avLst/>
          </a:prstGeom>
          <a:noFill/>
          <a:ln>
            <a:noFill/>
          </a:ln>
        </p:spPr>
        <p:txBody>
          <a:bodyPr anchorCtr="0" anchor="t" bIns="45650" lIns="91425" spcFirstLastPara="1" rIns="91425"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يرفع التلاميذ أيديهم للمشاركة</a:t>
            </a:r>
            <a:endParaRPr b="0" i="0" sz="1467" u="none" cap="none" strike="noStrike">
              <a:solidFill>
                <a:srgbClr val="000000"/>
              </a:solidFill>
              <a:latin typeface="Arial"/>
              <a:ea typeface="Arial"/>
              <a:cs typeface="Arial"/>
              <a:sym typeface="Arial"/>
            </a:endParaRPr>
          </a:p>
        </p:txBody>
      </p:sp>
      <p:pic>
        <p:nvPicPr>
          <p:cNvPr descr="Lever la main - Icônes mains et gestes gratuites" id="497" name="Google Shape;497;p3"/>
          <p:cNvPicPr preferRelativeResize="0"/>
          <p:nvPr/>
        </p:nvPicPr>
        <p:blipFill rotWithShape="1">
          <a:blip r:embed="rId6">
            <a:alphaModFix/>
          </a:blip>
          <a:srcRect b="0" l="0" r="0" t="0"/>
          <a:stretch/>
        </p:blipFill>
        <p:spPr>
          <a:xfrm>
            <a:off x="10863298" y="1692132"/>
            <a:ext cx="540887" cy="426303"/>
          </a:xfrm>
          <a:prstGeom prst="rect">
            <a:avLst/>
          </a:prstGeom>
          <a:noFill/>
          <a:ln>
            <a:noFill/>
          </a:ln>
        </p:spPr>
      </p:pic>
      <p:sp>
        <p:nvSpPr>
          <p:cNvPr id="498" name="Google Shape;498;p3"/>
          <p:cNvSpPr txBox="1"/>
          <p:nvPr/>
        </p:nvSpPr>
        <p:spPr>
          <a:xfrm>
            <a:off x="1848762" y="1040371"/>
            <a:ext cx="8677478" cy="420457"/>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133"/>
              <a:buFont typeface="Arial"/>
              <a:buNone/>
            </a:pPr>
            <a:r>
              <a:rPr b="1" i="0" lang="ar-MA" sz="2133" u="none" cap="none" strike="noStrike">
                <a:solidFill>
                  <a:srgbClr val="44546A"/>
                </a:solidFill>
                <a:latin typeface="Calibri"/>
                <a:ea typeface="Calibri"/>
                <a:cs typeface="Calibri"/>
                <a:sym typeface="Calibri"/>
              </a:rPr>
              <a:t>يستعمل التلاميذ اللوحات للإجابة</a:t>
            </a:r>
            <a:endParaRPr b="0" i="0" sz="1867" u="none" cap="none" strike="noStrike">
              <a:solidFill>
                <a:srgbClr val="000000"/>
              </a:solidFill>
              <a:latin typeface="Arial"/>
              <a:ea typeface="Arial"/>
              <a:cs typeface="Arial"/>
              <a:sym typeface="Arial"/>
            </a:endParaRPr>
          </a:p>
        </p:txBody>
      </p:sp>
      <p:grpSp>
        <p:nvGrpSpPr>
          <p:cNvPr id="499" name="Google Shape;499;p3"/>
          <p:cNvGrpSpPr/>
          <p:nvPr/>
        </p:nvGrpSpPr>
        <p:grpSpPr>
          <a:xfrm>
            <a:off x="10772075" y="916351"/>
            <a:ext cx="632111" cy="603600"/>
            <a:chOff x="779845" y="4335989"/>
            <a:chExt cx="442253" cy="575842"/>
          </a:xfrm>
        </p:grpSpPr>
        <p:pic>
          <p:nvPicPr>
            <p:cNvPr descr="Une image contenant Dessin animé, clipart, Animation, illustration&#10;&#10;Description générée automatiquement" id="500" name="Google Shape;500;p3"/>
            <p:cNvPicPr preferRelativeResize="0"/>
            <p:nvPr/>
          </p:nvPicPr>
          <p:blipFill rotWithShape="1">
            <a:blip r:embed="rId7">
              <a:alphaModFix/>
            </a:blip>
            <a:srcRect b="23864" l="18242" r="18458" t="9344"/>
            <a:stretch/>
          </p:blipFill>
          <p:spPr>
            <a:xfrm>
              <a:off x="779845" y="4335989"/>
              <a:ext cx="442253" cy="575842"/>
            </a:xfrm>
            <a:prstGeom prst="rect">
              <a:avLst/>
            </a:prstGeom>
            <a:noFill/>
            <a:ln>
              <a:noFill/>
            </a:ln>
          </p:spPr>
        </p:pic>
        <p:sp>
          <p:nvSpPr>
            <p:cNvPr id="501" name="Google Shape;501;p3"/>
            <p:cNvSpPr/>
            <p:nvPr/>
          </p:nvSpPr>
          <p:spPr>
            <a:xfrm>
              <a:off x="1078544" y="4438901"/>
              <a:ext cx="126559" cy="89253"/>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Arial"/>
                <a:ea typeface="Arial"/>
                <a:cs typeface="Arial"/>
                <a:sym typeface="Arial"/>
              </a:endParaRPr>
            </a:p>
          </p:txBody>
        </p:sp>
      </p:grpSp>
      <p:sp>
        <p:nvSpPr>
          <p:cNvPr id="502" name="Google Shape;502;p3"/>
          <p:cNvSpPr txBox="1"/>
          <p:nvPr/>
        </p:nvSpPr>
        <p:spPr>
          <a:xfrm>
            <a:off x="1830626" y="3116028"/>
            <a:ext cx="8677478" cy="400003"/>
          </a:xfrm>
          <a:prstGeom prst="rect">
            <a:avLst/>
          </a:prstGeom>
          <a:noFill/>
          <a:ln>
            <a:noFill/>
          </a:ln>
        </p:spPr>
        <p:txBody>
          <a:bodyPr anchorCtr="0" anchor="t" bIns="45650" lIns="91425" spcFirstLastPara="1" rIns="91425"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يسجّل التلاميذ ما ينبغي تسجيله على دفاترهم</a:t>
            </a:r>
            <a:endParaRPr b="0" i="0" sz="1467" u="none" cap="none" strike="noStrike">
              <a:solidFill>
                <a:srgbClr val="000000"/>
              </a:solidFill>
              <a:latin typeface="Arial"/>
              <a:ea typeface="Arial"/>
              <a:cs typeface="Arial"/>
              <a:sym typeface="Arial"/>
            </a:endParaRPr>
          </a:p>
        </p:txBody>
      </p:sp>
      <p:grpSp>
        <p:nvGrpSpPr>
          <p:cNvPr id="503" name="Google Shape;503;p3"/>
          <p:cNvGrpSpPr/>
          <p:nvPr/>
        </p:nvGrpSpPr>
        <p:grpSpPr>
          <a:xfrm>
            <a:off x="10824282" y="3007446"/>
            <a:ext cx="551667" cy="479498"/>
            <a:chOff x="10280460" y="4841540"/>
            <a:chExt cx="630930" cy="597556"/>
          </a:xfrm>
        </p:grpSpPr>
        <p:pic>
          <p:nvPicPr>
            <p:cNvPr id="504" name="Google Shape;504;p3"/>
            <p:cNvPicPr preferRelativeResize="0"/>
            <p:nvPr/>
          </p:nvPicPr>
          <p:blipFill rotWithShape="1">
            <a:blip r:embed="rId8">
              <a:alphaModFix/>
            </a:blip>
            <a:srcRect b="30054" l="11664" r="25922" t="23325"/>
            <a:stretch/>
          </p:blipFill>
          <p:spPr>
            <a:xfrm>
              <a:off x="10280460" y="4967823"/>
              <a:ext cx="630930" cy="471273"/>
            </a:xfrm>
            <a:prstGeom prst="rect">
              <a:avLst/>
            </a:prstGeom>
            <a:noFill/>
            <a:ln>
              <a:noFill/>
            </a:ln>
          </p:spPr>
        </p:pic>
        <p:pic>
          <p:nvPicPr>
            <p:cNvPr id="505" name="Google Shape;505;p3"/>
            <p:cNvPicPr preferRelativeResize="0"/>
            <p:nvPr/>
          </p:nvPicPr>
          <p:blipFill rotWithShape="1">
            <a:blip r:embed="rId9">
              <a:alphaModFix/>
            </a:blip>
            <a:srcRect b="30054" l="74744" r="10688" t="23325"/>
            <a:stretch/>
          </p:blipFill>
          <p:spPr>
            <a:xfrm rot="1461832">
              <a:off x="10456526" y="4850932"/>
              <a:ext cx="147273" cy="471273"/>
            </a:xfrm>
            <a:prstGeom prst="rect">
              <a:avLst/>
            </a:prstGeom>
            <a:noFill/>
            <a:ln>
              <a:noFill/>
            </a:ln>
          </p:spPr>
        </p:pic>
      </p:grpSp>
      <p:sp>
        <p:nvSpPr>
          <p:cNvPr id="506" name="Google Shape;506;p3"/>
          <p:cNvSpPr/>
          <p:nvPr/>
        </p:nvSpPr>
        <p:spPr>
          <a:xfrm>
            <a:off x="3523676" y="81409"/>
            <a:ext cx="8241200" cy="603600"/>
          </a:xfrm>
          <a:prstGeom prst="rect">
            <a:avLst/>
          </a:prstGeom>
          <a:noFill/>
          <a:ln>
            <a:noFill/>
          </a:ln>
        </p:spPr>
        <p:txBody>
          <a:bodyPr anchorCtr="0" anchor="t" bIns="45650" lIns="91425" spcFirstLastPara="1" rIns="91425" wrap="square" tIns="4565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rgbClr val="44546A"/>
                </a:solidFill>
                <a:latin typeface="Calibri"/>
                <a:ea typeface="Calibri"/>
                <a:cs typeface="Calibri"/>
                <a:sym typeface="Calibri"/>
              </a:rPr>
              <a:t>أيقونات مخصصة للتلاميذ</a:t>
            </a:r>
            <a:endParaRPr b="0" i="0" sz="1867" u="none" cap="none" strike="noStrike">
              <a:solidFill>
                <a:srgbClr val="000000"/>
              </a:solidFill>
              <a:latin typeface="Arial"/>
              <a:ea typeface="Arial"/>
              <a:cs typeface="Arial"/>
              <a:sym typeface="Arial"/>
            </a:endParaRPr>
          </a:p>
        </p:txBody>
      </p:sp>
      <p:sp>
        <p:nvSpPr>
          <p:cNvPr id="507" name="Google Shape;507;p3"/>
          <p:cNvSpPr txBox="1"/>
          <p:nvPr/>
        </p:nvSpPr>
        <p:spPr>
          <a:xfrm>
            <a:off x="1830624" y="5298757"/>
            <a:ext cx="8677481"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يقوم التلاميذ إلى السبورة</a:t>
            </a:r>
            <a:endParaRPr b="0" i="0" sz="2000" u="none" cap="none" strike="noStrike">
              <a:solidFill>
                <a:srgbClr val="000000"/>
              </a:solidFill>
              <a:latin typeface="Arial"/>
              <a:ea typeface="Arial"/>
              <a:cs typeface="Arial"/>
              <a:sym typeface="Arial"/>
            </a:endParaRPr>
          </a:p>
        </p:txBody>
      </p:sp>
      <p:pic>
        <p:nvPicPr>
          <p:cNvPr id="508" name="Google Shape;508;p3"/>
          <p:cNvPicPr preferRelativeResize="0"/>
          <p:nvPr/>
        </p:nvPicPr>
        <p:blipFill rotWithShape="1">
          <a:blip r:embed="rId10">
            <a:alphaModFix/>
          </a:blip>
          <a:srcRect b="0" l="0" r="0" t="0"/>
          <a:stretch/>
        </p:blipFill>
        <p:spPr>
          <a:xfrm>
            <a:off x="10772075" y="5298758"/>
            <a:ext cx="648055" cy="64805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DCE6F2"/>
        </a:solidFill>
      </p:bgPr>
    </p:bg>
    <p:spTree>
      <p:nvGrpSpPr>
        <p:cNvPr id="512" name="Shape 512"/>
        <p:cNvGrpSpPr/>
        <p:nvPr/>
      </p:nvGrpSpPr>
      <p:grpSpPr>
        <a:xfrm>
          <a:off x="0" y="0"/>
          <a:ext cx="0" cy="0"/>
          <a:chOff x="0" y="0"/>
          <a:chExt cx="0" cy="0"/>
        </a:xfrm>
      </p:grpSpPr>
      <p:sp>
        <p:nvSpPr>
          <p:cNvPr id="513" name="Google Shape;513;p4"/>
          <p:cNvSpPr/>
          <p:nvPr/>
        </p:nvSpPr>
        <p:spPr>
          <a:xfrm>
            <a:off x="1631623" y="1260278"/>
            <a:ext cx="9309992" cy="5232726"/>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514" name="Google Shape;514;p4"/>
          <p:cNvSpPr/>
          <p:nvPr/>
        </p:nvSpPr>
        <p:spPr>
          <a:xfrm>
            <a:off x="9292657" y="508746"/>
            <a:ext cx="3947196" cy="584801"/>
          </a:xfrm>
          <a:prstGeom prst="rect">
            <a:avLst/>
          </a:prstGeom>
          <a:noFill/>
          <a:ln>
            <a:noFill/>
          </a:ln>
        </p:spPr>
        <p:txBody>
          <a:bodyPr anchorCtr="0" anchor="t" bIns="45675" lIns="91425" spcFirstLastPara="1" rIns="91425" wrap="square" tIns="45675">
            <a:noAutofit/>
          </a:bodyPr>
          <a:lstStyle/>
          <a:p>
            <a:pPr indent="0" lvl="0" marL="0" marR="0" rtl="0" algn="l">
              <a:lnSpc>
                <a:spcPct val="90000"/>
              </a:lnSpc>
              <a:spcBef>
                <a:spcPts val="0"/>
              </a:spcBef>
              <a:spcAft>
                <a:spcPts val="0"/>
              </a:spcAft>
              <a:buClr>
                <a:srgbClr val="000000"/>
              </a:buClr>
              <a:buSzPts val="3200"/>
              <a:buFont typeface="Arial"/>
              <a:buNone/>
            </a:pPr>
            <a:r>
              <a:rPr b="1" i="0" lang="ar-MA" sz="3200" u="none" cap="none" strike="noStrike">
                <a:solidFill>
                  <a:srgbClr val="44546A"/>
                </a:solidFill>
                <a:latin typeface="Calibri"/>
                <a:ea typeface="Calibri"/>
                <a:cs typeface="Calibri"/>
                <a:sym typeface="Calibri"/>
              </a:rPr>
              <a:t>العدة اللازمة</a:t>
            </a:r>
            <a:endParaRPr b="1" i="0" sz="3200" u="none" cap="none" strike="noStrike">
              <a:solidFill>
                <a:srgbClr val="44546A"/>
              </a:solidFill>
              <a:latin typeface="Calibri"/>
              <a:ea typeface="Calibri"/>
              <a:cs typeface="Calibri"/>
              <a:sym typeface="Calibri"/>
            </a:endParaRPr>
          </a:p>
        </p:txBody>
      </p:sp>
      <p:sp>
        <p:nvSpPr>
          <p:cNvPr id="515" name="Google Shape;515;p4"/>
          <p:cNvSpPr txBox="1"/>
          <p:nvPr/>
        </p:nvSpPr>
        <p:spPr>
          <a:xfrm>
            <a:off x="1718486" y="1566690"/>
            <a:ext cx="4266849" cy="650167"/>
          </a:xfrm>
          <a:prstGeom prst="rect">
            <a:avLst/>
          </a:prstGeom>
          <a:solidFill>
            <a:schemeClr val="accent1"/>
          </a:solidFill>
          <a:ln>
            <a:noFill/>
          </a:ln>
        </p:spPr>
        <p:txBody>
          <a:bodyPr anchorCtr="1" anchor="ctr" bIns="60950" lIns="60950" spcFirstLastPara="1" rIns="60950" wrap="square" tIns="59975">
            <a:noAutofit/>
          </a:bodyPr>
          <a:lstStyle/>
          <a:p>
            <a:pPr indent="0" lvl="0" marL="0" marR="0" rtl="0" algn="ctr">
              <a:lnSpc>
                <a:spcPct val="130000"/>
              </a:lnSpc>
              <a:spcBef>
                <a:spcPts val="0"/>
              </a:spcBef>
              <a:spcAft>
                <a:spcPts val="0"/>
              </a:spcAft>
              <a:buClr>
                <a:srgbClr val="000000"/>
              </a:buClr>
              <a:buSzPts val="2400"/>
              <a:buFont typeface="Arial"/>
              <a:buNone/>
            </a:pPr>
            <a:r>
              <a:rPr b="1" i="0" lang="ar-MA" sz="2400" u="none" cap="none" strike="noStrike">
                <a:solidFill>
                  <a:srgbClr val="FFFFFF"/>
                </a:solidFill>
                <a:latin typeface="Calibri"/>
                <a:ea typeface="Calibri"/>
                <a:cs typeface="Calibri"/>
                <a:sym typeface="Calibri"/>
              </a:rPr>
              <a:t>عدة الأستاذ</a:t>
            </a:r>
            <a:endParaRPr b="1" i="0" sz="2400" u="none" cap="none" strike="noStrike">
              <a:solidFill>
                <a:srgbClr val="FFFFFF"/>
              </a:solidFill>
              <a:latin typeface="Calibri"/>
              <a:ea typeface="Calibri"/>
              <a:cs typeface="Calibri"/>
              <a:sym typeface="Calibri"/>
            </a:endParaRPr>
          </a:p>
        </p:txBody>
      </p:sp>
      <p:sp>
        <p:nvSpPr>
          <p:cNvPr id="516" name="Google Shape;516;p4"/>
          <p:cNvSpPr txBox="1"/>
          <p:nvPr/>
        </p:nvSpPr>
        <p:spPr>
          <a:xfrm>
            <a:off x="6201358" y="1566689"/>
            <a:ext cx="4360944" cy="650168"/>
          </a:xfrm>
          <a:prstGeom prst="rect">
            <a:avLst/>
          </a:prstGeom>
          <a:solidFill>
            <a:schemeClr val="accent1"/>
          </a:solidFill>
          <a:ln>
            <a:noFill/>
          </a:ln>
        </p:spPr>
        <p:txBody>
          <a:bodyPr anchorCtr="1" anchor="ctr" bIns="60950" lIns="60950" spcFirstLastPara="1" rIns="60950" wrap="square" tIns="59975">
            <a:noAutofit/>
          </a:bodyPr>
          <a:lstStyle/>
          <a:p>
            <a:pPr indent="0" lvl="0" marL="0" marR="0" rtl="0" algn="ctr">
              <a:lnSpc>
                <a:spcPct val="100000"/>
              </a:lnSpc>
              <a:spcBef>
                <a:spcPts val="0"/>
              </a:spcBef>
              <a:spcAft>
                <a:spcPts val="0"/>
              </a:spcAft>
              <a:buClr>
                <a:srgbClr val="000000"/>
              </a:buClr>
              <a:buSzPts val="2400"/>
              <a:buFont typeface="Arial"/>
              <a:buNone/>
            </a:pPr>
            <a:r>
              <a:rPr b="1" i="0" lang="ar-MA" sz="2400" u="none" cap="none" strike="noStrike">
                <a:solidFill>
                  <a:srgbClr val="FFFFFF"/>
                </a:solidFill>
                <a:latin typeface="Calibri"/>
                <a:ea typeface="Calibri"/>
                <a:cs typeface="Calibri"/>
                <a:sym typeface="Calibri"/>
              </a:rPr>
              <a:t>عدة التلميذ</a:t>
            </a:r>
            <a:endParaRPr b="1" i="0" sz="2400" u="none" cap="none" strike="noStrike">
              <a:solidFill>
                <a:srgbClr val="FFFFFF"/>
              </a:solidFill>
              <a:latin typeface="Calibri"/>
              <a:ea typeface="Calibri"/>
              <a:cs typeface="Calibri"/>
              <a:sym typeface="Calibri"/>
            </a:endParaRPr>
          </a:p>
        </p:txBody>
      </p:sp>
      <p:pic>
        <p:nvPicPr>
          <p:cNvPr descr="Image générée" id="517" name="Google Shape;517;p4"/>
          <p:cNvPicPr preferRelativeResize="0"/>
          <p:nvPr/>
        </p:nvPicPr>
        <p:blipFill rotWithShape="1">
          <a:blip r:embed="rId3">
            <a:alphaModFix/>
          </a:blip>
          <a:srcRect b="10678" l="0" r="0" t="11064"/>
          <a:stretch/>
        </p:blipFill>
        <p:spPr>
          <a:xfrm>
            <a:off x="11266255" y="178633"/>
            <a:ext cx="727815" cy="854359"/>
          </a:xfrm>
          <a:prstGeom prst="rect">
            <a:avLst/>
          </a:prstGeom>
          <a:noFill/>
          <a:ln>
            <a:noFill/>
          </a:ln>
        </p:spPr>
      </p:pic>
      <p:pic>
        <p:nvPicPr>
          <p:cNvPr id="518" name="Google Shape;518;p4"/>
          <p:cNvPicPr preferRelativeResize="0"/>
          <p:nvPr/>
        </p:nvPicPr>
        <p:blipFill rotWithShape="1">
          <a:blip r:embed="rId4">
            <a:alphaModFix/>
          </a:blip>
          <a:srcRect b="0" l="0" r="0" t="0"/>
          <a:stretch/>
        </p:blipFill>
        <p:spPr>
          <a:xfrm rot="-1924716">
            <a:off x="8767614" y="4444158"/>
            <a:ext cx="1564020" cy="174252"/>
          </a:xfrm>
          <a:prstGeom prst="rect">
            <a:avLst/>
          </a:prstGeom>
          <a:noFill/>
          <a:ln>
            <a:noFill/>
          </a:ln>
        </p:spPr>
      </p:pic>
      <p:pic>
        <p:nvPicPr>
          <p:cNvPr id="519" name="Google Shape;519;p4"/>
          <p:cNvPicPr preferRelativeResize="0"/>
          <p:nvPr/>
        </p:nvPicPr>
        <p:blipFill rotWithShape="1">
          <a:blip r:embed="rId5">
            <a:alphaModFix/>
          </a:blip>
          <a:srcRect b="30054" l="11665" r="26245" t="23325"/>
          <a:stretch/>
        </p:blipFill>
        <p:spPr>
          <a:xfrm>
            <a:off x="8996142" y="2466789"/>
            <a:ext cx="1478097" cy="1109845"/>
          </a:xfrm>
          <a:prstGeom prst="rect">
            <a:avLst/>
          </a:prstGeom>
          <a:noFill/>
          <a:ln>
            <a:noFill/>
          </a:ln>
          <a:effectLst>
            <a:outerShdw blurRad="50800" rotWithShape="0" algn="tl" dir="2700000" dist="38100">
              <a:srgbClr val="000000">
                <a:alpha val="40000"/>
              </a:srgbClr>
            </a:outerShdw>
          </a:effectLst>
        </p:spPr>
      </p:pic>
      <p:pic>
        <p:nvPicPr>
          <p:cNvPr id="520" name="Google Shape;520;p4"/>
          <p:cNvPicPr preferRelativeResize="0"/>
          <p:nvPr/>
        </p:nvPicPr>
        <p:blipFill rotWithShape="1">
          <a:blip r:embed="rId6">
            <a:alphaModFix/>
          </a:blip>
          <a:srcRect b="0" l="0" r="0" t="0"/>
          <a:stretch/>
        </p:blipFill>
        <p:spPr>
          <a:xfrm flipH="1">
            <a:off x="9715486" y="4960411"/>
            <a:ext cx="413335" cy="397411"/>
          </a:xfrm>
          <a:prstGeom prst="rect">
            <a:avLst/>
          </a:prstGeom>
          <a:noFill/>
          <a:ln>
            <a:noFill/>
          </a:ln>
        </p:spPr>
      </p:pic>
      <p:sp>
        <p:nvSpPr>
          <p:cNvPr id="521" name="Google Shape;521;p4"/>
          <p:cNvSpPr txBox="1"/>
          <p:nvPr/>
        </p:nvSpPr>
        <p:spPr>
          <a:xfrm>
            <a:off x="8827225" y="3576634"/>
            <a:ext cx="1907400" cy="25654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067"/>
              <a:buFont typeface="Arial"/>
              <a:buNone/>
            </a:pPr>
            <a:r>
              <a:rPr b="1" i="0" lang="ar-MA" sz="1067" u="none" cap="none" strike="noStrike">
                <a:solidFill>
                  <a:srgbClr val="000000"/>
                </a:solidFill>
                <a:latin typeface="Arial"/>
                <a:ea typeface="Arial"/>
                <a:cs typeface="Arial"/>
                <a:sym typeface="Arial"/>
              </a:rPr>
              <a:t>دفتر التلميذ</a:t>
            </a:r>
            <a:endParaRPr b="0" i="0" sz="1400" u="none" cap="none" strike="noStrike">
              <a:solidFill>
                <a:srgbClr val="000000"/>
              </a:solidFill>
              <a:latin typeface="Arial"/>
              <a:ea typeface="Arial"/>
              <a:cs typeface="Arial"/>
              <a:sym typeface="Arial"/>
            </a:endParaRPr>
          </a:p>
        </p:txBody>
      </p:sp>
      <p:sp>
        <p:nvSpPr>
          <p:cNvPr id="522" name="Google Shape;522;p4"/>
          <p:cNvSpPr/>
          <p:nvPr/>
        </p:nvSpPr>
        <p:spPr>
          <a:xfrm>
            <a:off x="4428576" y="4028276"/>
            <a:ext cx="1349291" cy="25654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067"/>
              <a:buFont typeface="Arial"/>
              <a:buNone/>
            </a:pPr>
            <a:r>
              <a:rPr b="1" i="0" lang="ar-MA" sz="1067" u="none" cap="none" strike="noStrike">
                <a:solidFill>
                  <a:srgbClr val="000000"/>
                </a:solidFill>
                <a:latin typeface="Arial"/>
                <a:ea typeface="Arial"/>
                <a:cs typeface="Arial"/>
                <a:sym typeface="Arial"/>
              </a:rPr>
              <a:t>بطاقة التحضير للحصة</a:t>
            </a:r>
            <a:endParaRPr b="1" i="0" sz="1067" u="none" cap="none" strike="noStrike">
              <a:solidFill>
                <a:srgbClr val="000000"/>
              </a:solidFill>
              <a:latin typeface="Arial"/>
              <a:ea typeface="Arial"/>
              <a:cs typeface="Arial"/>
              <a:sym typeface="Arial"/>
            </a:endParaRPr>
          </a:p>
        </p:txBody>
      </p:sp>
      <p:pic>
        <p:nvPicPr>
          <p:cNvPr id="523" name="Google Shape;523;p4"/>
          <p:cNvPicPr preferRelativeResize="0"/>
          <p:nvPr/>
        </p:nvPicPr>
        <p:blipFill rotWithShape="1">
          <a:blip r:embed="rId7">
            <a:alphaModFix/>
          </a:blip>
          <a:srcRect b="0" l="0" r="0" t="0"/>
          <a:stretch/>
        </p:blipFill>
        <p:spPr>
          <a:xfrm>
            <a:off x="4220447" y="2466789"/>
            <a:ext cx="1765551" cy="1457749"/>
          </a:xfrm>
          <a:prstGeom prst="rect">
            <a:avLst/>
          </a:prstGeom>
          <a:noFill/>
          <a:ln>
            <a:noFill/>
          </a:ln>
        </p:spPr>
      </p:pic>
      <p:sp>
        <p:nvSpPr>
          <p:cNvPr id="524" name="Google Shape;524;p4"/>
          <p:cNvSpPr/>
          <p:nvPr/>
        </p:nvSpPr>
        <p:spPr>
          <a:xfrm>
            <a:off x="2328360" y="3664174"/>
            <a:ext cx="1349291" cy="256545"/>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1067"/>
              <a:buFont typeface="Arial"/>
              <a:buNone/>
            </a:pPr>
            <a:r>
              <a:rPr b="1" i="0" lang="ar-MA" sz="1067" u="none" cap="none" strike="noStrike">
                <a:solidFill>
                  <a:srgbClr val="000000"/>
                </a:solidFill>
                <a:latin typeface="Arial"/>
                <a:ea typeface="Arial"/>
                <a:cs typeface="Arial"/>
                <a:sym typeface="Arial"/>
              </a:rPr>
              <a:t>الحصة ppt  </a:t>
            </a:r>
            <a:endParaRPr b="1" i="0" sz="1067" u="none" cap="none" strike="noStrike">
              <a:solidFill>
                <a:srgbClr val="000000"/>
              </a:solidFill>
              <a:latin typeface="Arial"/>
              <a:ea typeface="Arial"/>
              <a:cs typeface="Arial"/>
              <a:sym typeface="Arial"/>
            </a:endParaRPr>
          </a:p>
        </p:txBody>
      </p:sp>
      <p:sp>
        <p:nvSpPr>
          <p:cNvPr id="525" name="Google Shape;525;p4"/>
          <p:cNvSpPr txBox="1"/>
          <p:nvPr/>
        </p:nvSpPr>
        <p:spPr>
          <a:xfrm>
            <a:off x="6593195" y="4098385"/>
            <a:ext cx="1907400" cy="25654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067"/>
              <a:buFont typeface="Arial"/>
              <a:buNone/>
            </a:pPr>
            <a:r>
              <a:rPr b="1" i="0" lang="ar-MA" sz="1067" u="none" cap="none" strike="noStrike">
                <a:solidFill>
                  <a:srgbClr val="000000"/>
                </a:solidFill>
                <a:latin typeface="Arial"/>
                <a:ea typeface="Arial"/>
                <a:cs typeface="Arial"/>
                <a:sym typeface="Arial"/>
              </a:rPr>
              <a:t>الكراسة</a:t>
            </a:r>
            <a:endParaRPr b="1" i="0" sz="1067" u="none" cap="none" strike="noStrike">
              <a:solidFill>
                <a:srgbClr val="000000"/>
              </a:solidFill>
              <a:latin typeface="Arial"/>
              <a:ea typeface="Arial"/>
              <a:cs typeface="Arial"/>
              <a:sym typeface="Arial"/>
            </a:endParaRPr>
          </a:p>
        </p:txBody>
      </p:sp>
      <p:pic>
        <p:nvPicPr>
          <p:cNvPr id="526" name="Google Shape;526;p4"/>
          <p:cNvPicPr preferRelativeResize="0"/>
          <p:nvPr/>
        </p:nvPicPr>
        <p:blipFill rotWithShape="1">
          <a:blip r:embed="rId8">
            <a:alphaModFix/>
          </a:blip>
          <a:srcRect b="0" l="0" r="0" t="0"/>
          <a:stretch/>
        </p:blipFill>
        <p:spPr>
          <a:xfrm>
            <a:off x="6924485" y="2376718"/>
            <a:ext cx="1212188" cy="1651558"/>
          </a:xfrm>
          <a:prstGeom prst="rect">
            <a:avLst/>
          </a:prstGeom>
          <a:noFill/>
          <a:ln>
            <a:noFill/>
          </a:ln>
        </p:spPr>
      </p:pic>
      <p:pic>
        <p:nvPicPr>
          <p:cNvPr id="527" name="Google Shape;527;p4"/>
          <p:cNvPicPr preferRelativeResize="0"/>
          <p:nvPr/>
        </p:nvPicPr>
        <p:blipFill rotWithShape="1">
          <a:blip r:embed="rId9">
            <a:alphaModFix/>
          </a:blip>
          <a:srcRect b="0" l="0" r="0" t="0"/>
          <a:stretch/>
        </p:blipFill>
        <p:spPr>
          <a:xfrm>
            <a:off x="2134435" y="2548493"/>
            <a:ext cx="1814614" cy="1030408"/>
          </a:xfrm>
          <a:prstGeom prst="rect">
            <a:avLst/>
          </a:prstGeom>
          <a:noFill/>
          <a:ln>
            <a:noFill/>
          </a:ln>
        </p:spPr>
      </p:pic>
      <p:pic>
        <p:nvPicPr>
          <p:cNvPr id="528" name="Google Shape;528;p4"/>
          <p:cNvPicPr preferRelativeResize="0"/>
          <p:nvPr/>
        </p:nvPicPr>
        <p:blipFill rotWithShape="1">
          <a:blip r:embed="rId10">
            <a:alphaModFix/>
          </a:blip>
          <a:srcRect b="40945" l="19275" r="13719" t="42588"/>
          <a:stretch/>
        </p:blipFill>
        <p:spPr>
          <a:xfrm>
            <a:off x="6742032" y="4864021"/>
            <a:ext cx="1661334" cy="23329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32" name="Shape 532"/>
        <p:cNvGrpSpPr/>
        <p:nvPr/>
      </p:nvGrpSpPr>
      <p:grpSpPr>
        <a:xfrm>
          <a:off x="0" y="0"/>
          <a:ext cx="0" cy="0"/>
          <a:chOff x="0" y="0"/>
          <a:chExt cx="0" cy="0"/>
        </a:xfrm>
      </p:grpSpPr>
      <p:sp>
        <p:nvSpPr>
          <p:cNvPr id="533" name="Google Shape;533;p51"/>
          <p:cNvSpPr txBox="1"/>
          <p:nvPr/>
        </p:nvSpPr>
        <p:spPr>
          <a:xfrm>
            <a:off x="6937601" y="446738"/>
            <a:ext cx="4234074" cy="509110"/>
          </a:xfrm>
          <a:prstGeom prst="rect">
            <a:avLst/>
          </a:prstGeom>
          <a:noFill/>
          <a:ln>
            <a:noFill/>
          </a:ln>
        </p:spPr>
        <p:txBody>
          <a:bodyPr anchorCtr="0" anchor="t" bIns="0" lIns="0" spcFirstLastPara="1" rIns="0" wrap="square" tIns="0">
            <a:spAutoFit/>
          </a:bodyPr>
          <a:lstStyle/>
          <a:p>
            <a:pPr indent="0" lvl="0" marL="0" marR="0" rtl="1" algn="r">
              <a:lnSpc>
                <a:spcPct val="131250"/>
              </a:lnSpc>
              <a:spcBef>
                <a:spcPts val="0"/>
              </a:spcBef>
              <a:spcAft>
                <a:spcPts val="0"/>
              </a:spcAft>
              <a:buClr>
                <a:srgbClr val="000000"/>
              </a:buClr>
              <a:buSzPts val="3200"/>
              <a:buFont typeface="Arial"/>
              <a:buNone/>
            </a:pPr>
            <a:r>
              <a:rPr b="1" i="0" lang="ar-MA" sz="3200" u="none" cap="none" strike="noStrike">
                <a:solidFill>
                  <a:srgbClr val="44546A"/>
                </a:solidFill>
                <a:latin typeface="Calibri"/>
                <a:ea typeface="Calibri"/>
                <a:cs typeface="Calibri"/>
                <a:sym typeface="Calibri"/>
              </a:rPr>
              <a:t>هيكلة الوحدة الديداكتية:</a:t>
            </a:r>
            <a:endParaRPr b="1" i="0" sz="3200" u="none" cap="none" strike="noStrike">
              <a:solidFill>
                <a:srgbClr val="44546A"/>
              </a:solidFill>
              <a:latin typeface="Calibri"/>
              <a:ea typeface="Calibri"/>
              <a:cs typeface="Calibri"/>
              <a:sym typeface="Calibri"/>
            </a:endParaRPr>
          </a:p>
        </p:txBody>
      </p:sp>
      <p:grpSp>
        <p:nvGrpSpPr>
          <p:cNvPr id="534" name="Google Shape;534;p51"/>
          <p:cNvGrpSpPr/>
          <p:nvPr/>
        </p:nvGrpSpPr>
        <p:grpSpPr>
          <a:xfrm>
            <a:off x="6139754" y="2099367"/>
            <a:ext cx="5847433" cy="3626061"/>
            <a:chOff x="4299350" y="1553369"/>
            <a:chExt cx="6448599" cy="3626061"/>
          </a:xfrm>
        </p:grpSpPr>
        <p:sp>
          <p:nvSpPr>
            <p:cNvPr id="535" name="Google Shape;535;p51"/>
            <p:cNvSpPr/>
            <p:nvPr/>
          </p:nvSpPr>
          <p:spPr>
            <a:xfrm>
              <a:off x="4299350" y="1553369"/>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None/>
              </a:pPr>
              <a:r>
                <a:rPr b="0" i="0" lang="ar-MA" sz="2400" u="none" cap="none" strike="noStrike">
                  <a:solidFill>
                    <a:srgbClr val="AEAEAE"/>
                  </a:solidFill>
                  <a:latin typeface="Calibri"/>
                  <a:ea typeface="Calibri"/>
                  <a:cs typeface="Calibri"/>
                  <a:sym typeface="Calibri"/>
                </a:rPr>
                <a:t>أستمع بتركيز وأفهم: العملة الافتراضية</a:t>
              </a:r>
              <a:endParaRPr/>
            </a:p>
          </p:txBody>
        </p:sp>
        <p:sp>
          <p:nvSpPr>
            <p:cNvPr id="536" name="Google Shape;536;p51"/>
            <p:cNvSpPr/>
            <p:nvPr/>
          </p:nvSpPr>
          <p:spPr>
            <a:xfrm>
              <a:off x="8949242" y="3441299"/>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None/>
              </a:pPr>
              <a:r>
                <a:rPr b="0" i="0" lang="ar-MA" sz="2000" u="none" cap="none" strike="noStrike">
                  <a:solidFill>
                    <a:srgbClr val="A5A5A5"/>
                  </a:solidFill>
                  <a:latin typeface="Calibri"/>
                  <a:ea typeface="Calibri"/>
                  <a:cs typeface="Calibri"/>
                  <a:sym typeface="Calibri"/>
                </a:rPr>
                <a:t>الحصة 3</a:t>
              </a:r>
              <a:endParaRPr b="0" i="0" sz="2000" u="none" cap="none" strike="noStrike">
                <a:solidFill>
                  <a:srgbClr val="A5A5A5"/>
                </a:solidFill>
                <a:latin typeface="Calibri"/>
                <a:ea typeface="Calibri"/>
                <a:cs typeface="Calibri"/>
                <a:sym typeface="Calibri"/>
              </a:endParaRPr>
            </a:p>
          </p:txBody>
        </p:sp>
        <p:sp>
          <p:nvSpPr>
            <p:cNvPr id="537" name="Google Shape;537;p51"/>
            <p:cNvSpPr/>
            <p:nvPr/>
          </p:nvSpPr>
          <p:spPr>
            <a:xfrm>
              <a:off x="4299350" y="3462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None/>
              </a:pPr>
              <a:r>
                <a:rPr b="0" i="0" lang="ar-MA" sz="1800" u="none" cap="none" strike="noStrike">
                  <a:solidFill>
                    <a:srgbClr val="A5A5A5"/>
                  </a:solidFill>
                  <a:latin typeface="Calibri"/>
                  <a:ea typeface="Calibri"/>
                  <a:cs typeface="Calibri"/>
                  <a:sym typeface="Calibri"/>
                </a:rPr>
                <a:t>أتحدث: أفاضل بين أمرين.</a:t>
              </a:r>
              <a:endParaRPr/>
            </a:p>
          </p:txBody>
        </p:sp>
        <p:sp>
          <p:nvSpPr>
            <p:cNvPr id="538" name="Google Shape;538;p51"/>
            <p:cNvSpPr/>
            <p:nvPr/>
          </p:nvSpPr>
          <p:spPr>
            <a:xfrm>
              <a:off x="8949242" y="156455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None/>
              </a:pPr>
              <a:r>
                <a:rPr b="0" i="0" lang="ar-MA" sz="2000" u="none" cap="none" strike="noStrike">
                  <a:solidFill>
                    <a:srgbClr val="BFBFBF"/>
                  </a:solidFill>
                  <a:latin typeface="Calibri"/>
                  <a:ea typeface="Calibri"/>
                  <a:cs typeface="Calibri"/>
                  <a:sym typeface="Calibri"/>
                </a:rPr>
                <a:t>الحصة 1</a:t>
              </a:r>
              <a:endParaRPr b="0" i="0" sz="2000" u="none" cap="none" strike="noStrike">
                <a:solidFill>
                  <a:srgbClr val="BFBFBF"/>
                </a:solidFill>
                <a:latin typeface="Calibri"/>
                <a:ea typeface="Calibri"/>
                <a:cs typeface="Calibri"/>
                <a:sym typeface="Calibri"/>
              </a:endParaRPr>
            </a:p>
          </p:txBody>
        </p:sp>
        <p:sp>
          <p:nvSpPr>
            <p:cNvPr id="539" name="Google Shape;539;p51"/>
            <p:cNvSpPr/>
            <p:nvPr/>
          </p:nvSpPr>
          <p:spPr>
            <a:xfrm>
              <a:off x="8949242" y="245858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lnSpc>
                  <a:spcPct val="100000"/>
                </a:lnSpc>
                <a:spcBef>
                  <a:spcPts val="0"/>
                </a:spcBef>
                <a:spcAft>
                  <a:spcPts val="0"/>
                </a:spcAft>
                <a:buNone/>
              </a:pPr>
              <a:r>
                <a:rPr b="0" i="0" lang="ar-MA" sz="2400" u="none" cap="none" strike="noStrike">
                  <a:solidFill>
                    <a:srgbClr val="000000"/>
                  </a:solidFill>
                  <a:latin typeface="Calibri"/>
                  <a:ea typeface="Calibri"/>
                  <a:cs typeface="Calibri"/>
                  <a:sym typeface="Calibri"/>
                </a:rPr>
                <a:t>الحصة 2 </a:t>
              </a:r>
              <a:endParaRPr b="0" i="0" sz="2400" u="none" cap="none" strike="noStrike">
                <a:solidFill>
                  <a:srgbClr val="000000"/>
                </a:solidFill>
                <a:latin typeface="Calibri"/>
                <a:ea typeface="Calibri"/>
                <a:cs typeface="Calibri"/>
                <a:sym typeface="Calibri"/>
              </a:endParaRPr>
            </a:p>
          </p:txBody>
        </p:sp>
        <p:sp>
          <p:nvSpPr>
            <p:cNvPr id="540" name="Google Shape;540;p51"/>
            <p:cNvSpPr/>
            <p:nvPr/>
          </p:nvSpPr>
          <p:spPr>
            <a:xfrm>
              <a:off x="8949242" y="4424016"/>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None/>
              </a:pPr>
              <a:r>
                <a:rPr b="0" i="0" lang="ar-MA" sz="2000" u="none" cap="none" strike="noStrike">
                  <a:solidFill>
                    <a:srgbClr val="7F7F7F"/>
                  </a:solidFill>
                  <a:latin typeface="Calibri"/>
                  <a:ea typeface="Calibri"/>
                  <a:cs typeface="Calibri"/>
                  <a:sym typeface="Calibri"/>
                </a:rPr>
                <a:t>الحصة 4</a:t>
              </a:r>
              <a:endParaRPr b="0" i="0" sz="2000" u="none" cap="none" strike="noStrike">
                <a:solidFill>
                  <a:srgbClr val="7F7F7F"/>
                </a:solidFill>
                <a:latin typeface="Calibri"/>
                <a:ea typeface="Calibri"/>
                <a:cs typeface="Calibri"/>
                <a:sym typeface="Calibri"/>
              </a:endParaRPr>
            </a:p>
          </p:txBody>
        </p:sp>
        <p:sp>
          <p:nvSpPr>
            <p:cNvPr id="541" name="Google Shape;541;p51"/>
            <p:cNvSpPr/>
            <p:nvPr/>
          </p:nvSpPr>
          <p:spPr>
            <a:xfrm>
              <a:off x="4299350" y="2481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None/>
              </a:pPr>
              <a:r>
                <a:rPr b="0" i="0" lang="ar-MA" sz="2800" u="none" cap="none" strike="noStrike">
                  <a:solidFill>
                    <a:schemeClr val="dk1"/>
                  </a:solidFill>
                  <a:latin typeface="Calibri"/>
                  <a:ea typeface="Calibri"/>
                  <a:cs typeface="Calibri"/>
                  <a:sym typeface="Calibri"/>
                </a:rPr>
                <a:t>الظواهر اللغوية : الشرط</a:t>
              </a:r>
              <a:endParaRPr/>
            </a:p>
          </p:txBody>
        </p:sp>
        <p:sp>
          <p:nvSpPr>
            <p:cNvPr id="542" name="Google Shape;542;p51"/>
            <p:cNvSpPr/>
            <p:nvPr/>
          </p:nvSpPr>
          <p:spPr>
            <a:xfrm>
              <a:off x="4299350" y="4453561"/>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None/>
              </a:pPr>
              <a:r>
                <a:rPr b="0" i="0" lang="ar-MA" sz="2000" u="none" cap="none" strike="noStrike">
                  <a:solidFill>
                    <a:srgbClr val="A5A5A5"/>
                  </a:solidFill>
                  <a:latin typeface="Calibri"/>
                  <a:ea typeface="Calibri"/>
                  <a:cs typeface="Calibri"/>
                  <a:sym typeface="Calibri"/>
                </a:rPr>
                <a:t>الطلاقة والفهم: القوانين الخمسة للمال (1)</a:t>
              </a:r>
              <a:endParaRPr b="0" i="0" sz="2000" u="none" cap="none" strike="noStrike">
                <a:solidFill>
                  <a:srgbClr val="A5A5A5"/>
                </a:solidFill>
                <a:latin typeface="Calibri"/>
                <a:ea typeface="Calibri"/>
                <a:cs typeface="Calibri"/>
                <a:sym typeface="Calibri"/>
              </a:endParaRPr>
            </a:p>
          </p:txBody>
        </p:sp>
      </p:grpSp>
      <p:sp>
        <p:nvSpPr>
          <p:cNvPr id="543" name="Google Shape;543;p51"/>
          <p:cNvSpPr/>
          <p:nvPr/>
        </p:nvSpPr>
        <p:spPr>
          <a:xfrm>
            <a:off x="6130654" y="1311586"/>
            <a:ext cx="5890794" cy="627084"/>
          </a:xfrm>
          <a:prstGeom prst="rect">
            <a:avLst/>
          </a:prstGeom>
          <a:solidFill>
            <a:schemeClr val="accent1"/>
          </a:solidFill>
          <a:ln cap="flat" cmpd="sng" w="25400">
            <a:solidFill>
              <a:srgbClr val="0F465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3200" u="none" cap="none" strike="noStrike">
                <a:solidFill>
                  <a:schemeClr val="lt1"/>
                </a:solidFill>
                <a:latin typeface="Calibri"/>
                <a:ea typeface="Calibri"/>
                <a:cs typeface="Calibri"/>
                <a:sym typeface="Calibri"/>
              </a:rPr>
              <a:t>الأسبوع الأول</a:t>
            </a:r>
            <a:endParaRPr b="1" i="0" sz="3200" u="none" cap="none" strike="noStrike">
              <a:solidFill>
                <a:schemeClr val="lt1"/>
              </a:solidFill>
              <a:latin typeface="Calibri"/>
              <a:ea typeface="Calibri"/>
              <a:cs typeface="Calibri"/>
              <a:sym typeface="Calibri"/>
            </a:endParaRPr>
          </a:p>
        </p:txBody>
      </p:sp>
      <p:sp>
        <p:nvSpPr>
          <p:cNvPr id="544" name="Google Shape;544;p51"/>
          <p:cNvSpPr/>
          <p:nvPr/>
        </p:nvSpPr>
        <p:spPr>
          <a:xfrm>
            <a:off x="6014542" y="2880631"/>
            <a:ext cx="6177458" cy="976025"/>
          </a:xfrm>
          <a:prstGeom prst="roundRect">
            <a:avLst>
              <a:gd fmla="val 50000" name="adj"/>
            </a:avLst>
          </a:prstGeom>
          <a:noFill/>
          <a:ln cap="flat" cmpd="sng" w="38100">
            <a:solidFill>
              <a:srgbClr val="082836"/>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545" name="Google Shape;545;p51"/>
          <p:cNvSpPr/>
          <p:nvPr/>
        </p:nvSpPr>
        <p:spPr>
          <a:xfrm>
            <a:off x="123748" y="1311586"/>
            <a:ext cx="5890794" cy="627084"/>
          </a:xfrm>
          <a:prstGeom prst="rect">
            <a:avLst/>
          </a:prstGeom>
          <a:solidFill>
            <a:schemeClr val="accent1"/>
          </a:solidFill>
          <a:ln cap="flat" cmpd="sng" w="25400">
            <a:solidFill>
              <a:srgbClr val="0F465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3200" u="none" cap="none" strike="noStrike">
                <a:solidFill>
                  <a:schemeClr val="lt1"/>
                </a:solidFill>
                <a:latin typeface="Calibri"/>
                <a:ea typeface="Calibri"/>
                <a:cs typeface="Calibri"/>
                <a:sym typeface="Calibri"/>
              </a:rPr>
              <a:t>الأسبوع الثاني</a:t>
            </a:r>
            <a:endParaRPr b="1" i="0" sz="3200" u="none" cap="none" strike="noStrike">
              <a:solidFill>
                <a:schemeClr val="lt1"/>
              </a:solidFill>
              <a:latin typeface="Calibri"/>
              <a:ea typeface="Calibri"/>
              <a:cs typeface="Calibri"/>
              <a:sym typeface="Calibri"/>
            </a:endParaRPr>
          </a:p>
        </p:txBody>
      </p:sp>
      <p:grpSp>
        <p:nvGrpSpPr>
          <p:cNvPr id="546" name="Google Shape;546;p51"/>
          <p:cNvGrpSpPr/>
          <p:nvPr/>
        </p:nvGrpSpPr>
        <p:grpSpPr>
          <a:xfrm>
            <a:off x="167109" y="2110551"/>
            <a:ext cx="5847433" cy="3626061"/>
            <a:chOff x="4299350" y="1553369"/>
            <a:chExt cx="6448599" cy="3626061"/>
          </a:xfrm>
        </p:grpSpPr>
        <p:sp>
          <p:nvSpPr>
            <p:cNvPr id="547" name="Google Shape;547;p51"/>
            <p:cNvSpPr/>
            <p:nvPr/>
          </p:nvSpPr>
          <p:spPr>
            <a:xfrm>
              <a:off x="4299350" y="1553369"/>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None/>
              </a:pPr>
              <a:r>
                <a:rPr b="0" i="0" lang="ar-MA" sz="2000" u="none" cap="none" strike="noStrike">
                  <a:solidFill>
                    <a:srgbClr val="A5A5A5"/>
                  </a:solidFill>
                  <a:latin typeface="Calibri"/>
                  <a:ea typeface="Calibri"/>
                  <a:cs typeface="Calibri"/>
                  <a:sym typeface="Calibri"/>
                </a:rPr>
                <a:t>القوانين الخمسة للمال (2)</a:t>
              </a:r>
              <a:endParaRPr b="0" i="0" sz="2000" u="none" cap="none" strike="noStrike">
                <a:solidFill>
                  <a:srgbClr val="7F7F7F"/>
                </a:solidFill>
                <a:latin typeface="Calibri"/>
                <a:ea typeface="Calibri"/>
                <a:cs typeface="Calibri"/>
                <a:sym typeface="Calibri"/>
              </a:endParaRPr>
            </a:p>
          </p:txBody>
        </p:sp>
        <p:sp>
          <p:nvSpPr>
            <p:cNvPr id="548" name="Google Shape;548;p51"/>
            <p:cNvSpPr/>
            <p:nvPr/>
          </p:nvSpPr>
          <p:spPr>
            <a:xfrm>
              <a:off x="8949242" y="3441299"/>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None/>
              </a:pPr>
              <a:r>
                <a:rPr b="0" i="0" lang="ar-MA" sz="2000" u="none" cap="none" strike="noStrike">
                  <a:solidFill>
                    <a:srgbClr val="7F7F7F"/>
                  </a:solidFill>
                  <a:latin typeface="Calibri"/>
                  <a:ea typeface="Calibri"/>
                  <a:cs typeface="Calibri"/>
                  <a:sym typeface="Calibri"/>
                </a:rPr>
                <a:t>الحصة 7</a:t>
              </a:r>
              <a:endParaRPr b="0" i="0" sz="2000" u="none" cap="none" strike="noStrike">
                <a:solidFill>
                  <a:srgbClr val="7F7F7F"/>
                </a:solidFill>
                <a:latin typeface="Calibri"/>
                <a:ea typeface="Calibri"/>
                <a:cs typeface="Calibri"/>
                <a:sym typeface="Calibri"/>
              </a:endParaRPr>
            </a:p>
          </p:txBody>
        </p:sp>
        <p:sp>
          <p:nvSpPr>
            <p:cNvPr id="549" name="Google Shape;549;p51"/>
            <p:cNvSpPr/>
            <p:nvPr/>
          </p:nvSpPr>
          <p:spPr>
            <a:xfrm>
              <a:off x="4299350" y="3462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lnSpc>
                  <a:spcPct val="100000"/>
                </a:lnSpc>
                <a:spcBef>
                  <a:spcPts val="0"/>
                </a:spcBef>
                <a:spcAft>
                  <a:spcPts val="0"/>
                </a:spcAft>
                <a:buNone/>
              </a:pPr>
              <a:r>
                <a:rPr b="0" i="0" lang="ar-MA" sz="2000" u="none" cap="none" strike="noStrike">
                  <a:solidFill>
                    <a:srgbClr val="7F7F7F"/>
                  </a:solidFill>
                  <a:latin typeface="Calibri"/>
                  <a:ea typeface="Calibri"/>
                  <a:cs typeface="Calibri"/>
                  <a:sym typeface="Calibri"/>
                </a:rPr>
                <a:t>الإنتاج الكتابي: إنتاج نص حجاجي (1)</a:t>
              </a:r>
              <a:endParaRPr b="0" i="0" sz="2000" u="none" cap="none" strike="noStrike">
                <a:solidFill>
                  <a:srgbClr val="7F7F7F"/>
                </a:solidFill>
                <a:latin typeface="Calibri"/>
                <a:ea typeface="Calibri"/>
                <a:cs typeface="Calibri"/>
                <a:sym typeface="Calibri"/>
              </a:endParaRPr>
            </a:p>
          </p:txBody>
        </p:sp>
        <p:sp>
          <p:nvSpPr>
            <p:cNvPr id="550" name="Google Shape;550;p51"/>
            <p:cNvSpPr/>
            <p:nvPr/>
          </p:nvSpPr>
          <p:spPr>
            <a:xfrm>
              <a:off x="8949242" y="156455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None/>
              </a:pPr>
              <a:r>
                <a:rPr b="0" i="0" lang="ar-MA" sz="2000" u="none" cap="none" strike="noStrike">
                  <a:solidFill>
                    <a:srgbClr val="7F7F7F"/>
                  </a:solidFill>
                  <a:latin typeface="Calibri"/>
                  <a:ea typeface="Calibri"/>
                  <a:cs typeface="Calibri"/>
                  <a:sym typeface="Calibri"/>
                </a:rPr>
                <a:t>الحصة 5</a:t>
              </a:r>
              <a:endParaRPr b="0" i="0" sz="2000" u="none" cap="none" strike="noStrike">
                <a:solidFill>
                  <a:srgbClr val="7F7F7F"/>
                </a:solidFill>
                <a:latin typeface="Calibri"/>
                <a:ea typeface="Calibri"/>
                <a:cs typeface="Calibri"/>
                <a:sym typeface="Calibri"/>
              </a:endParaRPr>
            </a:p>
          </p:txBody>
        </p:sp>
        <p:sp>
          <p:nvSpPr>
            <p:cNvPr id="551" name="Google Shape;551;p51"/>
            <p:cNvSpPr/>
            <p:nvPr/>
          </p:nvSpPr>
          <p:spPr>
            <a:xfrm>
              <a:off x="8949242" y="245858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lnSpc>
                  <a:spcPct val="100000"/>
                </a:lnSpc>
                <a:spcBef>
                  <a:spcPts val="0"/>
                </a:spcBef>
                <a:spcAft>
                  <a:spcPts val="0"/>
                </a:spcAft>
                <a:buNone/>
              </a:pPr>
              <a:r>
                <a:rPr b="0" i="0" lang="ar-MA" sz="2000" u="none" cap="none" strike="noStrike">
                  <a:solidFill>
                    <a:srgbClr val="7F7F7F"/>
                  </a:solidFill>
                  <a:latin typeface="Calibri"/>
                  <a:ea typeface="Calibri"/>
                  <a:cs typeface="Calibri"/>
                  <a:sym typeface="Calibri"/>
                </a:rPr>
                <a:t>الحصة 6 </a:t>
              </a:r>
              <a:endParaRPr b="0" i="0" sz="2000" u="none" cap="none" strike="noStrike">
                <a:solidFill>
                  <a:srgbClr val="7F7F7F"/>
                </a:solidFill>
                <a:latin typeface="Calibri"/>
                <a:ea typeface="Calibri"/>
                <a:cs typeface="Calibri"/>
                <a:sym typeface="Calibri"/>
              </a:endParaRPr>
            </a:p>
          </p:txBody>
        </p:sp>
        <p:sp>
          <p:nvSpPr>
            <p:cNvPr id="552" name="Google Shape;552;p51"/>
            <p:cNvSpPr/>
            <p:nvPr/>
          </p:nvSpPr>
          <p:spPr>
            <a:xfrm>
              <a:off x="8949242" y="4424016"/>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None/>
              </a:pPr>
              <a:r>
                <a:rPr b="0" i="0" lang="ar-MA" sz="2000" u="none" cap="none" strike="noStrike">
                  <a:solidFill>
                    <a:srgbClr val="7F7F7F"/>
                  </a:solidFill>
                  <a:latin typeface="Calibri"/>
                  <a:ea typeface="Calibri"/>
                  <a:cs typeface="Calibri"/>
                  <a:sym typeface="Calibri"/>
                </a:rPr>
                <a:t>الحصة 8</a:t>
              </a:r>
              <a:endParaRPr b="0" i="0" sz="2000" u="none" cap="none" strike="noStrike">
                <a:solidFill>
                  <a:srgbClr val="7F7F7F"/>
                </a:solidFill>
                <a:latin typeface="Calibri"/>
                <a:ea typeface="Calibri"/>
                <a:cs typeface="Calibri"/>
                <a:sym typeface="Calibri"/>
              </a:endParaRPr>
            </a:p>
          </p:txBody>
        </p:sp>
        <p:sp>
          <p:nvSpPr>
            <p:cNvPr id="553" name="Google Shape;553;p51"/>
            <p:cNvSpPr/>
            <p:nvPr/>
          </p:nvSpPr>
          <p:spPr>
            <a:xfrm>
              <a:off x="4299350" y="2481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lnSpc>
                  <a:spcPct val="100000"/>
                </a:lnSpc>
                <a:spcBef>
                  <a:spcPts val="0"/>
                </a:spcBef>
                <a:spcAft>
                  <a:spcPts val="0"/>
                </a:spcAft>
                <a:buNone/>
              </a:pPr>
              <a:r>
                <a:rPr b="0" i="0" lang="ar-MA" sz="2000" u="none" cap="none" strike="noStrike">
                  <a:solidFill>
                    <a:srgbClr val="7F7F7F"/>
                  </a:solidFill>
                  <a:latin typeface="Calibri"/>
                  <a:ea typeface="Calibri"/>
                  <a:cs typeface="Calibri"/>
                  <a:sym typeface="Calibri"/>
                </a:rPr>
                <a:t>الإنتاج الكتابي: إنتاج نص حجاجي (1)</a:t>
              </a:r>
              <a:endParaRPr b="0" i="0" sz="2000" u="none" cap="none" strike="noStrike">
                <a:solidFill>
                  <a:srgbClr val="7F7F7F"/>
                </a:solidFill>
                <a:latin typeface="Calibri"/>
                <a:ea typeface="Calibri"/>
                <a:cs typeface="Calibri"/>
                <a:sym typeface="Calibri"/>
              </a:endParaRPr>
            </a:p>
          </p:txBody>
        </p:sp>
        <p:sp>
          <p:nvSpPr>
            <p:cNvPr id="554" name="Google Shape;554;p51"/>
            <p:cNvSpPr/>
            <p:nvPr/>
          </p:nvSpPr>
          <p:spPr>
            <a:xfrm>
              <a:off x="4299350" y="4453561"/>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lnSpc>
                  <a:spcPct val="100000"/>
                </a:lnSpc>
                <a:spcBef>
                  <a:spcPts val="0"/>
                </a:spcBef>
                <a:spcAft>
                  <a:spcPts val="0"/>
                </a:spcAft>
                <a:buNone/>
              </a:pPr>
              <a:r>
                <a:rPr b="0" i="0" lang="ar-MA" sz="2000" u="none" cap="none" strike="noStrike">
                  <a:solidFill>
                    <a:srgbClr val="7F7F7F"/>
                  </a:solidFill>
                  <a:latin typeface="Calibri"/>
                  <a:ea typeface="Calibri"/>
                  <a:cs typeface="Calibri"/>
                  <a:sym typeface="Calibri"/>
                </a:rPr>
                <a:t>التقويم والدعم: مفهوم الاستخلاف في المال </a:t>
              </a:r>
              <a:endParaRPr b="0" i="0" sz="2000" u="none" cap="none" strike="noStrike">
                <a:solidFill>
                  <a:srgbClr val="7F7F7F"/>
                </a:solidFill>
                <a:latin typeface="Calibri"/>
                <a:ea typeface="Calibri"/>
                <a:cs typeface="Calibri"/>
                <a:sym typeface="Calibri"/>
              </a:endParaRPr>
            </a:p>
          </p:txBody>
        </p:sp>
      </p:grpSp>
      <p:pic>
        <p:nvPicPr>
          <p:cNvPr descr="Image générée" id="555" name="Google Shape;555;p51"/>
          <p:cNvPicPr preferRelativeResize="0"/>
          <p:nvPr/>
        </p:nvPicPr>
        <p:blipFill rotWithShape="1">
          <a:blip r:embed="rId3">
            <a:alphaModFix/>
          </a:blip>
          <a:srcRect b="10678" l="0" r="0" t="11064"/>
          <a:stretch/>
        </p:blipFill>
        <p:spPr>
          <a:xfrm>
            <a:off x="11266255" y="178633"/>
            <a:ext cx="727815" cy="85435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p87"/>
          <p:cNvSpPr txBox="1"/>
          <p:nvPr>
            <p:ph idx="1" type="body"/>
          </p:nvPr>
        </p:nvSpPr>
        <p:spPr>
          <a:xfrm>
            <a:off x="2543375" y="1954844"/>
            <a:ext cx="1212286" cy="460800"/>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rgbClr val="44546A"/>
              </a:buClr>
              <a:buSzPts val="2400"/>
              <a:buNone/>
            </a:pPr>
            <a:r>
              <a:rPr lang="ar-MA"/>
              <a:t>8 دقائق</a:t>
            </a:r>
            <a:endParaRPr/>
          </a:p>
        </p:txBody>
      </p:sp>
      <p:sp>
        <p:nvSpPr>
          <p:cNvPr id="561" name="Google Shape;561;p87"/>
          <p:cNvSpPr txBox="1"/>
          <p:nvPr>
            <p:ph idx="2" type="body"/>
          </p:nvPr>
        </p:nvSpPr>
        <p:spPr>
          <a:xfrm>
            <a:off x="4558155" y="2784394"/>
            <a:ext cx="5044338" cy="460800"/>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rgbClr val="106585"/>
              </a:buClr>
              <a:buSzPts val="2400"/>
              <a:buNone/>
            </a:pPr>
            <a:r>
              <a:rPr lang="ar-MA">
                <a:solidFill>
                  <a:srgbClr val="106585"/>
                </a:solidFill>
                <a:latin typeface="Calibri"/>
                <a:ea typeface="Calibri"/>
                <a:cs typeface="Calibri"/>
                <a:sym typeface="Calibri"/>
              </a:rPr>
              <a:t>تعرف الشرط ووظيفته</a:t>
            </a:r>
            <a:endParaRPr/>
          </a:p>
        </p:txBody>
      </p:sp>
      <p:sp>
        <p:nvSpPr>
          <p:cNvPr id="562" name="Google Shape;562;p87"/>
          <p:cNvSpPr txBox="1"/>
          <p:nvPr>
            <p:ph idx="3" type="body"/>
          </p:nvPr>
        </p:nvSpPr>
        <p:spPr>
          <a:xfrm>
            <a:off x="4558155" y="3621380"/>
            <a:ext cx="5044338" cy="460800"/>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rgbClr val="106585"/>
              </a:buClr>
              <a:buSzPts val="2400"/>
              <a:buNone/>
            </a:pPr>
            <a:r>
              <a:rPr lang="ar-MA">
                <a:solidFill>
                  <a:srgbClr val="106585"/>
                </a:solidFill>
                <a:latin typeface="Calibri"/>
                <a:ea typeface="Calibri"/>
                <a:cs typeface="Calibri"/>
                <a:sym typeface="Calibri"/>
              </a:rPr>
              <a:t>توظيف الشرط في سياقات تواصلية مختلفة</a:t>
            </a:r>
            <a:endParaRPr>
              <a:solidFill>
                <a:srgbClr val="2F5496"/>
              </a:solidFill>
              <a:latin typeface="Calibri"/>
              <a:ea typeface="Calibri"/>
              <a:cs typeface="Calibri"/>
              <a:sym typeface="Calibri"/>
            </a:endParaRPr>
          </a:p>
        </p:txBody>
      </p:sp>
      <p:sp>
        <p:nvSpPr>
          <p:cNvPr id="563" name="Google Shape;563;p87"/>
          <p:cNvSpPr txBox="1"/>
          <p:nvPr>
            <p:ph idx="4" type="body"/>
          </p:nvPr>
        </p:nvSpPr>
        <p:spPr>
          <a:xfrm>
            <a:off x="4575349" y="1885165"/>
            <a:ext cx="5044339" cy="460800"/>
          </a:xfrm>
          <a:prstGeom prst="rect">
            <a:avLst/>
          </a:prstGeom>
          <a:noFill/>
          <a:ln>
            <a:noFill/>
          </a:ln>
        </p:spPr>
        <p:txBody>
          <a:bodyPr anchorCtr="0" anchor="t" bIns="45700" lIns="91425" spcFirstLastPara="1" rIns="91425" wrap="square" tIns="45700">
            <a:noAutofit/>
          </a:bodyPr>
          <a:lstStyle/>
          <a:p>
            <a:pPr indent="0" lvl="0" marL="0" marR="0" rtl="1" algn="r">
              <a:lnSpc>
                <a:spcPct val="150000"/>
              </a:lnSpc>
              <a:spcBef>
                <a:spcPts val="0"/>
              </a:spcBef>
              <a:spcAft>
                <a:spcPts val="0"/>
              </a:spcAft>
              <a:buClr>
                <a:srgbClr val="000000"/>
              </a:buClr>
              <a:buSzPts val="2000"/>
              <a:buFont typeface="Arial"/>
              <a:buNone/>
            </a:pPr>
            <a:r>
              <a:rPr b="1" i="0" lang="ar-MA" u="none" cap="none" strike="noStrike">
                <a:solidFill>
                  <a:srgbClr val="0F4861"/>
                </a:solidFill>
                <a:latin typeface="Calibri"/>
                <a:ea typeface="Calibri"/>
                <a:cs typeface="Calibri"/>
                <a:sym typeface="Calibri"/>
              </a:rPr>
              <a:t> </a:t>
            </a:r>
            <a:r>
              <a:rPr lang="ar-MA">
                <a:solidFill>
                  <a:srgbClr val="106585"/>
                </a:solidFill>
                <a:latin typeface="Calibri"/>
                <a:ea typeface="Calibri"/>
                <a:cs typeface="Calibri"/>
                <a:sym typeface="Calibri"/>
              </a:rPr>
              <a:t>افتتاح الحصة</a:t>
            </a:r>
            <a:endParaRPr b="1" i="0" u="none" cap="none" strike="noStrike">
              <a:solidFill>
                <a:srgbClr val="0F4861"/>
              </a:solidFill>
              <a:latin typeface="Calibri"/>
              <a:ea typeface="Calibri"/>
              <a:cs typeface="Calibri"/>
              <a:sym typeface="Calibri"/>
            </a:endParaRPr>
          </a:p>
        </p:txBody>
      </p:sp>
      <p:sp>
        <p:nvSpPr>
          <p:cNvPr id="564" name="Google Shape;564;p87"/>
          <p:cNvSpPr txBox="1"/>
          <p:nvPr>
            <p:ph idx="5" type="body"/>
          </p:nvPr>
        </p:nvSpPr>
        <p:spPr>
          <a:xfrm>
            <a:off x="2491895" y="2837871"/>
            <a:ext cx="1263765" cy="460800"/>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rgbClr val="44546A"/>
              </a:buClr>
              <a:buSzPts val="2400"/>
              <a:buNone/>
            </a:pPr>
            <a:r>
              <a:rPr lang="ar-MA"/>
              <a:t>20 دقيقة</a:t>
            </a:r>
            <a:endParaRPr/>
          </a:p>
        </p:txBody>
      </p:sp>
      <p:sp>
        <p:nvSpPr>
          <p:cNvPr id="565" name="Google Shape;565;p87"/>
          <p:cNvSpPr txBox="1"/>
          <p:nvPr>
            <p:ph idx="6" type="body"/>
          </p:nvPr>
        </p:nvSpPr>
        <p:spPr>
          <a:xfrm>
            <a:off x="2543374" y="3621380"/>
            <a:ext cx="1278748" cy="460800"/>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rgbClr val="44546A"/>
              </a:buClr>
              <a:buSzPts val="2400"/>
              <a:buNone/>
            </a:pPr>
            <a:r>
              <a:rPr lang="ar-MA"/>
              <a:t>20 دقيقة</a:t>
            </a:r>
            <a:endParaRPr/>
          </a:p>
        </p:txBody>
      </p:sp>
      <p:sp>
        <p:nvSpPr>
          <p:cNvPr id="566" name="Google Shape;566;p87"/>
          <p:cNvSpPr txBox="1"/>
          <p:nvPr>
            <p:ph idx="7" type="body"/>
          </p:nvPr>
        </p:nvSpPr>
        <p:spPr>
          <a:xfrm>
            <a:off x="2475559" y="4476586"/>
            <a:ext cx="1280099" cy="460800"/>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rgbClr val="44546A"/>
              </a:buClr>
              <a:buSzPts val="2400"/>
              <a:buNone/>
            </a:pPr>
            <a:r>
              <a:rPr lang="ar-MA"/>
              <a:t>7 دقائق</a:t>
            </a:r>
            <a:endParaRPr/>
          </a:p>
        </p:txBody>
      </p:sp>
      <p:sp>
        <p:nvSpPr>
          <p:cNvPr id="567" name="Google Shape;567;p87"/>
          <p:cNvSpPr txBox="1"/>
          <p:nvPr>
            <p:ph idx="8" type="body"/>
          </p:nvPr>
        </p:nvSpPr>
        <p:spPr>
          <a:xfrm>
            <a:off x="4528561" y="4481761"/>
            <a:ext cx="5091127" cy="460800"/>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rgbClr val="106585"/>
              </a:buClr>
              <a:buSzPts val="2400"/>
              <a:buNone/>
            </a:pPr>
            <a:r>
              <a:rPr lang="ar-MA">
                <a:solidFill>
                  <a:srgbClr val="106585"/>
                </a:solidFill>
                <a:latin typeface="Calibri"/>
                <a:ea typeface="Calibri"/>
                <a:cs typeface="Calibri"/>
                <a:sym typeface="Calibri"/>
              </a:rPr>
              <a:t>اختتام الحصة</a:t>
            </a:r>
            <a:endParaRPr b="0">
              <a:solidFill>
                <a:srgbClr val="000000"/>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19D19"/>
            </a:gs>
            <a:gs pos="2000">
              <a:srgbClr val="FFFFFF"/>
            </a:gs>
            <a:gs pos="100000">
              <a:srgbClr val="F19D19"/>
            </a:gs>
          </a:gsLst>
          <a:path path="circle">
            <a:fillToRect b="50%" l="50%" r="50%" t="50%"/>
          </a:path>
          <a:tileRect/>
        </a:gradFill>
      </p:bgPr>
    </p:bg>
    <p:spTree>
      <p:nvGrpSpPr>
        <p:cNvPr id="571" name="Shape 571"/>
        <p:cNvGrpSpPr/>
        <p:nvPr/>
      </p:nvGrpSpPr>
      <p:grpSpPr>
        <a:xfrm>
          <a:off x="0" y="0"/>
          <a:ext cx="0" cy="0"/>
          <a:chOff x="0" y="0"/>
          <a:chExt cx="0" cy="0"/>
        </a:xfrm>
      </p:grpSpPr>
      <p:grpSp>
        <p:nvGrpSpPr>
          <p:cNvPr id="572" name="Google Shape;572;p7"/>
          <p:cNvGrpSpPr/>
          <p:nvPr/>
        </p:nvGrpSpPr>
        <p:grpSpPr>
          <a:xfrm>
            <a:off x="812158" y="844906"/>
            <a:ext cx="10567685" cy="5198169"/>
            <a:chOff x="2184399" y="1402024"/>
            <a:chExt cx="7823200" cy="4942038"/>
          </a:xfrm>
        </p:grpSpPr>
        <p:sp>
          <p:nvSpPr>
            <p:cNvPr id="573" name="Google Shape;573;p7"/>
            <p:cNvSpPr/>
            <p:nvPr/>
          </p:nvSpPr>
          <p:spPr>
            <a:xfrm>
              <a:off x="2184399" y="1402024"/>
              <a:ext cx="7823200" cy="4942038"/>
            </a:xfrm>
            <a:prstGeom prst="roundRect">
              <a:avLst>
                <a:gd fmla="val 2665" name="adj"/>
              </a:avLst>
            </a:prstGeom>
            <a:solidFill>
              <a:srgbClr val="F19D19"/>
            </a:solidFill>
            <a:ln cap="flat" cmpd="sng" w="19050">
              <a:solidFill>
                <a:srgbClr val="F19D19"/>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574" name="Google Shape;574;p7"/>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p:txBody>
        </p:sp>
      </p:grpSp>
      <p:grpSp>
        <p:nvGrpSpPr>
          <p:cNvPr id="575" name="Google Shape;575;p7"/>
          <p:cNvGrpSpPr/>
          <p:nvPr/>
        </p:nvGrpSpPr>
        <p:grpSpPr>
          <a:xfrm>
            <a:off x="8302170" y="4917801"/>
            <a:ext cx="2919731" cy="936371"/>
            <a:chOff x="8302171" y="4917801"/>
            <a:chExt cx="2919730" cy="936370"/>
          </a:xfrm>
        </p:grpSpPr>
        <p:sp>
          <p:nvSpPr>
            <p:cNvPr id="576" name="Google Shape;576;p7"/>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577" name="Google Shape;577;p7"/>
            <p:cNvSpPr/>
            <p:nvPr/>
          </p:nvSpPr>
          <p:spPr>
            <a:xfrm>
              <a:off x="8302171" y="5060928"/>
              <a:ext cx="2063915"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600"/>
                <a:buFont typeface="Arial"/>
                <a:buNone/>
              </a:pPr>
              <a:r>
                <a:rPr b="1" i="0" lang="ar-MA" sz="3600" u="none" cap="none" strike="noStrike">
                  <a:solidFill>
                    <a:srgbClr val="000000"/>
                  </a:solidFill>
                  <a:latin typeface="Calibri"/>
                  <a:ea typeface="Calibri"/>
                  <a:cs typeface="Calibri"/>
                  <a:sym typeface="Calibri"/>
                </a:rPr>
                <a:t>8 دقائق</a:t>
              </a:r>
              <a:endParaRPr b="1" i="0" sz="3600" u="none" cap="none" strike="noStrike">
                <a:solidFill>
                  <a:srgbClr val="000000"/>
                </a:solidFill>
                <a:latin typeface="Calibri"/>
                <a:ea typeface="Calibri"/>
                <a:cs typeface="Calibri"/>
                <a:sym typeface="Calibri"/>
              </a:endParaRPr>
            </a:p>
          </p:txBody>
        </p:sp>
      </p:grpSp>
      <p:sp>
        <p:nvSpPr>
          <p:cNvPr id="578" name="Google Shape;578;p7"/>
          <p:cNvSpPr txBox="1"/>
          <p:nvPr/>
        </p:nvSpPr>
        <p:spPr>
          <a:xfrm>
            <a:off x="946951" y="3651380"/>
            <a:ext cx="10298101"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1" i="0" lang="ar-MA" sz="4400" u="none" cap="none" strike="noStrike">
                <a:solidFill>
                  <a:srgbClr val="F19D19"/>
                </a:solidFill>
                <a:latin typeface="Calibri"/>
                <a:ea typeface="Calibri"/>
                <a:cs typeface="Calibri"/>
                <a:sym typeface="Calibri"/>
              </a:rPr>
              <a:t>افتتاح الحصة</a:t>
            </a:r>
            <a:endParaRPr b="1" i="0" sz="4400" u="none" cap="none" strike="noStrike">
              <a:solidFill>
                <a:srgbClr val="F19D19"/>
              </a:solidFill>
              <a:latin typeface="Calibri"/>
              <a:ea typeface="Calibri"/>
              <a:cs typeface="Calibri"/>
              <a:sym typeface="Calibri"/>
            </a:endParaRPr>
          </a:p>
        </p:txBody>
      </p:sp>
      <p:pic>
        <p:nvPicPr>
          <p:cNvPr id="579" name="Google Shape;579;p7"/>
          <p:cNvPicPr preferRelativeResize="0"/>
          <p:nvPr/>
        </p:nvPicPr>
        <p:blipFill rotWithShape="1">
          <a:blip r:embed="rId4">
            <a:alphaModFix/>
          </a:blip>
          <a:srcRect b="0" l="0" r="0" t="0"/>
          <a:stretch/>
        </p:blipFill>
        <p:spPr>
          <a:xfrm>
            <a:off x="4973623" y="1310778"/>
            <a:ext cx="2096135" cy="2158333"/>
          </a:xfrm>
          <a:prstGeom prst="rect">
            <a:avLst/>
          </a:prstGeom>
          <a:noFill/>
          <a:ln>
            <a:noFill/>
          </a:ln>
        </p:spPr>
      </p:pic>
      <p:pic>
        <p:nvPicPr>
          <p:cNvPr id="580" name="Google Shape;580;p7"/>
          <p:cNvPicPr preferRelativeResize="0"/>
          <p:nvPr/>
        </p:nvPicPr>
        <p:blipFill rotWithShape="1">
          <a:blip r:embed="rId5">
            <a:alphaModFix/>
          </a:blip>
          <a:srcRect b="0" l="0" r="0" t="0"/>
          <a:stretch/>
        </p:blipFill>
        <p:spPr>
          <a:xfrm>
            <a:off x="6261214" y="1609414"/>
            <a:ext cx="649253" cy="64925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sp>
        <p:nvSpPr>
          <p:cNvPr id="585" name="Google Shape;585;p8"/>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مَرْحَبًا بِكُمْ. هَلْ أَنْتُمْ مُسْتَعِدُّونَ لِنَبْدَأَ حِصَّتَنَا؟ هَيَّا بِنَا لِنَنْطَلِقْ!</a:t>
            </a:r>
            <a:endParaRPr/>
          </a:p>
        </p:txBody>
      </p:sp>
      <p:pic>
        <p:nvPicPr>
          <p:cNvPr id="586" name="Google Shape;586;p8"/>
          <p:cNvPicPr preferRelativeResize="0"/>
          <p:nvPr>
            <p:ph idx="2" type="body"/>
          </p:nvPr>
        </p:nvPicPr>
        <p:blipFill rotWithShape="1">
          <a:blip r:embed="rId3">
            <a:alphaModFix/>
          </a:blip>
          <a:srcRect b="12198" l="0" r="0" t="0"/>
          <a:stretch/>
        </p:blipFill>
        <p:spPr>
          <a:xfrm>
            <a:off x="2258461" y="1342118"/>
            <a:ext cx="7675078" cy="4492624"/>
          </a:xfrm>
          <a:prstGeom prst="rect">
            <a:avLst/>
          </a:prstGeom>
          <a:noFill/>
          <a:ln>
            <a:noFill/>
          </a:ln>
        </p:spPr>
      </p:pic>
      <p:pic>
        <p:nvPicPr>
          <p:cNvPr id="587" name="Google Shape;587;p8"/>
          <p:cNvPicPr preferRelativeResize="0"/>
          <p:nvPr/>
        </p:nvPicPr>
        <p:blipFill rotWithShape="1">
          <a:blip r:embed="rId4">
            <a:alphaModFix/>
          </a:blip>
          <a:srcRect b="0" l="0" r="0" t="0"/>
          <a:stretch/>
        </p:blipFill>
        <p:spPr>
          <a:xfrm>
            <a:off x="271438" y="210537"/>
            <a:ext cx="591916" cy="59191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grpSp>
        <p:nvGrpSpPr>
          <p:cNvPr id="592" name="Google Shape;592;p9"/>
          <p:cNvGrpSpPr/>
          <p:nvPr/>
        </p:nvGrpSpPr>
        <p:grpSpPr>
          <a:xfrm>
            <a:off x="4932835" y="1459304"/>
            <a:ext cx="6054377" cy="3711725"/>
            <a:chOff x="1715066" y="1103461"/>
            <a:chExt cx="5717724" cy="3124203"/>
          </a:xfrm>
        </p:grpSpPr>
        <p:sp>
          <p:nvSpPr>
            <p:cNvPr id="593" name="Google Shape;593;p9"/>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594" name="Google Shape;594;p9"/>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4313"/>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595" name="Google Shape;595;p9"/>
          <p:cNvSpPr txBox="1"/>
          <p:nvPr/>
        </p:nvSpPr>
        <p:spPr>
          <a:xfrm>
            <a:off x="5361614" y="2407852"/>
            <a:ext cx="5447895" cy="736227"/>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Clr>
                <a:srgbClr val="000000"/>
              </a:buClr>
              <a:buSzPts val="4000"/>
              <a:buFont typeface="Arial"/>
              <a:buNone/>
            </a:pPr>
            <a:r>
              <a:rPr b="1" i="0" lang="ar-MA" sz="4000" u="none" cap="none" strike="noStrike">
                <a:solidFill>
                  <a:srgbClr val="F19D19"/>
                </a:solidFill>
                <a:latin typeface="Calibri"/>
                <a:ea typeface="Calibri"/>
                <a:cs typeface="Calibri"/>
                <a:sym typeface="Calibri"/>
              </a:rPr>
              <a:t>نشاط اعتيادي</a:t>
            </a:r>
            <a:endParaRPr b="1" i="0" sz="4000" u="none" cap="none" strike="noStrike">
              <a:solidFill>
                <a:srgbClr val="F19D19"/>
              </a:solidFill>
              <a:latin typeface="Arial"/>
              <a:ea typeface="Arial"/>
              <a:cs typeface="Arial"/>
              <a:sym typeface="Arial"/>
            </a:endParaRPr>
          </a:p>
        </p:txBody>
      </p:sp>
      <p:sp>
        <p:nvSpPr>
          <p:cNvPr id="596" name="Google Shape;596;p9"/>
          <p:cNvSpPr txBox="1"/>
          <p:nvPr/>
        </p:nvSpPr>
        <p:spPr>
          <a:xfrm>
            <a:off x="5064323" y="3992449"/>
            <a:ext cx="6042479" cy="74879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133"/>
              <a:buFont typeface="Arial"/>
              <a:buNone/>
            </a:pPr>
            <a:r>
              <a:rPr b="0" i="1" lang="ar-MA" sz="2133" u="none" cap="none" strike="noStrike">
                <a:solidFill>
                  <a:srgbClr val="7F7F7F"/>
                </a:solidFill>
                <a:latin typeface="Arial"/>
                <a:ea typeface="Arial"/>
                <a:cs typeface="Arial"/>
                <a:sym typeface="Arial"/>
              </a:rPr>
              <a:t>دقيقتان</a:t>
            </a:r>
            <a:endParaRPr b="0" i="1" sz="2133" u="none" cap="none" strike="noStrike">
              <a:solidFill>
                <a:srgbClr val="7F7F7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133"/>
              <a:buFont typeface="Arial"/>
              <a:buNone/>
            </a:pPr>
            <a:r>
              <a:t/>
            </a:r>
            <a:endParaRPr b="0" i="1" sz="2133" u="none" cap="none" strike="noStrike">
              <a:solidFill>
                <a:srgbClr val="7F7F7F"/>
              </a:solidFill>
              <a:latin typeface="Arial"/>
              <a:ea typeface="Arial"/>
              <a:cs typeface="Arial"/>
              <a:sym typeface="Arial"/>
            </a:endParaRPr>
          </a:p>
        </p:txBody>
      </p:sp>
      <p:pic>
        <p:nvPicPr>
          <p:cNvPr descr="Une image contenant dessin humoristique, habits, garçon, Dessin d’enfant&#10;&#10;Le contenu généré par l’IA peut être incorrect." id="597" name="Google Shape;597;p9"/>
          <p:cNvPicPr preferRelativeResize="0"/>
          <p:nvPr/>
        </p:nvPicPr>
        <p:blipFill rotWithShape="1">
          <a:blip r:embed="rId3">
            <a:alphaModFix/>
          </a:blip>
          <a:srcRect b="0" l="0" r="0" t="0"/>
          <a:stretch/>
        </p:blipFill>
        <p:spPr>
          <a:xfrm>
            <a:off x="782370" y="1727822"/>
            <a:ext cx="3207836" cy="301342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pic>
        <p:nvPicPr>
          <p:cNvPr id="602" name="Google Shape;602;p10"/>
          <p:cNvPicPr preferRelativeResize="0"/>
          <p:nvPr/>
        </p:nvPicPr>
        <p:blipFill rotWithShape="1">
          <a:blip r:embed="rId3">
            <a:alphaModFix/>
          </a:blip>
          <a:srcRect b="0" l="0" r="0" t="0"/>
          <a:stretch/>
        </p:blipFill>
        <p:spPr>
          <a:xfrm>
            <a:off x="376775" y="192858"/>
            <a:ext cx="730250" cy="730250"/>
          </a:xfrm>
          <a:prstGeom prst="rect">
            <a:avLst/>
          </a:prstGeom>
          <a:noFill/>
          <a:ln>
            <a:noFill/>
          </a:ln>
        </p:spPr>
      </p:pic>
      <p:sp>
        <p:nvSpPr>
          <p:cNvPr id="603" name="Google Shape;603;p10"/>
          <p:cNvSpPr txBox="1"/>
          <p:nvPr/>
        </p:nvSpPr>
        <p:spPr>
          <a:xfrm>
            <a:off x="2689255" y="145603"/>
            <a:ext cx="8645525"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None/>
            </a:pPr>
            <a:r>
              <a:rPr b="1" i="0" lang="ar-MA" sz="2000" u="none" cap="none" strike="noStrike">
                <a:solidFill>
                  <a:schemeClr val="dk1"/>
                </a:solidFill>
                <a:latin typeface="Calibri"/>
                <a:ea typeface="Calibri"/>
                <a:cs typeface="Calibri"/>
                <a:sym typeface="Calibri"/>
              </a:rPr>
              <a:t>شرح بيت شعري حكمي</a:t>
            </a:r>
            <a:endParaRPr b="1" i="0" sz="2000" u="none" cap="none" strike="noStrike">
              <a:solidFill>
                <a:schemeClr val="dk1"/>
              </a:solidFill>
              <a:latin typeface="Calibri"/>
              <a:ea typeface="Calibri"/>
              <a:cs typeface="Calibri"/>
              <a:sym typeface="Calibri"/>
            </a:endParaRPr>
          </a:p>
        </p:txBody>
      </p:sp>
      <p:sp>
        <p:nvSpPr>
          <p:cNvPr id="604" name="Google Shape;604;p10"/>
          <p:cNvSpPr/>
          <p:nvPr/>
        </p:nvSpPr>
        <p:spPr>
          <a:xfrm>
            <a:off x="3461857" y="4309096"/>
            <a:ext cx="4927759" cy="646290"/>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lnSpc>
                <a:spcPct val="200000"/>
              </a:lnSpc>
              <a:spcBef>
                <a:spcPts val="0"/>
              </a:spcBef>
              <a:spcAft>
                <a:spcPts val="0"/>
              </a:spcAft>
              <a:buClr>
                <a:srgbClr val="000000"/>
              </a:buClr>
              <a:buSzPts val="1800"/>
              <a:buFont typeface="Arial"/>
              <a:buNone/>
            </a:pPr>
            <a:r>
              <a:rPr b="0" i="0" lang="ar-MA" sz="1800" u="none" cap="none" strike="noStrike">
                <a:solidFill>
                  <a:schemeClr val="dk1"/>
                </a:solidFill>
                <a:latin typeface="Calibri"/>
                <a:ea typeface="Calibri"/>
                <a:cs typeface="Calibri"/>
                <a:sym typeface="Calibri"/>
              </a:rPr>
              <a:t>..........................................................................</a:t>
            </a:r>
            <a:endParaRPr b="0" i="0" sz="1800" u="none" cap="none" strike="noStrike">
              <a:solidFill>
                <a:schemeClr val="dk1"/>
              </a:solidFill>
              <a:latin typeface="Calibri"/>
              <a:ea typeface="Calibri"/>
              <a:cs typeface="Calibri"/>
              <a:sym typeface="Calibri"/>
            </a:endParaRPr>
          </a:p>
        </p:txBody>
      </p:sp>
      <p:sp>
        <p:nvSpPr>
          <p:cNvPr id="605" name="Google Shape;605;p10"/>
          <p:cNvSpPr/>
          <p:nvPr/>
        </p:nvSpPr>
        <p:spPr>
          <a:xfrm>
            <a:off x="690735" y="1726225"/>
            <a:ext cx="10546902" cy="1046400"/>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None/>
            </a:pPr>
            <a:r>
              <a:t/>
            </a:r>
            <a:endParaRPr b="1" i="0" sz="24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None/>
            </a:pPr>
            <a:r>
              <a:rPr b="1" i="0" lang="ar-MA" sz="2400" u="none" cap="none" strike="noStrike">
                <a:solidFill>
                  <a:schemeClr val="dk1"/>
                </a:solidFill>
                <a:latin typeface="Calibri"/>
                <a:ea typeface="Calibri"/>
                <a:cs typeface="Calibri"/>
                <a:sym typeface="Calibri"/>
              </a:rPr>
              <a:t>واقنعْ فإنَّ عفيفَ النفسِ يقتنِعُ ***** لا تَطْمعَنَّ بِشَيء أنت لا تملكه</a:t>
            </a:r>
            <a:br>
              <a:rPr b="1" i="0" lang="ar-MA" sz="1400" u="none" cap="none" strike="noStrike">
                <a:solidFill>
                  <a:schemeClr val="dk1"/>
                </a:solidFill>
                <a:latin typeface="Arial"/>
                <a:ea typeface="Arial"/>
                <a:cs typeface="Arial"/>
                <a:sym typeface="Arial"/>
              </a:rPr>
            </a:br>
            <a:endParaRPr b="0" i="0" sz="1400" u="none" cap="none" strike="noStrike">
              <a:solidFill>
                <a:schemeClr val="dk1"/>
              </a:solidFill>
              <a:latin typeface="Arial"/>
              <a:ea typeface="Arial"/>
              <a:cs typeface="Arial"/>
              <a:sym typeface="Arial"/>
            </a:endParaRPr>
          </a:p>
        </p:txBody>
      </p:sp>
      <p:sp>
        <p:nvSpPr>
          <p:cNvPr id="606" name="Google Shape;606;p10"/>
          <p:cNvSpPr txBox="1"/>
          <p:nvPr/>
        </p:nvSpPr>
        <p:spPr>
          <a:xfrm>
            <a:off x="1296051" y="634824"/>
            <a:ext cx="10038729" cy="215444"/>
          </a:xfrm>
          <a:prstGeom prst="rect">
            <a:avLst/>
          </a:prstGeom>
          <a:noFill/>
          <a:ln>
            <a:noFill/>
          </a:ln>
        </p:spPr>
        <p:txBody>
          <a:bodyPr anchorCtr="0" anchor="t" bIns="0" lIns="0" spcFirstLastPara="1" rIns="0" wrap="square" tIns="0">
            <a:spAutoFit/>
          </a:bodyPr>
          <a:lstStyle/>
          <a:p>
            <a:pPr indent="0" lvl="0" marL="0" marR="0" rtl="1" algn="r">
              <a:lnSpc>
                <a:spcPct val="100000"/>
              </a:lnSpc>
              <a:spcBef>
                <a:spcPts val="0"/>
              </a:spcBef>
              <a:spcAft>
                <a:spcPts val="0"/>
              </a:spcAft>
              <a:buNone/>
            </a:pPr>
            <a:r>
              <a:rPr b="0" i="0" lang="ar-MA" sz="1400" u="none" cap="none" strike="noStrike">
                <a:solidFill>
                  <a:srgbClr val="AEABAB"/>
                </a:solidFill>
                <a:latin typeface="Calibri"/>
                <a:ea typeface="Calibri"/>
                <a:cs typeface="Calibri"/>
                <a:sym typeface="Calibri"/>
              </a:rPr>
              <a:t>يطلب المدرس من المتعلم (ة)  شرح هذا البيت شعري حكمي</a:t>
            </a:r>
            <a:endParaRPr b="0" i="0" sz="1400" u="none" cap="none" strike="noStrike">
              <a:solidFill>
                <a:srgbClr val="AEABAB"/>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0" name="Shape 610"/>
        <p:cNvGrpSpPr/>
        <p:nvPr/>
      </p:nvGrpSpPr>
      <p:grpSpPr>
        <a:xfrm>
          <a:off x="0" y="0"/>
          <a:ext cx="0" cy="0"/>
          <a:chOff x="0" y="0"/>
          <a:chExt cx="0" cy="0"/>
        </a:xfrm>
      </p:grpSpPr>
      <p:pic>
        <p:nvPicPr>
          <p:cNvPr id="611" name="Google Shape;611;p88"/>
          <p:cNvPicPr preferRelativeResize="0"/>
          <p:nvPr/>
        </p:nvPicPr>
        <p:blipFill rotWithShape="1">
          <a:blip r:embed="rId3">
            <a:alphaModFix/>
          </a:blip>
          <a:srcRect b="0" l="0" r="0" t="0"/>
          <a:stretch/>
        </p:blipFill>
        <p:spPr>
          <a:xfrm>
            <a:off x="266247" y="192858"/>
            <a:ext cx="730250" cy="730250"/>
          </a:xfrm>
          <a:prstGeom prst="rect">
            <a:avLst/>
          </a:prstGeom>
          <a:noFill/>
          <a:ln>
            <a:noFill/>
          </a:ln>
        </p:spPr>
      </p:pic>
      <p:sp>
        <p:nvSpPr>
          <p:cNvPr id="612" name="Google Shape;612;p88"/>
          <p:cNvSpPr/>
          <p:nvPr/>
        </p:nvSpPr>
        <p:spPr>
          <a:xfrm>
            <a:off x="484545" y="3853348"/>
            <a:ext cx="10959282" cy="1754286"/>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Clr>
                <a:srgbClr val="000000"/>
              </a:buClr>
              <a:buSzPts val="3600"/>
              <a:buFont typeface="Arial"/>
              <a:buNone/>
            </a:pPr>
            <a:r>
              <a:rPr b="0" i="0" lang="ar-MA" sz="3600" u="none" cap="none" strike="noStrike">
                <a:solidFill>
                  <a:srgbClr val="FF0000"/>
                </a:solidFill>
                <a:latin typeface="Calibri"/>
                <a:ea typeface="Calibri"/>
                <a:cs typeface="Calibri"/>
                <a:sym typeface="Calibri"/>
              </a:rPr>
              <a:t>ينصح الشاعر  المخاطب بالقناعة وعفة النفس وترك الطمع في أشياء لا يملكها أو يستطيع الوصول إليها، ويوجهه إلى ضرورة التزام العفة والقناعة. </a:t>
            </a:r>
            <a:endParaRPr/>
          </a:p>
        </p:txBody>
      </p:sp>
      <p:sp>
        <p:nvSpPr>
          <p:cNvPr id="613" name="Google Shape;613;p88"/>
          <p:cNvSpPr/>
          <p:nvPr/>
        </p:nvSpPr>
        <p:spPr>
          <a:xfrm>
            <a:off x="690735" y="1726225"/>
            <a:ext cx="10546902" cy="1046400"/>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None/>
            </a:pPr>
            <a:r>
              <a:t/>
            </a:r>
            <a:endParaRPr b="1" i="0" sz="24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None/>
            </a:pPr>
            <a:r>
              <a:rPr b="1" i="0" lang="ar-MA" sz="2400" u="none" cap="none" strike="noStrike">
                <a:solidFill>
                  <a:schemeClr val="dk1"/>
                </a:solidFill>
                <a:latin typeface="Calibri"/>
                <a:ea typeface="Calibri"/>
                <a:cs typeface="Calibri"/>
                <a:sym typeface="Calibri"/>
              </a:rPr>
              <a:t>واقنعْ فإنَّ عفيفَ النفسِ يقتنِعُ ***** لا تَطْمعَنَّ بِشَيء أنت لا تملكه</a:t>
            </a:r>
            <a:br>
              <a:rPr b="1" i="0" lang="ar-MA" sz="1400" u="none" cap="none" strike="noStrike">
                <a:solidFill>
                  <a:schemeClr val="dk1"/>
                </a:solidFill>
                <a:latin typeface="Arial"/>
                <a:ea typeface="Arial"/>
                <a:cs typeface="Arial"/>
                <a:sym typeface="Arial"/>
              </a:rPr>
            </a:br>
            <a:endParaRPr b="0" i="0" sz="1400" u="none" cap="none" strike="noStrike">
              <a:solidFill>
                <a:schemeClr val="dk1"/>
              </a:solidFill>
              <a:latin typeface="Arial"/>
              <a:ea typeface="Arial"/>
              <a:cs typeface="Arial"/>
              <a:sym typeface="Arial"/>
            </a:endParaRPr>
          </a:p>
        </p:txBody>
      </p:sp>
      <p:sp>
        <p:nvSpPr>
          <p:cNvPr id="614" name="Google Shape;614;p88"/>
          <p:cNvSpPr txBox="1"/>
          <p:nvPr/>
        </p:nvSpPr>
        <p:spPr>
          <a:xfrm>
            <a:off x="1304438" y="640682"/>
            <a:ext cx="10038729" cy="215444"/>
          </a:xfrm>
          <a:prstGeom prst="rect">
            <a:avLst/>
          </a:prstGeom>
          <a:noFill/>
          <a:ln>
            <a:noFill/>
          </a:ln>
        </p:spPr>
        <p:txBody>
          <a:bodyPr anchorCtr="0" anchor="t" bIns="0" lIns="0" spcFirstLastPara="1" rIns="0" wrap="square" tIns="0">
            <a:spAutoFit/>
          </a:bodyPr>
          <a:lstStyle/>
          <a:p>
            <a:pPr indent="0" lvl="0" marL="0" marR="0" rtl="1" algn="r">
              <a:lnSpc>
                <a:spcPct val="100000"/>
              </a:lnSpc>
              <a:spcBef>
                <a:spcPts val="0"/>
              </a:spcBef>
              <a:spcAft>
                <a:spcPts val="0"/>
              </a:spcAft>
              <a:buNone/>
            </a:pPr>
            <a:r>
              <a:rPr b="0" i="0" lang="ar-MA" sz="1400" u="none" cap="none" strike="noStrike">
                <a:solidFill>
                  <a:srgbClr val="AEABAB"/>
                </a:solidFill>
                <a:latin typeface="Calibri"/>
                <a:ea typeface="Calibri"/>
                <a:cs typeface="Calibri"/>
                <a:sym typeface="Calibri"/>
              </a:rPr>
              <a:t>يستمع المدرس لأربعة متعلمين، ويستثمرها في بيان المعنى الحكمي لهذا البيت الشعري، مع توضيح سيرورة التوصل إلى ذلك، مع التأكيد على أهمية العفة والقناعة في حياة الإنسان</a:t>
            </a:r>
            <a:endParaRPr b="0" i="0" sz="1400" u="none" cap="none" strike="noStrike">
              <a:solidFill>
                <a:srgbClr val="AEABAB"/>
              </a:solidFill>
              <a:latin typeface="Calibri"/>
              <a:ea typeface="Calibri"/>
              <a:cs typeface="Calibri"/>
              <a:sym typeface="Calibri"/>
            </a:endParaRPr>
          </a:p>
        </p:txBody>
      </p:sp>
      <p:sp>
        <p:nvSpPr>
          <p:cNvPr id="615" name="Google Shape;615;p88"/>
          <p:cNvSpPr txBox="1"/>
          <p:nvPr/>
        </p:nvSpPr>
        <p:spPr>
          <a:xfrm>
            <a:off x="2689255" y="145603"/>
            <a:ext cx="8645525"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None/>
            </a:pPr>
            <a:r>
              <a:rPr b="1" i="0" lang="ar-MA" sz="2000" u="none" cap="none" strike="noStrike">
                <a:solidFill>
                  <a:schemeClr val="dk1"/>
                </a:solidFill>
                <a:latin typeface="Calibri"/>
                <a:ea typeface="Calibri"/>
                <a:cs typeface="Calibri"/>
                <a:sym typeface="Calibri"/>
              </a:rPr>
              <a:t>شرح بيت شعري حكمي</a:t>
            </a:r>
            <a:endParaRPr b="1" i="0" sz="20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pic>
        <p:nvPicPr>
          <p:cNvPr descr="Une image contenant Visage humain, personne, habits, dessin&#10;&#10;Le contenu généré par l’IA peut être incorrect." id="620" name="Google Shape;620;p12"/>
          <p:cNvPicPr preferRelativeResize="0"/>
          <p:nvPr/>
        </p:nvPicPr>
        <p:blipFill rotWithShape="1">
          <a:blip r:embed="rId3">
            <a:alphaModFix/>
          </a:blip>
          <a:srcRect b="0" l="0" r="0" t="0"/>
          <a:stretch/>
        </p:blipFill>
        <p:spPr>
          <a:xfrm>
            <a:off x="289743" y="1746941"/>
            <a:ext cx="3766659" cy="3766659"/>
          </a:xfrm>
          <a:prstGeom prst="rect">
            <a:avLst/>
          </a:prstGeom>
          <a:noFill/>
          <a:ln>
            <a:noFill/>
          </a:ln>
        </p:spPr>
      </p:pic>
      <p:grpSp>
        <p:nvGrpSpPr>
          <p:cNvPr id="621" name="Google Shape;621;p12"/>
          <p:cNvGrpSpPr/>
          <p:nvPr/>
        </p:nvGrpSpPr>
        <p:grpSpPr>
          <a:xfrm>
            <a:off x="4932835" y="1459304"/>
            <a:ext cx="6054377" cy="3711725"/>
            <a:chOff x="1715066" y="1103461"/>
            <a:chExt cx="5717724" cy="3124203"/>
          </a:xfrm>
        </p:grpSpPr>
        <p:sp>
          <p:nvSpPr>
            <p:cNvPr id="622" name="Google Shape;622;p12"/>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23" name="Google Shape;623;p12"/>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4313"/>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624" name="Google Shape;624;p12"/>
          <p:cNvSpPr txBox="1"/>
          <p:nvPr/>
        </p:nvSpPr>
        <p:spPr>
          <a:xfrm>
            <a:off x="5195818" y="2376625"/>
            <a:ext cx="5869201" cy="745332"/>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Clr>
                <a:srgbClr val="000000"/>
              </a:buClr>
              <a:buSzPts val="4000"/>
              <a:buFont typeface="Arial"/>
              <a:buNone/>
            </a:pPr>
            <a:r>
              <a:rPr b="1" i="0" lang="ar-MA" sz="4000" u="none" cap="none" strike="noStrike">
                <a:solidFill>
                  <a:schemeClr val="accent2"/>
                </a:solidFill>
                <a:latin typeface="Calibri"/>
                <a:ea typeface="Calibri"/>
                <a:cs typeface="Calibri"/>
                <a:sym typeface="Calibri"/>
              </a:rPr>
              <a:t>مراقبة إنجاز الواجبات المنزلية</a:t>
            </a:r>
            <a:endParaRPr b="1" i="0" sz="3733" u="none" cap="none" strike="noStrike">
              <a:solidFill>
                <a:srgbClr val="F19D19"/>
              </a:solidFill>
              <a:latin typeface="Arial"/>
              <a:ea typeface="Arial"/>
              <a:cs typeface="Arial"/>
              <a:sym typeface="Arial"/>
            </a:endParaRPr>
          </a:p>
        </p:txBody>
      </p:sp>
      <p:sp>
        <p:nvSpPr>
          <p:cNvPr id="625" name="Google Shape;625;p12"/>
          <p:cNvSpPr txBox="1"/>
          <p:nvPr/>
        </p:nvSpPr>
        <p:spPr>
          <a:xfrm>
            <a:off x="4944733" y="3736044"/>
            <a:ext cx="6042479" cy="74879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133"/>
              <a:buFont typeface="Arial"/>
              <a:buNone/>
            </a:pPr>
            <a:r>
              <a:rPr b="0" i="1" lang="ar-MA" sz="2133" u="none" cap="none" strike="noStrike">
                <a:solidFill>
                  <a:srgbClr val="7F7F7F"/>
                </a:solidFill>
                <a:latin typeface="Arial"/>
                <a:ea typeface="Arial"/>
                <a:cs typeface="Arial"/>
                <a:sym typeface="Arial"/>
              </a:rPr>
              <a:t>دقيقة واحدة</a:t>
            </a:r>
            <a:endParaRPr b="0" i="1" sz="2133" u="none" cap="none" strike="noStrike">
              <a:solidFill>
                <a:srgbClr val="7F7F7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133"/>
              <a:buFont typeface="Arial"/>
              <a:buNone/>
            </a:pPr>
            <a:r>
              <a:t/>
            </a:r>
            <a:endParaRPr b="0" i="1" sz="2133" u="none" cap="none" strike="noStrike">
              <a:solidFill>
                <a:srgbClr val="7F7F7F"/>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sp>
        <p:nvSpPr>
          <p:cNvPr id="630" name="Google Shape;630;p13"/>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rgbClr val="757070"/>
              </a:buClr>
              <a:buSzPts val="1800"/>
              <a:buFont typeface="Calibri"/>
              <a:buNone/>
            </a:pPr>
            <a:r>
              <a:rPr lang="ar-MA">
                <a:solidFill>
                  <a:schemeClr val="dk1"/>
                </a:solidFill>
              </a:rPr>
              <a:t>الآن، دعونا نتحقق معًا من الواجبات المنزلية التي طلب منكم إنجازها</a:t>
            </a:r>
            <a:br>
              <a:rPr lang="ar-MA">
                <a:solidFill>
                  <a:schemeClr val="dk1"/>
                </a:solidFill>
              </a:rPr>
            </a:br>
            <a:endParaRPr>
              <a:solidFill>
                <a:schemeClr val="dk1"/>
              </a:solidFill>
            </a:endParaRPr>
          </a:p>
        </p:txBody>
      </p:sp>
      <p:sp>
        <p:nvSpPr>
          <p:cNvPr id="631" name="Google Shape;631;p13"/>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Clr>
                <a:srgbClr val="AFABAB"/>
              </a:buClr>
              <a:buSzPts val="1400"/>
              <a:buNone/>
            </a:pPr>
            <a:r>
              <a:rPr lang="ar-MA">
                <a:solidFill>
                  <a:srgbClr val="AFABAB"/>
                </a:solidFill>
                <a:latin typeface="Calibri"/>
                <a:ea typeface="Calibri"/>
                <a:cs typeface="Calibri"/>
                <a:sym typeface="Calibri"/>
              </a:rPr>
              <a:t>يراقب  المدرس مدى إنجاز المتعلمين للواجبات المنزلية( يكفي المدرس بعينة من المتعلمين في كل حصة).</a:t>
            </a:r>
            <a:endParaRPr/>
          </a:p>
          <a:p>
            <a:pPr indent="-139700" lvl="0" marL="228600" rtl="1" algn="r">
              <a:lnSpc>
                <a:spcPct val="90000"/>
              </a:lnSpc>
              <a:spcBef>
                <a:spcPts val="1000"/>
              </a:spcBef>
              <a:spcAft>
                <a:spcPts val="0"/>
              </a:spcAft>
              <a:buClr>
                <a:schemeClr val="dk1"/>
              </a:buClr>
              <a:buSzPts val="1400"/>
              <a:buFont typeface="Arial"/>
              <a:buNone/>
            </a:pPr>
            <a:r>
              <a:t/>
            </a:r>
            <a:endParaRPr/>
          </a:p>
        </p:txBody>
      </p:sp>
      <p:pic>
        <p:nvPicPr>
          <p:cNvPr id="632" name="Google Shape;632;p13"/>
          <p:cNvPicPr preferRelativeResize="0"/>
          <p:nvPr/>
        </p:nvPicPr>
        <p:blipFill rotWithShape="1">
          <a:blip r:embed="rId3">
            <a:alphaModFix/>
          </a:blip>
          <a:srcRect b="0" l="0" r="0" t="0"/>
          <a:stretch/>
        </p:blipFill>
        <p:spPr>
          <a:xfrm>
            <a:off x="376775" y="192858"/>
            <a:ext cx="730250" cy="7302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sp>
        <p:nvSpPr>
          <p:cNvPr id="637" name="Google Shape;637;p53"/>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SzPts val="4400"/>
              <a:buNone/>
            </a:pPr>
            <a:r>
              <a:rPr b="1" i="0" lang="ar-MA" sz="1800" u="none" cap="none" strike="noStrike">
                <a:solidFill>
                  <a:srgbClr val="000000"/>
                </a:solidFill>
                <a:latin typeface="Calibri"/>
                <a:ea typeface="Calibri"/>
                <a:cs typeface="Calibri"/>
                <a:sym typeface="Calibri"/>
              </a:rPr>
              <a:t>من يذكرنا بمعنى هذ الضابط الذي ينبغي الالتزام به داخل الفصل؟</a:t>
            </a:r>
            <a:endParaRPr/>
          </a:p>
        </p:txBody>
      </p:sp>
      <p:sp>
        <p:nvSpPr>
          <p:cNvPr id="638" name="Google Shape;638;p53"/>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406400" lvl="0" marL="457200" rtl="1" algn="r">
              <a:lnSpc>
                <a:spcPct val="90000"/>
              </a:lnSpc>
              <a:spcBef>
                <a:spcPts val="1000"/>
              </a:spcBef>
              <a:spcAft>
                <a:spcPts val="0"/>
              </a:spcAft>
              <a:buSzPts val="1260"/>
              <a:buChar char="•"/>
            </a:pPr>
            <a:r>
              <a:rPr lang="ar-MA"/>
              <a:t>يختار المدرس 3 متعلمين </a:t>
            </a:r>
            <a:endParaRPr/>
          </a:p>
        </p:txBody>
      </p:sp>
      <p:pic>
        <p:nvPicPr>
          <p:cNvPr id="639" name="Google Shape;639;p53"/>
          <p:cNvPicPr preferRelativeResize="0"/>
          <p:nvPr/>
        </p:nvPicPr>
        <p:blipFill rotWithShape="1">
          <a:blip r:embed="rId3">
            <a:alphaModFix/>
          </a:blip>
          <a:srcRect b="0" l="0" r="0" t="0"/>
          <a:stretch/>
        </p:blipFill>
        <p:spPr>
          <a:xfrm>
            <a:off x="1950360" y="2324764"/>
            <a:ext cx="8291279" cy="17558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89"/>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SzPts val="4400"/>
              <a:buNone/>
            </a:pPr>
            <a:r>
              <a:rPr b="1" i="0" lang="ar-MA" sz="1800" u="none" cap="none" strike="noStrike">
                <a:solidFill>
                  <a:srgbClr val="000000"/>
                </a:solidFill>
                <a:latin typeface="Calibri"/>
                <a:ea typeface="Calibri"/>
                <a:cs typeface="Calibri"/>
                <a:sym typeface="Calibri"/>
              </a:rPr>
              <a:t>من يذكرنا بمعنى هذ الضابط الذي ينبغي الالتزام به داخل الفصل؟</a:t>
            </a:r>
            <a:endParaRPr/>
          </a:p>
        </p:txBody>
      </p:sp>
      <p:sp>
        <p:nvSpPr>
          <p:cNvPr id="645" name="Google Shape;645;p89"/>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406400" lvl="0" marL="457200" rtl="1" algn="r">
              <a:lnSpc>
                <a:spcPct val="90000"/>
              </a:lnSpc>
              <a:spcBef>
                <a:spcPts val="1000"/>
              </a:spcBef>
              <a:spcAft>
                <a:spcPts val="0"/>
              </a:spcAft>
              <a:buSzPts val="1260"/>
              <a:buChar char="•"/>
            </a:pPr>
            <a:r>
              <a:rPr lang="ar-MA"/>
              <a:t>يختار المدرس 3 متعلمين </a:t>
            </a:r>
            <a:endParaRPr/>
          </a:p>
        </p:txBody>
      </p:sp>
      <p:pic>
        <p:nvPicPr>
          <p:cNvPr id="646" name="Google Shape;646;p89"/>
          <p:cNvPicPr preferRelativeResize="0"/>
          <p:nvPr/>
        </p:nvPicPr>
        <p:blipFill rotWithShape="1">
          <a:blip r:embed="rId3">
            <a:alphaModFix/>
          </a:blip>
          <a:srcRect b="0" l="0" r="0" t="0"/>
          <a:stretch/>
        </p:blipFill>
        <p:spPr>
          <a:xfrm>
            <a:off x="1950360" y="2324764"/>
            <a:ext cx="8291279" cy="1755800"/>
          </a:xfrm>
          <a:prstGeom prst="rect">
            <a:avLst/>
          </a:prstGeom>
          <a:noFill/>
          <a:ln>
            <a:noFill/>
          </a:ln>
        </p:spPr>
      </p:pic>
      <p:sp>
        <p:nvSpPr>
          <p:cNvPr id="647" name="Google Shape;647;p89"/>
          <p:cNvSpPr txBox="1"/>
          <p:nvPr/>
        </p:nvSpPr>
        <p:spPr>
          <a:xfrm>
            <a:off x="1748011" y="4314251"/>
            <a:ext cx="1998489" cy="98488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44546A"/>
              </a:buClr>
              <a:buSzPts val="2000"/>
              <a:buFont typeface="Arial"/>
              <a:buNone/>
            </a:pPr>
            <a:r>
              <a:rPr b="1" i="0" lang="ar-MA" sz="2000" u="none" cap="none" strike="noStrike">
                <a:solidFill>
                  <a:srgbClr val="44546A"/>
                </a:solidFill>
                <a:latin typeface="Calibri"/>
                <a:ea typeface="Calibri"/>
                <a:cs typeface="Calibri"/>
                <a:sym typeface="Calibri"/>
              </a:rPr>
              <a:t>أشارك بنشاط.</a:t>
            </a:r>
            <a:endParaRPr/>
          </a:p>
          <a:p>
            <a:pPr indent="0" lvl="0" marL="0" marR="0" rtl="0" algn="r">
              <a:lnSpc>
                <a:spcPct val="100000"/>
              </a:lnSpc>
              <a:spcBef>
                <a:spcPts val="0"/>
              </a:spcBef>
              <a:spcAft>
                <a:spcPts val="0"/>
              </a:spcAft>
              <a:buClr>
                <a:srgbClr val="44546A"/>
              </a:buClr>
              <a:buSzPts val="2000"/>
              <a:buFont typeface="Arial"/>
              <a:buNone/>
            </a:pPr>
            <a:r>
              <a:rPr b="1" i="0" lang="ar-MA" sz="2000" u="none" cap="none" strike="noStrike">
                <a:solidFill>
                  <a:srgbClr val="44546A"/>
                </a:solidFill>
                <a:latin typeface="Calibri"/>
                <a:ea typeface="Calibri"/>
                <a:cs typeface="Calibri"/>
                <a:sym typeface="Calibri"/>
              </a:rPr>
              <a:t> أرفع يدي للمشاركة.</a:t>
            </a:r>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44546A"/>
              </a:solidFill>
              <a:latin typeface="Calibri"/>
              <a:ea typeface="Calibri"/>
              <a:cs typeface="Calibri"/>
              <a:sym typeface="Calibri"/>
            </a:endParaRPr>
          </a:p>
        </p:txBody>
      </p:sp>
      <p:sp>
        <p:nvSpPr>
          <p:cNvPr id="648" name="Google Shape;648;p89"/>
          <p:cNvSpPr txBox="1"/>
          <p:nvPr/>
        </p:nvSpPr>
        <p:spPr>
          <a:xfrm>
            <a:off x="6096000" y="4274112"/>
            <a:ext cx="4854820" cy="992541"/>
          </a:xfrm>
          <a:prstGeom prst="rect">
            <a:avLst/>
          </a:prstGeom>
          <a:noFill/>
          <a:ln>
            <a:noFill/>
          </a:ln>
        </p:spPr>
        <p:txBody>
          <a:bodyPr anchorCtr="0" anchor="t" bIns="34250" lIns="68550" spcFirstLastPara="1" rIns="68550" wrap="square" tIns="34250">
            <a:spAutoFit/>
          </a:bodyPr>
          <a:lstStyle/>
          <a:p>
            <a:pPr indent="0" lvl="0" marL="0" marR="0" rtl="1" algn="r">
              <a:lnSpc>
                <a:spcPct val="100000"/>
              </a:lnSpc>
              <a:spcBef>
                <a:spcPts val="0"/>
              </a:spcBef>
              <a:spcAft>
                <a:spcPts val="0"/>
              </a:spcAft>
              <a:buClr>
                <a:srgbClr val="44546A"/>
              </a:buClr>
              <a:buSzPts val="2000"/>
              <a:buFont typeface="Arial"/>
              <a:buNone/>
            </a:pPr>
            <a:r>
              <a:rPr b="1" i="0" lang="ar-MA" sz="2000" u="none" cap="none" strike="noStrike">
                <a:solidFill>
                  <a:srgbClr val="44546A"/>
                </a:solidFill>
                <a:latin typeface="Calibri"/>
                <a:ea typeface="Calibri"/>
                <a:cs typeface="Calibri"/>
                <a:sym typeface="Calibri"/>
              </a:rPr>
              <a:t>أنتبه عندما يتحدث أستاذي، وأصغي بعناية لحديث زملائي وزميلاتي</a:t>
            </a:r>
            <a:endParaRPr/>
          </a:p>
          <a:p>
            <a:pPr indent="0" lvl="0" marL="0" marR="0" rtl="0" algn="r">
              <a:lnSpc>
                <a:spcPct val="100000"/>
              </a:lnSpc>
              <a:spcBef>
                <a:spcPts val="0"/>
              </a:spcBef>
              <a:spcAft>
                <a:spcPts val="0"/>
              </a:spcAft>
              <a:buClr>
                <a:srgbClr val="44546A"/>
              </a:buClr>
              <a:buSzPts val="2000"/>
              <a:buFont typeface="Arial"/>
              <a:buNone/>
            </a:pPr>
            <a:r>
              <a:rPr b="1" i="0" lang="ar-MA" sz="2000" u="none" cap="none" strike="noStrike">
                <a:solidFill>
                  <a:srgbClr val="44546A"/>
                </a:solidFill>
                <a:latin typeface="Calibri"/>
                <a:ea typeface="Calibri"/>
                <a:cs typeface="Calibri"/>
                <a:sym typeface="Calibri"/>
              </a:rPr>
              <a:t>أنتبه عندما يجيب زملائي</a:t>
            </a:r>
            <a:endParaRPr b="0" i="0" sz="2000" u="none" cap="none" strike="noStrike">
              <a:solidFill>
                <a:srgbClr val="000000"/>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grpSp>
        <p:nvGrpSpPr>
          <p:cNvPr id="653" name="Google Shape;653;p14"/>
          <p:cNvGrpSpPr/>
          <p:nvPr/>
        </p:nvGrpSpPr>
        <p:grpSpPr>
          <a:xfrm>
            <a:off x="4932835" y="1459304"/>
            <a:ext cx="6054377" cy="3711725"/>
            <a:chOff x="1715066" y="1103461"/>
            <a:chExt cx="5717724" cy="3124203"/>
          </a:xfrm>
        </p:grpSpPr>
        <p:sp>
          <p:nvSpPr>
            <p:cNvPr id="654" name="Google Shape;654;p14"/>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55" name="Google Shape;655;p14"/>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4313"/>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656" name="Google Shape;656;p14"/>
          <p:cNvSpPr txBox="1"/>
          <p:nvPr/>
        </p:nvSpPr>
        <p:spPr>
          <a:xfrm>
            <a:off x="5103228" y="2502426"/>
            <a:ext cx="5869201" cy="67082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Clr>
                <a:srgbClr val="000000"/>
              </a:buClr>
              <a:buSzPts val="3600"/>
              <a:buFont typeface="Arial"/>
              <a:buNone/>
            </a:pPr>
            <a:r>
              <a:rPr b="1" i="0" lang="ar-MA" sz="3600" u="none" cap="none" strike="noStrike">
                <a:solidFill>
                  <a:schemeClr val="accent2"/>
                </a:solidFill>
                <a:latin typeface="Calibri"/>
                <a:ea typeface="Calibri"/>
                <a:cs typeface="Calibri"/>
                <a:sym typeface="Calibri"/>
              </a:rPr>
              <a:t>التصريح بالأهداف</a:t>
            </a:r>
            <a:endParaRPr b="1" i="0" sz="3733" u="none" cap="none" strike="noStrike">
              <a:solidFill>
                <a:srgbClr val="F19D19"/>
              </a:solidFill>
              <a:latin typeface="Arial"/>
              <a:ea typeface="Arial"/>
              <a:cs typeface="Arial"/>
              <a:sym typeface="Arial"/>
            </a:endParaRPr>
          </a:p>
        </p:txBody>
      </p:sp>
      <p:sp>
        <p:nvSpPr>
          <p:cNvPr id="657" name="Google Shape;657;p14"/>
          <p:cNvSpPr txBox="1"/>
          <p:nvPr/>
        </p:nvSpPr>
        <p:spPr>
          <a:xfrm>
            <a:off x="4944735" y="4240107"/>
            <a:ext cx="6042479" cy="42056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133"/>
              <a:buFont typeface="Arial"/>
              <a:buNone/>
            </a:pPr>
            <a:r>
              <a:rPr b="0" i="1" lang="ar-MA" sz="2133" u="none" cap="none" strike="noStrike">
                <a:solidFill>
                  <a:srgbClr val="7F7F7F"/>
                </a:solidFill>
                <a:latin typeface="Arial"/>
                <a:ea typeface="Arial"/>
                <a:cs typeface="Arial"/>
                <a:sym typeface="Arial"/>
              </a:rPr>
              <a:t>دقيقتان</a:t>
            </a:r>
            <a:endParaRPr b="0" i="1" sz="2133" u="none" cap="none" strike="noStrike">
              <a:solidFill>
                <a:srgbClr val="7F7F7F"/>
              </a:solidFill>
              <a:latin typeface="Arial"/>
              <a:ea typeface="Arial"/>
              <a:cs typeface="Arial"/>
              <a:sym typeface="Arial"/>
            </a:endParaRPr>
          </a:p>
        </p:txBody>
      </p:sp>
      <p:pic>
        <p:nvPicPr>
          <p:cNvPr id="658" name="Google Shape;658;p14"/>
          <p:cNvPicPr preferRelativeResize="0"/>
          <p:nvPr/>
        </p:nvPicPr>
        <p:blipFill rotWithShape="1">
          <a:blip r:embed="rId3">
            <a:alphaModFix/>
          </a:blip>
          <a:srcRect b="0" l="0" r="0" t="0"/>
          <a:stretch/>
        </p:blipFill>
        <p:spPr>
          <a:xfrm>
            <a:off x="841920" y="1708359"/>
            <a:ext cx="2975420" cy="337214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2" name="Shape 662"/>
        <p:cNvGrpSpPr/>
        <p:nvPr/>
      </p:nvGrpSpPr>
      <p:grpSpPr>
        <a:xfrm>
          <a:off x="0" y="0"/>
          <a:ext cx="0" cy="0"/>
          <a:chOff x="0" y="0"/>
          <a:chExt cx="0" cy="0"/>
        </a:xfrm>
      </p:grpSpPr>
      <p:sp>
        <p:nvSpPr>
          <p:cNvPr id="663" name="Google Shape;663;p15"/>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solidFill>
                  <a:schemeClr val="dk1"/>
                </a:solidFill>
              </a:rPr>
              <a:t>عِندَ نِهَايَةِ هذِهِ الحِصَّةِ، سَتَكُونُونَ قَادِرِينَ عَلَى:</a:t>
            </a:r>
            <a:br>
              <a:rPr lang="ar-MA">
                <a:solidFill>
                  <a:schemeClr val="dk1"/>
                </a:solidFill>
              </a:rPr>
            </a:br>
            <a:endParaRPr>
              <a:solidFill>
                <a:schemeClr val="dk1"/>
              </a:solidFill>
            </a:endParaRPr>
          </a:p>
        </p:txBody>
      </p:sp>
      <p:sp>
        <p:nvSpPr>
          <p:cNvPr id="664" name="Google Shape;664;p15"/>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Clr>
                <a:schemeClr val="dk1"/>
              </a:buClr>
              <a:buSzPts val="1400"/>
              <a:buNone/>
            </a:pPr>
            <a:r>
              <a:rPr lang="ar-MA"/>
              <a:t>يشرح المدرس أهداف الحصة، والمطلوب من المتعلم في كل هدف.</a:t>
            </a:r>
            <a:endParaRPr/>
          </a:p>
          <a:p>
            <a:pPr indent="-139700" lvl="0" marL="228600" rtl="1" algn="r">
              <a:lnSpc>
                <a:spcPct val="90000"/>
              </a:lnSpc>
              <a:spcBef>
                <a:spcPts val="1000"/>
              </a:spcBef>
              <a:spcAft>
                <a:spcPts val="0"/>
              </a:spcAft>
              <a:buClr>
                <a:schemeClr val="dk1"/>
              </a:buClr>
              <a:buSzPts val="1400"/>
              <a:buFont typeface="Arial"/>
              <a:buNone/>
            </a:pPr>
            <a:r>
              <a:t/>
            </a:r>
            <a:endParaRPr/>
          </a:p>
        </p:txBody>
      </p:sp>
      <p:sp>
        <p:nvSpPr>
          <p:cNvPr id="665" name="Google Shape;665;p15"/>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pic>
        <p:nvPicPr>
          <p:cNvPr id="666" name="Google Shape;666;p15"/>
          <p:cNvPicPr preferRelativeResize="0"/>
          <p:nvPr/>
        </p:nvPicPr>
        <p:blipFill rotWithShape="1">
          <a:blip r:embed="rId3">
            <a:alphaModFix/>
          </a:blip>
          <a:srcRect b="0" l="0" r="0" t="0"/>
          <a:stretch/>
        </p:blipFill>
        <p:spPr>
          <a:xfrm>
            <a:off x="10548227" y="2378781"/>
            <a:ext cx="707602" cy="707602"/>
          </a:xfrm>
          <a:prstGeom prst="rect">
            <a:avLst/>
          </a:prstGeom>
          <a:noFill/>
          <a:ln>
            <a:noFill/>
          </a:ln>
        </p:spPr>
      </p:pic>
      <p:pic>
        <p:nvPicPr>
          <p:cNvPr id="667" name="Google Shape;667;p15"/>
          <p:cNvPicPr preferRelativeResize="0"/>
          <p:nvPr/>
        </p:nvPicPr>
        <p:blipFill rotWithShape="1">
          <a:blip r:embed="rId3">
            <a:alphaModFix/>
          </a:blip>
          <a:srcRect b="0" l="0" r="0" t="0"/>
          <a:stretch/>
        </p:blipFill>
        <p:spPr>
          <a:xfrm>
            <a:off x="10548227" y="3914380"/>
            <a:ext cx="707602" cy="707602"/>
          </a:xfrm>
          <a:prstGeom prst="rect">
            <a:avLst/>
          </a:prstGeom>
          <a:noFill/>
          <a:ln>
            <a:noFill/>
          </a:ln>
        </p:spPr>
      </p:pic>
      <p:sp>
        <p:nvSpPr>
          <p:cNvPr id="668" name="Google Shape;668;p15"/>
          <p:cNvSpPr/>
          <p:nvPr/>
        </p:nvSpPr>
        <p:spPr>
          <a:xfrm>
            <a:off x="2522669" y="2378781"/>
            <a:ext cx="7588834"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rgbClr val="106585"/>
                </a:solidFill>
                <a:latin typeface="Calibri"/>
                <a:ea typeface="Calibri"/>
                <a:cs typeface="Calibri"/>
                <a:sym typeface="Calibri"/>
              </a:rPr>
              <a:t>تعرف الشرط ووظيفته التعبيرية</a:t>
            </a:r>
            <a:endParaRPr b="1" i="0" sz="3200" u="none" cap="none" strike="noStrike">
              <a:solidFill>
                <a:srgbClr val="106585"/>
              </a:solidFill>
              <a:latin typeface="Calibri"/>
              <a:ea typeface="Calibri"/>
              <a:cs typeface="Calibri"/>
              <a:sym typeface="Calibri"/>
            </a:endParaRPr>
          </a:p>
        </p:txBody>
      </p:sp>
      <p:sp>
        <p:nvSpPr>
          <p:cNvPr id="669" name="Google Shape;669;p15"/>
          <p:cNvSpPr/>
          <p:nvPr/>
        </p:nvSpPr>
        <p:spPr>
          <a:xfrm>
            <a:off x="2522669" y="3914380"/>
            <a:ext cx="7588833"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rgbClr val="106585"/>
                </a:solidFill>
                <a:latin typeface="Calibri"/>
                <a:ea typeface="Calibri"/>
                <a:cs typeface="Calibri"/>
                <a:sym typeface="Calibri"/>
              </a:rPr>
              <a:t>توظيف الشرط في سياقات تواصلية</a:t>
            </a:r>
            <a:endParaRPr b="1" i="0" sz="3200" u="none" cap="none" strike="noStrike">
              <a:solidFill>
                <a:srgbClr val="106585"/>
              </a:solidFill>
              <a:latin typeface="Calibri"/>
              <a:ea typeface="Calibri"/>
              <a:cs typeface="Calibri"/>
              <a:sym typeface="Calibri"/>
            </a:endParaRPr>
          </a:p>
        </p:txBody>
      </p:sp>
      <p:pic>
        <p:nvPicPr>
          <p:cNvPr id="670" name="Google Shape;670;p15"/>
          <p:cNvPicPr preferRelativeResize="0"/>
          <p:nvPr/>
        </p:nvPicPr>
        <p:blipFill rotWithShape="1">
          <a:blip r:embed="rId4">
            <a:alphaModFix/>
          </a:blip>
          <a:srcRect b="0" l="0" r="0" t="0"/>
          <a:stretch/>
        </p:blipFill>
        <p:spPr>
          <a:xfrm>
            <a:off x="241939" y="247220"/>
            <a:ext cx="591916" cy="59191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6"/>
                                        </p:tgtEl>
                                        <p:attrNameLst>
                                          <p:attrName>style.visibility</p:attrName>
                                        </p:attrNameLst>
                                      </p:cBhvr>
                                      <p:to>
                                        <p:strVal val="visible"/>
                                      </p:to>
                                    </p:set>
                                    <p:animEffect filter="fade" transition="in">
                                      <p:cBhvr>
                                        <p:cTn dur="2000"/>
                                        <p:tgtEl>
                                          <p:spTgt spid="66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7"/>
                                        </p:tgtEl>
                                        <p:attrNameLst>
                                          <p:attrName>style.visibility</p:attrName>
                                        </p:attrNameLst>
                                      </p:cBhvr>
                                      <p:to>
                                        <p:strVal val="visible"/>
                                      </p:to>
                                    </p:set>
                                    <p:animEffect filter="fade" transition="in">
                                      <p:cBhvr>
                                        <p:cTn dur="2000"/>
                                        <p:tgtEl>
                                          <p:spTgt spid="66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8"/>
                                        </p:tgtEl>
                                        <p:attrNameLst>
                                          <p:attrName>style.visibility</p:attrName>
                                        </p:attrNameLst>
                                      </p:cBhvr>
                                      <p:to>
                                        <p:strVal val="visible"/>
                                      </p:to>
                                    </p:set>
                                    <p:animEffect filter="fade" transition="in">
                                      <p:cBhvr>
                                        <p:cTn dur="500"/>
                                        <p:tgtEl>
                                          <p:spTgt spid="66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9"/>
                                        </p:tgtEl>
                                        <p:attrNameLst>
                                          <p:attrName>style.visibility</p:attrName>
                                        </p:attrNameLst>
                                      </p:cBhvr>
                                      <p:to>
                                        <p:strVal val="visible"/>
                                      </p:to>
                                    </p:set>
                                    <p:animEffect filter="fade" transition="in">
                                      <p:cBhvr>
                                        <p:cTn dur="500"/>
                                        <p:tgtEl>
                                          <p:spTgt spid="6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sp>
        <p:nvSpPr>
          <p:cNvPr id="675" name="Google Shape;675;p90"/>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p>
            <a:pPr indent="-228600" lvl="0" marL="228600" rtl="1" algn="ctr">
              <a:lnSpc>
                <a:spcPct val="90000"/>
              </a:lnSpc>
              <a:spcBef>
                <a:spcPts val="0"/>
              </a:spcBef>
              <a:spcAft>
                <a:spcPts val="0"/>
              </a:spcAft>
              <a:buClr>
                <a:srgbClr val="7F7F7F"/>
              </a:buClr>
              <a:buSzPts val="2000"/>
              <a:buNone/>
            </a:pPr>
            <a:r>
              <a:rPr lang="ar-MA"/>
              <a:t>20 دقيقة</a:t>
            </a:r>
            <a:endParaRPr/>
          </a:p>
        </p:txBody>
      </p:sp>
      <p:sp>
        <p:nvSpPr>
          <p:cNvPr id="676" name="Google Shape;676;p90"/>
          <p:cNvSpPr txBox="1"/>
          <p:nvPr>
            <p:ph idx="2" type="body"/>
          </p:nvPr>
        </p:nvSpPr>
        <p:spPr>
          <a:xfrm>
            <a:off x="5025418" y="1717663"/>
            <a:ext cx="5869201" cy="418862"/>
          </a:xfrm>
          <a:prstGeom prst="rect">
            <a:avLst/>
          </a:prstGeom>
          <a:noFill/>
          <a:ln>
            <a:noFill/>
          </a:ln>
        </p:spPr>
        <p:txBody>
          <a:bodyPr anchorCtr="0" anchor="t" bIns="45700" lIns="91425" spcFirstLastPara="1" rIns="91425" wrap="square" tIns="45700">
            <a:noAutofit/>
          </a:bodyPr>
          <a:lstStyle/>
          <a:p>
            <a:pPr indent="-228600" lvl="0" marL="228600" rtl="0" algn="ctr">
              <a:lnSpc>
                <a:spcPct val="150000"/>
              </a:lnSpc>
              <a:spcBef>
                <a:spcPts val="0"/>
              </a:spcBef>
              <a:spcAft>
                <a:spcPts val="0"/>
              </a:spcAft>
              <a:buClr>
                <a:srgbClr val="156082"/>
              </a:buClr>
              <a:buSzPts val="4400"/>
              <a:buNone/>
            </a:pPr>
            <a:r>
              <a:rPr lang="ar-MA">
                <a:latin typeface="Calibri"/>
                <a:ea typeface="Calibri"/>
                <a:cs typeface="Calibri"/>
                <a:sym typeface="Calibri"/>
              </a:rPr>
              <a:t>تعرف الشرط</a:t>
            </a:r>
            <a:endParaRPr/>
          </a:p>
          <a:p>
            <a:pPr indent="-228600" lvl="0" marL="228600" rtl="0" algn="ctr">
              <a:lnSpc>
                <a:spcPct val="150000"/>
              </a:lnSpc>
              <a:spcBef>
                <a:spcPts val="1000"/>
              </a:spcBef>
              <a:spcAft>
                <a:spcPts val="0"/>
              </a:spcAft>
              <a:buClr>
                <a:srgbClr val="156082"/>
              </a:buClr>
              <a:buSzPts val="4400"/>
              <a:buNone/>
            </a:pPr>
            <a:r>
              <a:rPr lang="ar-MA">
                <a:latin typeface="Calibri"/>
                <a:ea typeface="Calibri"/>
                <a:cs typeface="Calibri"/>
                <a:sym typeface="Calibri"/>
              </a:rPr>
              <a:t>ووظيفته التعبيرية</a:t>
            </a:r>
            <a:endParaRPr/>
          </a:p>
          <a:p>
            <a:pPr indent="-228600" lvl="0" marL="228600" rtl="0" algn="ctr">
              <a:lnSpc>
                <a:spcPct val="90000"/>
              </a:lnSpc>
              <a:spcBef>
                <a:spcPts val="1000"/>
              </a:spcBef>
              <a:spcAft>
                <a:spcPts val="0"/>
              </a:spcAft>
              <a:buClr>
                <a:srgbClr val="156082"/>
              </a:buClr>
              <a:buSzPts val="4400"/>
              <a:buNone/>
            </a:pPr>
            <a:r>
              <a:t/>
            </a:r>
            <a:endParaRPr/>
          </a:p>
        </p:txBody>
      </p:sp>
      <p:pic>
        <p:nvPicPr>
          <p:cNvPr id="677" name="Google Shape;677;p90"/>
          <p:cNvPicPr preferRelativeResize="0"/>
          <p:nvPr/>
        </p:nvPicPr>
        <p:blipFill rotWithShape="1">
          <a:blip r:embed="rId3">
            <a:alphaModFix/>
          </a:blip>
          <a:srcRect b="0" l="0" r="0" t="0"/>
          <a:stretch/>
        </p:blipFill>
        <p:spPr>
          <a:xfrm>
            <a:off x="1072663" y="1620716"/>
            <a:ext cx="3241430" cy="324143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1" name="Shape 681"/>
        <p:cNvGrpSpPr/>
        <p:nvPr/>
      </p:nvGrpSpPr>
      <p:grpSpPr>
        <a:xfrm>
          <a:off x="0" y="0"/>
          <a:ext cx="0" cy="0"/>
          <a:chOff x="0" y="0"/>
          <a:chExt cx="0" cy="0"/>
        </a:xfrm>
      </p:grpSpPr>
      <p:sp>
        <p:nvSpPr>
          <p:cNvPr id="682" name="Google Shape;682;p91"/>
          <p:cNvSpPr txBox="1"/>
          <p:nvPr>
            <p:ph type="title"/>
          </p:nvPr>
        </p:nvSpPr>
        <p:spPr>
          <a:xfrm>
            <a:off x="831360" y="400563"/>
            <a:ext cx="10529279" cy="4571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لنتأمل هذه الوضعية. ولنتعرف الهدف من درس الشرط </a:t>
            </a:r>
            <a:endParaRPr>
              <a:solidFill>
                <a:schemeClr val="dk1"/>
              </a:solidFill>
            </a:endParaRPr>
          </a:p>
        </p:txBody>
      </p:sp>
      <p:sp>
        <p:nvSpPr>
          <p:cNvPr id="683" name="Google Shape;683;p91"/>
          <p:cNvSpPr txBox="1"/>
          <p:nvPr>
            <p:ph idx="2" type="body"/>
          </p:nvPr>
        </p:nvSpPr>
        <p:spPr>
          <a:xfrm>
            <a:off x="1175012" y="413919"/>
            <a:ext cx="10250160" cy="321521"/>
          </a:xfrm>
          <a:prstGeom prst="rect">
            <a:avLst/>
          </a:prstGeom>
          <a:noFill/>
          <a:ln>
            <a:noFill/>
          </a:ln>
        </p:spPr>
        <p:txBody>
          <a:bodyPr anchorCtr="0" anchor="t" bIns="45700" lIns="91425" spcFirstLastPara="1" rIns="91425" wrap="square" tIns="45700">
            <a:noAutofit/>
          </a:bodyPr>
          <a:lstStyle/>
          <a:p>
            <a:pPr indent="0" lvl="0" marL="139700" rtl="1" algn="r">
              <a:lnSpc>
                <a:spcPct val="90000"/>
              </a:lnSpc>
              <a:spcBef>
                <a:spcPts val="1000"/>
              </a:spcBef>
              <a:spcAft>
                <a:spcPts val="0"/>
              </a:spcAft>
              <a:buSzPts val="1400"/>
              <a:buNone/>
            </a:pPr>
            <a:r>
              <a:rPr lang="ar-MA"/>
              <a:t>يدعو المدرّس متعلما (ة) إلى ملاحظة الصورة ورصد الفرق بين الجملة 1 والجملة 2، ودعوتهم إلى الانتباه لسياق ورود الجملتين</a:t>
            </a:r>
            <a:endParaRPr/>
          </a:p>
        </p:txBody>
      </p:sp>
      <p:pic>
        <p:nvPicPr>
          <p:cNvPr id="684" name="Google Shape;684;p91"/>
          <p:cNvPicPr preferRelativeResize="0"/>
          <p:nvPr/>
        </p:nvPicPr>
        <p:blipFill rotWithShape="1">
          <a:blip r:embed="rId3">
            <a:alphaModFix/>
          </a:blip>
          <a:srcRect b="0" l="0" r="0" t="0"/>
          <a:stretch/>
        </p:blipFill>
        <p:spPr>
          <a:xfrm>
            <a:off x="241939" y="247220"/>
            <a:ext cx="591916" cy="591916"/>
          </a:xfrm>
          <a:prstGeom prst="rect">
            <a:avLst/>
          </a:prstGeom>
          <a:noFill/>
          <a:ln>
            <a:noFill/>
          </a:ln>
        </p:spPr>
      </p:pic>
      <p:sp>
        <p:nvSpPr>
          <p:cNvPr id="685" name="Google Shape;685;p91"/>
          <p:cNvSpPr/>
          <p:nvPr/>
        </p:nvSpPr>
        <p:spPr>
          <a:xfrm>
            <a:off x="481781" y="5311143"/>
            <a:ext cx="11251710" cy="1285709"/>
          </a:xfrm>
          <a:prstGeom prst="rect">
            <a:avLst/>
          </a:prstGeom>
          <a:solidFill>
            <a:schemeClr val="lt1"/>
          </a:solidFill>
          <a:ln cap="flat" cmpd="sng" w="1905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just">
              <a:lnSpc>
                <a:spcPct val="100000"/>
              </a:lnSpc>
              <a:spcBef>
                <a:spcPts val="0"/>
              </a:spcBef>
              <a:spcAft>
                <a:spcPts val="0"/>
              </a:spcAft>
              <a:buNone/>
            </a:pPr>
            <a:r>
              <a:rPr b="0" i="0" lang="ar-MA" sz="2000" u="none" cap="none" strike="noStrike">
                <a:solidFill>
                  <a:schemeClr val="dk1"/>
                </a:solidFill>
                <a:latin typeface="Calibri"/>
                <a:ea typeface="Calibri"/>
                <a:cs typeface="Calibri"/>
                <a:sym typeface="Calibri"/>
              </a:rPr>
              <a:t>ألاحظ أن الجملتين تعبران عن موضوع الصورة (توفير المال بالاقتصاد في الإنفاق)، مع وجود فرق بينهما في صيغة التعبير. فالجملة الأولى تشترط الاقتصاد لتوفير المال. في حين تنصح الجملة الثانية المخاطب بالاقتصاد لتوفير المال</a:t>
            </a:r>
            <a:r>
              <a:rPr b="0" i="0" lang="ar-MA" sz="2000" u="none" cap="none" strike="noStrike">
                <a:solidFill>
                  <a:schemeClr val="dk1"/>
                </a:solidFill>
                <a:latin typeface="Arial"/>
                <a:ea typeface="Arial"/>
                <a:cs typeface="Arial"/>
                <a:sym typeface="Arial"/>
              </a:rPr>
              <a:t>. فما الشرط؟ وما وظيفته؟ وما أركانه وأدواته؟</a:t>
            </a:r>
            <a:endParaRPr/>
          </a:p>
          <a:p>
            <a:pPr indent="0" lvl="0" marL="0" marR="0" rtl="0" algn="r">
              <a:lnSpc>
                <a:spcPct val="100000"/>
              </a:lnSpc>
              <a:spcBef>
                <a:spcPts val="0"/>
              </a:spcBef>
              <a:spcAft>
                <a:spcPts val="0"/>
              </a:spcAft>
              <a:buNone/>
            </a:pPr>
            <a:r>
              <a:rPr b="0" i="0" lang="ar-MA" sz="2000" u="none" cap="none" strike="noStrike">
                <a:solidFill>
                  <a:schemeClr val="dk1"/>
                </a:solidFill>
                <a:latin typeface="Calibri"/>
                <a:ea typeface="Calibri"/>
                <a:cs typeface="Calibri"/>
                <a:sym typeface="Calibri"/>
              </a:rPr>
              <a:t>انتبهوا، تعالوا جميعا نتعرف الشرط ووظيفته وكيفية توظيفه.</a:t>
            </a:r>
            <a:endParaRPr b="0" i="0" sz="2000" u="none" cap="none" strike="noStrike">
              <a:solidFill>
                <a:schemeClr val="dk1"/>
              </a:solidFill>
              <a:latin typeface="Calibri"/>
              <a:ea typeface="Calibri"/>
              <a:cs typeface="Calibri"/>
              <a:sym typeface="Calibri"/>
            </a:endParaRPr>
          </a:p>
        </p:txBody>
      </p:sp>
      <p:sp>
        <p:nvSpPr>
          <p:cNvPr id="686" name="Google Shape;686;p91"/>
          <p:cNvSpPr/>
          <p:nvPr/>
        </p:nvSpPr>
        <p:spPr>
          <a:xfrm>
            <a:off x="8970687" y="2092884"/>
            <a:ext cx="2660874" cy="561410"/>
          </a:xfrm>
          <a:prstGeom prst="roundRect">
            <a:avLst>
              <a:gd fmla="val 16667" name="adj"/>
            </a:avLst>
          </a:prstGeom>
          <a:solidFill>
            <a:srgbClr val="FFFFFF"/>
          </a:solidFill>
          <a:ln cap="flat" cmpd="sng" w="254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B74919"/>
              </a:buClr>
              <a:buSzPts val="2800"/>
              <a:buFont typeface="Arial"/>
              <a:buNone/>
            </a:pPr>
            <a:r>
              <a:rPr b="1" i="0" lang="ar-MA" sz="2800" u="none" cap="none" strike="noStrike">
                <a:solidFill>
                  <a:srgbClr val="B74919"/>
                </a:solidFill>
                <a:latin typeface="Calibri"/>
                <a:ea typeface="Calibri"/>
                <a:cs typeface="Calibri"/>
                <a:sym typeface="Calibri"/>
              </a:rPr>
              <a:t>المتكلم</a:t>
            </a:r>
            <a:endParaRPr b="1" i="0" sz="2800" u="none" cap="none" strike="noStrike">
              <a:solidFill>
                <a:srgbClr val="B74919"/>
              </a:solidFill>
              <a:latin typeface="Calibri"/>
              <a:ea typeface="Calibri"/>
              <a:cs typeface="Calibri"/>
              <a:sym typeface="Calibri"/>
            </a:endParaRPr>
          </a:p>
        </p:txBody>
      </p:sp>
      <p:sp>
        <p:nvSpPr>
          <p:cNvPr id="687" name="Google Shape;687;p91"/>
          <p:cNvSpPr/>
          <p:nvPr/>
        </p:nvSpPr>
        <p:spPr>
          <a:xfrm>
            <a:off x="6034612" y="3138545"/>
            <a:ext cx="3860801" cy="1200288"/>
          </a:xfrm>
          <a:prstGeom prst="rect">
            <a:avLst/>
          </a:prstGeom>
          <a:solidFill>
            <a:srgbClr val="D5DBE5"/>
          </a:solidFill>
          <a:ln>
            <a:noFill/>
          </a:ln>
        </p:spPr>
        <p:txBody>
          <a:bodyPr anchorCtr="0" anchor="t" bIns="45700" lIns="91425" spcFirstLastPara="1" rIns="91425" wrap="square" tIns="45700">
            <a:spAutoFit/>
          </a:bodyPr>
          <a:lstStyle/>
          <a:p>
            <a:pPr indent="0" lvl="0" marL="0" marR="0" rtl="1" algn="r">
              <a:lnSpc>
                <a:spcPct val="200000"/>
              </a:lnSpc>
              <a:spcBef>
                <a:spcPts val="0"/>
              </a:spcBef>
              <a:spcAft>
                <a:spcPts val="0"/>
              </a:spcAft>
              <a:buClr>
                <a:srgbClr val="000000"/>
              </a:buClr>
              <a:buSzPts val="3600"/>
              <a:buFont typeface="Arial"/>
              <a:buNone/>
            </a:pPr>
            <a:r>
              <a:rPr b="0" i="0" lang="ar-MA" sz="3600" u="none" cap="none" strike="noStrike">
                <a:solidFill>
                  <a:srgbClr val="000000"/>
                </a:solidFill>
                <a:latin typeface="Calibri"/>
                <a:ea typeface="Calibri"/>
                <a:cs typeface="Calibri"/>
                <a:sym typeface="Calibri"/>
              </a:rPr>
              <a:t>1- إِنْ تَقْتَصِدْ، تُوَفِّرْ مالًا.</a:t>
            </a:r>
            <a:endParaRPr/>
          </a:p>
        </p:txBody>
      </p:sp>
      <p:pic>
        <p:nvPicPr>
          <p:cNvPr id="688" name="Google Shape;688;p91"/>
          <p:cNvPicPr preferRelativeResize="0"/>
          <p:nvPr/>
        </p:nvPicPr>
        <p:blipFill rotWithShape="1">
          <a:blip r:embed="rId4">
            <a:alphaModFix/>
          </a:blip>
          <a:srcRect b="0" l="0" r="0" t="0"/>
          <a:stretch/>
        </p:blipFill>
        <p:spPr>
          <a:xfrm rot="5400000">
            <a:off x="7829094" y="1720614"/>
            <a:ext cx="922337" cy="1360846"/>
          </a:xfrm>
          <a:prstGeom prst="rect">
            <a:avLst/>
          </a:prstGeom>
          <a:noFill/>
          <a:ln>
            <a:noFill/>
          </a:ln>
        </p:spPr>
      </p:pic>
      <p:pic>
        <p:nvPicPr>
          <p:cNvPr id="689" name="Google Shape;689;p91"/>
          <p:cNvPicPr preferRelativeResize="0"/>
          <p:nvPr/>
        </p:nvPicPr>
        <p:blipFill rotWithShape="1">
          <a:blip r:embed="rId4">
            <a:alphaModFix/>
          </a:blip>
          <a:srcRect b="0" l="0" r="0" t="0"/>
          <a:stretch/>
        </p:blipFill>
        <p:spPr>
          <a:xfrm rot="3274997">
            <a:off x="5090246" y="2184265"/>
            <a:ext cx="922337" cy="1156105"/>
          </a:xfrm>
          <a:prstGeom prst="rect">
            <a:avLst/>
          </a:prstGeom>
          <a:noFill/>
          <a:ln>
            <a:noFill/>
          </a:ln>
        </p:spPr>
      </p:pic>
      <p:sp>
        <p:nvSpPr>
          <p:cNvPr id="690" name="Google Shape;690;p91"/>
          <p:cNvSpPr/>
          <p:nvPr/>
        </p:nvSpPr>
        <p:spPr>
          <a:xfrm>
            <a:off x="439456" y="2089862"/>
            <a:ext cx="2493644" cy="561410"/>
          </a:xfrm>
          <a:prstGeom prst="roundRect">
            <a:avLst>
              <a:gd fmla="val 16667" name="adj"/>
            </a:avLst>
          </a:prstGeom>
          <a:solidFill>
            <a:srgbClr val="FFFFFF"/>
          </a:solidFill>
          <a:ln cap="flat" cmpd="sng" w="254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B74919"/>
              </a:buClr>
              <a:buSzPts val="2800"/>
              <a:buFont typeface="Arial"/>
              <a:buNone/>
            </a:pPr>
            <a:r>
              <a:rPr b="1" i="0" lang="ar-MA" sz="2800" u="none" cap="none" strike="noStrike">
                <a:solidFill>
                  <a:srgbClr val="B74919"/>
                </a:solidFill>
                <a:latin typeface="Calibri"/>
                <a:ea typeface="Calibri"/>
                <a:cs typeface="Calibri"/>
                <a:sym typeface="Calibri"/>
              </a:rPr>
              <a:t>المخاطب</a:t>
            </a:r>
            <a:endParaRPr b="1" i="0" sz="2800" u="none" cap="none" strike="noStrike">
              <a:solidFill>
                <a:srgbClr val="B74919"/>
              </a:solidFill>
              <a:latin typeface="Calibri"/>
              <a:ea typeface="Calibri"/>
              <a:cs typeface="Calibri"/>
              <a:sym typeface="Calibri"/>
            </a:endParaRPr>
          </a:p>
        </p:txBody>
      </p:sp>
      <p:pic>
        <p:nvPicPr>
          <p:cNvPr id="691" name="Google Shape;691;p91"/>
          <p:cNvPicPr preferRelativeResize="0"/>
          <p:nvPr/>
        </p:nvPicPr>
        <p:blipFill rotWithShape="1">
          <a:blip r:embed="rId4">
            <a:alphaModFix/>
          </a:blip>
          <a:srcRect b="0" l="0" r="0" t="0"/>
          <a:stretch/>
        </p:blipFill>
        <p:spPr>
          <a:xfrm rot="5400000">
            <a:off x="3235502" y="1648145"/>
            <a:ext cx="922337" cy="1527138"/>
          </a:xfrm>
          <a:prstGeom prst="rect">
            <a:avLst/>
          </a:prstGeom>
          <a:noFill/>
          <a:ln>
            <a:noFill/>
          </a:ln>
        </p:spPr>
      </p:pic>
      <p:pic>
        <p:nvPicPr>
          <p:cNvPr id="692" name="Google Shape;692;p91"/>
          <p:cNvPicPr preferRelativeResize="0"/>
          <p:nvPr/>
        </p:nvPicPr>
        <p:blipFill rotWithShape="1">
          <a:blip r:embed="rId5">
            <a:alphaModFix/>
          </a:blip>
          <a:srcRect b="0" l="0" r="0" t="0"/>
          <a:stretch/>
        </p:blipFill>
        <p:spPr>
          <a:xfrm>
            <a:off x="4566198" y="1372871"/>
            <a:ext cx="2952750" cy="1071480"/>
          </a:xfrm>
          <a:prstGeom prst="rect">
            <a:avLst/>
          </a:prstGeom>
          <a:noFill/>
          <a:ln>
            <a:noFill/>
          </a:ln>
        </p:spPr>
      </p:pic>
      <p:sp>
        <p:nvSpPr>
          <p:cNvPr id="693" name="Google Shape;693;p91"/>
          <p:cNvSpPr/>
          <p:nvPr/>
        </p:nvSpPr>
        <p:spPr>
          <a:xfrm>
            <a:off x="1712643" y="3119312"/>
            <a:ext cx="3860801" cy="1200288"/>
          </a:xfrm>
          <a:prstGeom prst="rect">
            <a:avLst/>
          </a:prstGeom>
          <a:solidFill>
            <a:srgbClr val="D5DBE5"/>
          </a:solidFill>
          <a:ln>
            <a:noFill/>
          </a:ln>
        </p:spPr>
        <p:txBody>
          <a:bodyPr anchorCtr="0" anchor="t" bIns="45700" lIns="91425" spcFirstLastPara="1" rIns="91425" wrap="square" tIns="45700">
            <a:spAutoFit/>
          </a:bodyPr>
          <a:lstStyle/>
          <a:p>
            <a:pPr indent="0" lvl="0" marL="0" marR="0" rtl="1" algn="r">
              <a:lnSpc>
                <a:spcPct val="200000"/>
              </a:lnSpc>
              <a:spcBef>
                <a:spcPts val="0"/>
              </a:spcBef>
              <a:spcAft>
                <a:spcPts val="0"/>
              </a:spcAft>
              <a:buClr>
                <a:srgbClr val="000000"/>
              </a:buClr>
              <a:buSzPts val="3600"/>
              <a:buFont typeface="Arial"/>
              <a:buNone/>
            </a:pPr>
            <a:r>
              <a:rPr b="0" i="0" lang="ar-MA" sz="3600" u="none" cap="none" strike="noStrike">
                <a:solidFill>
                  <a:srgbClr val="000000"/>
                </a:solidFill>
                <a:latin typeface="Calibri"/>
                <a:ea typeface="Calibri"/>
                <a:cs typeface="Calibri"/>
                <a:sym typeface="Calibri"/>
              </a:rPr>
              <a:t>2- اقْتَصِدْ، تُوَفِّر</a:t>
            </a:r>
            <a:r>
              <a:rPr lang="ar-MA" sz="3600">
                <a:latin typeface="Calibri"/>
                <a:ea typeface="Calibri"/>
                <a:cs typeface="Calibri"/>
                <a:sym typeface="Calibri"/>
              </a:rPr>
              <a:t>ْ</a:t>
            </a:r>
            <a:r>
              <a:rPr b="0" i="0" lang="ar-MA" sz="3600" u="none" cap="none" strike="noStrike">
                <a:solidFill>
                  <a:srgbClr val="000000"/>
                </a:solidFill>
                <a:latin typeface="Calibri"/>
                <a:ea typeface="Calibri"/>
                <a:cs typeface="Calibri"/>
                <a:sym typeface="Calibri"/>
              </a:rPr>
              <a:t> مالًا.</a:t>
            </a:r>
            <a:endParaRPr/>
          </a:p>
        </p:txBody>
      </p:sp>
      <p:pic>
        <p:nvPicPr>
          <p:cNvPr id="694" name="Google Shape;694;p91"/>
          <p:cNvPicPr preferRelativeResize="0"/>
          <p:nvPr/>
        </p:nvPicPr>
        <p:blipFill rotWithShape="1">
          <a:blip r:embed="rId4">
            <a:alphaModFix/>
          </a:blip>
          <a:srcRect b="0" l="0" r="0" t="0"/>
          <a:stretch/>
        </p:blipFill>
        <p:spPr>
          <a:xfrm rot="-3363981">
            <a:off x="6091098" y="2133943"/>
            <a:ext cx="922337" cy="124024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8" name="Shape 698"/>
        <p:cNvGrpSpPr/>
        <p:nvPr/>
      </p:nvGrpSpPr>
      <p:grpSpPr>
        <a:xfrm>
          <a:off x="0" y="0"/>
          <a:ext cx="0" cy="0"/>
          <a:chOff x="0" y="0"/>
          <a:chExt cx="0" cy="0"/>
        </a:xfrm>
      </p:grpSpPr>
      <p:sp>
        <p:nvSpPr>
          <p:cNvPr id="699" name="Google Shape;699;p92"/>
          <p:cNvSpPr txBox="1"/>
          <p:nvPr>
            <p:ph type="title"/>
          </p:nvPr>
        </p:nvSpPr>
        <p:spPr>
          <a:xfrm>
            <a:off x="932969" y="373069"/>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انتبهوا. سوف أعرفكم بخطوات تعرف الشرط، وأبين لكم الجدوى من تعلمه </a:t>
            </a:r>
            <a:br>
              <a:rPr b="0" lang="ar-MA"/>
            </a:br>
            <a:endParaRPr>
              <a:solidFill>
                <a:schemeClr val="dk1"/>
              </a:solidFill>
            </a:endParaRPr>
          </a:p>
        </p:txBody>
      </p:sp>
      <p:sp>
        <p:nvSpPr>
          <p:cNvPr id="700" name="Google Shape;700;p92"/>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0" lvl="0" marL="139700" rtl="1" algn="r">
              <a:lnSpc>
                <a:spcPct val="90000"/>
              </a:lnSpc>
              <a:spcBef>
                <a:spcPts val="1000"/>
              </a:spcBef>
              <a:spcAft>
                <a:spcPts val="0"/>
              </a:spcAft>
              <a:buSzPts val="1400"/>
              <a:buNone/>
            </a:pPr>
            <a:r>
              <a:rPr lang="ar-MA"/>
              <a:t>يوضح المدرّس الهدف من تعرف الشرط وجدوى تعلمه، وطريقة توظيفه</a:t>
            </a:r>
            <a:endParaRPr/>
          </a:p>
          <a:p>
            <a:pPr indent="-139700" lvl="0" marL="228600" rtl="1" algn="r">
              <a:lnSpc>
                <a:spcPct val="90000"/>
              </a:lnSpc>
              <a:spcBef>
                <a:spcPts val="1000"/>
              </a:spcBef>
              <a:spcAft>
                <a:spcPts val="0"/>
              </a:spcAft>
              <a:buClr>
                <a:schemeClr val="dk1"/>
              </a:buClr>
              <a:buSzPts val="1400"/>
              <a:buFont typeface="Arial"/>
              <a:buNone/>
            </a:pPr>
            <a:r>
              <a:t/>
            </a:r>
            <a:endParaRPr/>
          </a:p>
        </p:txBody>
      </p:sp>
      <p:sp>
        <p:nvSpPr>
          <p:cNvPr id="701" name="Google Shape;701;p92"/>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pic>
        <p:nvPicPr>
          <p:cNvPr id="702" name="Google Shape;702;p92"/>
          <p:cNvPicPr preferRelativeResize="0"/>
          <p:nvPr/>
        </p:nvPicPr>
        <p:blipFill rotWithShape="1">
          <a:blip r:embed="rId3">
            <a:alphaModFix/>
          </a:blip>
          <a:srcRect b="0" l="0" r="0" t="0"/>
          <a:stretch/>
        </p:blipFill>
        <p:spPr>
          <a:xfrm>
            <a:off x="241939" y="247220"/>
            <a:ext cx="591916" cy="591916"/>
          </a:xfrm>
          <a:prstGeom prst="rect">
            <a:avLst/>
          </a:prstGeom>
          <a:noFill/>
          <a:ln>
            <a:noFill/>
          </a:ln>
        </p:spPr>
      </p:pic>
      <p:sp>
        <p:nvSpPr>
          <p:cNvPr id="703" name="Google Shape;703;p92"/>
          <p:cNvSpPr txBox="1"/>
          <p:nvPr/>
        </p:nvSpPr>
        <p:spPr>
          <a:xfrm>
            <a:off x="610670" y="1912187"/>
            <a:ext cx="10529400" cy="2462700"/>
          </a:xfrm>
          <a:prstGeom prst="rect">
            <a:avLst/>
          </a:prstGeom>
          <a:solidFill>
            <a:schemeClr val="accent2"/>
          </a:solidFill>
          <a:ln cap="flat" cmpd="sng" w="19050">
            <a:solidFill>
              <a:schemeClr val="accent2"/>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b="0" i="0" lang="ar-MA" sz="2800" u="none" cap="none" strike="noStrike">
                <a:solidFill>
                  <a:schemeClr val="dk1"/>
                </a:solidFill>
                <a:latin typeface="Calibri"/>
                <a:ea typeface="Calibri"/>
                <a:cs typeface="Calibri"/>
                <a:sym typeface="Calibri"/>
              </a:rPr>
              <a:t>أتعرف </a:t>
            </a:r>
            <a:r>
              <a:rPr lang="ar-MA" sz="2800">
                <a:solidFill>
                  <a:schemeClr val="dk1"/>
                </a:solidFill>
                <a:latin typeface="Calibri"/>
                <a:ea typeface="Calibri"/>
                <a:cs typeface="Calibri"/>
                <a:sym typeface="Calibri"/>
              </a:rPr>
              <a:t>الشرط </a:t>
            </a:r>
            <a:r>
              <a:rPr b="0" i="0" lang="ar-MA" sz="2800" u="none" cap="none" strike="noStrike">
                <a:solidFill>
                  <a:schemeClr val="dk1"/>
                </a:solidFill>
                <a:latin typeface="Calibri"/>
                <a:ea typeface="Calibri"/>
                <a:cs typeface="Calibri"/>
                <a:sym typeface="Calibri"/>
              </a:rPr>
              <a:t>في سياق تواصلي،  باتباع الخطوات الآتية:</a:t>
            </a:r>
            <a:endParaRPr/>
          </a:p>
          <a:p>
            <a:pPr indent="0" lvl="0" marL="0" marR="0" rtl="1" algn="just">
              <a:lnSpc>
                <a:spcPct val="150000"/>
              </a:lnSpc>
              <a:spcBef>
                <a:spcPts val="0"/>
              </a:spcBef>
              <a:spcAft>
                <a:spcPts val="0"/>
              </a:spcAft>
              <a:buNone/>
            </a:pPr>
            <a:r>
              <a:rPr b="0" i="0" lang="ar-MA" sz="2800" u="none" cap="none" strike="noStrike">
                <a:solidFill>
                  <a:schemeClr val="dk1"/>
                </a:solidFill>
                <a:latin typeface="Calibri"/>
                <a:ea typeface="Calibri"/>
                <a:cs typeface="Calibri"/>
                <a:sym typeface="Calibri"/>
              </a:rPr>
              <a:t>- </a:t>
            </a:r>
            <a:r>
              <a:rPr b="1" i="0" lang="ar-MA" sz="2800" u="sng" cap="none" strike="noStrike">
                <a:solidFill>
                  <a:schemeClr val="dk1"/>
                </a:solidFill>
                <a:latin typeface="Calibri"/>
                <a:ea typeface="Calibri"/>
                <a:cs typeface="Calibri"/>
                <a:sym typeface="Calibri"/>
              </a:rPr>
              <a:t>بيان الهدف من تعلم الشرط</a:t>
            </a:r>
            <a:r>
              <a:rPr b="0" i="0" lang="ar-MA" sz="2800" u="none" cap="none" strike="noStrike">
                <a:solidFill>
                  <a:schemeClr val="dk1"/>
                </a:solidFill>
                <a:latin typeface="Calibri"/>
                <a:ea typeface="Calibri"/>
                <a:cs typeface="Calibri"/>
                <a:sym typeface="Calibri"/>
              </a:rPr>
              <a:t>: </a:t>
            </a:r>
            <a:r>
              <a:rPr b="0" i="0" lang="ar-MA" sz="2400" u="none" cap="none" strike="noStrike">
                <a:solidFill>
                  <a:schemeClr val="dk1"/>
                </a:solidFill>
                <a:latin typeface="Calibri"/>
                <a:ea typeface="Calibri"/>
                <a:cs typeface="Calibri"/>
                <a:sym typeface="Calibri"/>
              </a:rPr>
              <a:t>فهم المعاني الإقناعية، وتوظيفه للمحاججة والإفناع.  </a:t>
            </a:r>
            <a:endParaRPr/>
          </a:p>
          <a:p>
            <a:pPr indent="0" lvl="0" marL="0" marR="0" rtl="1" algn="r">
              <a:lnSpc>
                <a:spcPct val="150000"/>
              </a:lnSpc>
              <a:spcBef>
                <a:spcPts val="0"/>
              </a:spcBef>
              <a:spcAft>
                <a:spcPts val="0"/>
              </a:spcAft>
              <a:buNone/>
            </a:pPr>
            <a:r>
              <a:rPr b="0" i="0" lang="ar-MA" sz="2800" u="none" cap="none" strike="noStrike">
                <a:solidFill>
                  <a:schemeClr val="dk1"/>
                </a:solidFill>
                <a:latin typeface="Calibri"/>
                <a:ea typeface="Calibri"/>
                <a:cs typeface="Calibri"/>
                <a:sym typeface="Calibri"/>
              </a:rPr>
              <a:t>- </a:t>
            </a:r>
            <a:r>
              <a:rPr b="1" i="0" lang="ar-MA" sz="2800" u="none" cap="none" strike="noStrike">
                <a:solidFill>
                  <a:schemeClr val="dk1"/>
                </a:solidFill>
                <a:latin typeface="Calibri"/>
                <a:ea typeface="Calibri"/>
                <a:cs typeface="Calibri"/>
                <a:sym typeface="Calibri"/>
              </a:rPr>
              <a:t>تعريف الشرط</a:t>
            </a:r>
            <a:r>
              <a:rPr b="0" i="0" lang="ar-MA" sz="2800" u="none" cap="none" strike="noStrike">
                <a:solidFill>
                  <a:schemeClr val="dk1"/>
                </a:solidFill>
                <a:latin typeface="Calibri"/>
                <a:ea typeface="Calibri"/>
                <a:cs typeface="Calibri"/>
                <a:sym typeface="Calibri"/>
              </a:rPr>
              <a:t>، وبيان وظيفته وأركانه</a:t>
            </a:r>
            <a:endParaRPr/>
          </a:p>
          <a:p>
            <a:pPr indent="0" lvl="0" marL="0" marR="0" rtl="1" algn="r">
              <a:lnSpc>
                <a:spcPct val="150000"/>
              </a:lnSpc>
              <a:spcBef>
                <a:spcPts val="0"/>
              </a:spcBef>
              <a:spcAft>
                <a:spcPts val="0"/>
              </a:spcAft>
              <a:buNone/>
            </a:pPr>
            <a:r>
              <a:rPr b="0" i="0" lang="ar-MA" sz="2800" u="none" cap="none" strike="noStrike">
                <a:solidFill>
                  <a:schemeClr val="dk1"/>
                </a:solidFill>
                <a:latin typeface="Calibri"/>
                <a:ea typeface="Calibri"/>
                <a:cs typeface="Calibri"/>
                <a:sym typeface="Calibri"/>
              </a:rPr>
              <a:t>- </a:t>
            </a:r>
            <a:r>
              <a:rPr b="1" i="0" lang="ar-MA" sz="2800" u="none" cap="none" strike="noStrike">
                <a:solidFill>
                  <a:schemeClr val="dk1"/>
                </a:solidFill>
                <a:latin typeface="Calibri"/>
                <a:ea typeface="Calibri"/>
                <a:cs typeface="Calibri"/>
                <a:sym typeface="Calibri"/>
              </a:rPr>
              <a:t>توظبف الشرط </a:t>
            </a:r>
            <a:r>
              <a:rPr b="0" i="0" lang="ar-MA" sz="2800" u="none" cap="none" strike="noStrike">
                <a:solidFill>
                  <a:schemeClr val="dk1"/>
                </a:solidFill>
                <a:latin typeface="Calibri"/>
                <a:ea typeface="Calibri"/>
                <a:cs typeface="Calibri"/>
                <a:sym typeface="Calibri"/>
              </a:rPr>
              <a:t>في سياقات تواصلية (الإقناع...)</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7" name="Shape 707"/>
        <p:cNvGrpSpPr/>
        <p:nvPr/>
      </p:nvGrpSpPr>
      <p:grpSpPr>
        <a:xfrm>
          <a:off x="0" y="0"/>
          <a:ext cx="0" cy="0"/>
          <a:chOff x="0" y="0"/>
          <a:chExt cx="0" cy="0"/>
        </a:xfrm>
      </p:grpSpPr>
      <p:sp>
        <p:nvSpPr>
          <p:cNvPr id="708" name="Google Shape;708;p93"/>
          <p:cNvSpPr/>
          <p:nvPr/>
        </p:nvSpPr>
        <p:spPr>
          <a:xfrm>
            <a:off x="8534400" y="5060928"/>
            <a:ext cx="1831687" cy="65011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3600"/>
              <a:buFont typeface="Arial"/>
              <a:buNone/>
            </a:pPr>
            <a:r>
              <a:rPr b="1" i="0" lang="ar-MA" sz="3600" u="none" cap="none" strike="noStrike">
                <a:solidFill>
                  <a:srgbClr val="000000"/>
                </a:solidFill>
                <a:latin typeface="Calibri"/>
                <a:ea typeface="Calibri"/>
                <a:cs typeface="Calibri"/>
                <a:sym typeface="Calibri"/>
              </a:rPr>
              <a:t>8 دقائق</a:t>
            </a:r>
            <a:endParaRPr b="0" i="0" sz="1400" u="none" cap="none" strike="noStrike">
              <a:solidFill>
                <a:srgbClr val="000000"/>
              </a:solidFill>
              <a:latin typeface="Arial"/>
              <a:ea typeface="Arial"/>
              <a:cs typeface="Arial"/>
              <a:sym typeface="Arial"/>
            </a:endParaRPr>
          </a:p>
        </p:txBody>
      </p:sp>
      <p:sp>
        <p:nvSpPr>
          <p:cNvPr id="709" name="Google Shape;709;p93"/>
          <p:cNvSpPr/>
          <p:nvPr/>
        </p:nvSpPr>
        <p:spPr>
          <a:xfrm>
            <a:off x="5029200" y="3984295"/>
            <a:ext cx="1831687" cy="65011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1" i="0" lang="ar-MA" sz="4400" u="none" cap="none" strike="noStrike">
                <a:solidFill>
                  <a:srgbClr val="FF0000"/>
                </a:solidFill>
                <a:latin typeface="Calibri"/>
                <a:ea typeface="Calibri"/>
                <a:cs typeface="Calibri"/>
                <a:sym typeface="Calibri"/>
              </a:rPr>
              <a:t>النمذجة</a:t>
            </a:r>
            <a:endParaRPr b="1" i="0" sz="4400" u="none" cap="none" strike="noStrike">
              <a:solidFill>
                <a:srgbClr val="FF0000"/>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3" name="Shape 713"/>
        <p:cNvGrpSpPr/>
        <p:nvPr/>
      </p:nvGrpSpPr>
      <p:grpSpPr>
        <a:xfrm>
          <a:off x="0" y="0"/>
          <a:ext cx="0" cy="0"/>
          <a:chOff x="0" y="0"/>
          <a:chExt cx="0" cy="0"/>
        </a:xfrm>
      </p:grpSpPr>
      <p:sp>
        <p:nvSpPr>
          <p:cNvPr id="714" name="Google Shape;714;p19"/>
          <p:cNvSpPr/>
          <p:nvPr/>
        </p:nvSpPr>
        <p:spPr>
          <a:xfrm>
            <a:off x="9134091" y="3409804"/>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715" name="Google Shape;715;p19"/>
          <p:cNvPicPr preferRelativeResize="0"/>
          <p:nvPr/>
        </p:nvPicPr>
        <p:blipFill rotWithShape="1">
          <a:blip r:embed="rId3">
            <a:alphaModFix/>
          </a:blip>
          <a:srcRect b="0" l="0" r="0" t="0"/>
          <a:stretch/>
        </p:blipFill>
        <p:spPr>
          <a:xfrm>
            <a:off x="212443" y="247222"/>
            <a:ext cx="591916" cy="591916"/>
          </a:xfrm>
          <a:prstGeom prst="rect">
            <a:avLst/>
          </a:prstGeom>
          <a:noFill/>
          <a:ln>
            <a:noFill/>
          </a:ln>
        </p:spPr>
      </p:pic>
      <p:sp>
        <p:nvSpPr>
          <p:cNvPr id="716" name="Google Shape;716;p19"/>
          <p:cNvSpPr txBox="1"/>
          <p:nvPr/>
        </p:nvSpPr>
        <p:spPr>
          <a:xfrm>
            <a:off x="912182" y="199828"/>
            <a:ext cx="10468339" cy="424226"/>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757070"/>
              </a:buClr>
              <a:buSzPts val="2222"/>
              <a:buFont typeface="Calibri"/>
              <a:buNone/>
            </a:pPr>
            <a:r>
              <a:rPr b="1" i="0" lang="ar-MA" sz="2000" u="none" cap="none" strike="noStrike">
                <a:solidFill>
                  <a:srgbClr val="000000"/>
                </a:solidFill>
                <a:latin typeface="Calibri"/>
                <a:ea typeface="Calibri"/>
                <a:cs typeface="Calibri"/>
                <a:sym typeface="Calibri"/>
              </a:rPr>
              <a:t>1- أعرف الشرط</a:t>
            </a:r>
            <a:endParaRPr b="1" i="0" sz="2000" u="none" cap="none" strike="noStrike">
              <a:solidFill>
                <a:srgbClr val="000000"/>
              </a:solidFill>
              <a:latin typeface="Calibri"/>
              <a:ea typeface="Calibri"/>
              <a:cs typeface="Calibri"/>
              <a:sym typeface="Calibri"/>
            </a:endParaRPr>
          </a:p>
          <a:p>
            <a:pPr indent="0" lvl="0" marL="0" marR="0" rtl="1" algn="r">
              <a:lnSpc>
                <a:spcPct val="90000"/>
              </a:lnSpc>
              <a:spcBef>
                <a:spcPts val="0"/>
              </a:spcBef>
              <a:spcAft>
                <a:spcPts val="0"/>
              </a:spcAft>
              <a:buClr>
                <a:srgbClr val="757070"/>
              </a:buClr>
              <a:buSzPts val="2222"/>
              <a:buFont typeface="Calibri"/>
              <a:buNone/>
            </a:pPr>
            <a:r>
              <a:rPr b="1" i="0" lang="ar-MA" sz="2000" u="none" cap="none" strike="noStrike">
                <a:solidFill>
                  <a:srgbClr val="000000"/>
                </a:solidFill>
                <a:latin typeface="Calibri"/>
                <a:ea typeface="Calibri"/>
                <a:cs typeface="Calibri"/>
                <a:sym typeface="Calibri"/>
              </a:rPr>
              <a:t>2- أوضح وظيفته التعبيرية انطلاقا من أمثلة</a:t>
            </a:r>
            <a:endParaRPr b="0" i="0" sz="2000" u="none" cap="none" strike="noStrike">
              <a:solidFill>
                <a:srgbClr val="000000"/>
              </a:solidFill>
              <a:latin typeface="Calibri"/>
              <a:ea typeface="Calibri"/>
              <a:cs typeface="Calibri"/>
              <a:sym typeface="Calibri"/>
            </a:endParaRPr>
          </a:p>
        </p:txBody>
      </p:sp>
      <p:sp>
        <p:nvSpPr>
          <p:cNvPr id="717" name="Google Shape;717;p19"/>
          <p:cNvSpPr txBox="1"/>
          <p:nvPr/>
        </p:nvSpPr>
        <p:spPr>
          <a:xfrm>
            <a:off x="1219417" y="624054"/>
            <a:ext cx="10161104" cy="539071"/>
          </a:xfrm>
          <a:prstGeom prst="rect">
            <a:avLst/>
          </a:prstGeom>
          <a:no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AEABAB"/>
              </a:buClr>
              <a:buSzPts val="1400"/>
              <a:buFont typeface="Calibri"/>
              <a:buNone/>
            </a:pPr>
            <a:r>
              <a:rPr b="1" i="0" lang="ar-MA" sz="1400" u="none" cap="none" strike="noStrike">
                <a:solidFill>
                  <a:srgbClr val="BFBFBF"/>
                </a:solidFill>
                <a:latin typeface="Calibri"/>
                <a:ea typeface="Calibri"/>
                <a:cs typeface="Calibri"/>
                <a:sym typeface="Calibri"/>
              </a:rPr>
              <a:t>يعرف المدرس الشرط، ويوضح وظيفته انطلاقا من مثالين مختلفين</a:t>
            </a:r>
            <a:endParaRPr b="0" i="0" sz="1400" u="none" cap="none" strike="noStrike">
              <a:solidFill>
                <a:srgbClr val="000000"/>
              </a:solidFill>
              <a:latin typeface="Arial"/>
              <a:ea typeface="Arial"/>
              <a:cs typeface="Arial"/>
              <a:sym typeface="Arial"/>
            </a:endParaRPr>
          </a:p>
        </p:txBody>
      </p:sp>
      <p:grpSp>
        <p:nvGrpSpPr>
          <p:cNvPr id="718" name="Google Shape;718;p19"/>
          <p:cNvGrpSpPr/>
          <p:nvPr/>
        </p:nvGrpSpPr>
        <p:grpSpPr>
          <a:xfrm>
            <a:off x="405322" y="2057045"/>
            <a:ext cx="11440351" cy="2522677"/>
            <a:chOff x="2198" y="936172"/>
            <a:chExt cx="11440351" cy="2522677"/>
          </a:xfrm>
        </p:grpSpPr>
        <p:sp>
          <p:nvSpPr>
            <p:cNvPr id="719" name="Google Shape;719;p19"/>
            <p:cNvSpPr/>
            <p:nvPr/>
          </p:nvSpPr>
          <p:spPr>
            <a:xfrm>
              <a:off x="5638270" y="1897473"/>
              <a:ext cx="2527168" cy="440280"/>
            </a:xfrm>
            <a:custGeom>
              <a:rect b="b" l="l" r="r" t="t"/>
              <a:pathLst>
                <a:path extrusionOk="0" h="120000" w="120000">
                  <a:moveTo>
                    <a:pt x="0" y="0"/>
                  </a:moveTo>
                  <a:lnTo>
                    <a:pt x="0" y="81777"/>
                  </a:lnTo>
                  <a:lnTo>
                    <a:pt x="120000" y="81777"/>
                  </a:lnTo>
                  <a:lnTo>
                    <a:pt x="120000" y="120000"/>
                  </a:lnTo>
                </a:path>
              </a:pathLst>
            </a:custGeom>
            <a:noFill/>
            <a:ln cap="flat" cmpd="sng" w="25400">
              <a:solidFill>
                <a:srgbClr val="A02891"/>
              </a:solidFill>
              <a:prstDash val="solid"/>
              <a:round/>
              <a:headEnd len="sm" w="sm" type="none"/>
              <a:tailEnd len="sm" w="sm" type="none"/>
            </a:ln>
          </p:spPr>
        </p:sp>
        <p:sp>
          <p:nvSpPr>
            <p:cNvPr id="720" name="Google Shape;720;p19"/>
            <p:cNvSpPr/>
            <p:nvPr/>
          </p:nvSpPr>
          <p:spPr>
            <a:xfrm>
              <a:off x="3519169" y="1897473"/>
              <a:ext cx="2119100" cy="440280"/>
            </a:xfrm>
            <a:custGeom>
              <a:rect b="b" l="l" r="r" t="t"/>
              <a:pathLst>
                <a:path extrusionOk="0" h="120000" w="120000">
                  <a:moveTo>
                    <a:pt x="120000" y="0"/>
                  </a:moveTo>
                  <a:lnTo>
                    <a:pt x="120000" y="81777"/>
                  </a:lnTo>
                  <a:lnTo>
                    <a:pt x="0" y="81777"/>
                  </a:lnTo>
                  <a:lnTo>
                    <a:pt x="0" y="120000"/>
                  </a:lnTo>
                </a:path>
              </a:pathLst>
            </a:custGeom>
            <a:noFill/>
            <a:ln cap="flat" cmpd="sng" w="25400">
              <a:solidFill>
                <a:srgbClr val="A02891"/>
              </a:solidFill>
              <a:prstDash val="solid"/>
              <a:round/>
              <a:headEnd len="sm" w="sm" type="none"/>
              <a:tailEnd len="sm" w="sm" type="none"/>
            </a:ln>
          </p:spPr>
        </p:sp>
        <p:sp>
          <p:nvSpPr>
            <p:cNvPr id="721" name="Google Shape;721;p19"/>
            <p:cNvSpPr/>
            <p:nvPr/>
          </p:nvSpPr>
          <p:spPr>
            <a:xfrm>
              <a:off x="2198" y="936172"/>
              <a:ext cx="11272145" cy="961300"/>
            </a:xfrm>
            <a:prstGeom prst="roundRect">
              <a:avLst>
                <a:gd fmla="val 10000" name="adj"/>
              </a:avLst>
            </a:prstGeom>
            <a:solidFill>
              <a:srgbClr val="A5A5A5"/>
            </a:solidFill>
            <a:ln cap="flat" cmpd="sng" w="12700">
              <a:solidFill>
                <a:srgbClr val="FFFFF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19"/>
            <p:cNvSpPr/>
            <p:nvPr/>
          </p:nvSpPr>
          <p:spPr>
            <a:xfrm>
              <a:off x="170404" y="1095969"/>
              <a:ext cx="11272145" cy="961300"/>
            </a:xfrm>
            <a:prstGeom prst="roundRect">
              <a:avLst>
                <a:gd fmla="val 10000" name="adj"/>
              </a:avLst>
            </a:prstGeom>
            <a:solidFill>
              <a:srgbClr val="FFFFFF"/>
            </a:solidFill>
            <a:ln cap="flat" cmpd="sng" w="12700">
              <a:solidFill>
                <a:srgbClr val="000000"/>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19"/>
            <p:cNvSpPr txBox="1"/>
            <p:nvPr/>
          </p:nvSpPr>
          <p:spPr>
            <a:xfrm>
              <a:off x="198560" y="1124125"/>
              <a:ext cx="11215833" cy="904988"/>
            </a:xfrm>
            <a:prstGeom prst="rect">
              <a:avLst/>
            </a:prstGeom>
            <a:noFill/>
            <a:ln>
              <a:noFill/>
            </a:ln>
          </p:spPr>
          <p:txBody>
            <a:bodyPr anchorCtr="0" anchor="ctr" bIns="106675" lIns="106675" spcFirstLastPara="1" rIns="106675" wrap="square" tIns="106675">
              <a:noAutofit/>
            </a:bodyPr>
            <a:lstStyle/>
            <a:p>
              <a:pPr indent="0" lvl="0" marL="0" marR="0" rtl="0" algn="ctr">
                <a:lnSpc>
                  <a:spcPct val="90000"/>
                </a:lnSpc>
                <a:spcBef>
                  <a:spcPts val="0"/>
                </a:spcBef>
                <a:spcAft>
                  <a:spcPts val="0"/>
                </a:spcAft>
                <a:buClr>
                  <a:srgbClr val="000000"/>
                </a:buClr>
                <a:buSzPts val="2800"/>
                <a:buFont typeface="Arial"/>
                <a:buNone/>
              </a:pPr>
              <a:r>
                <a:rPr b="0" i="0" lang="ar-MA" sz="2800" u="none" cap="none" strike="noStrike">
                  <a:solidFill>
                    <a:srgbClr val="000000"/>
                  </a:solidFill>
                  <a:latin typeface="Calibri"/>
                  <a:ea typeface="Calibri"/>
                  <a:cs typeface="Calibri"/>
                  <a:sym typeface="Calibri"/>
                </a:rPr>
                <a:t>الشَّرْطُ أُسْلُوبٌ يَرْبِطُ وُقُوعَ حَدَثٍ أَوْ نَتِيجَةٍ بِحُصُولِ سَبَبٍ.</a:t>
              </a:r>
              <a:endParaRPr b="0" i="0" sz="2800" u="none" cap="none" strike="noStrike">
                <a:solidFill>
                  <a:srgbClr val="000000"/>
                </a:solidFill>
                <a:latin typeface="Calibri"/>
                <a:ea typeface="Calibri"/>
                <a:cs typeface="Calibri"/>
                <a:sym typeface="Calibri"/>
              </a:endParaRPr>
            </a:p>
          </p:txBody>
        </p:sp>
        <p:sp>
          <p:nvSpPr>
            <p:cNvPr id="724" name="Google Shape;724;p19"/>
            <p:cNvSpPr/>
            <p:nvPr/>
          </p:nvSpPr>
          <p:spPr>
            <a:xfrm>
              <a:off x="1160207" y="2337753"/>
              <a:ext cx="4717924" cy="871783"/>
            </a:xfrm>
            <a:prstGeom prst="roundRect">
              <a:avLst>
                <a:gd fmla="val 10000" name="adj"/>
              </a:avLst>
            </a:prstGeom>
            <a:solidFill>
              <a:srgbClr val="A0289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19"/>
            <p:cNvSpPr/>
            <p:nvPr/>
          </p:nvSpPr>
          <p:spPr>
            <a:xfrm>
              <a:off x="1328413" y="2497549"/>
              <a:ext cx="4717924" cy="871783"/>
            </a:xfrm>
            <a:prstGeom prst="roundRect">
              <a:avLst>
                <a:gd fmla="val 10000" name="adj"/>
              </a:avLst>
            </a:prstGeom>
            <a:solidFill>
              <a:schemeClr val="lt1">
                <a:alpha val="90196"/>
              </a:schemeClr>
            </a:solidFill>
            <a:ln cap="flat" cmpd="sng" w="25400">
              <a:solidFill>
                <a:srgbClr val="A028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19"/>
            <p:cNvSpPr txBox="1"/>
            <p:nvPr/>
          </p:nvSpPr>
          <p:spPr>
            <a:xfrm>
              <a:off x="1353947" y="2523083"/>
              <a:ext cx="4666856" cy="820715"/>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مَنْ يَجْتَهِدْ، يَنْجَحْ.</a:t>
              </a:r>
              <a:endParaRPr b="0" i="0" sz="2000" u="none" cap="none" strike="noStrike">
                <a:solidFill>
                  <a:srgbClr val="000000"/>
                </a:solidFill>
                <a:latin typeface="Calibri"/>
                <a:ea typeface="Calibri"/>
                <a:cs typeface="Calibri"/>
                <a:sym typeface="Calibri"/>
              </a:endParaRPr>
            </a:p>
          </p:txBody>
        </p:sp>
        <p:sp>
          <p:nvSpPr>
            <p:cNvPr id="727" name="Google Shape;727;p19"/>
            <p:cNvSpPr/>
            <p:nvPr/>
          </p:nvSpPr>
          <p:spPr>
            <a:xfrm>
              <a:off x="6214545" y="2337753"/>
              <a:ext cx="3901788" cy="961300"/>
            </a:xfrm>
            <a:prstGeom prst="roundRect">
              <a:avLst>
                <a:gd fmla="val 10000" name="adj"/>
              </a:avLst>
            </a:prstGeom>
            <a:solidFill>
              <a:srgbClr val="A0289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19"/>
            <p:cNvSpPr/>
            <p:nvPr/>
          </p:nvSpPr>
          <p:spPr>
            <a:xfrm>
              <a:off x="6382751" y="2497549"/>
              <a:ext cx="3901788" cy="961300"/>
            </a:xfrm>
            <a:prstGeom prst="roundRect">
              <a:avLst>
                <a:gd fmla="val 10000" name="adj"/>
              </a:avLst>
            </a:prstGeom>
            <a:solidFill>
              <a:schemeClr val="lt1">
                <a:alpha val="90196"/>
              </a:schemeClr>
            </a:solidFill>
            <a:ln cap="flat" cmpd="sng" w="25400">
              <a:solidFill>
                <a:srgbClr val="A028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19"/>
            <p:cNvSpPr txBox="1"/>
            <p:nvPr/>
          </p:nvSpPr>
          <p:spPr>
            <a:xfrm>
              <a:off x="6410907" y="2525705"/>
              <a:ext cx="3845476" cy="904988"/>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400"/>
                <a:buFont typeface="Arial"/>
                <a:buNone/>
              </a:pPr>
              <a:r>
                <a:rPr b="0" i="0" lang="ar-MA" sz="2400" u="none" cap="none" strike="noStrike">
                  <a:solidFill>
                    <a:srgbClr val="000000"/>
                  </a:solidFill>
                  <a:latin typeface="Calibri"/>
                  <a:ea typeface="Calibri"/>
                  <a:cs typeface="Calibri"/>
                  <a:sym typeface="Calibri"/>
                </a:rPr>
                <a:t>إِنْ تَقْتَصِدْ، تُوَفِّرْ مالًا.</a:t>
              </a:r>
              <a:endParaRPr b="0" i="0" sz="2400" u="none" cap="none" strike="noStrike">
                <a:solidFill>
                  <a:srgbClr val="000000"/>
                </a:solidFill>
                <a:latin typeface="Arial"/>
                <a:ea typeface="Arial"/>
                <a:cs typeface="Arial"/>
                <a:sym typeface="Arial"/>
              </a:endParaRPr>
            </a:p>
          </p:txBody>
        </p:sp>
      </p:grpSp>
      <p:sp>
        <p:nvSpPr>
          <p:cNvPr id="730" name="Google Shape;730;p19"/>
          <p:cNvSpPr/>
          <p:nvPr/>
        </p:nvSpPr>
        <p:spPr>
          <a:xfrm>
            <a:off x="7305153" y="5074035"/>
            <a:ext cx="3147253" cy="769401"/>
          </a:xfrm>
          <a:prstGeom prst="rect">
            <a:avLst/>
          </a:prstGeom>
          <a:solidFill>
            <a:srgbClr val="D5DBE5"/>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ar-MA" sz="2200" u="none" cap="none" strike="noStrike">
                <a:solidFill>
                  <a:srgbClr val="000000"/>
                </a:solidFill>
                <a:latin typeface="Calibri"/>
                <a:ea typeface="Calibri"/>
                <a:cs typeface="Calibri"/>
                <a:sym typeface="Calibri"/>
              </a:rPr>
              <a:t>توفير المال</a:t>
            </a:r>
            <a:endParaRPr/>
          </a:p>
          <a:p>
            <a:pPr indent="0" lvl="0" marL="0" marR="0" rtl="0" algn="ctr">
              <a:lnSpc>
                <a:spcPct val="100000"/>
              </a:lnSpc>
              <a:spcBef>
                <a:spcPts val="0"/>
              </a:spcBef>
              <a:spcAft>
                <a:spcPts val="0"/>
              </a:spcAft>
              <a:buNone/>
            </a:pPr>
            <a:r>
              <a:rPr b="0" i="0" lang="ar-MA" sz="2200" u="none" cap="none" strike="noStrike">
                <a:solidFill>
                  <a:srgbClr val="000000"/>
                </a:solidFill>
                <a:latin typeface="Calibri"/>
                <a:ea typeface="Calibri"/>
                <a:cs typeface="Calibri"/>
                <a:sym typeface="Calibri"/>
              </a:rPr>
              <a:t>متوقف على الاقتصاد في الإنفاق.</a:t>
            </a:r>
            <a:endParaRPr/>
          </a:p>
        </p:txBody>
      </p:sp>
      <p:sp>
        <p:nvSpPr>
          <p:cNvPr id="731" name="Google Shape;731;p19"/>
          <p:cNvSpPr/>
          <p:nvPr/>
        </p:nvSpPr>
        <p:spPr>
          <a:xfrm>
            <a:off x="2632667" y="5094548"/>
            <a:ext cx="2954217" cy="769401"/>
          </a:xfrm>
          <a:prstGeom prst="rect">
            <a:avLst/>
          </a:prstGeom>
          <a:solidFill>
            <a:srgbClr val="D5DBE5"/>
          </a:solidFill>
          <a:ln>
            <a:noFill/>
          </a:ln>
        </p:spPr>
        <p:txBody>
          <a:bodyPr anchorCtr="0" anchor="t" bIns="45700" lIns="91425" spcFirstLastPara="1" rIns="91425" wrap="square" tIns="45700">
            <a:spAutoFit/>
          </a:bodyPr>
          <a:lstStyle/>
          <a:p>
            <a:pPr indent="0" lvl="0" marL="0" marR="0" rtl="0" algn="ctr">
              <a:lnSpc>
                <a:spcPct val="200000"/>
              </a:lnSpc>
              <a:spcBef>
                <a:spcPts val="0"/>
              </a:spcBef>
              <a:spcAft>
                <a:spcPts val="0"/>
              </a:spcAft>
              <a:buNone/>
            </a:pPr>
            <a:r>
              <a:rPr b="0" i="0" lang="ar-MA" sz="2200" u="none" cap="none" strike="noStrike">
                <a:solidFill>
                  <a:srgbClr val="000000"/>
                </a:solidFill>
                <a:latin typeface="Calibri"/>
                <a:ea typeface="Calibri"/>
                <a:cs typeface="Calibri"/>
                <a:sym typeface="Calibri"/>
              </a:rPr>
              <a:t>النجاح متوقف على الاجتهاد.</a:t>
            </a:r>
            <a:endParaRPr b="1" i="0" sz="2200" u="none" cap="none" strike="noStrike">
              <a:solidFill>
                <a:srgbClr val="000000"/>
              </a:solidFill>
              <a:latin typeface="Calibri"/>
              <a:ea typeface="Calibri"/>
              <a:cs typeface="Calibri"/>
              <a:sym typeface="Calibri"/>
            </a:endParaRPr>
          </a:p>
        </p:txBody>
      </p:sp>
      <p:pic>
        <p:nvPicPr>
          <p:cNvPr descr="Une image contenant noir, obscurité&#10;&#10;Le contenu généré par l’IA peut être incorrect." id="732" name="Google Shape;732;p19"/>
          <p:cNvPicPr preferRelativeResize="0"/>
          <p:nvPr/>
        </p:nvPicPr>
        <p:blipFill rotWithShape="1">
          <a:blip r:embed="rId4">
            <a:alphaModFix/>
          </a:blip>
          <a:srcRect b="0" l="0" r="0" t="0"/>
          <a:stretch/>
        </p:blipFill>
        <p:spPr>
          <a:xfrm>
            <a:off x="3608459" y="4463434"/>
            <a:ext cx="938678" cy="579065"/>
          </a:xfrm>
          <a:prstGeom prst="rect">
            <a:avLst/>
          </a:prstGeom>
          <a:noFill/>
          <a:ln>
            <a:noFill/>
          </a:ln>
        </p:spPr>
      </p:pic>
      <p:sp>
        <p:nvSpPr>
          <p:cNvPr id="733" name="Google Shape;733;p19"/>
          <p:cNvSpPr txBox="1"/>
          <p:nvPr/>
        </p:nvSpPr>
        <p:spPr>
          <a:xfrm>
            <a:off x="3754119" y="1525209"/>
            <a:ext cx="4683762" cy="307777"/>
          </a:xfrm>
          <a:prstGeom prst="rect">
            <a:avLst/>
          </a:prstGeom>
          <a:solidFill>
            <a:srgbClr val="FFFFFF"/>
          </a:solidFill>
          <a:ln cap="flat" cmpd="sng" w="19050">
            <a:solidFill>
              <a:srgbClr val="FF0000"/>
            </a:solidFill>
            <a:prstDash val="solid"/>
            <a:miter lim="800000"/>
            <a:headEnd len="sm" w="sm" type="none"/>
            <a:tailEnd len="sm" w="sm" type="none"/>
          </a:ln>
        </p:spPr>
        <p:txBody>
          <a:bodyPr anchorCtr="0" anchor="t" bIns="0" lIns="0" spcFirstLastPara="1" rIns="0" wrap="square" tIns="0">
            <a:spAutoFit/>
          </a:bodyPr>
          <a:lstStyle/>
          <a:p>
            <a:pPr indent="0" lvl="0" marL="0" marR="0" rtl="1" algn="just">
              <a:lnSpc>
                <a:spcPct val="10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الأسلوب الوارد في الجملة يسمى الشرط. فما الشرط؟</a:t>
            </a:r>
            <a:endParaRPr b="0" i="0" sz="2000" u="none" cap="none" strike="noStrike">
              <a:solidFill>
                <a:srgbClr val="FF0000"/>
              </a:solidFill>
              <a:latin typeface="Calibri"/>
              <a:ea typeface="Calibri"/>
              <a:cs typeface="Calibri"/>
              <a:sym typeface="Calibri"/>
            </a:endParaRPr>
          </a:p>
        </p:txBody>
      </p:sp>
      <p:pic>
        <p:nvPicPr>
          <p:cNvPr descr="Une image contenant noir, obscurité&#10;&#10;Le contenu généré par l’IA peut être incorrect." id="734" name="Google Shape;734;p19"/>
          <p:cNvPicPr preferRelativeResize="0"/>
          <p:nvPr/>
        </p:nvPicPr>
        <p:blipFill rotWithShape="1">
          <a:blip r:embed="rId4">
            <a:alphaModFix/>
          </a:blip>
          <a:srcRect b="0" l="0" r="0" t="0"/>
          <a:stretch/>
        </p:blipFill>
        <p:spPr>
          <a:xfrm>
            <a:off x="8406603" y="4587200"/>
            <a:ext cx="938678" cy="455299"/>
          </a:xfrm>
          <a:prstGeom prst="rect">
            <a:avLst/>
          </a:prstGeom>
          <a:noFill/>
          <a:ln>
            <a:noFill/>
          </a:ln>
        </p:spPr>
      </p:pic>
      <p:sp>
        <p:nvSpPr>
          <p:cNvPr id="735" name="Google Shape;735;p19"/>
          <p:cNvSpPr/>
          <p:nvPr/>
        </p:nvSpPr>
        <p:spPr>
          <a:xfrm>
            <a:off x="1793283" y="5951369"/>
            <a:ext cx="9013372" cy="600124"/>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None/>
            </a:pPr>
            <a:r>
              <a:rPr b="0" i="0" lang="ar-MA" sz="2200" u="none" cap="none" strike="noStrike">
                <a:solidFill>
                  <a:srgbClr val="000000"/>
                </a:solidFill>
                <a:latin typeface="Calibri"/>
                <a:ea typeface="Calibri"/>
                <a:cs typeface="Calibri"/>
                <a:sym typeface="Calibri"/>
              </a:rPr>
              <a:t>يوظف الشرط في مناقشة الآراء والمواقف والمقترحات لإقناع المخاطب بنتيجة محددة. </a:t>
            </a:r>
            <a:endParaRPr b="1" i="0" sz="2200" u="none" cap="none" strike="noStrike">
              <a:solidFill>
                <a:srgbClr val="000000"/>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9" name="Shape 739"/>
        <p:cNvGrpSpPr/>
        <p:nvPr/>
      </p:nvGrpSpPr>
      <p:grpSpPr>
        <a:xfrm>
          <a:off x="0" y="0"/>
          <a:ext cx="0" cy="0"/>
          <a:chOff x="0" y="0"/>
          <a:chExt cx="0" cy="0"/>
        </a:xfrm>
      </p:grpSpPr>
      <p:pic>
        <p:nvPicPr>
          <p:cNvPr id="740" name="Google Shape;740;p94"/>
          <p:cNvPicPr preferRelativeResize="0"/>
          <p:nvPr/>
        </p:nvPicPr>
        <p:blipFill rotWithShape="1">
          <a:blip r:embed="rId3">
            <a:alphaModFix/>
          </a:blip>
          <a:srcRect b="0" l="0" r="0" t="0"/>
          <a:stretch/>
        </p:blipFill>
        <p:spPr>
          <a:xfrm>
            <a:off x="241941" y="274111"/>
            <a:ext cx="591916" cy="591916"/>
          </a:xfrm>
          <a:prstGeom prst="rect">
            <a:avLst/>
          </a:prstGeom>
          <a:noFill/>
          <a:ln>
            <a:noFill/>
          </a:ln>
        </p:spPr>
      </p:pic>
      <p:sp>
        <p:nvSpPr>
          <p:cNvPr id="741" name="Google Shape;741;p94"/>
          <p:cNvSpPr txBox="1"/>
          <p:nvPr/>
        </p:nvSpPr>
        <p:spPr>
          <a:xfrm>
            <a:off x="1295914" y="274111"/>
            <a:ext cx="10468339" cy="334981"/>
          </a:xfrm>
          <a:prstGeom prst="rect">
            <a:avLst/>
          </a:prstGeom>
          <a:noFill/>
          <a:ln>
            <a:noFill/>
          </a:ln>
        </p:spPr>
        <p:txBody>
          <a:bodyPr anchorCtr="0" anchor="ctr" bIns="45700" lIns="91425" spcFirstLastPara="1" rIns="91425" wrap="square" tIns="45700">
            <a:noAutofit/>
          </a:bodyPr>
          <a:lstStyle/>
          <a:p>
            <a:pPr indent="0" lvl="0" marL="0" marR="0" rtl="1" algn="r">
              <a:lnSpc>
                <a:spcPct val="103750"/>
              </a:lnSpc>
              <a:spcBef>
                <a:spcPts val="0"/>
              </a:spcBef>
              <a:spcAft>
                <a:spcPts val="0"/>
              </a:spcAft>
              <a:buClr>
                <a:srgbClr val="AEABAB"/>
              </a:buClr>
              <a:buSzPts val="2000"/>
              <a:buFont typeface="Arial"/>
              <a:buNone/>
            </a:pPr>
            <a:r>
              <a:rPr b="1" i="0" lang="ar-MA" sz="1800" u="none" cap="none" strike="noStrike">
                <a:solidFill>
                  <a:schemeClr val="dk1"/>
                </a:solidFill>
                <a:latin typeface="Calibri"/>
                <a:ea typeface="Calibri"/>
                <a:cs typeface="Calibri"/>
                <a:sym typeface="Calibri"/>
              </a:rPr>
              <a:t>     3- أتعرف الشرط وسياق توظيفه انطلاقا من مثال</a:t>
            </a:r>
            <a:endParaRPr b="0" i="0" sz="1400" u="none" cap="none" strike="noStrike">
              <a:solidFill>
                <a:schemeClr val="dk1"/>
              </a:solidFill>
              <a:latin typeface="Arial"/>
              <a:ea typeface="Arial"/>
              <a:cs typeface="Arial"/>
              <a:sym typeface="Arial"/>
            </a:endParaRPr>
          </a:p>
        </p:txBody>
      </p:sp>
      <p:sp>
        <p:nvSpPr>
          <p:cNvPr id="742" name="Google Shape;742;p94"/>
          <p:cNvSpPr txBox="1"/>
          <p:nvPr/>
        </p:nvSpPr>
        <p:spPr>
          <a:xfrm>
            <a:off x="1295914" y="538296"/>
            <a:ext cx="10161104" cy="470617"/>
          </a:xfrm>
          <a:prstGeom prst="rect">
            <a:avLst/>
          </a:prstGeom>
          <a:no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AEABAB"/>
              </a:buClr>
              <a:buSzPts val="1400"/>
              <a:buFont typeface="Calibri"/>
              <a:buNone/>
            </a:pPr>
            <a:r>
              <a:rPr b="0" i="1" lang="ar-MA" sz="1400" u="none" cap="none" strike="noStrike">
                <a:solidFill>
                  <a:srgbClr val="AEABAB"/>
                </a:solidFill>
                <a:latin typeface="Calibri"/>
                <a:ea typeface="Calibri"/>
                <a:cs typeface="Calibri"/>
                <a:sym typeface="Calibri"/>
              </a:rPr>
              <a:t>يوضح  المدرس للمتعلمين سياق استخدام الشرط ووظيفته</a:t>
            </a:r>
            <a:r>
              <a:rPr b="0" i="1" lang="ar-MA" sz="1400" u="none" cap="none" strike="noStrike">
                <a:solidFill>
                  <a:srgbClr val="AEABAB"/>
                </a:solidFill>
                <a:latin typeface="Calibri"/>
                <a:ea typeface="Calibri"/>
                <a:cs typeface="Calibri"/>
                <a:sym typeface="Calibri"/>
              </a:rPr>
              <a:t> </a:t>
            </a:r>
            <a:r>
              <a:rPr b="0" i="1" lang="ar-MA" sz="1400" u="none" cap="none" strike="noStrike">
                <a:solidFill>
                  <a:srgbClr val="AEABAB"/>
                </a:solidFill>
                <a:latin typeface="Calibri"/>
                <a:ea typeface="Calibri"/>
                <a:cs typeface="Calibri"/>
                <a:sym typeface="Calibri"/>
              </a:rPr>
              <a:t>انطلاقا من مثال، ويبين كيفية التوصل إلى ذلك</a:t>
            </a:r>
            <a:endParaRPr/>
          </a:p>
        </p:txBody>
      </p:sp>
      <p:sp>
        <p:nvSpPr>
          <p:cNvPr id="743" name="Google Shape;743;p94"/>
          <p:cNvSpPr/>
          <p:nvPr/>
        </p:nvSpPr>
        <p:spPr>
          <a:xfrm>
            <a:off x="8970687" y="1670860"/>
            <a:ext cx="2660874" cy="561410"/>
          </a:xfrm>
          <a:prstGeom prst="roundRect">
            <a:avLst>
              <a:gd fmla="val 16667" name="adj"/>
            </a:avLst>
          </a:prstGeom>
          <a:solidFill>
            <a:srgbClr val="FFFFFF"/>
          </a:solidFill>
          <a:ln cap="flat" cmpd="sng" w="254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B74919"/>
              </a:buClr>
              <a:buSzPts val="2800"/>
              <a:buFont typeface="Arial"/>
              <a:buNone/>
            </a:pPr>
            <a:r>
              <a:rPr b="1" i="0" lang="ar-MA" sz="2800" u="none" cap="none" strike="noStrike">
                <a:solidFill>
                  <a:srgbClr val="B74919"/>
                </a:solidFill>
                <a:latin typeface="Calibri"/>
                <a:ea typeface="Calibri"/>
                <a:cs typeface="Calibri"/>
                <a:sym typeface="Calibri"/>
              </a:rPr>
              <a:t>المتكلم</a:t>
            </a:r>
            <a:endParaRPr b="1" i="0" sz="2800" u="none" cap="none" strike="noStrike">
              <a:solidFill>
                <a:srgbClr val="B74919"/>
              </a:solidFill>
              <a:latin typeface="Calibri"/>
              <a:ea typeface="Calibri"/>
              <a:cs typeface="Calibri"/>
              <a:sym typeface="Calibri"/>
            </a:endParaRPr>
          </a:p>
        </p:txBody>
      </p:sp>
      <p:sp>
        <p:nvSpPr>
          <p:cNvPr id="744" name="Google Shape;744;p94"/>
          <p:cNvSpPr/>
          <p:nvPr/>
        </p:nvSpPr>
        <p:spPr>
          <a:xfrm>
            <a:off x="3830319" y="2716522"/>
            <a:ext cx="3860801" cy="1200288"/>
          </a:xfrm>
          <a:prstGeom prst="rect">
            <a:avLst/>
          </a:prstGeom>
          <a:solidFill>
            <a:srgbClr val="D5DBE5"/>
          </a:solidFill>
          <a:ln>
            <a:noFill/>
          </a:ln>
        </p:spPr>
        <p:txBody>
          <a:bodyPr anchorCtr="0" anchor="t" bIns="45700" lIns="91425" spcFirstLastPara="1" rIns="91425" wrap="square" tIns="45700">
            <a:spAutoFit/>
          </a:bodyPr>
          <a:lstStyle/>
          <a:p>
            <a:pPr indent="0" lvl="0" marL="0" marR="0" rtl="1" algn="r">
              <a:lnSpc>
                <a:spcPct val="200000"/>
              </a:lnSpc>
              <a:spcBef>
                <a:spcPts val="0"/>
              </a:spcBef>
              <a:spcAft>
                <a:spcPts val="0"/>
              </a:spcAft>
              <a:buClr>
                <a:srgbClr val="000000"/>
              </a:buClr>
              <a:buSzPts val="3600"/>
              <a:buFont typeface="Arial"/>
              <a:buNone/>
            </a:pPr>
            <a:r>
              <a:rPr b="0" i="0" lang="ar-MA" sz="3600" u="none" cap="none" strike="noStrike">
                <a:solidFill>
                  <a:srgbClr val="000000"/>
                </a:solidFill>
                <a:latin typeface="Calibri"/>
                <a:ea typeface="Calibri"/>
                <a:cs typeface="Calibri"/>
                <a:sym typeface="Calibri"/>
              </a:rPr>
              <a:t>إِنْ تَقْتَصِدْ، تُوَفِّرْ مالًا. </a:t>
            </a:r>
            <a:endParaRPr b="0" i="0" sz="3600" u="none" cap="none" strike="noStrike">
              <a:solidFill>
                <a:srgbClr val="000000"/>
              </a:solidFill>
              <a:latin typeface="Calibri"/>
              <a:ea typeface="Calibri"/>
              <a:cs typeface="Calibri"/>
              <a:sym typeface="Calibri"/>
            </a:endParaRPr>
          </a:p>
        </p:txBody>
      </p:sp>
      <p:pic>
        <p:nvPicPr>
          <p:cNvPr id="745" name="Google Shape;745;p94"/>
          <p:cNvPicPr preferRelativeResize="0"/>
          <p:nvPr/>
        </p:nvPicPr>
        <p:blipFill rotWithShape="1">
          <a:blip r:embed="rId4">
            <a:alphaModFix/>
          </a:blip>
          <a:srcRect b="0" l="0" r="0" t="0"/>
          <a:stretch/>
        </p:blipFill>
        <p:spPr>
          <a:xfrm rot="5400000">
            <a:off x="5896361" y="2243122"/>
            <a:ext cx="464596" cy="3124922"/>
          </a:xfrm>
          <a:prstGeom prst="rect">
            <a:avLst/>
          </a:prstGeom>
          <a:noFill/>
          <a:ln>
            <a:noFill/>
          </a:ln>
          <a:effectLst>
            <a:outerShdw blurRad="292100" rotWithShape="0" algn="tl" dir="2700000" dist="139700">
              <a:srgbClr val="333333">
                <a:alpha val="65098"/>
              </a:srgbClr>
            </a:outerShdw>
          </a:effectLst>
        </p:spPr>
      </p:pic>
      <p:pic>
        <p:nvPicPr>
          <p:cNvPr id="746" name="Google Shape;746;p94"/>
          <p:cNvPicPr preferRelativeResize="0"/>
          <p:nvPr/>
        </p:nvPicPr>
        <p:blipFill rotWithShape="1">
          <a:blip r:embed="rId5">
            <a:alphaModFix/>
          </a:blip>
          <a:srcRect b="0" l="0" r="0" t="0"/>
          <a:stretch/>
        </p:blipFill>
        <p:spPr>
          <a:xfrm rot="5400000">
            <a:off x="7829094" y="1298590"/>
            <a:ext cx="922337" cy="1360846"/>
          </a:xfrm>
          <a:prstGeom prst="rect">
            <a:avLst/>
          </a:prstGeom>
          <a:noFill/>
          <a:ln>
            <a:noFill/>
          </a:ln>
        </p:spPr>
      </p:pic>
      <p:pic>
        <p:nvPicPr>
          <p:cNvPr id="747" name="Google Shape;747;p94"/>
          <p:cNvPicPr preferRelativeResize="0"/>
          <p:nvPr/>
        </p:nvPicPr>
        <p:blipFill rotWithShape="1">
          <a:blip r:embed="rId5">
            <a:alphaModFix/>
          </a:blip>
          <a:srcRect b="0" l="0" r="0" t="0"/>
          <a:stretch/>
        </p:blipFill>
        <p:spPr>
          <a:xfrm>
            <a:off x="5573444" y="2053905"/>
            <a:ext cx="922337" cy="662616"/>
          </a:xfrm>
          <a:prstGeom prst="rect">
            <a:avLst/>
          </a:prstGeom>
          <a:noFill/>
          <a:ln>
            <a:noFill/>
          </a:ln>
        </p:spPr>
      </p:pic>
      <p:sp>
        <p:nvSpPr>
          <p:cNvPr id="748" name="Google Shape;748;p94"/>
          <p:cNvSpPr/>
          <p:nvPr/>
        </p:nvSpPr>
        <p:spPr>
          <a:xfrm>
            <a:off x="439456" y="1667838"/>
            <a:ext cx="2493644" cy="561410"/>
          </a:xfrm>
          <a:prstGeom prst="roundRect">
            <a:avLst>
              <a:gd fmla="val 16667" name="adj"/>
            </a:avLst>
          </a:prstGeom>
          <a:solidFill>
            <a:srgbClr val="FFFFFF"/>
          </a:solidFill>
          <a:ln cap="flat" cmpd="sng" w="254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B74919"/>
              </a:buClr>
              <a:buSzPts val="2800"/>
              <a:buFont typeface="Arial"/>
              <a:buNone/>
            </a:pPr>
            <a:r>
              <a:rPr b="1" i="0" lang="ar-MA" sz="2800" u="none" cap="none" strike="noStrike">
                <a:solidFill>
                  <a:srgbClr val="B74919"/>
                </a:solidFill>
                <a:latin typeface="Calibri"/>
                <a:ea typeface="Calibri"/>
                <a:cs typeface="Calibri"/>
                <a:sym typeface="Calibri"/>
              </a:rPr>
              <a:t>المخاطب</a:t>
            </a:r>
            <a:endParaRPr b="1" i="0" sz="2800" u="none" cap="none" strike="noStrike">
              <a:solidFill>
                <a:srgbClr val="B74919"/>
              </a:solidFill>
              <a:latin typeface="Calibri"/>
              <a:ea typeface="Calibri"/>
              <a:cs typeface="Calibri"/>
              <a:sym typeface="Calibri"/>
            </a:endParaRPr>
          </a:p>
        </p:txBody>
      </p:sp>
      <p:pic>
        <p:nvPicPr>
          <p:cNvPr id="749" name="Google Shape;749;p94"/>
          <p:cNvPicPr preferRelativeResize="0"/>
          <p:nvPr/>
        </p:nvPicPr>
        <p:blipFill rotWithShape="1">
          <a:blip r:embed="rId5">
            <a:alphaModFix/>
          </a:blip>
          <a:srcRect b="0" l="0" r="0" t="0"/>
          <a:stretch/>
        </p:blipFill>
        <p:spPr>
          <a:xfrm rot="5400000">
            <a:off x="3235502" y="1226121"/>
            <a:ext cx="922337" cy="1527138"/>
          </a:xfrm>
          <a:prstGeom prst="rect">
            <a:avLst/>
          </a:prstGeom>
          <a:noFill/>
          <a:ln>
            <a:noFill/>
          </a:ln>
        </p:spPr>
      </p:pic>
      <p:pic>
        <p:nvPicPr>
          <p:cNvPr id="750" name="Google Shape;750;p94"/>
          <p:cNvPicPr preferRelativeResize="0"/>
          <p:nvPr/>
        </p:nvPicPr>
        <p:blipFill rotWithShape="1">
          <a:blip r:embed="rId6">
            <a:alphaModFix/>
          </a:blip>
          <a:srcRect b="0" l="0" r="0" t="0"/>
          <a:stretch/>
        </p:blipFill>
        <p:spPr>
          <a:xfrm>
            <a:off x="4566198" y="950847"/>
            <a:ext cx="2952750" cy="1071480"/>
          </a:xfrm>
          <a:prstGeom prst="rect">
            <a:avLst/>
          </a:prstGeom>
          <a:noFill/>
          <a:ln>
            <a:noFill/>
          </a:ln>
        </p:spPr>
      </p:pic>
      <p:sp>
        <p:nvSpPr>
          <p:cNvPr id="751" name="Google Shape;751;p94"/>
          <p:cNvSpPr/>
          <p:nvPr/>
        </p:nvSpPr>
        <p:spPr>
          <a:xfrm>
            <a:off x="4768243" y="4847683"/>
            <a:ext cx="2935123" cy="561410"/>
          </a:xfrm>
          <a:prstGeom prst="roundRect">
            <a:avLst>
              <a:gd fmla="val 16667" name="adj"/>
            </a:avLst>
          </a:prstGeom>
          <a:solidFill>
            <a:srgbClr val="FFFFFF"/>
          </a:solidFill>
          <a:ln cap="flat" cmpd="sng" w="254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1" i="0" lang="ar-MA" sz="2800" u="none" cap="none" strike="noStrike">
                <a:solidFill>
                  <a:srgbClr val="000000"/>
                </a:solidFill>
                <a:latin typeface="Calibri"/>
                <a:ea typeface="Calibri"/>
                <a:cs typeface="Calibri"/>
                <a:sym typeface="Calibri"/>
              </a:rPr>
              <a:t>فكرة/ معلومة</a:t>
            </a:r>
            <a:endParaRPr b="1" i="0" sz="2800" u="none" cap="none" strike="noStrike">
              <a:solidFill>
                <a:srgbClr val="000000"/>
              </a:solidFill>
              <a:latin typeface="Calibri"/>
              <a:ea typeface="Calibri"/>
              <a:cs typeface="Calibri"/>
              <a:sym typeface="Calibri"/>
            </a:endParaRPr>
          </a:p>
        </p:txBody>
      </p:sp>
      <p:pic>
        <p:nvPicPr>
          <p:cNvPr id="752" name="Google Shape;752;p94"/>
          <p:cNvPicPr preferRelativeResize="0"/>
          <p:nvPr/>
        </p:nvPicPr>
        <p:blipFill rotWithShape="1">
          <a:blip r:embed="rId7">
            <a:alphaModFix/>
          </a:blip>
          <a:srcRect b="0" l="0" r="0" t="0"/>
          <a:stretch/>
        </p:blipFill>
        <p:spPr>
          <a:xfrm rot="5400000">
            <a:off x="5796600" y="4023282"/>
            <a:ext cx="770362" cy="799563"/>
          </a:xfrm>
          <a:prstGeom prst="rect">
            <a:avLst/>
          </a:prstGeom>
          <a:noFill/>
          <a:ln>
            <a:noFill/>
          </a:ln>
        </p:spPr>
      </p:pic>
      <p:pic>
        <p:nvPicPr>
          <p:cNvPr id="753" name="Google Shape;753;p94"/>
          <p:cNvPicPr preferRelativeResize="0"/>
          <p:nvPr/>
        </p:nvPicPr>
        <p:blipFill rotWithShape="1">
          <a:blip r:embed="rId7">
            <a:alphaModFix/>
          </a:blip>
          <a:srcRect b="0" l="0" r="0" t="0"/>
          <a:stretch/>
        </p:blipFill>
        <p:spPr>
          <a:xfrm rot="5400000">
            <a:off x="242900" y="2970577"/>
            <a:ext cx="2197553" cy="799563"/>
          </a:xfrm>
          <a:prstGeom prst="rect">
            <a:avLst/>
          </a:prstGeom>
          <a:noFill/>
          <a:ln>
            <a:noFill/>
          </a:ln>
        </p:spPr>
      </p:pic>
      <p:sp>
        <p:nvSpPr>
          <p:cNvPr id="754" name="Google Shape;754;p94"/>
          <p:cNvSpPr/>
          <p:nvPr/>
        </p:nvSpPr>
        <p:spPr>
          <a:xfrm>
            <a:off x="307974" y="5730060"/>
            <a:ext cx="4965065" cy="561410"/>
          </a:xfrm>
          <a:prstGeom prst="roundRect">
            <a:avLst>
              <a:gd fmla="val 16667" name="adj"/>
            </a:avLst>
          </a:prstGeom>
          <a:solidFill>
            <a:srgbClr val="FFFFFF"/>
          </a:solidFill>
          <a:ln cap="flat" cmpd="sng" w="254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B74919"/>
              </a:buClr>
              <a:buSzPts val="2800"/>
              <a:buFont typeface="Arial"/>
              <a:buNone/>
            </a:pPr>
            <a:r>
              <a:rPr b="1" i="0" lang="ar-MA" sz="2800" u="none" cap="none" strike="noStrike">
                <a:solidFill>
                  <a:srgbClr val="B74919"/>
                </a:solidFill>
                <a:latin typeface="Calibri"/>
                <a:ea typeface="Calibri"/>
                <a:cs typeface="Calibri"/>
                <a:sym typeface="Calibri"/>
              </a:rPr>
              <a:t>الاقتصاد في الإنفاق سبب في توفير المال</a:t>
            </a:r>
            <a:endParaRPr b="1" i="0" sz="2800" u="none" cap="none" strike="noStrike">
              <a:solidFill>
                <a:srgbClr val="B74919"/>
              </a:solidFill>
              <a:latin typeface="Calibri"/>
              <a:ea typeface="Calibri"/>
              <a:cs typeface="Calibri"/>
              <a:sym typeface="Calibri"/>
            </a:endParaRPr>
          </a:p>
        </p:txBody>
      </p:sp>
      <p:sp>
        <p:nvSpPr>
          <p:cNvPr id="755" name="Google Shape;755;p94"/>
          <p:cNvSpPr/>
          <p:nvPr/>
        </p:nvSpPr>
        <p:spPr>
          <a:xfrm>
            <a:off x="5735304" y="5704907"/>
            <a:ext cx="6148722" cy="542097"/>
          </a:xfrm>
          <a:prstGeom prst="roundRect">
            <a:avLst>
              <a:gd fmla="val 16667" name="adj"/>
            </a:avLst>
          </a:prstGeom>
          <a:solidFill>
            <a:srgbClr val="FFFFFF"/>
          </a:solidFill>
          <a:ln cap="flat" cmpd="sng" w="254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1" i="0" lang="ar-MA" sz="2000" u="none" cap="none" strike="noStrike">
                <a:solidFill>
                  <a:srgbClr val="000000"/>
                </a:solidFill>
                <a:latin typeface="Calibri"/>
                <a:ea typeface="Calibri"/>
                <a:cs typeface="Calibri"/>
                <a:sym typeface="Calibri"/>
              </a:rPr>
              <a:t>دفع المخاطب للاقتصاد في نفقاته لتوفير مال ينفعه في أمور أخرى.</a:t>
            </a:r>
            <a:endParaRPr b="1" i="0" sz="2000" u="none" cap="none" strike="noStrike">
              <a:solidFill>
                <a:srgbClr val="000000"/>
              </a:solidFill>
              <a:latin typeface="Calibri"/>
              <a:ea typeface="Calibri"/>
              <a:cs typeface="Calibri"/>
              <a:sym typeface="Calibri"/>
            </a:endParaRPr>
          </a:p>
        </p:txBody>
      </p:sp>
      <p:sp>
        <p:nvSpPr>
          <p:cNvPr id="756" name="Google Shape;756;p94"/>
          <p:cNvSpPr/>
          <p:nvPr/>
        </p:nvSpPr>
        <p:spPr>
          <a:xfrm flipH="1" rot="5400000">
            <a:off x="2342862" y="3245863"/>
            <a:ext cx="1135064" cy="3715696"/>
          </a:xfrm>
          <a:prstGeom prst="leftRightUpArrow">
            <a:avLst>
              <a:gd fmla="val 25000" name="adj1"/>
              <a:gd fmla="val 25000" name="adj2"/>
              <a:gd fmla="val 25000" name="adj3"/>
            </a:avLst>
          </a:prstGeom>
          <a:solidFill>
            <a:srgbClr val="1D9A78"/>
          </a:solidFill>
          <a:ln cap="flat" cmpd="sng" w="25400">
            <a:solidFill>
              <a:srgbClr val="15705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pic>
        <p:nvPicPr>
          <p:cNvPr id="757" name="Google Shape;757;p94"/>
          <p:cNvPicPr preferRelativeResize="0"/>
          <p:nvPr/>
        </p:nvPicPr>
        <p:blipFill rotWithShape="1">
          <a:blip r:embed="rId5">
            <a:alphaModFix/>
          </a:blip>
          <a:srcRect b="0" l="0" r="0" t="0"/>
          <a:stretch/>
        </p:blipFill>
        <p:spPr>
          <a:xfrm rot="-5400000">
            <a:off x="4980189" y="5796730"/>
            <a:ext cx="1075344" cy="434891"/>
          </a:xfrm>
          <a:prstGeom prst="rect">
            <a:avLst/>
          </a:prstGeom>
          <a:noFill/>
          <a:ln>
            <a:noFill/>
          </a:ln>
        </p:spPr>
      </p:pic>
      <p:sp>
        <p:nvSpPr>
          <p:cNvPr id="758" name="Google Shape;758;p94"/>
          <p:cNvSpPr txBox="1"/>
          <p:nvPr/>
        </p:nvSpPr>
        <p:spPr>
          <a:xfrm>
            <a:off x="7720971" y="3645017"/>
            <a:ext cx="4224628" cy="1246495"/>
          </a:xfrm>
          <a:prstGeom prst="rect">
            <a:avLst/>
          </a:prstGeom>
          <a:noFill/>
          <a:ln cap="flat" cmpd="sng" w="12700">
            <a:solidFill>
              <a:srgbClr val="000000"/>
            </a:solidFill>
            <a:prstDash val="solid"/>
            <a:round/>
            <a:headEnd len="sm" w="sm" type="none"/>
            <a:tailEnd len="sm" w="sm" type="none"/>
          </a:ln>
        </p:spPr>
        <p:txBody>
          <a:bodyPr anchorCtr="0" anchor="t" bIns="0" lIns="0" spcFirstLastPara="1" rIns="0" wrap="square" tIns="0">
            <a:spAutoFit/>
          </a:bodyPr>
          <a:lstStyle/>
          <a:p>
            <a:pPr indent="0" lvl="0" marL="0" marR="0" rtl="1" algn="just">
              <a:lnSpc>
                <a:spcPct val="150000"/>
              </a:lnSpc>
              <a:spcBef>
                <a:spcPts val="0"/>
              </a:spcBef>
              <a:spcAft>
                <a:spcPts val="0"/>
              </a:spcAft>
              <a:buClr>
                <a:srgbClr val="000000"/>
              </a:buClr>
              <a:buSzPts val="2000"/>
              <a:buFont typeface="Arial"/>
              <a:buNone/>
            </a:pPr>
            <a:r>
              <a:rPr b="0" i="0" lang="ar-MA" sz="1800" u="none" cap="none" strike="noStrike">
                <a:solidFill>
                  <a:srgbClr val="000000"/>
                </a:solidFill>
                <a:latin typeface="Calibri"/>
                <a:ea typeface="Calibri"/>
                <a:cs typeface="Calibri"/>
                <a:sym typeface="Calibri"/>
              </a:rPr>
              <a:t>1- أصرح بأن جملة الشرط تروم تبليغ فكرة (الادخار).</a:t>
            </a:r>
            <a:endParaRPr/>
          </a:p>
          <a:p>
            <a:pPr indent="0" lvl="0" marL="0" marR="0" rtl="1" algn="just">
              <a:lnSpc>
                <a:spcPct val="150000"/>
              </a:lnSpc>
              <a:spcBef>
                <a:spcPts val="0"/>
              </a:spcBef>
              <a:spcAft>
                <a:spcPts val="0"/>
              </a:spcAft>
              <a:buClr>
                <a:srgbClr val="000000"/>
              </a:buClr>
              <a:buSzPts val="2000"/>
              <a:buFont typeface="Arial"/>
              <a:buNone/>
            </a:pPr>
            <a:r>
              <a:rPr b="0" i="0" lang="ar-MA" sz="1800" u="none" cap="none" strike="noStrike">
                <a:solidFill>
                  <a:srgbClr val="000000"/>
                </a:solidFill>
                <a:latin typeface="Calibri"/>
                <a:ea typeface="Calibri"/>
                <a:cs typeface="Calibri"/>
                <a:sym typeface="Calibri"/>
              </a:rPr>
              <a:t> 2- تعلق الجملة توفير المال (النتيجة) بالاقتصاد في النفقات (السبب).</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2" name="Shape 762"/>
        <p:cNvGrpSpPr/>
        <p:nvPr/>
      </p:nvGrpSpPr>
      <p:grpSpPr>
        <a:xfrm>
          <a:off x="0" y="0"/>
          <a:ext cx="0" cy="0"/>
          <a:chOff x="0" y="0"/>
          <a:chExt cx="0" cy="0"/>
        </a:xfrm>
      </p:grpSpPr>
      <p:pic>
        <p:nvPicPr>
          <p:cNvPr id="763" name="Google Shape;763;p95"/>
          <p:cNvPicPr preferRelativeResize="0"/>
          <p:nvPr/>
        </p:nvPicPr>
        <p:blipFill rotWithShape="1">
          <a:blip r:embed="rId3">
            <a:alphaModFix/>
          </a:blip>
          <a:srcRect b="0" l="0" r="0" t="0"/>
          <a:stretch/>
        </p:blipFill>
        <p:spPr>
          <a:xfrm>
            <a:off x="241941" y="274111"/>
            <a:ext cx="591916" cy="591916"/>
          </a:xfrm>
          <a:prstGeom prst="rect">
            <a:avLst/>
          </a:prstGeom>
          <a:noFill/>
          <a:ln>
            <a:noFill/>
          </a:ln>
        </p:spPr>
      </p:pic>
      <p:sp>
        <p:nvSpPr>
          <p:cNvPr id="764" name="Google Shape;764;p95"/>
          <p:cNvSpPr txBox="1"/>
          <p:nvPr/>
        </p:nvSpPr>
        <p:spPr>
          <a:xfrm>
            <a:off x="1295914" y="274111"/>
            <a:ext cx="10468339" cy="334981"/>
          </a:xfrm>
          <a:prstGeom prst="rect">
            <a:avLst/>
          </a:prstGeom>
          <a:noFill/>
          <a:ln>
            <a:noFill/>
          </a:ln>
        </p:spPr>
        <p:txBody>
          <a:bodyPr anchorCtr="0" anchor="ctr" bIns="45700" lIns="91425" spcFirstLastPara="1" rIns="91425" wrap="square" tIns="45700">
            <a:noAutofit/>
          </a:bodyPr>
          <a:lstStyle/>
          <a:p>
            <a:pPr indent="0" lvl="0" marL="0" marR="0" rtl="1" algn="r">
              <a:lnSpc>
                <a:spcPct val="103750"/>
              </a:lnSpc>
              <a:spcBef>
                <a:spcPts val="0"/>
              </a:spcBef>
              <a:spcAft>
                <a:spcPts val="0"/>
              </a:spcAft>
              <a:buClr>
                <a:srgbClr val="AEABAB"/>
              </a:buClr>
              <a:buSzPts val="2000"/>
              <a:buFont typeface="Arial"/>
              <a:buNone/>
            </a:pPr>
            <a:r>
              <a:rPr b="1" i="0" lang="ar-MA" sz="1800" u="none" cap="none" strike="noStrike">
                <a:solidFill>
                  <a:schemeClr val="dk1"/>
                </a:solidFill>
                <a:latin typeface="Calibri"/>
                <a:ea typeface="Calibri"/>
                <a:cs typeface="Calibri"/>
                <a:sym typeface="Calibri"/>
              </a:rPr>
              <a:t>     أتعرف الشرط وسياق توظيفه انطلاقا من مثال</a:t>
            </a:r>
            <a:endParaRPr b="0" i="0" sz="1400" u="none" cap="none" strike="noStrike">
              <a:solidFill>
                <a:schemeClr val="dk1"/>
              </a:solidFill>
              <a:latin typeface="Arial"/>
              <a:ea typeface="Arial"/>
              <a:cs typeface="Arial"/>
              <a:sym typeface="Arial"/>
            </a:endParaRPr>
          </a:p>
        </p:txBody>
      </p:sp>
      <p:sp>
        <p:nvSpPr>
          <p:cNvPr id="765" name="Google Shape;765;p95"/>
          <p:cNvSpPr txBox="1"/>
          <p:nvPr/>
        </p:nvSpPr>
        <p:spPr>
          <a:xfrm>
            <a:off x="1295914" y="538296"/>
            <a:ext cx="10161104" cy="470617"/>
          </a:xfrm>
          <a:prstGeom prst="rect">
            <a:avLst/>
          </a:prstGeom>
          <a:no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AEABAB"/>
              </a:buClr>
              <a:buSzPts val="1400"/>
              <a:buFont typeface="Calibri"/>
              <a:buNone/>
            </a:pPr>
            <a:r>
              <a:rPr b="0" i="1" lang="ar-MA" sz="1400" u="none" cap="none" strike="noStrike">
                <a:solidFill>
                  <a:srgbClr val="AEABAB"/>
                </a:solidFill>
                <a:latin typeface="Calibri"/>
                <a:ea typeface="Calibri"/>
                <a:cs typeface="Calibri"/>
                <a:sym typeface="Calibri"/>
              </a:rPr>
              <a:t>يوضح  المدرس للمتعلمين سياق استخدام الشرط ووظيفته</a:t>
            </a:r>
            <a:r>
              <a:rPr b="0" i="1" lang="ar-MA" sz="1400" u="none" cap="none" strike="noStrike">
                <a:solidFill>
                  <a:srgbClr val="AEABAB"/>
                </a:solidFill>
                <a:latin typeface="Calibri"/>
                <a:ea typeface="Calibri"/>
                <a:cs typeface="Calibri"/>
                <a:sym typeface="Calibri"/>
              </a:rPr>
              <a:t> </a:t>
            </a:r>
            <a:r>
              <a:rPr b="0" i="1" lang="ar-MA" sz="1400" u="none" cap="none" strike="noStrike">
                <a:solidFill>
                  <a:srgbClr val="AEABAB"/>
                </a:solidFill>
                <a:latin typeface="Calibri"/>
                <a:ea typeface="Calibri"/>
                <a:cs typeface="Calibri"/>
                <a:sym typeface="Calibri"/>
              </a:rPr>
              <a:t>انطلاقا من مثال، ويبين كيفية التوصل إلى ذلك</a:t>
            </a:r>
            <a:endParaRPr/>
          </a:p>
        </p:txBody>
      </p:sp>
      <p:sp>
        <p:nvSpPr>
          <p:cNvPr id="766" name="Google Shape;766;p95"/>
          <p:cNvSpPr/>
          <p:nvPr/>
        </p:nvSpPr>
        <p:spPr>
          <a:xfrm>
            <a:off x="4055783" y="3759252"/>
            <a:ext cx="5532449" cy="561410"/>
          </a:xfrm>
          <a:prstGeom prst="roundRect">
            <a:avLst>
              <a:gd fmla="val 16667" name="adj"/>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1" i="0" lang="ar-MA" sz="2800" u="none" cap="none" strike="noStrike">
                <a:solidFill>
                  <a:schemeClr val="accent5"/>
                </a:solidFill>
                <a:latin typeface="Calibri"/>
                <a:ea typeface="Calibri"/>
                <a:cs typeface="Calibri"/>
                <a:sym typeface="Calibri"/>
              </a:rPr>
              <a:t>المعلومة</a:t>
            </a:r>
            <a:endParaRPr b="1" i="0" sz="2800" u="none" cap="none" strike="noStrike">
              <a:solidFill>
                <a:schemeClr val="accent5"/>
              </a:solidFill>
              <a:latin typeface="Calibri"/>
              <a:ea typeface="Calibri"/>
              <a:cs typeface="Calibri"/>
              <a:sym typeface="Calibri"/>
            </a:endParaRPr>
          </a:p>
        </p:txBody>
      </p:sp>
      <p:pic>
        <p:nvPicPr>
          <p:cNvPr id="767" name="Google Shape;767;p95"/>
          <p:cNvPicPr preferRelativeResize="0"/>
          <p:nvPr/>
        </p:nvPicPr>
        <p:blipFill rotWithShape="1">
          <a:blip r:embed="rId4">
            <a:alphaModFix/>
          </a:blip>
          <a:srcRect b="0" l="0" r="0" t="0"/>
          <a:stretch/>
        </p:blipFill>
        <p:spPr>
          <a:xfrm rot="5400000">
            <a:off x="6398732" y="2903895"/>
            <a:ext cx="846553" cy="799563"/>
          </a:xfrm>
          <a:prstGeom prst="rect">
            <a:avLst/>
          </a:prstGeom>
          <a:noFill/>
          <a:ln>
            <a:noFill/>
          </a:ln>
        </p:spPr>
      </p:pic>
      <p:sp>
        <p:nvSpPr>
          <p:cNvPr id="768" name="Google Shape;768;p95"/>
          <p:cNvSpPr/>
          <p:nvPr/>
        </p:nvSpPr>
        <p:spPr>
          <a:xfrm>
            <a:off x="1690654" y="5047116"/>
            <a:ext cx="4289127" cy="561410"/>
          </a:xfrm>
          <a:prstGeom prst="roundRect">
            <a:avLst>
              <a:gd fmla="val 16667" name="adj"/>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2400" u="none" cap="none" strike="noStrike">
                <a:solidFill>
                  <a:schemeClr val="accent5"/>
                </a:solidFill>
                <a:latin typeface="Calibri"/>
                <a:ea typeface="Calibri"/>
                <a:cs typeface="Calibri"/>
                <a:sym typeface="Calibri"/>
              </a:rPr>
              <a:t>توفير المال</a:t>
            </a:r>
            <a:endParaRPr/>
          </a:p>
        </p:txBody>
      </p:sp>
      <p:pic>
        <p:nvPicPr>
          <p:cNvPr id="769" name="Google Shape;769;p95"/>
          <p:cNvPicPr preferRelativeResize="0"/>
          <p:nvPr/>
        </p:nvPicPr>
        <p:blipFill rotWithShape="1">
          <a:blip r:embed="rId5">
            <a:alphaModFix/>
          </a:blip>
          <a:srcRect b="0" l="0" r="0" t="0"/>
          <a:stretch/>
        </p:blipFill>
        <p:spPr>
          <a:xfrm rot="-3891169">
            <a:off x="7210125" y="3815769"/>
            <a:ext cx="922337" cy="1678907"/>
          </a:xfrm>
          <a:prstGeom prst="rect">
            <a:avLst/>
          </a:prstGeom>
          <a:noFill/>
          <a:ln>
            <a:noFill/>
          </a:ln>
        </p:spPr>
      </p:pic>
      <p:sp>
        <p:nvSpPr>
          <p:cNvPr id="770" name="Google Shape;770;p95"/>
          <p:cNvSpPr/>
          <p:nvPr/>
        </p:nvSpPr>
        <p:spPr>
          <a:xfrm>
            <a:off x="8796640" y="5852553"/>
            <a:ext cx="1913784" cy="561410"/>
          </a:xfrm>
          <a:prstGeom prst="roundRect">
            <a:avLst>
              <a:gd fmla="val 16667" name="adj"/>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1" i="0" lang="ar-MA" sz="2800" u="none" cap="none" strike="noStrike">
                <a:solidFill>
                  <a:schemeClr val="accent5"/>
                </a:solidFill>
                <a:latin typeface="Calibri"/>
                <a:ea typeface="Calibri"/>
                <a:cs typeface="Calibri"/>
                <a:sym typeface="Calibri"/>
              </a:rPr>
              <a:t>سبب/شرط</a:t>
            </a:r>
            <a:endParaRPr b="1" i="0" sz="2800" u="none" cap="none" strike="noStrike">
              <a:solidFill>
                <a:schemeClr val="accent5"/>
              </a:solidFill>
              <a:latin typeface="Calibri"/>
              <a:ea typeface="Calibri"/>
              <a:cs typeface="Calibri"/>
              <a:sym typeface="Calibri"/>
            </a:endParaRPr>
          </a:p>
        </p:txBody>
      </p:sp>
      <p:sp>
        <p:nvSpPr>
          <p:cNvPr id="771" name="Google Shape;771;p95"/>
          <p:cNvSpPr/>
          <p:nvPr/>
        </p:nvSpPr>
        <p:spPr>
          <a:xfrm>
            <a:off x="8361610" y="5034454"/>
            <a:ext cx="2783841" cy="561410"/>
          </a:xfrm>
          <a:prstGeom prst="roundRect">
            <a:avLst>
              <a:gd fmla="val 16667" name="adj"/>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2400" u="none" cap="none" strike="noStrike">
                <a:solidFill>
                  <a:schemeClr val="accent5"/>
                </a:solidFill>
                <a:latin typeface="Calibri"/>
                <a:ea typeface="Calibri"/>
                <a:cs typeface="Calibri"/>
                <a:sym typeface="Calibri"/>
              </a:rPr>
              <a:t>الاقتصاد في الإنفاق</a:t>
            </a:r>
            <a:endParaRPr/>
          </a:p>
        </p:txBody>
      </p:sp>
      <p:pic>
        <p:nvPicPr>
          <p:cNvPr id="772" name="Google Shape;772;p95"/>
          <p:cNvPicPr preferRelativeResize="0"/>
          <p:nvPr/>
        </p:nvPicPr>
        <p:blipFill rotWithShape="1">
          <a:blip r:embed="rId5">
            <a:alphaModFix/>
          </a:blip>
          <a:srcRect b="0" l="0" r="0" t="0"/>
          <a:stretch/>
        </p:blipFill>
        <p:spPr>
          <a:xfrm rot="3415276">
            <a:off x="5769279" y="3992756"/>
            <a:ext cx="1137551" cy="1373758"/>
          </a:xfrm>
          <a:prstGeom prst="rect">
            <a:avLst/>
          </a:prstGeom>
          <a:noFill/>
          <a:ln>
            <a:noFill/>
          </a:ln>
        </p:spPr>
      </p:pic>
      <p:sp>
        <p:nvSpPr>
          <p:cNvPr id="773" name="Google Shape;773;p95"/>
          <p:cNvSpPr/>
          <p:nvPr/>
        </p:nvSpPr>
        <p:spPr>
          <a:xfrm>
            <a:off x="2878324" y="5852553"/>
            <a:ext cx="2171195" cy="561410"/>
          </a:xfrm>
          <a:prstGeom prst="roundRect">
            <a:avLst>
              <a:gd fmla="val 16667" name="adj"/>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1" i="0" lang="ar-MA" sz="2800" u="none" cap="none" strike="noStrike">
                <a:solidFill>
                  <a:schemeClr val="accent5"/>
                </a:solidFill>
                <a:latin typeface="Calibri"/>
                <a:ea typeface="Calibri"/>
                <a:cs typeface="Calibri"/>
                <a:sym typeface="Calibri"/>
              </a:rPr>
              <a:t>نتيجة/مشروط</a:t>
            </a:r>
            <a:endParaRPr b="1" i="0" sz="2800" u="none" cap="none" strike="noStrike">
              <a:solidFill>
                <a:schemeClr val="accent5"/>
              </a:solidFill>
              <a:latin typeface="Calibri"/>
              <a:ea typeface="Calibri"/>
              <a:cs typeface="Calibri"/>
              <a:sym typeface="Calibri"/>
            </a:endParaRPr>
          </a:p>
        </p:txBody>
      </p:sp>
      <p:pic>
        <p:nvPicPr>
          <p:cNvPr id="774" name="Google Shape;774;p95"/>
          <p:cNvPicPr preferRelativeResize="0"/>
          <p:nvPr/>
        </p:nvPicPr>
        <p:blipFill rotWithShape="1">
          <a:blip r:embed="rId4">
            <a:alphaModFix/>
          </a:blip>
          <a:srcRect b="0" l="0" r="0" t="0"/>
          <a:stretch/>
        </p:blipFill>
        <p:spPr>
          <a:xfrm rot="5400000">
            <a:off x="9631517" y="5330759"/>
            <a:ext cx="244028" cy="799563"/>
          </a:xfrm>
          <a:prstGeom prst="rect">
            <a:avLst/>
          </a:prstGeom>
          <a:noFill/>
          <a:ln>
            <a:noFill/>
          </a:ln>
        </p:spPr>
      </p:pic>
      <p:pic>
        <p:nvPicPr>
          <p:cNvPr id="775" name="Google Shape;775;p95"/>
          <p:cNvPicPr preferRelativeResize="0"/>
          <p:nvPr/>
        </p:nvPicPr>
        <p:blipFill rotWithShape="1">
          <a:blip r:embed="rId4">
            <a:alphaModFix/>
          </a:blip>
          <a:srcRect b="0" l="0" r="0" t="0"/>
          <a:stretch/>
        </p:blipFill>
        <p:spPr>
          <a:xfrm rot="5400000">
            <a:off x="3717611" y="5326351"/>
            <a:ext cx="235210" cy="799563"/>
          </a:xfrm>
          <a:prstGeom prst="rect">
            <a:avLst/>
          </a:prstGeom>
          <a:noFill/>
          <a:ln>
            <a:noFill/>
          </a:ln>
        </p:spPr>
      </p:pic>
      <p:sp>
        <p:nvSpPr>
          <p:cNvPr id="776" name="Google Shape;776;p95"/>
          <p:cNvSpPr/>
          <p:nvPr/>
        </p:nvSpPr>
        <p:spPr>
          <a:xfrm>
            <a:off x="4491826" y="1724101"/>
            <a:ext cx="3860801" cy="1200288"/>
          </a:xfrm>
          <a:prstGeom prst="rect">
            <a:avLst/>
          </a:prstGeom>
          <a:solidFill>
            <a:srgbClr val="B3D0F3"/>
          </a:solidFill>
          <a:ln>
            <a:noFill/>
          </a:ln>
        </p:spPr>
        <p:txBody>
          <a:bodyPr anchorCtr="0" anchor="t" bIns="45700" lIns="91425" spcFirstLastPara="1" rIns="91425" wrap="square" tIns="45700">
            <a:spAutoFit/>
          </a:bodyPr>
          <a:lstStyle/>
          <a:p>
            <a:pPr indent="0" lvl="0" marL="0" marR="0" rtl="1" algn="r">
              <a:lnSpc>
                <a:spcPct val="200000"/>
              </a:lnSpc>
              <a:spcBef>
                <a:spcPts val="0"/>
              </a:spcBef>
              <a:spcAft>
                <a:spcPts val="0"/>
              </a:spcAft>
              <a:buNone/>
            </a:pPr>
            <a:r>
              <a:rPr b="0" i="0" lang="ar-MA" sz="3600" u="none" cap="none" strike="noStrike">
                <a:solidFill>
                  <a:schemeClr val="dk1"/>
                </a:solidFill>
                <a:latin typeface="Calibri"/>
                <a:ea typeface="Calibri"/>
                <a:cs typeface="Calibri"/>
                <a:sym typeface="Calibri"/>
              </a:rPr>
              <a:t>إن تقتصد، توفر مالا. </a:t>
            </a:r>
            <a:endParaRPr b="0" i="0" sz="3600" u="none" cap="none" strike="noStrike">
              <a:solidFill>
                <a:schemeClr val="dk1"/>
              </a:solidFill>
              <a:latin typeface="Calibri"/>
              <a:ea typeface="Calibri"/>
              <a:cs typeface="Calibri"/>
              <a:sym typeface="Calibri"/>
            </a:endParaRPr>
          </a:p>
        </p:txBody>
      </p:sp>
      <p:pic>
        <p:nvPicPr>
          <p:cNvPr id="777" name="Google Shape;777;p95"/>
          <p:cNvPicPr preferRelativeResize="0"/>
          <p:nvPr/>
        </p:nvPicPr>
        <p:blipFill rotWithShape="1">
          <a:blip r:embed="rId6">
            <a:alphaModFix/>
          </a:blip>
          <a:srcRect b="0" l="0" r="0" t="0"/>
          <a:stretch/>
        </p:blipFill>
        <p:spPr>
          <a:xfrm rot="5400000">
            <a:off x="6557868" y="1250701"/>
            <a:ext cx="464596" cy="3124922"/>
          </a:xfrm>
          <a:prstGeom prst="rect">
            <a:avLst/>
          </a:prstGeom>
          <a:noFill/>
          <a:ln>
            <a:noFill/>
          </a:ln>
          <a:effectLst>
            <a:outerShdw blurRad="292100" rotWithShape="0" algn="tl" dir="2700000" dist="139700">
              <a:srgbClr val="333333">
                <a:alpha val="65098"/>
              </a:srgbClr>
            </a:outerShdw>
          </a:effectLst>
        </p:spPr>
      </p:pic>
      <p:sp>
        <p:nvSpPr>
          <p:cNvPr id="778" name="Google Shape;778;p95"/>
          <p:cNvSpPr txBox="1"/>
          <p:nvPr/>
        </p:nvSpPr>
        <p:spPr>
          <a:xfrm>
            <a:off x="190744" y="1090997"/>
            <a:ext cx="4224600" cy="2355000"/>
          </a:xfrm>
          <a:prstGeom prst="rect">
            <a:avLst/>
          </a:prstGeom>
          <a:noFill/>
          <a:ln cap="flat" cmpd="sng" w="12700">
            <a:solidFill>
              <a:srgbClr val="000000"/>
            </a:solidFill>
            <a:prstDash val="solid"/>
            <a:round/>
            <a:headEnd len="sm" w="sm" type="none"/>
            <a:tailEnd len="sm" w="sm" type="none"/>
          </a:ln>
        </p:spPr>
        <p:txBody>
          <a:bodyPr anchorCtr="0" anchor="t" bIns="0" lIns="0" spcFirstLastPara="1" rIns="0" wrap="square" tIns="0">
            <a:spAutoFit/>
          </a:bodyPr>
          <a:lstStyle/>
          <a:p>
            <a:pPr indent="0" lvl="0" marL="0" marR="0" rtl="1" algn="just">
              <a:lnSpc>
                <a:spcPct val="150000"/>
              </a:lnSpc>
              <a:spcBef>
                <a:spcPts val="0"/>
              </a:spcBef>
              <a:spcAft>
                <a:spcPts val="0"/>
              </a:spcAft>
              <a:buClr>
                <a:srgbClr val="000000"/>
              </a:buClr>
              <a:buSzPts val="2000"/>
              <a:buFont typeface="Arial"/>
              <a:buNone/>
            </a:pPr>
            <a:r>
              <a:rPr b="0" i="0" lang="ar-MA" sz="1800" u="none" cap="none" strike="noStrike">
                <a:solidFill>
                  <a:srgbClr val="000000"/>
                </a:solidFill>
                <a:latin typeface="Calibri"/>
                <a:ea typeface="Calibri"/>
                <a:cs typeface="Calibri"/>
                <a:sym typeface="Calibri"/>
              </a:rPr>
              <a:t>1- أصرح بأن جملة الشرط تروم تبليغ فكرة (الادخار).</a:t>
            </a:r>
            <a:endParaRPr/>
          </a:p>
          <a:p>
            <a:pPr indent="0" lvl="0" marL="0" marR="0" rtl="1" algn="just">
              <a:lnSpc>
                <a:spcPct val="150000"/>
              </a:lnSpc>
              <a:spcBef>
                <a:spcPts val="0"/>
              </a:spcBef>
              <a:spcAft>
                <a:spcPts val="0"/>
              </a:spcAft>
              <a:buClr>
                <a:srgbClr val="000000"/>
              </a:buClr>
              <a:buSzPts val="2000"/>
              <a:buFont typeface="Arial"/>
              <a:buNone/>
            </a:pPr>
            <a:r>
              <a:rPr b="0" i="0" lang="ar-MA" sz="1800" u="none" cap="none" strike="noStrike">
                <a:solidFill>
                  <a:srgbClr val="000000"/>
                </a:solidFill>
                <a:latin typeface="Calibri"/>
                <a:ea typeface="Calibri"/>
                <a:cs typeface="Calibri"/>
                <a:sym typeface="Calibri"/>
              </a:rPr>
              <a:t> 2- تعلق الجملة توفير المال (النتيجة) بالاقتصاد في النفقات (السبب).</a:t>
            </a:r>
            <a:endParaRPr/>
          </a:p>
          <a:p>
            <a:pPr indent="0" lvl="0" marL="0" marR="0" rtl="1" algn="just">
              <a:lnSpc>
                <a:spcPct val="150000"/>
              </a:lnSpc>
              <a:spcBef>
                <a:spcPts val="0"/>
              </a:spcBef>
              <a:spcAft>
                <a:spcPts val="0"/>
              </a:spcAft>
              <a:buClr>
                <a:srgbClr val="000000"/>
              </a:buClr>
              <a:buSzPts val="2000"/>
              <a:buFont typeface="Arial"/>
              <a:buNone/>
            </a:pPr>
            <a:r>
              <a:rPr b="0" i="0" lang="ar-MA" sz="1800" u="none" cap="none" strike="noStrike">
                <a:solidFill>
                  <a:srgbClr val="000000"/>
                </a:solidFill>
                <a:latin typeface="Calibri"/>
                <a:ea typeface="Calibri"/>
                <a:cs typeface="Calibri"/>
                <a:sym typeface="Calibri"/>
              </a:rPr>
              <a:t>3- أوضح أركان الشرط التي تحقق هدفه (الإقناع بالاقتصاد في الإنفاق): أداة الشرط (إنْ) – فعل الشرط (تقتصدْ) – جواب الشرط (توفر مالا)</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2" name="Shape 782"/>
        <p:cNvGrpSpPr/>
        <p:nvPr/>
      </p:nvGrpSpPr>
      <p:grpSpPr>
        <a:xfrm>
          <a:off x="0" y="0"/>
          <a:ext cx="0" cy="0"/>
          <a:chOff x="0" y="0"/>
          <a:chExt cx="0" cy="0"/>
        </a:xfrm>
      </p:grpSpPr>
      <p:pic>
        <p:nvPicPr>
          <p:cNvPr id="783" name="Google Shape;783;p96"/>
          <p:cNvPicPr preferRelativeResize="0"/>
          <p:nvPr/>
        </p:nvPicPr>
        <p:blipFill rotWithShape="1">
          <a:blip r:embed="rId3">
            <a:alphaModFix/>
          </a:blip>
          <a:srcRect b="0" l="0" r="0" t="0"/>
          <a:stretch/>
        </p:blipFill>
        <p:spPr>
          <a:xfrm>
            <a:off x="241941" y="274111"/>
            <a:ext cx="591916" cy="591916"/>
          </a:xfrm>
          <a:prstGeom prst="rect">
            <a:avLst/>
          </a:prstGeom>
          <a:noFill/>
          <a:ln>
            <a:noFill/>
          </a:ln>
        </p:spPr>
      </p:pic>
      <p:sp>
        <p:nvSpPr>
          <p:cNvPr id="784" name="Google Shape;784;p96"/>
          <p:cNvSpPr txBox="1"/>
          <p:nvPr/>
        </p:nvSpPr>
        <p:spPr>
          <a:xfrm>
            <a:off x="1295914" y="274111"/>
            <a:ext cx="10468339" cy="334981"/>
          </a:xfrm>
          <a:prstGeom prst="rect">
            <a:avLst/>
          </a:prstGeom>
          <a:noFill/>
          <a:ln>
            <a:noFill/>
          </a:ln>
        </p:spPr>
        <p:txBody>
          <a:bodyPr anchorCtr="0" anchor="ctr" bIns="45700" lIns="91425" spcFirstLastPara="1" rIns="91425" wrap="square" tIns="45700">
            <a:noAutofit/>
          </a:bodyPr>
          <a:lstStyle/>
          <a:p>
            <a:pPr indent="0" lvl="0" marL="0" marR="0" rtl="1" algn="r">
              <a:lnSpc>
                <a:spcPct val="103750"/>
              </a:lnSpc>
              <a:spcBef>
                <a:spcPts val="0"/>
              </a:spcBef>
              <a:spcAft>
                <a:spcPts val="0"/>
              </a:spcAft>
              <a:buClr>
                <a:srgbClr val="AEABAB"/>
              </a:buClr>
              <a:buSzPts val="2000"/>
              <a:buFont typeface="Arial"/>
              <a:buNone/>
            </a:pPr>
            <a:r>
              <a:rPr b="1" i="0" lang="ar-MA" sz="1800" u="none" cap="none" strike="noStrike">
                <a:solidFill>
                  <a:schemeClr val="dk1"/>
                </a:solidFill>
                <a:latin typeface="Calibri"/>
                <a:ea typeface="Calibri"/>
                <a:cs typeface="Calibri"/>
                <a:sym typeface="Calibri"/>
              </a:rPr>
              <a:t>     أتعرف أركان الشرط وسياق توظيفه انطلاقا من مثال</a:t>
            </a:r>
            <a:endParaRPr b="0" i="0" sz="1400" u="none" cap="none" strike="noStrike">
              <a:solidFill>
                <a:schemeClr val="dk1"/>
              </a:solidFill>
              <a:latin typeface="Arial"/>
              <a:ea typeface="Arial"/>
              <a:cs typeface="Arial"/>
              <a:sym typeface="Arial"/>
            </a:endParaRPr>
          </a:p>
        </p:txBody>
      </p:sp>
      <p:sp>
        <p:nvSpPr>
          <p:cNvPr id="785" name="Google Shape;785;p96"/>
          <p:cNvSpPr txBox="1"/>
          <p:nvPr/>
        </p:nvSpPr>
        <p:spPr>
          <a:xfrm>
            <a:off x="1295914" y="538296"/>
            <a:ext cx="10161104" cy="470617"/>
          </a:xfrm>
          <a:prstGeom prst="rect">
            <a:avLst/>
          </a:prstGeom>
          <a:no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AEABAB"/>
              </a:buClr>
              <a:buSzPts val="1400"/>
              <a:buFont typeface="Calibri"/>
              <a:buNone/>
            </a:pPr>
            <a:r>
              <a:rPr b="0" i="1" lang="ar-MA" sz="1400" u="none" cap="none" strike="noStrike">
                <a:solidFill>
                  <a:srgbClr val="AEABAB"/>
                </a:solidFill>
                <a:latin typeface="Calibri"/>
                <a:ea typeface="Calibri"/>
                <a:cs typeface="Calibri"/>
                <a:sym typeface="Calibri"/>
              </a:rPr>
              <a:t>يوضح  المدرس للمتعلمين أركان الشرط  ووظيفته</a:t>
            </a:r>
            <a:r>
              <a:rPr b="0" i="1" lang="ar-MA" sz="1400" u="none" cap="none" strike="noStrike">
                <a:solidFill>
                  <a:srgbClr val="AEABAB"/>
                </a:solidFill>
                <a:latin typeface="Calibri"/>
                <a:ea typeface="Calibri"/>
                <a:cs typeface="Calibri"/>
                <a:sym typeface="Calibri"/>
              </a:rPr>
              <a:t> </a:t>
            </a:r>
            <a:r>
              <a:rPr b="0" i="1" lang="ar-MA" sz="1400" u="none" cap="none" strike="noStrike">
                <a:solidFill>
                  <a:srgbClr val="AEABAB"/>
                </a:solidFill>
                <a:latin typeface="Calibri"/>
                <a:ea typeface="Calibri"/>
                <a:cs typeface="Calibri"/>
                <a:sym typeface="Calibri"/>
              </a:rPr>
              <a:t>انطلاقا من مثال، ويبين كيفية التوصل إلى ذلك</a:t>
            </a:r>
            <a:endParaRPr/>
          </a:p>
        </p:txBody>
      </p:sp>
      <p:sp>
        <p:nvSpPr>
          <p:cNvPr id="786" name="Google Shape;786;p96"/>
          <p:cNvSpPr/>
          <p:nvPr/>
        </p:nvSpPr>
        <p:spPr>
          <a:xfrm>
            <a:off x="6309360" y="1541749"/>
            <a:ext cx="4155440" cy="1077178"/>
          </a:xfrm>
          <a:prstGeom prst="rect">
            <a:avLst/>
          </a:prstGeom>
          <a:solidFill>
            <a:srgbClr val="B3D0F3"/>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lnSpc>
                <a:spcPct val="200000"/>
              </a:lnSpc>
              <a:spcBef>
                <a:spcPts val="0"/>
              </a:spcBef>
              <a:spcAft>
                <a:spcPts val="0"/>
              </a:spcAft>
              <a:buNone/>
            </a:pPr>
            <a:r>
              <a:rPr b="0" i="0" lang="ar-MA" sz="3200" u="none" cap="none" strike="noStrike">
                <a:solidFill>
                  <a:schemeClr val="dk1"/>
                </a:solidFill>
                <a:latin typeface="Calibri"/>
                <a:ea typeface="Calibri"/>
                <a:cs typeface="Calibri"/>
                <a:sym typeface="Calibri"/>
              </a:rPr>
              <a:t>     إن       تَقْتَصِدْ،  تُوَفِّرْ مالًا. </a:t>
            </a:r>
            <a:endParaRPr b="0" i="0" sz="3200" u="none" cap="none" strike="noStrike">
              <a:solidFill>
                <a:schemeClr val="dk1"/>
              </a:solidFill>
              <a:latin typeface="Calibri"/>
              <a:ea typeface="Calibri"/>
              <a:cs typeface="Calibri"/>
              <a:sym typeface="Calibri"/>
            </a:endParaRPr>
          </a:p>
        </p:txBody>
      </p:sp>
      <p:pic>
        <p:nvPicPr>
          <p:cNvPr id="787" name="Google Shape;787;p96"/>
          <p:cNvPicPr preferRelativeResize="0"/>
          <p:nvPr/>
        </p:nvPicPr>
        <p:blipFill rotWithShape="1">
          <a:blip r:embed="rId4">
            <a:alphaModFix/>
          </a:blip>
          <a:srcRect b="0" l="0" r="0" t="0"/>
          <a:stretch/>
        </p:blipFill>
        <p:spPr>
          <a:xfrm rot="5400000">
            <a:off x="7677029" y="5693043"/>
            <a:ext cx="701408" cy="280413"/>
          </a:xfrm>
          <a:prstGeom prst="rect">
            <a:avLst/>
          </a:prstGeom>
          <a:noFill/>
          <a:ln>
            <a:noFill/>
          </a:ln>
        </p:spPr>
      </p:pic>
      <p:sp>
        <p:nvSpPr>
          <p:cNvPr id="788" name="Google Shape;788;p96"/>
          <p:cNvSpPr/>
          <p:nvPr/>
        </p:nvSpPr>
        <p:spPr>
          <a:xfrm>
            <a:off x="9448800" y="1826803"/>
            <a:ext cx="619763" cy="701409"/>
          </a:xfrm>
          <a:prstGeom prst="ellipse">
            <a:avLst/>
          </a:prstGeom>
          <a:noFill/>
          <a:ln cap="flat" cmpd="sng" w="38100">
            <a:solidFill>
              <a:srgbClr val="0070C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p:txBody>
      </p:sp>
      <p:sp>
        <p:nvSpPr>
          <p:cNvPr id="789" name="Google Shape;789;p96"/>
          <p:cNvSpPr/>
          <p:nvPr/>
        </p:nvSpPr>
        <p:spPr>
          <a:xfrm>
            <a:off x="7973105" y="3317768"/>
            <a:ext cx="1170640" cy="701410"/>
          </a:xfrm>
          <a:prstGeom prst="roundRect">
            <a:avLst>
              <a:gd fmla="val 16667" name="adj"/>
            </a:avLst>
          </a:prstGeom>
          <a:solidFill>
            <a:schemeClr val="lt1"/>
          </a:solidFill>
          <a:ln cap="flat" cmpd="sng" w="254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2400" u="none" cap="none" strike="noStrike">
                <a:solidFill>
                  <a:schemeClr val="dk1"/>
                </a:solidFill>
                <a:latin typeface="Calibri"/>
                <a:ea typeface="Calibri"/>
                <a:cs typeface="Calibri"/>
                <a:sym typeface="Calibri"/>
              </a:rPr>
              <a:t>فعل الشرط</a:t>
            </a:r>
            <a:endParaRPr b="1" i="0" sz="2400" u="none" cap="none" strike="noStrike">
              <a:solidFill>
                <a:schemeClr val="dk1"/>
              </a:solidFill>
              <a:latin typeface="Calibri"/>
              <a:ea typeface="Calibri"/>
              <a:cs typeface="Calibri"/>
              <a:sym typeface="Calibri"/>
            </a:endParaRPr>
          </a:p>
        </p:txBody>
      </p:sp>
      <p:pic>
        <p:nvPicPr>
          <p:cNvPr id="790" name="Google Shape;790;p96"/>
          <p:cNvPicPr preferRelativeResize="0"/>
          <p:nvPr/>
        </p:nvPicPr>
        <p:blipFill rotWithShape="1">
          <a:blip r:embed="rId4">
            <a:alphaModFix/>
          </a:blip>
          <a:srcRect b="0" l="0" r="0" t="0"/>
          <a:stretch/>
        </p:blipFill>
        <p:spPr>
          <a:xfrm>
            <a:off x="8126484" y="2697085"/>
            <a:ext cx="922337" cy="620683"/>
          </a:xfrm>
          <a:prstGeom prst="rect">
            <a:avLst/>
          </a:prstGeom>
          <a:noFill/>
          <a:ln>
            <a:noFill/>
          </a:ln>
        </p:spPr>
      </p:pic>
      <p:pic>
        <p:nvPicPr>
          <p:cNvPr id="791" name="Google Shape;791;p96"/>
          <p:cNvPicPr preferRelativeResize="0"/>
          <p:nvPr/>
        </p:nvPicPr>
        <p:blipFill rotWithShape="1">
          <a:blip r:embed="rId4">
            <a:alphaModFix/>
          </a:blip>
          <a:srcRect b="0" l="0" r="0" t="0"/>
          <a:stretch/>
        </p:blipFill>
        <p:spPr>
          <a:xfrm rot="-161201">
            <a:off x="6780289" y="2696245"/>
            <a:ext cx="922337" cy="600236"/>
          </a:xfrm>
          <a:prstGeom prst="rect">
            <a:avLst/>
          </a:prstGeom>
          <a:noFill/>
          <a:ln>
            <a:noFill/>
          </a:ln>
        </p:spPr>
      </p:pic>
      <p:sp>
        <p:nvSpPr>
          <p:cNvPr id="792" name="Google Shape;792;p96"/>
          <p:cNvSpPr/>
          <p:nvPr/>
        </p:nvSpPr>
        <p:spPr>
          <a:xfrm>
            <a:off x="5323840" y="5610665"/>
            <a:ext cx="2523047" cy="445169"/>
          </a:xfrm>
          <a:prstGeom prst="roundRect">
            <a:avLst>
              <a:gd fmla="val 16667" name="adj"/>
            </a:avLst>
          </a:prstGeom>
          <a:solidFill>
            <a:schemeClr val="lt1"/>
          </a:solid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2400" u="none" cap="none" strike="noStrike">
                <a:solidFill>
                  <a:schemeClr val="dk1"/>
                </a:solidFill>
                <a:latin typeface="Calibri"/>
                <a:ea typeface="Calibri"/>
                <a:cs typeface="Calibri"/>
                <a:sym typeface="Calibri"/>
              </a:rPr>
              <a:t>المشروط= النتيجة</a:t>
            </a:r>
            <a:endParaRPr b="1" i="0" sz="2400" u="none" cap="none" strike="noStrike">
              <a:solidFill>
                <a:schemeClr val="dk1"/>
              </a:solidFill>
              <a:latin typeface="Calibri"/>
              <a:ea typeface="Calibri"/>
              <a:cs typeface="Calibri"/>
              <a:sym typeface="Calibri"/>
            </a:endParaRPr>
          </a:p>
        </p:txBody>
      </p:sp>
      <p:sp>
        <p:nvSpPr>
          <p:cNvPr id="793" name="Google Shape;793;p96"/>
          <p:cNvSpPr/>
          <p:nvPr/>
        </p:nvSpPr>
        <p:spPr>
          <a:xfrm>
            <a:off x="9253348" y="3334948"/>
            <a:ext cx="1079488" cy="667049"/>
          </a:xfrm>
          <a:prstGeom prst="roundRect">
            <a:avLst>
              <a:gd fmla="val 16667" name="adj"/>
            </a:avLst>
          </a:prstGeom>
          <a:solidFill>
            <a:schemeClr val="lt1"/>
          </a:solidFill>
          <a:ln cap="flat" cmpd="sng" w="254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2400" u="none" cap="none" strike="noStrike">
                <a:solidFill>
                  <a:schemeClr val="dk1"/>
                </a:solidFill>
                <a:latin typeface="Calibri"/>
                <a:ea typeface="Calibri"/>
                <a:cs typeface="Calibri"/>
                <a:sym typeface="Calibri"/>
              </a:rPr>
              <a:t>أداة الشرط</a:t>
            </a:r>
            <a:endParaRPr b="1" i="0" sz="2400" u="none" cap="none" strike="noStrike">
              <a:solidFill>
                <a:schemeClr val="dk1"/>
              </a:solidFill>
              <a:latin typeface="Calibri"/>
              <a:ea typeface="Calibri"/>
              <a:cs typeface="Calibri"/>
              <a:sym typeface="Calibri"/>
            </a:endParaRPr>
          </a:p>
        </p:txBody>
      </p:sp>
      <p:sp>
        <p:nvSpPr>
          <p:cNvPr id="794" name="Google Shape;794;p96"/>
          <p:cNvSpPr/>
          <p:nvPr/>
        </p:nvSpPr>
        <p:spPr>
          <a:xfrm rot="-5400000">
            <a:off x="8304613" y="2099876"/>
            <a:ext cx="454743" cy="1033677"/>
          </a:xfrm>
          <a:prstGeom prst="leftBrace">
            <a:avLst>
              <a:gd fmla="val 8333" name="adj1"/>
              <a:gd fmla="val 50000" name="adj2"/>
            </a:avLst>
          </a:prstGeom>
          <a:noFill/>
          <a:ln cap="flat" cmpd="sng" w="38100">
            <a:solidFill>
              <a:schemeClr val="accent6"/>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795" name="Google Shape;795;p96"/>
          <p:cNvSpPr/>
          <p:nvPr/>
        </p:nvSpPr>
        <p:spPr>
          <a:xfrm>
            <a:off x="6569545" y="3317768"/>
            <a:ext cx="1293957" cy="701410"/>
          </a:xfrm>
          <a:prstGeom prst="roundRect">
            <a:avLst>
              <a:gd fmla="val 16667" name="adj"/>
            </a:avLst>
          </a:prstGeom>
          <a:solidFill>
            <a:schemeClr val="lt1"/>
          </a:solidFill>
          <a:ln cap="flat" cmpd="sng" w="254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2400" u="none" cap="none" strike="noStrike">
                <a:solidFill>
                  <a:schemeClr val="dk1"/>
                </a:solidFill>
                <a:latin typeface="Calibri"/>
                <a:ea typeface="Calibri"/>
                <a:cs typeface="Calibri"/>
                <a:sym typeface="Calibri"/>
              </a:rPr>
              <a:t>جواب الشرط</a:t>
            </a:r>
            <a:endParaRPr b="1" i="0" sz="2400" u="none" cap="none" strike="noStrike">
              <a:solidFill>
                <a:schemeClr val="dk1"/>
              </a:solidFill>
              <a:latin typeface="Calibri"/>
              <a:ea typeface="Calibri"/>
              <a:cs typeface="Calibri"/>
              <a:sym typeface="Calibri"/>
            </a:endParaRPr>
          </a:p>
        </p:txBody>
      </p:sp>
      <p:pic>
        <p:nvPicPr>
          <p:cNvPr id="796" name="Google Shape;796;p96"/>
          <p:cNvPicPr preferRelativeResize="0"/>
          <p:nvPr/>
        </p:nvPicPr>
        <p:blipFill rotWithShape="1">
          <a:blip r:embed="rId4">
            <a:alphaModFix/>
          </a:blip>
          <a:srcRect b="0" l="0" r="0" t="0"/>
          <a:stretch/>
        </p:blipFill>
        <p:spPr>
          <a:xfrm>
            <a:off x="9311803" y="2549121"/>
            <a:ext cx="922337" cy="800215"/>
          </a:xfrm>
          <a:prstGeom prst="rect">
            <a:avLst/>
          </a:prstGeom>
          <a:noFill/>
          <a:ln>
            <a:noFill/>
          </a:ln>
        </p:spPr>
      </p:pic>
      <p:sp>
        <p:nvSpPr>
          <p:cNvPr id="797" name="Google Shape;797;p96"/>
          <p:cNvSpPr/>
          <p:nvPr/>
        </p:nvSpPr>
        <p:spPr>
          <a:xfrm rot="-5400000">
            <a:off x="7041710" y="1982116"/>
            <a:ext cx="356185" cy="1170640"/>
          </a:xfrm>
          <a:prstGeom prst="leftBrace">
            <a:avLst>
              <a:gd fmla="val 8333" name="adj1"/>
              <a:gd fmla="val 50000" name="adj2"/>
            </a:avLst>
          </a:prstGeom>
          <a:noFill/>
          <a:ln cap="flat" cmpd="sng" w="38100">
            <a:solidFill>
              <a:schemeClr val="accent5"/>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798" name="Google Shape;798;p96"/>
          <p:cNvSpPr/>
          <p:nvPr/>
        </p:nvSpPr>
        <p:spPr>
          <a:xfrm rot="-5400000">
            <a:off x="7968948" y="2515503"/>
            <a:ext cx="552898" cy="3646332"/>
          </a:xfrm>
          <a:prstGeom prst="leftBrace">
            <a:avLst>
              <a:gd fmla="val 8333" name="adj1"/>
              <a:gd fmla="val 50000" name="adj2"/>
            </a:avLst>
          </a:prstGeom>
          <a:noFill/>
          <a:ln cap="flat" cmpd="sng" w="57150">
            <a:solidFill>
              <a:schemeClr val="accent4"/>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799" name="Google Shape;799;p96"/>
          <p:cNvSpPr/>
          <p:nvPr/>
        </p:nvSpPr>
        <p:spPr>
          <a:xfrm>
            <a:off x="8187444" y="5590660"/>
            <a:ext cx="1342681" cy="445169"/>
          </a:xfrm>
          <a:prstGeom prst="roundRect">
            <a:avLst>
              <a:gd fmla="val 16667" name="adj"/>
            </a:avLst>
          </a:prstGeom>
          <a:solidFill>
            <a:schemeClr val="lt1"/>
          </a:solidFill>
          <a:ln cap="flat" cmpd="sng" w="254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1600" u="none" cap="none" strike="noStrike">
                <a:solidFill>
                  <a:schemeClr val="dk1"/>
                </a:solidFill>
                <a:latin typeface="Calibri"/>
                <a:ea typeface="Calibri"/>
                <a:cs typeface="Calibri"/>
                <a:sym typeface="Calibri"/>
              </a:rPr>
              <a:t>الشرط= السبب</a:t>
            </a:r>
            <a:endParaRPr b="1" i="0" sz="1600" u="none" cap="none" strike="noStrike">
              <a:solidFill>
                <a:schemeClr val="dk1"/>
              </a:solidFill>
              <a:latin typeface="Calibri"/>
              <a:ea typeface="Calibri"/>
              <a:cs typeface="Calibri"/>
              <a:sym typeface="Calibri"/>
            </a:endParaRPr>
          </a:p>
        </p:txBody>
      </p:sp>
      <p:sp>
        <p:nvSpPr>
          <p:cNvPr id="800" name="Google Shape;800;p96"/>
          <p:cNvSpPr/>
          <p:nvPr/>
        </p:nvSpPr>
        <p:spPr>
          <a:xfrm>
            <a:off x="9619108" y="5502935"/>
            <a:ext cx="1079488" cy="552899"/>
          </a:xfrm>
          <a:prstGeom prst="roundRect">
            <a:avLst>
              <a:gd fmla="val 16667" name="adj"/>
            </a:avLst>
          </a:prstGeom>
          <a:solidFill>
            <a:schemeClr val="lt1"/>
          </a:solidFill>
          <a:ln cap="flat" cmpd="sng" w="254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1800" u="none" cap="none" strike="noStrike">
                <a:solidFill>
                  <a:schemeClr val="dk1"/>
                </a:solidFill>
                <a:latin typeface="Calibri"/>
                <a:ea typeface="Calibri"/>
                <a:cs typeface="Calibri"/>
                <a:sym typeface="Calibri"/>
              </a:rPr>
              <a:t>أداة الشرط</a:t>
            </a:r>
            <a:endParaRPr b="1" i="0" sz="1800" u="none" cap="none" strike="noStrike">
              <a:solidFill>
                <a:schemeClr val="dk1"/>
              </a:solidFill>
              <a:latin typeface="Calibri"/>
              <a:ea typeface="Calibri"/>
              <a:cs typeface="Calibri"/>
              <a:sym typeface="Calibri"/>
            </a:endParaRPr>
          </a:p>
        </p:txBody>
      </p:sp>
      <p:pic>
        <p:nvPicPr>
          <p:cNvPr id="801" name="Google Shape;801;p96"/>
          <p:cNvPicPr preferRelativeResize="0"/>
          <p:nvPr/>
        </p:nvPicPr>
        <p:blipFill rotWithShape="1">
          <a:blip r:embed="rId4">
            <a:alphaModFix/>
          </a:blip>
          <a:srcRect b="0" l="0" r="0" t="0"/>
          <a:stretch/>
        </p:blipFill>
        <p:spPr>
          <a:xfrm rot="5400000">
            <a:off x="4168031" y="5144186"/>
            <a:ext cx="922337" cy="1350272"/>
          </a:xfrm>
          <a:prstGeom prst="rect">
            <a:avLst/>
          </a:prstGeom>
          <a:noFill/>
          <a:ln>
            <a:noFill/>
          </a:ln>
        </p:spPr>
      </p:pic>
      <p:sp>
        <p:nvSpPr>
          <p:cNvPr id="802" name="Google Shape;802;p96"/>
          <p:cNvSpPr/>
          <p:nvPr/>
        </p:nvSpPr>
        <p:spPr>
          <a:xfrm>
            <a:off x="374121" y="5326620"/>
            <a:ext cx="3560641" cy="953871"/>
          </a:xfrm>
          <a:prstGeom prst="roundRect">
            <a:avLst>
              <a:gd fmla="val 16667" name="adj"/>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2000" u="none" cap="none" strike="noStrike">
                <a:solidFill>
                  <a:schemeClr val="dk1"/>
                </a:solidFill>
                <a:latin typeface="Calibri"/>
                <a:ea typeface="Calibri"/>
                <a:cs typeface="Calibri"/>
                <a:sym typeface="Calibri"/>
              </a:rPr>
              <a:t>ترتب أداة الشرط "</a:t>
            </a:r>
            <a:r>
              <a:rPr b="1" i="0" lang="ar-MA" sz="2000" u="none" cap="none" strike="noStrike">
                <a:solidFill>
                  <a:schemeClr val="accent2"/>
                </a:solidFill>
                <a:latin typeface="Calibri"/>
                <a:ea typeface="Calibri"/>
                <a:cs typeface="Calibri"/>
                <a:sym typeface="Calibri"/>
              </a:rPr>
              <a:t>إن</a:t>
            </a:r>
            <a:r>
              <a:rPr b="1" i="0" lang="ar-MA" sz="2000" u="none" cap="none" strike="noStrike">
                <a:solidFill>
                  <a:schemeClr val="dk1"/>
                </a:solidFill>
                <a:latin typeface="Calibri"/>
                <a:ea typeface="Calibri"/>
                <a:cs typeface="Calibri"/>
                <a:sym typeface="Calibri"/>
              </a:rPr>
              <a:t>" حصول النتيجة (توفير المال) بحدوث السبب (الاقتصاد في النفقات).</a:t>
            </a:r>
            <a:endParaRPr/>
          </a:p>
        </p:txBody>
      </p:sp>
      <p:sp>
        <p:nvSpPr>
          <p:cNvPr id="803" name="Google Shape;803;p96"/>
          <p:cNvSpPr txBox="1"/>
          <p:nvPr/>
        </p:nvSpPr>
        <p:spPr>
          <a:xfrm>
            <a:off x="723308" y="1563273"/>
            <a:ext cx="4224600" cy="2355000"/>
          </a:xfrm>
          <a:prstGeom prst="rect">
            <a:avLst/>
          </a:prstGeom>
          <a:noFill/>
          <a:ln cap="flat" cmpd="sng" w="12700">
            <a:solidFill>
              <a:srgbClr val="000000"/>
            </a:solidFill>
            <a:prstDash val="solid"/>
            <a:round/>
            <a:headEnd len="sm" w="sm" type="none"/>
            <a:tailEnd len="sm" w="sm" type="none"/>
          </a:ln>
        </p:spPr>
        <p:txBody>
          <a:bodyPr anchorCtr="0" anchor="t" bIns="0" lIns="0" spcFirstLastPara="1" rIns="0" wrap="square" tIns="0">
            <a:spAutoFit/>
          </a:bodyPr>
          <a:lstStyle/>
          <a:p>
            <a:pPr indent="0" lvl="0" marL="0" marR="0" rtl="1" algn="just">
              <a:lnSpc>
                <a:spcPct val="150000"/>
              </a:lnSpc>
              <a:spcBef>
                <a:spcPts val="0"/>
              </a:spcBef>
              <a:spcAft>
                <a:spcPts val="0"/>
              </a:spcAft>
              <a:buClr>
                <a:srgbClr val="000000"/>
              </a:buClr>
              <a:buSzPts val="2000"/>
              <a:buFont typeface="Arial"/>
              <a:buNone/>
            </a:pPr>
            <a:r>
              <a:rPr b="0" i="0" lang="ar-MA" sz="1800" u="none" cap="none" strike="noStrike">
                <a:solidFill>
                  <a:srgbClr val="000000"/>
                </a:solidFill>
                <a:latin typeface="Calibri"/>
                <a:ea typeface="Calibri"/>
                <a:cs typeface="Calibri"/>
                <a:sym typeface="Calibri"/>
              </a:rPr>
              <a:t>1- أصرح بأن جملة الشرط تروم تبليغ فكرة (الادخار).</a:t>
            </a:r>
            <a:endParaRPr/>
          </a:p>
          <a:p>
            <a:pPr indent="0" lvl="0" marL="0" marR="0" rtl="1" algn="just">
              <a:lnSpc>
                <a:spcPct val="150000"/>
              </a:lnSpc>
              <a:spcBef>
                <a:spcPts val="0"/>
              </a:spcBef>
              <a:spcAft>
                <a:spcPts val="0"/>
              </a:spcAft>
              <a:buClr>
                <a:srgbClr val="000000"/>
              </a:buClr>
              <a:buSzPts val="2000"/>
              <a:buFont typeface="Arial"/>
              <a:buNone/>
            </a:pPr>
            <a:r>
              <a:rPr b="0" i="0" lang="ar-MA" sz="1800" u="none" cap="none" strike="noStrike">
                <a:solidFill>
                  <a:srgbClr val="000000"/>
                </a:solidFill>
                <a:latin typeface="Calibri"/>
                <a:ea typeface="Calibri"/>
                <a:cs typeface="Calibri"/>
                <a:sym typeface="Calibri"/>
              </a:rPr>
              <a:t> 2- تعلق الجملة توفير المال (النتيجة) بالاقتصاد في النفقات (السبب).</a:t>
            </a:r>
            <a:endParaRPr/>
          </a:p>
          <a:p>
            <a:pPr indent="0" lvl="0" marL="0" marR="0" rtl="1" algn="just">
              <a:lnSpc>
                <a:spcPct val="150000"/>
              </a:lnSpc>
              <a:spcBef>
                <a:spcPts val="0"/>
              </a:spcBef>
              <a:spcAft>
                <a:spcPts val="0"/>
              </a:spcAft>
              <a:buClr>
                <a:srgbClr val="000000"/>
              </a:buClr>
              <a:buSzPts val="2000"/>
              <a:buFont typeface="Arial"/>
              <a:buNone/>
            </a:pPr>
            <a:r>
              <a:rPr b="0" i="0" lang="ar-MA" sz="1800" u="none" cap="none" strike="noStrike">
                <a:solidFill>
                  <a:srgbClr val="000000"/>
                </a:solidFill>
                <a:latin typeface="Calibri"/>
                <a:ea typeface="Calibri"/>
                <a:cs typeface="Calibri"/>
                <a:sym typeface="Calibri"/>
              </a:rPr>
              <a:t>3- أوضح أركان الشرط التي تحقق هدفه (الإقناع بالاقتصاد في الإنفاق): أداة الشرط (إنْ) – فعل الشرط (تقتصدْ) – جواب الشرط (توفر مالا)</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788"/>
                                        </p:tgtEl>
                                        <p:attrNameLst>
                                          <p:attrName>style.visibility</p:attrName>
                                        </p:attrNameLst>
                                      </p:cBhvr>
                                      <p:to>
                                        <p:strVal val="visible"/>
                                      </p:to>
                                    </p:set>
                                    <p:anim calcmode="lin" valueType="num">
                                      <p:cBhvr additive="base">
                                        <p:cTn dur="500"/>
                                        <p:tgtEl>
                                          <p:spTgt spid="788"/>
                                        </p:tgtEl>
                                        <p:attrNameLst>
                                          <p:attrName>ppt_w</p:attrName>
                                        </p:attrNameLst>
                                      </p:cBhvr>
                                      <p:tavLst>
                                        <p:tav fmla="" tm="0">
                                          <p:val>
                                            <p:strVal val="0"/>
                                          </p:val>
                                        </p:tav>
                                        <p:tav fmla="" tm="100000">
                                          <p:val>
                                            <p:strVal val="#ppt_w"/>
                                          </p:val>
                                        </p:tav>
                                      </p:tavLst>
                                    </p:anim>
                                    <p:anim calcmode="lin" valueType="num">
                                      <p:cBhvr additive="base">
                                        <p:cTn dur="500"/>
                                        <p:tgtEl>
                                          <p:spTgt spid="788"/>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7" name="Shape 807"/>
        <p:cNvGrpSpPr/>
        <p:nvPr/>
      </p:nvGrpSpPr>
      <p:grpSpPr>
        <a:xfrm>
          <a:off x="0" y="0"/>
          <a:ext cx="0" cy="0"/>
          <a:chOff x="0" y="0"/>
          <a:chExt cx="0" cy="0"/>
        </a:xfrm>
      </p:grpSpPr>
      <p:pic>
        <p:nvPicPr>
          <p:cNvPr id="808" name="Google Shape;808;p97"/>
          <p:cNvPicPr preferRelativeResize="0"/>
          <p:nvPr/>
        </p:nvPicPr>
        <p:blipFill rotWithShape="1">
          <a:blip r:embed="rId3">
            <a:alphaModFix/>
          </a:blip>
          <a:srcRect b="0" l="0" r="0" t="0"/>
          <a:stretch/>
        </p:blipFill>
        <p:spPr>
          <a:xfrm>
            <a:off x="241941" y="274111"/>
            <a:ext cx="591916" cy="591916"/>
          </a:xfrm>
          <a:prstGeom prst="rect">
            <a:avLst/>
          </a:prstGeom>
          <a:noFill/>
          <a:ln>
            <a:noFill/>
          </a:ln>
        </p:spPr>
      </p:pic>
      <p:sp>
        <p:nvSpPr>
          <p:cNvPr id="809" name="Google Shape;809;p97"/>
          <p:cNvSpPr txBox="1"/>
          <p:nvPr/>
        </p:nvSpPr>
        <p:spPr>
          <a:xfrm>
            <a:off x="1295914" y="274111"/>
            <a:ext cx="10468339" cy="334981"/>
          </a:xfrm>
          <a:prstGeom prst="rect">
            <a:avLst/>
          </a:prstGeom>
          <a:noFill/>
          <a:ln>
            <a:noFill/>
          </a:ln>
        </p:spPr>
        <p:txBody>
          <a:bodyPr anchorCtr="0" anchor="ctr" bIns="45700" lIns="91425" spcFirstLastPara="1" rIns="91425" wrap="square" tIns="45700">
            <a:noAutofit/>
          </a:bodyPr>
          <a:lstStyle/>
          <a:p>
            <a:pPr indent="0" lvl="0" marL="0" marR="0" rtl="1" algn="r">
              <a:lnSpc>
                <a:spcPct val="103750"/>
              </a:lnSpc>
              <a:spcBef>
                <a:spcPts val="0"/>
              </a:spcBef>
              <a:spcAft>
                <a:spcPts val="0"/>
              </a:spcAft>
              <a:buClr>
                <a:srgbClr val="AEABAB"/>
              </a:buClr>
              <a:buSzPts val="2000"/>
              <a:buFont typeface="Arial"/>
              <a:buNone/>
            </a:pPr>
            <a:r>
              <a:rPr b="1" i="0" lang="ar-MA" sz="1800" u="none" cap="none" strike="noStrike">
                <a:solidFill>
                  <a:schemeClr val="dk1"/>
                </a:solidFill>
                <a:latin typeface="Calibri"/>
                <a:ea typeface="Calibri"/>
                <a:cs typeface="Calibri"/>
                <a:sym typeface="Calibri"/>
              </a:rPr>
              <a:t>     أتعرف الاستثناء وسياق توظيفه انطلاقا من مثال</a:t>
            </a:r>
            <a:endParaRPr b="0" i="0" sz="1400" u="none" cap="none" strike="noStrike">
              <a:solidFill>
                <a:schemeClr val="dk1"/>
              </a:solidFill>
              <a:latin typeface="Arial"/>
              <a:ea typeface="Arial"/>
              <a:cs typeface="Arial"/>
              <a:sym typeface="Arial"/>
            </a:endParaRPr>
          </a:p>
        </p:txBody>
      </p:sp>
      <p:sp>
        <p:nvSpPr>
          <p:cNvPr id="810" name="Google Shape;810;p97"/>
          <p:cNvSpPr txBox="1"/>
          <p:nvPr/>
        </p:nvSpPr>
        <p:spPr>
          <a:xfrm>
            <a:off x="1295914" y="538296"/>
            <a:ext cx="10161104" cy="470617"/>
          </a:xfrm>
          <a:prstGeom prst="rect">
            <a:avLst/>
          </a:prstGeom>
          <a:no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AEABAB"/>
              </a:buClr>
              <a:buSzPts val="1400"/>
              <a:buFont typeface="Calibri"/>
              <a:buNone/>
            </a:pPr>
            <a:r>
              <a:rPr b="0" i="1" lang="ar-MA" sz="1400" u="none" cap="none" strike="noStrike">
                <a:solidFill>
                  <a:srgbClr val="AEABAB"/>
                </a:solidFill>
                <a:latin typeface="Calibri"/>
                <a:ea typeface="Calibri"/>
                <a:cs typeface="Calibri"/>
                <a:sym typeface="Calibri"/>
              </a:rPr>
              <a:t>يوضح  المدرس للمتعلمين سياق استخدام الاستثناء ووظيفته</a:t>
            </a:r>
            <a:r>
              <a:rPr b="0" i="1" lang="ar-MA" sz="1400" u="none" cap="none" strike="noStrike">
                <a:solidFill>
                  <a:srgbClr val="AEABAB"/>
                </a:solidFill>
                <a:latin typeface="Calibri"/>
                <a:ea typeface="Calibri"/>
                <a:cs typeface="Calibri"/>
                <a:sym typeface="Calibri"/>
              </a:rPr>
              <a:t> </a:t>
            </a:r>
            <a:r>
              <a:rPr b="0" i="1" lang="ar-MA" sz="1400" u="none" cap="none" strike="noStrike">
                <a:solidFill>
                  <a:srgbClr val="AEABAB"/>
                </a:solidFill>
                <a:latin typeface="Calibri"/>
                <a:ea typeface="Calibri"/>
                <a:cs typeface="Calibri"/>
                <a:sym typeface="Calibri"/>
              </a:rPr>
              <a:t>انطلاقا من مثال، ويبين كيفية التوصل إلى ذلك</a:t>
            </a:r>
            <a:endParaRPr/>
          </a:p>
        </p:txBody>
      </p:sp>
      <p:sp>
        <p:nvSpPr>
          <p:cNvPr id="811" name="Google Shape;811;p97"/>
          <p:cNvSpPr/>
          <p:nvPr/>
        </p:nvSpPr>
        <p:spPr>
          <a:xfrm>
            <a:off x="4055783" y="3759252"/>
            <a:ext cx="5532449" cy="561410"/>
          </a:xfrm>
          <a:prstGeom prst="roundRect">
            <a:avLst>
              <a:gd fmla="val 16667" name="adj"/>
            </a:avLst>
          </a:prstGeom>
          <a:solidFill>
            <a:srgbClr val="FFFFFF"/>
          </a:solidFill>
          <a:ln cap="flat" cmpd="sng" w="254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B74919"/>
              </a:buClr>
              <a:buSzPts val="2800"/>
              <a:buFont typeface="Arial"/>
              <a:buNone/>
            </a:pPr>
            <a:r>
              <a:rPr b="1" i="0" lang="ar-MA" sz="2800" u="none" cap="none" strike="noStrike">
                <a:solidFill>
                  <a:srgbClr val="B74919"/>
                </a:solidFill>
                <a:latin typeface="Calibri"/>
                <a:ea typeface="Calibri"/>
                <a:cs typeface="Calibri"/>
                <a:sym typeface="Calibri"/>
              </a:rPr>
              <a:t>المعلومة</a:t>
            </a:r>
            <a:endParaRPr b="1" i="0" sz="2800" u="none" cap="none" strike="noStrike">
              <a:solidFill>
                <a:srgbClr val="B74919"/>
              </a:solidFill>
              <a:latin typeface="Calibri"/>
              <a:ea typeface="Calibri"/>
              <a:cs typeface="Calibri"/>
              <a:sym typeface="Calibri"/>
            </a:endParaRPr>
          </a:p>
        </p:txBody>
      </p:sp>
      <p:pic>
        <p:nvPicPr>
          <p:cNvPr id="812" name="Google Shape;812;p97"/>
          <p:cNvPicPr preferRelativeResize="0"/>
          <p:nvPr/>
        </p:nvPicPr>
        <p:blipFill rotWithShape="1">
          <a:blip r:embed="rId4">
            <a:alphaModFix/>
          </a:blip>
          <a:srcRect b="0" l="0" r="0" t="0"/>
          <a:stretch/>
        </p:blipFill>
        <p:spPr>
          <a:xfrm rot="5400000">
            <a:off x="6398732" y="2903895"/>
            <a:ext cx="846553" cy="799563"/>
          </a:xfrm>
          <a:prstGeom prst="rect">
            <a:avLst/>
          </a:prstGeom>
          <a:noFill/>
          <a:ln>
            <a:noFill/>
          </a:ln>
        </p:spPr>
      </p:pic>
      <p:sp>
        <p:nvSpPr>
          <p:cNvPr id="813" name="Google Shape;813;p97"/>
          <p:cNvSpPr/>
          <p:nvPr/>
        </p:nvSpPr>
        <p:spPr>
          <a:xfrm>
            <a:off x="1690654" y="5047116"/>
            <a:ext cx="4289127" cy="561410"/>
          </a:xfrm>
          <a:prstGeom prst="roundRect">
            <a:avLst>
              <a:gd fmla="val 16667" name="adj"/>
            </a:avLst>
          </a:prstGeom>
          <a:solidFill>
            <a:srgbClr val="FFFFFF"/>
          </a:solidFill>
          <a:ln cap="flat" cmpd="sng" w="254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B74919"/>
              </a:buClr>
              <a:buSzPts val="2400"/>
              <a:buFont typeface="Arial"/>
              <a:buNone/>
            </a:pPr>
            <a:r>
              <a:rPr b="1" i="0" lang="ar-MA" sz="2400" u="none" cap="none" strike="noStrike">
                <a:solidFill>
                  <a:srgbClr val="B74919"/>
                </a:solidFill>
                <a:latin typeface="Calibri"/>
                <a:ea typeface="Calibri"/>
                <a:cs typeface="Calibri"/>
                <a:sym typeface="Calibri"/>
              </a:rPr>
              <a:t>تحقيق النجاح</a:t>
            </a:r>
            <a:endParaRPr/>
          </a:p>
        </p:txBody>
      </p:sp>
      <p:pic>
        <p:nvPicPr>
          <p:cNvPr id="814" name="Google Shape;814;p97"/>
          <p:cNvPicPr preferRelativeResize="0"/>
          <p:nvPr/>
        </p:nvPicPr>
        <p:blipFill rotWithShape="1">
          <a:blip r:embed="rId5">
            <a:alphaModFix/>
          </a:blip>
          <a:srcRect b="0" l="0" r="0" t="0"/>
          <a:stretch/>
        </p:blipFill>
        <p:spPr>
          <a:xfrm rot="-3891169">
            <a:off x="7210125" y="3815769"/>
            <a:ext cx="922337" cy="1678907"/>
          </a:xfrm>
          <a:prstGeom prst="rect">
            <a:avLst/>
          </a:prstGeom>
          <a:noFill/>
          <a:ln>
            <a:noFill/>
          </a:ln>
        </p:spPr>
      </p:pic>
      <p:sp>
        <p:nvSpPr>
          <p:cNvPr id="815" name="Google Shape;815;p97"/>
          <p:cNvSpPr/>
          <p:nvPr/>
        </p:nvSpPr>
        <p:spPr>
          <a:xfrm>
            <a:off x="8796640" y="5852553"/>
            <a:ext cx="1913784" cy="561410"/>
          </a:xfrm>
          <a:prstGeom prst="roundRect">
            <a:avLst>
              <a:gd fmla="val 16667" name="adj"/>
            </a:avLst>
          </a:prstGeom>
          <a:solidFill>
            <a:srgbClr val="FFFFFF"/>
          </a:solidFill>
          <a:ln cap="flat" cmpd="sng" w="254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B74919"/>
              </a:buClr>
              <a:buSzPts val="2800"/>
              <a:buFont typeface="Arial"/>
              <a:buNone/>
            </a:pPr>
            <a:r>
              <a:rPr b="1" i="0" lang="ar-MA" sz="2800" u="none" cap="none" strike="noStrike">
                <a:solidFill>
                  <a:srgbClr val="B74919"/>
                </a:solidFill>
                <a:latin typeface="Calibri"/>
                <a:ea typeface="Calibri"/>
                <a:cs typeface="Calibri"/>
                <a:sym typeface="Calibri"/>
              </a:rPr>
              <a:t>سبب/شرط</a:t>
            </a:r>
            <a:endParaRPr b="1" i="0" sz="2800" u="none" cap="none" strike="noStrike">
              <a:solidFill>
                <a:srgbClr val="B74919"/>
              </a:solidFill>
              <a:latin typeface="Calibri"/>
              <a:ea typeface="Calibri"/>
              <a:cs typeface="Calibri"/>
              <a:sym typeface="Calibri"/>
            </a:endParaRPr>
          </a:p>
        </p:txBody>
      </p:sp>
      <p:sp>
        <p:nvSpPr>
          <p:cNvPr id="816" name="Google Shape;816;p97"/>
          <p:cNvSpPr/>
          <p:nvPr/>
        </p:nvSpPr>
        <p:spPr>
          <a:xfrm>
            <a:off x="8361610" y="5034454"/>
            <a:ext cx="2783841" cy="561410"/>
          </a:xfrm>
          <a:prstGeom prst="roundRect">
            <a:avLst>
              <a:gd fmla="val 16667" name="adj"/>
            </a:avLst>
          </a:prstGeom>
          <a:solidFill>
            <a:srgbClr val="FFFFFF"/>
          </a:solidFill>
          <a:ln cap="flat" cmpd="sng" w="254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B74919"/>
              </a:buClr>
              <a:buSzPts val="2400"/>
              <a:buFont typeface="Arial"/>
              <a:buNone/>
            </a:pPr>
            <a:r>
              <a:rPr b="1" i="0" lang="ar-MA" sz="2400" u="none" cap="none" strike="noStrike">
                <a:solidFill>
                  <a:srgbClr val="B74919"/>
                </a:solidFill>
                <a:latin typeface="Calibri"/>
                <a:ea typeface="Calibri"/>
                <a:cs typeface="Calibri"/>
                <a:sym typeface="Calibri"/>
              </a:rPr>
              <a:t>الاجتهاد في العمل</a:t>
            </a:r>
            <a:endParaRPr/>
          </a:p>
        </p:txBody>
      </p:sp>
      <p:pic>
        <p:nvPicPr>
          <p:cNvPr id="817" name="Google Shape;817;p97"/>
          <p:cNvPicPr preferRelativeResize="0"/>
          <p:nvPr/>
        </p:nvPicPr>
        <p:blipFill rotWithShape="1">
          <a:blip r:embed="rId5">
            <a:alphaModFix/>
          </a:blip>
          <a:srcRect b="0" l="0" r="0" t="0"/>
          <a:stretch/>
        </p:blipFill>
        <p:spPr>
          <a:xfrm rot="3415276">
            <a:off x="5769279" y="3992756"/>
            <a:ext cx="1137551" cy="1373758"/>
          </a:xfrm>
          <a:prstGeom prst="rect">
            <a:avLst/>
          </a:prstGeom>
          <a:noFill/>
          <a:ln>
            <a:noFill/>
          </a:ln>
        </p:spPr>
      </p:pic>
      <p:sp>
        <p:nvSpPr>
          <p:cNvPr id="818" name="Google Shape;818;p97"/>
          <p:cNvSpPr/>
          <p:nvPr/>
        </p:nvSpPr>
        <p:spPr>
          <a:xfrm>
            <a:off x="2878324" y="5852553"/>
            <a:ext cx="2171195" cy="561410"/>
          </a:xfrm>
          <a:prstGeom prst="roundRect">
            <a:avLst>
              <a:gd fmla="val 16667" name="adj"/>
            </a:avLst>
          </a:prstGeom>
          <a:solidFill>
            <a:srgbClr val="FFFFFF"/>
          </a:solidFill>
          <a:ln cap="flat" cmpd="sng" w="254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B74919"/>
              </a:buClr>
              <a:buSzPts val="2800"/>
              <a:buFont typeface="Arial"/>
              <a:buNone/>
            </a:pPr>
            <a:r>
              <a:rPr b="1" i="0" lang="ar-MA" sz="2800" u="none" cap="none" strike="noStrike">
                <a:solidFill>
                  <a:srgbClr val="B74919"/>
                </a:solidFill>
                <a:latin typeface="Calibri"/>
                <a:ea typeface="Calibri"/>
                <a:cs typeface="Calibri"/>
                <a:sym typeface="Calibri"/>
              </a:rPr>
              <a:t>نتيجة/مشروط</a:t>
            </a:r>
            <a:endParaRPr b="1" i="0" sz="2800" u="none" cap="none" strike="noStrike">
              <a:solidFill>
                <a:srgbClr val="B74919"/>
              </a:solidFill>
              <a:latin typeface="Calibri"/>
              <a:ea typeface="Calibri"/>
              <a:cs typeface="Calibri"/>
              <a:sym typeface="Calibri"/>
            </a:endParaRPr>
          </a:p>
        </p:txBody>
      </p:sp>
      <p:pic>
        <p:nvPicPr>
          <p:cNvPr id="819" name="Google Shape;819;p97"/>
          <p:cNvPicPr preferRelativeResize="0"/>
          <p:nvPr/>
        </p:nvPicPr>
        <p:blipFill rotWithShape="1">
          <a:blip r:embed="rId4">
            <a:alphaModFix/>
          </a:blip>
          <a:srcRect b="0" l="0" r="0" t="0"/>
          <a:stretch/>
        </p:blipFill>
        <p:spPr>
          <a:xfrm rot="5400000">
            <a:off x="9631517" y="5330759"/>
            <a:ext cx="244028" cy="799563"/>
          </a:xfrm>
          <a:prstGeom prst="rect">
            <a:avLst/>
          </a:prstGeom>
          <a:noFill/>
          <a:ln>
            <a:noFill/>
          </a:ln>
        </p:spPr>
      </p:pic>
      <p:pic>
        <p:nvPicPr>
          <p:cNvPr id="820" name="Google Shape;820;p97"/>
          <p:cNvPicPr preferRelativeResize="0"/>
          <p:nvPr/>
        </p:nvPicPr>
        <p:blipFill rotWithShape="1">
          <a:blip r:embed="rId4">
            <a:alphaModFix/>
          </a:blip>
          <a:srcRect b="0" l="0" r="0" t="0"/>
          <a:stretch/>
        </p:blipFill>
        <p:spPr>
          <a:xfrm rot="5400000">
            <a:off x="3717611" y="5326351"/>
            <a:ext cx="235210" cy="799563"/>
          </a:xfrm>
          <a:prstGeom prst="rect">
            <a:avLst/>
          </a:prstGeom>
          <a:noFill/>
          <a:ln>
            <a:noFill/>
          </a:ln>
        </p:spPr>
      </p:pic>
      <p:sp>
        <p:nvSpPr>
          <p:cNvPr id="821" name="Google Shape;821;p97"/>
          <p:cNvSpPr/>
          <p:nvPr/>
        </p:nvSpPr>
        <p:spPr>
          <a:xfrm>
            <a:off x="4843305" y="1724101"/>
            <a:ext cx="3509322" cy="1200288"/>
          </a:xfrm>
          <a:prstGeom prst="rect">
            <a:avLst/>
          </a:prstGeom>
          <a:solidFill>
            <a:srgbClr val="D5DBE5"/>
          </a:solidFill>
          <a:ln>
            <a:noFill/>
          </a:ln>
        </p:spPr>
        <p:txBody>
          <a:bodyPr anchorCtr="0" anchor="t" bIns="45700" lIns="91425" spcFirstLastPara="1" rIns="91425" wrap="square" tIns="45700">
            <a:spAutoFit/>
          </a:bodyPr>
          <a:lstStyle/>
          <a:p>
            <a:pPr indent="0" lvl="0" marL="0" marR="0" rtl="1" algn="r">
              <a:lnSpc>
                <a:spcPct val="200000"/>
              </a:lnSpc>
              <a:spcBef>
                <a:spcPts val="0"/>
              </a:spcBef>
              <a:spcAft>
                <a:spcPts val="0"/>
              </a:spcAft>
              <a:buClr>
                <a:srgbClr val="000000"/>
              </a:buClr>
              <a:buSzPts val="3600"/>
              <a:buFont typeface="Arial"/>
              <a:buNone/>
            </a:pPr>
            <a:r>
              <a:rPr b="0" i="0" lang="ar-MA" sz="3600" u="none" cap="none" strike="noStrike">
                <a:solidFill>
                  <a:srgbClr val="000000"/>
                </a:solidFill>
                <a:latin typeface="Calibri"/>
                <a:ea typeface="Calibri"/>
                <a:cs typeface="Calibri"/>
                <a:sym typeface="Calibri"/>
              </a:rPr>
              <a:t> مَنْ يجتهدْ،  يَنْجحْ. </a:t>
            </a:r>
            <a:endParaRPr b="0" i="0" sz="3600" u="none" cap="none" strike="noStrike">
              <a:solidFill>
                <a:srgbClr val="000000"/>
              </a:solidFill>
              <a:latin typeface="Calibri"/>
              <a:ea typeface="Calibri"/>
              <a:cs typeface="Calibri"/>
              <a:sym typeface="Calibri"/>
            </a:endParaRPr>
          </a:p>
        </p:txBody>
      </p:sp>
      <p:pic>
        <p:nvPicPr>
          <p:cNvPr id="822" name="Google Shape;822;p97"/>
          <p:cNvPicPr preferRelativeResize="0"/>
          <p:nvPr/>
        </p:nvPicPr>
        <p:blipFill rotWithShape="1">
          <a:blip r:embed="rId6">
            <a:alphaModFix/>
          </a:blip>
          <a:srcRect b="0" l="0" r="0" t="0"/>
          <a:stretch/>
        </p:blipFill>
        <p:spPr>
          <a:xfrm rot="5400000">
            <a:off x="6557868" y="1250701"/>
            <a:ext cx="464596" cy="3124922"/>
          </a:xfrm>
          <a:prstGeom prst="rect">
            <a:avLst/>
          </a:prstGeom>
          <a:noFill/>
          <a:ln>
            <a:noFill/>
          </a:ln>
          <a:effectLst>
            <a:outerShdw blurRad="292100" rotWithShape="0" algn="tl" dir="2700000" dist="139700">
              <a:srgbClr val="333333">
                <a:alpha val="65098"/>
              </a:srgbClr>
            </a:outerShdw>
          </a:effectLst>
        </p:spPr>
      </p:pic>
      <p:sp>
        <p:nvSpPr>
          <p:cNvPr id="823" name="Google Shape;823;p97"/>
          <p:cNvSpPr txBox="1"/>
          <p:nvPr/>
        </p:nvSpPr>
        <p:spPr>
          <a:xfrm>
            <a:off x="241941" y="1220644"/>
            <a:ext cx="4224600" cy="2355000"/>
          </a:xfrm>
          <a:prstGeom prst="rect">
            <a:avLst/>
          </a:prstGeom>
          <a:noFill/>
          <a:ln cap="flat" cmpd="sng" w="12700">
            <a:solidFill>
              <a:srgbClr val="000000"/>
            </a:solidFill>
            <a:prstDash val="solid"/>
            <a:round/>
            <a:headEnd len="sm" w="sm" type="none"/>
            <a:tailEnd len="sm" w="sm" type="none"/>
          </a:ln>
        </p:spPr>
        <p:txBody>
          <a:bodyPr anchorCtr="0" anchor="t" bIns="0" lIns="0" spcFirstLastPara="1" rIns="0" wrap="square" tIns="0">
            <a:spAutoFit/>
          </a:bodyPr>
          <a:lstStyle/>
          <a:p>
            <a:pPr indent="0" lvl="0" marL="0" marR="0" rtl="1" algn="just">
              <a:lnSpc>
                <a:spcPct val="150000"/>
              </a:lnSpc>
              <a:spcBef>
                <a:spcPts val="0"/>
              </a:spcBef>
              <a:spcAft>
                <a:spcPts val="0"/>
              </a:spcAft>
              <a:buClr>
                <a:srgbClr val="000000"/>
              </a:buClr>
              <a:buSzPts val="2000"/>
              <a:buFont typeface="Arial"/>
              <a:buNone/>
            </a:pPr>
            <a:r>
              <a:rPr b="0" i="0" lang="ar-MA" sz="1800" u="none" cap="none" strike="noStrike">
                <a:solidFill>
                  <a:srgbClr val="000000"/>
                </a:solidFill>
                <a:latin typeface="Calibri"/>
                <a:ea typeface="Calibri"/>
                <a:cs typeface="Calibri"/>
                <a:sym typeface="Calibri"/>
              </a:rPr>
              <a:t>1- أصرح بأن جملة الشرط تروم الإقناع بمسار النجاح (الاجتهاد).</a:t>
            </a:r>
            <a:endParaRPr/>
          </a:p>
          <a:p>
            <a:pPr indent="0" lvl="0" marL="0" marR="0" rtl="1" algn="just">
              <a:lnSpc>
                <a:spcPct val="150000"/>
              </a:lnSpc>
              <a:spcBef>
                <a:spcPts val="0"/>
              </a:spcBef>
              <a:spcAft>
                <a:spcPts val="0"/>
              </a:spcAft>
              <a:buClr>
                <a:srgbClr val="000000"/>
              </a:buClr>
              <a:buSzPts val="2000"/>
              <a:buFont typeface="Arial"/>
              <a:buNone/>
            </a:pPr>
            <a:r>
              <a:rPr b="0" i="0" lang="ar-MA" sz="1800" u="none" cap="none" strike="noStrike">
                <a:solidFill>
                  <a:srgbClr val="000000"/>
                </a:solidFill>
                <a:latin typeface="Calibri"/>
                <a:ea typeface="Calibri"/>
                <a:cs typeface="Calibri"/>
                <a:sym typeface="Calibri"/>
              </a:rPr>
              <a:t> 2- تعلق الجملة النجاح (النتيجة) بالاجتهاد (السبب).</a:t>
            </a:r>
            <a:endParaRPr/>
          </a:p>
          <a:p>
            <a:pPr indent="0" lvl="0" marL="0" marR="0" rtl="1" algn="just">
              <a:lnSpc>
                <a:spcPct val="150000"/>
              </a:lnSpc>
              <a:spcBef>
                <a:spcPts val="0"/>
              </a:spcBef>
              <a:spcAft>
                <a:spcPts val="0"/>
              </a:spcAft>
              <a:buClr>
                <a:srgbClr val="000000"/>
              </a:buClr>
              <a:buSzPts val="2000"/>
              <a:buFont typeface="Arial"/>
              <a:buNone/>
            </a:pPr>
            <a:r>
              <a:rPr b="0" i="0" lang="ar-MA" sz="1800" u="none" cap="none" strike="noStrike">
                <a:solidFill>
                  <a:srgbClr val="000000"/>
                </a:solidFill>
                <a:latin typeface="Calibri"/>
                <a:ea typeface="Calibri"/>
                <a:cs typeface="Calibri"/>
                <a:sym typeface="Calibri"/>
              </a:rPr>
              <a:t>3- أوضح أركان الشرط التي تحقق هدفه (الإقناع بمسار النجاح): أداة الشرط (مَنْ) – فعل الشرط (يَجْتَهِدْ) – جواب الشرط (يَنْجَحْ)</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7" name="Shape 827"/>
        <p:cNvGrpSpPr/>
        <p:nvPr/>
      </p:nvGrpSpPr>
      <p:grpSpPr>
        <a:xfrm>
          <a:off x="0" y="0"/>
          <a:ext cx="0" cy="0"/>
          <a:chOff x="0" y="0"/>
          <a:chExt cx="0" cy="0"/>
        </a:xfrm>
      </p:grpSpPr>
      <p:pic>
        <p:nvPicPr>
          <p:cNvPr id="828" name="Google Shape;828;p98"/>
          <p:cNvPicPr preferRelativeResize="0"/>
          <p:nvPr/>
        </p:nvPicPr>
        <p:blipFill rotWithShape="1">
          <a:blip r:embed="rId3">
            <a:alphaModFix/>
          </a:blip>
          <a:srcRect b="0" l="0" r="0" t="0"/>
          <a:stretch/>
        </p:blipFill>
        <p:spPr>
          <a:xfrm>
            <a:off x="241941" y="274111"/>
            <a:ext cx="591916" cy="591916"/>
          </a:xfrm>
          <a:prstGeom prst="rect">
            <a:avLst/>
          </a:prstGeom>
          <a:noFill/>
          <a:ln>
            <a:noFill/>
          </a:ln>
        </p:spPr>
      </p:pic>
      <p:sp>
        <p:nvSpPr>
          <p:cNvPr id="829" name="Google Shape;829;p98"/>
          <p:cNvSpPr/>
          <p:nvPr/>
        </p:nvSpPr>
        <p:spPr>
          <a:xfrm>
            <a:off x="6309360" y="1782901"/>
            <a:ext cx="4155440" cy="1077178"/>
          </a:xfrm>
          <a:prstGeom prst="rect">
            <a:avLst/>
          </a:prstGeom>
          <a:solidFill>
            <a:srgbClr val="B3D0F3"/>
          </a:solid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lnSpc>
                <a:spcPct val="200000"/>
              </a:lnSpc>
              <a:spcBef>
                <a:spcPts val="0"/>
              </a:spcBef>
              <a:spcAft>
                <a:spcPts val="0"/>
              </a:spcAft>
              <a:buNone/>
            </a:pPr>
            <a:r>
              <a:rPr b="0" i="0" lang="ar-MA" sz="3200" u="none" cap="none" strike="noStrike">
                <a:solidFill>
                  <a:schemeClr val="dk1"/>
                </a:solidFill>
                <a:latin typeface="Calibri"/>
                <a:ea typeface="Calibri"/>
                <a:cs typeface="Calibri"/>
                <a:sym typeface="Calibri"/>
              </a:rPr>
              <a:t>    من       يجتهدْ،    يَنْجحْ. </a:t>
            </a:r>
            <a:endParaRPr b="0" i="0" sz="3200" u="none" cap="none" strike="noStrike">
              <a:solidFill>
                <a:schemeClr val="dk1"/>
              </a:solidFill>
              <a:latin typeface="Calibri"/>
              <a:ea typeface="Calibri"/>
              <a:cs typeface="Calibri"/>
              <a:sym typeface="Calibri"/>
            </a:endParaRPr>
          </a:p>
        </p:txBody>
      </p:sp>
      <p:pic>
        <p:nvPicPr>
          <p:cNvPr id="830" name="Google Shape;830;p98"/>
          <p:cNvPicPr preferRelativeResize="0"/>
          <p:nvPr/>
        </p:nvPicPr>
        <p:blipFill rotWithShape="1">
          <a:blip r:embed="rId4">
            <a:alphaModFix/>
          </a:blip>
          <a:srcRect b="0" l="0" r="0" t="0"/>
          <a:stretch/>
        </p:blipFill>
        <p:spPr>
          <a:xfrm rot="5400000">
            <a:off x="7677029" y="5934195"/>
            <a:ext cx="701408" cy="280413"/>
          </a:xfrm>
          <a:prstGeom prst="rect">
            <a:avLst/>
          </a:prstGeom>
          <a:noFill/>
          <a:ln>
            <a:noFill/>
          </a:ln>
        </p:spPr>
      </p:pic>
      <p:sp>
        <p:nvSpPr>
          <p:cNvPr id="831" name="Google Shape;831;p98"/>
          <p:cNvSpPr/>
          <p:nvPr/>
        </p:nvSpPr>
        <p:spPr>
          <a:xfrm>
            <a:off x="9492114" y="1880262"/>
            <a:ext cx="619800" cy="701400"/>
          </a:xfrm>
          <a:prstGeom prst="ellipse">
            <a:avLst/>
          </a:prstGeom>
          <a:noFill/>
          <a:ln cap="flat" cmpd="sng" w="38100">
            <a:solidFill>
              <a:srgbClr val="0070C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p:txBody>
      </p:sp>
      <p:sp>
        <p:nvSpPr>
          <p:cNvPr id="832" name="Google Shape;832;p98"/>
          <p:cNvSpPr/>
          <p:nvPr/>
        </p:nvSpPr>
        <p:spPr>
          <a:xfrm>
            <a:off x="7973105" y="3558920"/>
            <a:ext cx="1170640" cy="701410"/>
          </a:xfrm>
          <a:prstGeom prst="roundRect">
            <a:avLst>
              <a:gd fmla="val 16667" name="adj"/>
            </a:avLst>
          </a:prstGeom>
          <a:solidFill>
            <a:schemeClr val="lt1"/>
          </a:solidFill>
          <a:ln cap="flat" cmpd="sng" w="254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2400" u="none" cap="none" strike="noStrike">
                <a:solidFill>
                  <a:schemeClr val="dk1"/>
                </a:solidFill>
                <a:latin typeface="Calibri"/>
                <a:ea typeface="Calibri"/>
                <a:cs typeface="Calibri"/>
                <a:sym typeface="Calibri"/>
              </a:rPr>
              <a:t>فعل الشرط</a:t>
            </a:r>
            <a:endParaRPr b="1" i="0" sz="2400" u="none" cap="none" strike="noStrike">
              <a:solidFill>
                <a:schemeClr val="dk1"/>
              </a:solidFill>
              <a:latin typeface="Calibri"/>
              <a:ea typeface="Calibri"/>
              <a:cs typeface="Calibri"/>
              <a:sym typeface="Calibri"/>
            </a:endParaRPr>
          </a:p>
        </p:txBody>
      </p:sp>
      <p:pic>
        <p:nvPicPr>
          <p:cNvPr id="833" name="Google Shape;833;p98"/>
          <p:cNvPicPr preferRelativeResize="0"/>
          <p:nvPr/>
        </p:nvPicPr>
        <p:blipFill rotWithShape="1">
          <a:blip r:embed="rId4">
            <a:alphaModFix/>
          </a:blip>
          <a:srcRect b="0" l="0" r="0" t="0"/>
          <a:stretch/>
        </p:blipFill>
        <p:spPr>
          <a:xfrm>
            <a:off x="8126484" y="2938237"/>
            <a:ext cx="922337" cy="620683"/>
          </a:xfrm>
          <a:prstGeom prst="rect">
            <a:avLst/>
          </a:prstGeom>
          <a:noFill/>
          <a:ln>
            <a:noFill/>
          </a:ln>
        </p:spPr>
      </p:pic>
      <p:pic>
        <p:nvPicPr>
          <p:cNvPr id="834" name="Google Shape;834;p98"/>
          <p:cNvPicPr preferRelativeResize="0"/>
          <p:nvPr/>
        </p:nvPicPr>
        <p:blipFill rotWithShape="1">
          <a:blip r:embed="rId4">
            <a:alphaModFix/>
          </a:blip>
          <a:srcRect b="0" l="0" r="0" t="0"/>
          <a:stretch/>
        </p:blipFill>
        <p:spPr>
          <a:xfrm rot="-161201">
            <a:off x="6780289" y="2937397"/>
            <a:ext cx="922337" cy="600236"/>
          </a:xfrm>
          <a:prstGeom prst="rect">
            <a:avLst/>
          </a:prstGeom>
          <a:noFill/>
          <a:ln>
            <a:noFill/>
          </a:ln>
        </p:spPr>
      </p:pic>
      <p:sp>
        <p:nvSpPr>
          <p:cNvPr id="835" name="Google Shape;835;p98"/>
          <p:cNvSpPr/>
          <p:nvPr/>
        </p:nvSpPr>
        <p:spPr>
          <a:xfrm>
            <a:off x="5323840" y="5851817"/>
            <a:ext cx="2523047" cy="445169"/>
          </a:xfrm>
          <a:prstGeom prst="roundRect">
            <a:avLst>
              <a:gd fmla="val 16667" name="adj"/>
            </a:avLst>
          </a:prstGeom>
          <a:solidFill>
            <a:schemeClr val="lt1"/>
          </a:solid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2400" u="none" cap="none" strike="noStrike">
                <a:solidFill>
                  <a:schemeClr val="dk1"/>
                </a:solidFill>
                <a:latin typeface="Calibri"/>
                <a:ea typeface="Calibri"/>
                <a:cs typeface="Calibri"/>
                <a:sym typeface="Calibri"/>
              </a:rPr>
              <a:t>المشروط= النتيجة</a:t>
            </a:r>
            <a:endParaRPr b="1" i="0" sz="2400" u="none" cap="none" strike="noStrike">
              <a:solidFill>
                <a:schemeClr val="dk1"/>
              </a:solidFill>
              <a:latin typeface="Calibri"/>
              <a:ea typeface="Calibri"/>
              <a:cs typeface="Calibri"/>
              <a:sym typeface="Calibri"/>
            </a:endParaRPr>
          </a:p>
        </p:txBody>
      </p:sp>
      <p:sp>
        <p:nvSpPr>
          <p:cNvPr id="836" name="Google Shape;836;p98"/>
          <p:cNvSpPr/>
          <p:nvPr/>
        </p:nvSpPr>
        <p:spPr>
          <a:xfrm>
            <a:off x="9253348" y="3576100"/>
            <a:ext cx="1079488" cy="667049"/>
          </a:xfrm>
          <a:prstGeom prst="roundRect">
            <a:avLst>
              <a:gd fmla="val 16667" name="adj"/>
            </a:avLst>
          </a:prstGeom>
          <a:solidFill>
            <a:schemeClr val="lt1"/>
          </a:solidFill>
          <a:ln cap="flat" cmpd="sng" w="254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2400" u="none" cap="none" strike="noStrike">
                <a:solidFill>
                  <a:schemeClr val="dk1"/>
                </a:solidFill>
                <a:latin typeface="Calibri"/>
                <a:ea typeface="Calibri"/>
                <a:cs typeface="Calibri"/>
                <a:sym typeface="Calibri"/>
              </a:rPr>
              <a:t>أداة الشرط</a:t>
            </a:r>
            <a:endParaRPr b="1" i="0" sz="2400" u="none" cap="none" strike="noStrike">
              <a:solidFill>
                <a:schemeClr val="dk1"/>
              </a:solidFill>
              <a:latin typeface="Calibri"/>
              <a:ea typeface="Calibri"/>
              <a:cs typeface="Calibri"/>
              <a:sym typeface="Calibri"/>
            </a:endParaRPr>
          </a:p>
        </p:txBody>
      </p:sp>
      <p:sp>
        <p:nvSpPr>
          <p:cNvPr id="837" name="Google Shape;837;p98"/>
          <p:cNvSpPr/>
          <p:nvPr/>
        </p:nvSpPr>
        <p:spPr>
          <a:xfrm rot="-5400000">
            <a:off x="8304613" y="2341028"/>
            <a:ext cx="454743" cy="1033677"/>
          </a:xfrm>
          <a:prstGeom prst="leftBrace">
            <a:avLst>
              <a:gd fmla="val 8333" name="adj1"/>
              <a:gd fmla="val 50000" name="adj2"/>
            </a:avLst>
          </a:prstGeom>
          <a:noFill/>
          <a:ln cap="flat" cmpd="sng" w="38100">
            <a:solidFill>
              <a:schemeClr val="accent6"/>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38" name="Google Shape;838;p98"/>
          <p:cNvSpPr/>
          <p:nvPr/>
        </p:nvSpPr>
        <p:spPr>
          <a:xfrm>
            <a:off x="6569545" y="3558920"/>
            <a:ext cx="1293957" cy="701410"/>
          </a:xfrm>
          <a:prstGeom prst="roundRect">
            <a:avLst>
              <a:gd fmla="val 16667" name="adj"/>
            </a:avLst>
          </a:prstGeom>
          <a:solidFill>
            <a:schemeClr val="lt1"/>
          </a:solidFill>
          <a:ln cap="flat" cmpd="sng" w="254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2400" u="none" cap="none" strike="noStrike">
                <a:solidFill>
                  <a:schemeClr val="dk1"/>
                </a:solidFill>
                <a:latin typeface="Calibri"/>
                <a:ea typeface="Calibri"/>
                <a:cs typeface="Calibri"/>
                <a:sym typeface="Calibri"/>
              </a:rPr>
              <a:t>جواب الشرط</a:t>
            </a:r>
            <a:endParaRPr b="1" i="0" sz="2400" u="none" cap="none" strike="noStrike">
              <a:solidFill>
                <a:schemeClr val="dk1"/>
              </a:solidFill>
              <a:latin typeface="Calibri"/>
              <a:ea typeface="Calibri"/>
              <a:cs typeface="Calibri"/>
              <a:sym typeface="Calibri"/>
            </a:endParaRPr>
          </a:p>
        </p:txBody>
      </p:sp>
      <p:pic>
        <p:nvPicPr>
          <p:cNvPr id="839" name="Google Shape;839;p98"/>
          <p:cNvPicPr preferRelativeResize="0"/>
          <p:nvPr/>
        </p:nvPicPr>
        <p:blipFill rotWithShape="1">
          <a:blip r:embed="rId4">
            <a:alphaModFix/>
          </a:blip>
          <a:srcRect b="0" l="0" r="0" t="0"/>
          <a:stretch/>
        </p:blipFill>
        <p:spPr>
          <a:xfrm>
            <a:off x="9311803" y="2790273"/>
            <a:ext cx="922337" cy="800215"/>
          </a:xfrm>
          <a:prstGeom prst="rect">
            <a:avLst/>
          </a:prstGeom>
          <a:noFill/>
          <a:ln>
            <a:noFill/>
          </a:ln>
        </p:spPr>
      </p:pic>
      <p:sp>
        <p:nvSpPr>
          <p:cNvPr id="840" name="Google Shape;840;p98"/>
          <p:cNvSpPr/>
          <p:nvPr/>
        </p:nvSpPr>
        <p:spPr>
          <a:xfrm rot="-5400000">
            <a:off x="7041710" y="2223268"/>
            <a:ext cx="356185" cy="1170640"/>
          </a:xfrm>
          <a:prstGeom prst="leftBrace">
            <a:avLst>
              <a:gd fmla="val 8333" name="adj1"/>
              <a:gd fmla="val 50000" name="adj2"/>
            </a:avLst>
          </a:prstGeom>
          <a:noFill/>
          <a:ln cap="flat" cmpd="sng" w="38100">
            <a:solidFill>
              <a:schemeClr val="accent5"/>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41" name="Google Shape;841;p98"/>
          <p:cNvSpPr/>
          <p:nvPr/>
        </p:nvSpPr>
        <p:spPr>
          <a:xfrm rot="-5400000">
            <a:off x="7968948" y="2756655"/>
            <a:ext cx="552898" cy="3646332"/>
          </a:xfrm>
          <a:prstGeom prst="leftBrace">
            <a:avLst>
              <a:gd fmla="val 8333" name="adj1"/>
              <a:gd fmla="val 50000" name="adj2"/>
            </a:avLst>
          </a:prstGeom>
          <a:noFill/>
          <a:ln cap="flat" cmpd="sng" w="57150">
            <a:solidFill>
              <a:schemeClr val="accent4"/>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42" name="Google Shape;842;p98"/>
          <p:cNvSpPr/>
          <p:nvPr/>
        </p:nvSpPr>
        <p:spPr>
          <a:xfrm>
            <a:off x="8187444" y="5831812"/>
            <a:ext cx="1342681" cy="445169"/>
          </a:xfrm>
          <a:prstGeom prst="roundRect">
            <a:avLst>
              <a:gd fmla="val 16667" name="adj"/>
            </a:avLst>
          </a:prstGeom>
          <a:solidFill>
            <a:schemeClr val="lt1"/>
          </a:solidFill>
          <a:ln cap="flat" cmpd="sng" w="254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1600" u="none" cap="none" strike="noStrike">
                <a:solidFill>
                  <a:schemeClr val="dk1"/>
                </a:solidFill>
                <a:latin typeface="Calibri"/>
                <a:ea typeface="Calibri"/>
                <a:cs typeface="Calibri"/>
                <a:sym typeface="Calibri"/>
              </a:rPr>
              <a:t>الشرط= السبب</a:t>
            </a:r>
            <a:endParaRPr b="1" i="0" sz="1600" u="none" cap="none" strike="noStrike">
              <a:solidFill>
                <a:schemeClr val="dk1"/>
              </a:solidFill>
              <a:latin typeface="Calibri"/>
              <a:ea typeface="Calibri"/>
              <a:cs typeface="Calibri"/>
              <a:sym typeface="Calibri"/>
            </a:endParaRPr>
          </a:p>
        </p:txBody>
      </p:sp>
      <p:sp>
        <p:nvSpPr>
          <p:cNvPr id="843" name="Google Shape;843;p98"/>
          <p:cNvSpPr/>
          <p:nvPr/>
        </p:nvSpPr>
        <p:spPr>
          <a:xfrm>
            <a:off x="9619108" y="5744087"/>
            <a:ext cx="1079488" cy="552899"/>
          </a:xfrm>
          <a:prstGeom prst="roundRect">
            <a:avLst>
              <a:gd fmla="val 16667" name="adj"/>
            </a:avLst>
          </a:prstGeom>
          <a:solidFill>
            <a:schemeClr val="lt1"/>
          </a:solidFill>
          <a:ln cap="flat" cmpd="sng" w="254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1800" u="none" cap="none" strike="noStrike">
                <a:solidFill>
                  <a:schemeClr val="dk1"/>
                </a:solidFill>
                <a:latin typeface="Calibri"/>
                <a:ea typeface="Calibri"/>
                <a:cs typeface="Calibri"/>
                <a:sym typeface="Calibri"/>
              </a:rPr>
              <a:t>أداة الشرط</a:t>
            </a:r>
            <a:endParaRPr b="1" i="0" sz="1800" u="none" cap="none" strike="noStrike">
              <a:solidFill>
                <a:schemeClr val="dk1"/>
              </a:solidFill>
              <a:latin typeface="Calibri"/>
              <a:ea typeface="Calibri"/>
              <a:cs typeface="Calibri"/>
              <a:sym typeface="Calibri"/>
            </a:endParaRPr>
          </a:p>
        </p:txBody>
      </p:sp>
      <p:pic>
        <p:nvPicPr>
          <p:cNvPr id="844" name="Google Shape;844;p98"/>
          <p:cNvPicPr preferRelativeResize="0"/>
          <p:nvPr/>
        </p:nvPicPr>
        <p:blipFill rotWithShape="1">
          <a:blip r:embed="rId4">
            <a:alphaModFix/>
          </a:blip>
          <a:srcRect b="0" l="0" r="0" t="0"/>
          <a:stretch/>
        </p:blipFill>
        <p:spPr>
          <a:xfrm rot="5400000">
            <a:off x="4168031" y="5385338"/>
            <a:ext cx="922337" cy="1350272"/>
          </a:xfrm>
          <a:prstGeom prst="rect">
            <a:avLst/>
          </a:prstGeom>
          <a:noFill/>
          <a:ln>
            <a:noFill/>
          </a:ln>
        </p:spPr>
      </p:pic>
      <p:sp>
        <p:nvSpPr>
          <p:cNvPr id="845" name="Google Shape;845;p98"/>
          <p:cNvSpPr/>
          <p:nvPr/>
        </p:nvSpPr>
        <p:spPr>
          <a:xfrm>
            <a:off x="374121" y="5567772"/>
            <a:ext cx="3560641" cy="953871"/>
          </a:xfrm>
          <a:prstGeom prst="roundRect">
            <a:avLst>
              <a:gd fmla="val 16667" name="adj"/>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2000" u="none" cap="none" strike="noStrike">
                <a:solidFill>
                  <a:schemeClr val="dk1"/>
                </a:solidFill>
                <a:latin typeface="Calibri"/>
                <a:ea typeface="Calibri"/>
                <a:cs typeface="Calibri"/>
                <a:sym typeface="Calibri"/>
              </a:rPr>
              <a:t>ترتب أداة الشرط "</a:t>
            </a:r>
            <a:r>
              <a:rPr b="1" i="0" lang="ar-MA" sz="2000" u="none" cap="none" strike="noStrike">
                <a:solidFill>
                  <a:schemeClr val="accent2"/>
                </a:solidFill>
                <a:latin typeface="Calibri"/>
                <a:ea typeface="Calibri"/>
                <a:cs typeface="Calibri"/>
                <a:sym typeface="Calibri"/>
              </a:rPr>
              <a:t>من</a:t>
            </a:r>
            <a:r>
              <a:rPr b="1" i="0" lang="ar-MA" sz="2000" u="none" cap="none" strike="noStrike">
                <a:solidFill>
                  <a:schemeClr val="dk1"/>
                </a:solidFill>
                <a:latin typeface="Calibri"/>
                <a:ea typeface="Calibri"/>
                <a:cs typeface="Calibri"/>
                <a:sym typeface="Calibri"/>
              </a:rPr>
              <a:t>" حصول النتيجة (تحقيق النجاح) بحدوث السبب (الاجتهاد في العمل).</a:t>
            </a:r>
            <a:endParaRPr/>
          </a:p>
        </p:txBody>
      </p:sp>
      <p:sp>
        <p:nvSpPr>
          <p:cNvPr id="846" name="Google Shape;846;p98"/>
          <p:cNvSpPr txBox="1"/>
          <p:nvPr/>
        </p:nvSpPr>
        <p:spPr>
          <a:xfrm>
            <a:off x="1295914" y="274111"/>
            <a:ext cx="10468339" cy="334981"/>
          </a:xfrm>
          <a:prstGeom prst="rect">
            <a:avLst/>
          </a:prstGeom>
          <a:noFill/>
          <a:ln>
            <a:noFill/>
          </a:ln>
        </p:spPr>
        <p:txBody>
          <a:bodyPr anchorCtr="0" anchor="ctr" bIns="45700" lIns="91425" spcFirstLastPara="1" rIns="91425" wrap="square" tIns="45700">
            <a:noAutofit/>
          </a:bodyPr>
          <a:lstStyle/>
          <a:p>
            <a:pPr indent="0" lvl="0" marL="0" marR="0" rtl="1" algn="r">
              <a:lnSpc>
                <a:spcPct val="103750"/>
              </a:lnSpc>
              <a:spcBef>
                <a:spcPts val="0"/>
              </a:spcBef>
              <a:spcAft>
                <a:spcPts val="0"/>
              </a:spcAft>
              <a:buClr>
                <a:srgbClr val="AEABAB"/>
              </a:buClr>
              <a:buSzPts val="2000"/>
              <a:buFont typeface="Arial"/>
              <a:buNone/>
            </a:pPr>
            <a:r>
              <a:rPr b="1" i="0" lang="ar-MA" sz="1800" u="none" cap="none" strike="noStrike">
                <a:solidFill>
                  <a:schemeClr val="dk1"/>
                </a:solidFill>
                <a:latin typeface="Calibri"/>
                <a:ea typeface="Calibri"/>
                <a:cs typeface="Calibri"/>
                <a:sym typeface="Calibri"/>
              </a:rPr>
              <a:t>     أتعرف أركان الشرط وسياق توظيفه انطلاقا من مثال</a:t>
            </a:r>
            <a:endParaRPr b="0" i="0" sz="1400" u="none" cap="none" strike="noStrike">
              <a:solidFill>
                <a:schemeClr val="dk1"/>
              </a:solidFill>
              <a:latin typeface="Arial"/>
              <a:ea typeface="Arial"/>
              <a:cs typeface="Arial"/>
              <a:sym typeface="Arial"/>
            </a:endParaRPr>
          </a:p>
        </p:txBody>
      </p:sp>
      <p:sp>
        <p:nvSpPr>
          <p:cNvPr id="847" name="Google Shape;847;p98"/>
          <p:cNvSpPr txBox="1"/>
          <p:nvPr/>
        </p:nvSpPr>
        <p:spPr>
          <a:xfrm>
            <a:off x="1295914" y="538296"/>
            <a:ext cx="10161104" cy="470617"/>
          </a:xfrm>
          <a:prstGeom prst="rect">
            <a:avLst/>
          </a:prstGeom>
          <a:no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AEABAB"/>
              </a:buClr>
              <a:buSzPts val="1400"/>
              <a:buFont typeface="Calibri"/>
              <a:buNone/>
            </a:pPr>
            <a:r>
              <a:rPr b="0" i="1" lang="ar-MA" sz="1400" u="none" cap="none" strike="noStrike">
                <a:solidFill>
                  <a:srgbClr val="AEABAB"/>
                </a:solidFill>
                <a:latin typeface="Calibri"/>
                <a:ea typeface="Calibri"/>
                <a:cs typeface="Calibri"/>
                <a:sym typeface="Calibri"/>
              </a:rPr>
              <a:t>يوضح  المدرس للمتعلمين أركان الشرط  ووظيفته</a:t>
            </a:r>
            <a:r>
              <a:rPr b="0" i="1" lang="ar-MA" sz="1400" u="none" cap="none" strike="noStrike">
                <a:solidFill>
                  <a:srgbClr val="AEABAB"/>
                </a:solidFill>
                <a:latin typeface="Calibri"/>
                <a:ea typeface="Calibri"/>
                <a:cs typeface="Calibri"/>
                <a:sym typeface="Calibri"/>
              </a:rPr>
              <a:t> </a:t>
            </a:r>
            <a:r>
              <a:rPr b="0" i="1" lang="ar-MA" sz="1400" u="none" cap="none" strike="noStrike">
                <a:solidFill>
                  <a:srgbClr val="AEABAB"/>
                </a:solidFill>
                <a:latin typeface="Calibri"/>
                <a:ea typeface="Calibri"/>
                <a:cs typeface="Calibri"/>
                <a:sym typeface="Calibri"/>
              </a:rPr>
              <a:t>انطلاقا من مثال، ويبين كيفية التوصل إلى ذلك</a:t>
            </a:r>
            <a:endParaRPr/>
          </a:p>
        </p:txBody>
      </p:sp>
      <p:sp>
        <p:nvSpPr>
          <p:cNvPr id="848" name="Google Shape;848;p98"/>
          <p:cNvSpPr txBox="1"/>
          <p:nvPr/>
        </p:nvSpPr>
        <p:spPr>
          <a:xfrm>
            <a:off x="593630" y="1220644"/>
            <a:ext cx="4224600" cy="2355000"/>
          </a:xfrm>
          <a:prstGeom prst="rect">
            <a:avLst/>
          </a:prstGeom>
          <a:noFill/>
          <a:ln cap="flat" cmpd="sng" w="12700">
            <a:solidFill>
              <a:srgbClr val="000000"/>
            </a:solidFill>
            <a:prstDash val="solid"/>
            <a:round/>
            <a:headEnd len="sm" w="sm" type="none"/>
            <a:tailEnd len="sm" w="sm" type="none"/>
          </a:ln>
        </p:spPr>
        <p:txBody>
          <a:bodyPr anchorCtr="0" anchor="t" bIns="0" lIns="0" spcFirstLastPara="1" rIns="0" wrap="square" tIns="0">
            <a:spAutoFit/>
          </a:bodyPr>
          <a:lstStyle/>
          <a:p>
            <a:pPr indent="0" lvl="0" marL="0" marR="0" rtl="1" algn="just">
              <a:lnSpc>
                <a:spcPct val="150000"/>
              </a:lnSpc>
              <a:spcBef>
                <a:spcPts val="0"/>
              </a:spcBef>
              <a:spcAft>
                <a:spcPts val="0"/>
              </a:spcAft>
              <a:buClr>
                <a:srgbClr val="000000"/>
              </a:buClr>
              <a:buSzPts val="2000"/>
              <a:buFont typeface="Arial"/>
              <a:buNone/>
            </a:pPr>
            <a:r>
              <a:rPr b="0" i="0" lang="ar-MA" sz="1800" u="none" cap="none" strike="noStrike">
                <a:solidFill>
                  <a:srgbClr val="000000"/>
                </a:solidFill>
                <a:latin typeface="Calibri"/>
                <a:ea typeface="Calibri"/>
                <a:cs typeface="Calibri"/>
                <a:sym typeface="Calibri"/>
              </a:rPr>
              <a:t>1- أصرح بأن جملة الشرط تروم الإقناع بمسار النجاح (الاجتهاد).</a:t>
            </a:r>
            <a:endParaRPr/>
          </a:p>
          <a:p>
            <a:pPr indent="0" lvl="0" marL="0" marR="0" rtl="1" algn="just">
              <a:lnSpc>
                <a:spcPct val="150000"/>
              </a:lnSpc>
              <a:spcBef>
                <a:spcPts val="0"/>
              </a:spcBef>
              <a:spcAft>
                <a:spcPts val="0"/>
              </a:spcAft>
              <a:buClr>
                <a:srgbClr val="000000"/>
              </a:buClr>
              <a:buSzPts val="2000"/>
              <a:buFont typeface="Arial"/>
              <a:buNone/>
            </a:pPr>
            <a:r>
              <a:rPr b="0" i="0" lang="ar-MA" sz="1800" u="none" cap="none" strike="noStrike">
                <a:solidFill>
                  <a:srgbClr val="000000"/>
                </a:solidFill>
                <a:latin typeface="Calibri"/>
                <a:ea typeface="Calibri"/>
                <a:cs typeface="Calibri"/>
                <a:sym typeface="Calibri"/>
              </a:rPr>
              <a:t> 2- تعلق الجملة النجاح (النتيجة) بالاجتهاد (السبب).</a:t>
            </a:r>
            <a:endParaRPr/>
          </a:p>
          <a:p>
            <a:pPr indent="0" lvl="0" marL="0" marR="0" rtl="1" algn="just">
              <a:lnSpc>
                <a:spcPct val="150000"/>
              </a:lnSpc>
              <a:spcBef>
                <a:spcPts val="0"/>
              </a:spcBef>
              <a:spcAft>
                <a:spcPts val="0"/>
              </a:spcAft>
              <a:buClr>
                <a:srgbClr val="000000"/>
              </a:buClr>
              <a:buSzPts val="2000"/>
              <a:buFont typeface="Arial"/>
              <a:buNone/>
            </a:pPr>
            <a:r>
              <a:rPr b="0" i="0" lang="ar-MA" sz="1800" u="none" cap="none" strike="noStrike">
                <a:solidFill>
                  <a:srgbClr val="000000"/>
                </a:solidFill>
                <a:latin typeface="Calibri"/>
                <a:ea typeface="Calibri"/>
                <a:cs typeface="Calibri"/>
                <a:sym typeface="Calibri"/>
              </a:rPr>
              <a:t>3- أوضح أركان الشرط التي تحقق هدفه (الإقناع بمسار النجاح): أداة الشرط (مَنْ) – فعل الشرط (يَجْتَهِدْ) – جواب الشرط (يَنْجَحْ)</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831"/>
                                        </p:tgtEl>
                                        <p:attrNameLst>
                                          <p:attrName>style.visibility</p:attrName>
                                        </p:attrNameLst>
                                      </p:cBhvr>
                                      <p:to>
                                        <p:strVal val="visible"/>
                                      </p:to>
                                    </p:set>
                                    <p:anim calcmode="lin" valueType="num">
                                      <p:cBhvr additive="base">
                                        <p:cTn dur="500"/>
                                        <p:tgtEl>
                                          <p:spTgt spid="831"/>
                                        </p:tgtEl>
                                        <p:attrNameLst>
                                          <p:attrName>ppt_w</p:attrName>
                                        </p:attrNameLst>
                                      </p:cBhvr>
                                      <p:tavLst>
                                        <p:tav fmla="" tm="0">
                                          <p:val>
                                            <p:strVal val="0"/>
                                          </p:val>
                                        </p:tav>
                                        <p:tav fmla="" tm="100000">
                                          <p:val>
                                            <p:strVal val="#ppt_w"/>
                                          </p:val>
                                        </p:tav>
                                      </p:tavLst>
                                    </p:anim>
                                    <p:anim calcmode="lin" valueType="num">
                                      <p:cBhvr additive="base">
                                        <p:cTn dur="500"/>
                                        <p:tgtEl>
                                          <p:spTgt spid="831"/>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2" name="Shape 852"/>
        <p:cNvGrpSpPr/>
        <p:nvPr/>
      </p:nvGrpSpPr>
      <p:grpSpPr>
        <a:xfrm>
          <a:off x="0" y="0"/>
          <a:ext cx="0" cy="0"/>
          <a:chOff x="0" y="0"/>
          <a:chExt cx="0" cy="0"/>
        </a:xfrm>
      </p:grpSpPr>
      <p:pic>
        <p:nvPicPr>
          <p:cNvPr id="853" name="Google Shape;853;p99"/>
          <p:cNvPicPr preferRelativeResize="0"/>
          <p:nvPr/>
        </p:nvPicPr>
        <p:blipFill rotWithShape="1">
          <a:blip r:embed="rId3">
            <a:alphaModFix/>
          </a:blip>
          <a:srcRect b="0" l="0" r="0" t="0"/>
          <a:stretch/>
        </p:blipFill>
        <p:spPr>
          <a:xfrm>
            <a:off x="241941" y="286551"/>
            <a:ext cx="591916" cy="591916"/>
          </a:xfrm>
          <a:prstGeom prst="rect">
            <a:avLst/>
          </a:prstGeom>
          <a:noFill/>
          <a:ln>
            <a:noFill/>
          </a:ln>
        </p:spPr>
      </p:pic>
      <p:sp>
        <p:nvSpPr>
          <p:cNvPr id="854" name="Google Shape;854;p99"/>
          <p:cNvSpPr txBox="1"/>
          <p:nvPr/>
        </p:nvSpPr>
        <p:spPr>
          <a:xfrm>
            <a:off x="417871" y="1204964"/>
            <a:ext cx="11356258" cy="707886"/>
          </a:xfrm>
          <a:prstGeom prst="rect">
            <a:avLst/>
          </a:prstGeom>
          <a:noFill/>
          <a:ln>
            <a:noFill/>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None/>
            </a:pPr>
            <a:r>
              <a:rPr b="0" i="0" lang="ar-MA" sz="2000" u="none" cap="none" strike="noStrike">
                <a:solidFill>
                  <a:srgbClr val="000000"/>
                </a:solidFill>
                <a:latin typeface="Calibri"/>
                <a:ea typeface="Calibri"/>
                <a:cs typeface="Calibri"/>
                <a:sym typeface="Calibri"/>
              </a:rPr>
              <a:t>يوظف الشرط في مناقشة الآراء والمواقف والمقترحات لإقناع المخاطب بنتيجة محددة. ويتكون من أداة الشرط، وفعل الشرط ثم جواب الشرط. وفيما يأتي مثالان توضيحيان:</a:t>
            </a:r>
            <a:endParaRPr/>
          </a:p>
        </p:txBody>
      </p:sp>
      <p:graphicFrame>
        <p:nvGraphicFramePr>
          <p:cNvPr id="855" name="Google Shape;855;p99"/>
          <p:cNvGraphicFramePr/>
          <p:nvPr/>
        </p:nvGraphicFramePr>
        <p:xfrm>
          <a:off x="761537" y="2747967"/>
          <a:ext cx="3000000" cy="3000000"/>
        </p:xfrm>
        <a:graphic>
          <a:graphicData uri="http://schemas.openxmlformats.org/drawingml/2006/table">
            <a:tbl>
              <a:tblPr bandRow="1">
                <a:noFill/>
                <a:tableStyleId>{3128BC2C-B8B2-41F5-9B30-3D08ADB65252}</a:tableStyleId>
              </a:tblPr>
              <a:tblGrid>
                <a:gridCol w="5833525"/>
                <a:gridCol w="1929275"/>
                <a:gridCol w="1446600"/>
                <a:gridCol w="1459525"/>
              </a:tblGrid>
              <a:tr h="744150">
                <a:tc>
                  <a:txBody>
                    <a:bodyPr/>
                    <a:lstStyle/>
                    <a:p>
                      <a:pPr indent="0" lvl="0" marL="0" marR="0" rtl="1" algn="ctr">
                        <a:lnSpc>
                          <a:spcPct val="107000"/>
                        </a:lnSpc>
                        <a:spcBef>
                          <a:spcPts val="0"/>
                        </a:spcBef>
                        <a:spcAft>
                          <a:spcPts val="0"/>
                        </a:spcAft>
                        <a:buClr>
                          <a:srgbClr val="000000"/>
                        </a:buClr>
                        <a:buSzPts val="2400"/>
                        <a:buFont typeface="Arial"/>
                        <a:buNone/>
                      </a:pPr>
                      <a:r>
                        <a:rPr lang="ar-MA" sz="2400" u="none" cap="none" strike="noStrike">
                          <a:latin typeface="Calibri"/>
                          <a:ea typeface="Calibri"/>
                          <a:cs typeface="Calibri"/>
                          <a:sym typeface="Calibri"/>
                        </a:rPr>
                        <a:t>العِبارات</a:t>
                      </a:r>
                      <a:endParaRPr sz="2400" u="none" cap="none" strike="noStrike">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Arial"/>
                        <a:buNone/>
                      </a:pPr>
                      <a:r>
                        <a:rPr lang="ar-MA" sz="2400" u="none" cap="none" strike="noStrike">
                          <a:latin typeface="Calibri"/>
                          <a:ea typeface="Calibri"/>
                          <a:cs typeface="Calibri"/>
                          <a:sym typeface="Calibri"/>
                        </a:rPr>
                        <a:t>أداة الشرط</a:t>
                      </a:r>
                      <a:endParaRPr sz="2400" u="none" cap="none" strike="noStrike">
                        <a:latin typeface="Calibri"/>
                        <a:ea typeface="Calibri"/>
                        <a:cs typeface="Calibri"/>
                        <a:sym typeface="Calibri"/>
                      </a:endParaRPr>
                    </a:p>
                  </a:txBody>
                  <a:tcPr marT="0" marB="0" marR="63500" marL="63500" anchor="ctr"/>
                </a:tc>
                <a:tc>
                  <a:txBody>
                    <a:bodyPr/>
                    <a:lstStyle/>
                    <a:p>
                      <a:pPr indent="0" lvl="0" marL="0" marR="0" rtl="1" algn="ctr">
                        <a:lnSpc>
                          <a:spcPct val="107000"/>
                        </a:lnSpc>
                        <a:spcBef>
                          <a:spcPts val="0"/>
                        </a:spcBef>
                        <a:spcAft>
                          <a:spcPts val="0"/>
                        </a:spcAft>
                        <a:buClr>
                          <a:srgbClr val="000000"/>
                        </a:buClr>
                        <a:buSzPts val="2400"/>
                        <a:buFont typeface="Arial"/>
                        <a:buNone/>
                      </a:pPr>
                      <a:r>
                        <a:rPr lang="ar-MA" sz="2400" u="none" cap="none" strike="noStrike">
                          <a:latin typeface="Calibri"/>
                          <a:ea typeface="Calibri"/>
                          <a:cs typeface="Calibri"/>
                          <a:sym typeface="Calibri"/>
                        </a:rPr>
                        <a:t>فعل الشرط</a:t>
                      </a:r>
                      <a:endParaRPr sz="2400" u="none" cap="none" strike="noStrike">
                        <a:latin typeface="Calibri"/>
                        <a:ea typeface="Calibri"/>
                        <a:cs typeface="Calibri"/>
                        <a:sym typeface="Calibri"/>
                      </a:endParaRPr>
                    </a:p>
                  </a:txBody>
                  <a:tcPr marT="0" marB="0" marR="68575" marL="68575" anchor="ctr"/>
                </a:tc>
                <a:tc>
                  <a:txBody>
                    <a:bodyPr/>
                    <a:lstStyle/>
                    <a:p>
                      <a:pPr indent="0" lvl="0" marL="0" marR="0" rtl="1" algn="r">
                        <a:lnSpc>
                          <a:spcPct val="107000"/>
                        </a:lnSpc>
                        <a:spcBef>
                          <a:spcPts val="0"/>
                        </a:spcBef>
                        <a:spcAft>
                          <a:spcPts val="0"/>
                        </a:spcAft>
                        <a:buClr>
                          <a:srgbClr val="000000"/>
                        </a:buClr>
                        <a:buSzPts val="2400"/>
                        <a:buFont typeface="Arial"/>
                        <a:buNone/>
                      </a:pPr>
                      <a:r>
                        <a:rPr lang="ar-MA" sz="2400" u="none" cap="none" strike="noStrike">
                          <a:latin typeface="Calibri"/>
                          <a:ea typeface="Calibri"/>
                          <a:cs typeface="Calibri"/>
                          <a:sym typeface="Calibri"/>
                        </a:rPr>
                        <a:t>جواب الشرط</a:t>
                      </a:r>
                      <a:endParaRPr sz="2400" u="none" cap="none" strike="noStrike">
                        <a:latin typeface="Calibri"/>
                        <a:ea typeface="Calibri"/>
                        <a:cs typeface="Calibri"/>
                        <a:sym typeface="Calibri"/>
                      </a:endParaRPr>
                    </a:p>
                  </a:txBody>
                  <a:tcPr marT="0" marB="0" marR="68575" marL="68575" anchor="ctr"/>
                </a:tc>
              </a:tr>
              <a:tr h="640425">
                <a:tc>
                  <a:txBody>
                    <a:bodyPr/>
                    <a:lstStyle/>
                    <a:p>
                      <a:pPr indent="0" lvl="0" marL="0" marR="0" rtl="1" algn="just">
                        <a:lnSpc>
                          <a:spcPct val="107000"/>
                        </a:lnSpc>
                        <a:spcBef>
                          <a:spcPts val="0"/>
                        </a:spcBef>
                        <a:spcAft>
                          <a:spcPts val="0"/>
                        </a:spcAft>
                        <a:buClr>
                          <a:srgbClr val="000000"/>
                        </a:buClr>
                        <a:buSzPts val="2400"/>
                        <a:buFont typeface="Arial"/>
                        <a:buNone/>
                      </a:pPr>
                      <a:r>
                        <a:rPr lang="ar-MA" sz="2400" u="none" cap="none" strike="noStrike">
                          <a:latin typeface="Calibri"/>
                          <a:ea typeface="Calibri"/>
                          <a:cs typeface="Calibri"/>
                          <a:sym typeface="Calibri"/>
                        </a:rPr>
                        <a:t>1-  إنْ تَقْتَصِدْ،  تُوَفِّرْ مالا. </a:t>
                      </a:r>
                      <a:endParaRPr/>
                    </a:p>
                  </a:txBody>
                  <a:tcPr marT="0" marB="0" marR="63500" marL="63500" anchor="ctr"/>
                </a:tc>
                <a:tc>
                  <a:txBody>
                    <a:bodyPr/>
                    <a:lstStyle/>
                    <a:p>
                      <a:pPr indent="0" lvl="0" marL="0" marR="0" rtl="1" algn="ctr">
                        <a:lnSpc>
                          <a:spcPct val="107000"/>
                        </a:lnSpc>
                        <a:spcBef>
                          <a:spcPts val="0"/>
                        </a:spcBef>
                        <a:spcAft>
                          <a:spcPts val="0"/>
                        </a:spcAft>
                        <a:buClr>
                          <a:srgbClr val="000000"/>
                        </a:buClr>
                        <a:buSzPts val="2400"/>
                        <a:buFont typeface="Arial"/>
                        <a:buNone/>
                      </a:pPr>
                      <a:r>
                        <a:rPr lang="ar-MA" sz="2400" u="none" cap="none" strike="noStrike">
                          <a:latin typeface="Calibri"/>
                          <a:ea typeface="Calibri"/>
                          <a:cs typeface="Calibri"/>
                          <a:sym typeface="Calibri"/>
                        </a:rPr>
                        <a:t>إنْ </a:t>
                      </a:r>
                      <a:endParaRPr sz="2400" u="none" cap="none" strike="noStrike">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Arial"/>
                        <a:buNone/>
                      </a:pPr>
                      <a:r>
                        <a:rPr lang="ar-MA" sz="2400" u="none" cap="none" strike="noStrike">
                          <a:latin typeface="Calibri"/>
                          <a:ea typeface="Calibri"/>
                          <a:cs typeface="Calibri"/>
                          <a:sym typeface="Calibri"/>
                        </a:rPr>
                        <a:t>تَقْتَصِد</a:t>
                      </a:r>
                      <a:endParaRPr sz="2400" u="none" cap="none" strike="noStrike">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Arial"/>
                        <a:buNone/>
                      </a:pPr>
                      <a:r>
                        <a:rPr lang="ar-MA" sz="2400" u="none" cap="none" strike="noStrike">
                          <a:latin typeface="Calibri"/>
                          <a:ea typeface="Calibri"/>
                          <a:cs typeface="Calibri"/>
                          <a:sym typeface="Calibri"/>
                        </a:rPr>
                        <a:t>تُوَفِّرْ </a:t>
                      </a:r>
                      <a:endParaRPr sz="2400" u="none" cap="none" strike="noStrike">
                        <a:latin typeface="Calibri"/>
                        <a:ea typeface="Calibri"/>
                        <a:cs typeface="Calibri"/>
                        <a:sym typeface="Calibri"/>
                      </a:endParaRPr>
                    </a:p>
                  </a:txBody>
                  <a:tcPr marT="0" marB="0" marR="68575" marL="68575" anchor="ctr"/>
                </a:tc>
              </a:tr>
              <a:tr h="640425">
                <a:tc>
                  <a:txBody>
                    <a:bodyPr/>
                    <a:lstStyle/>
                    <a:p>
                      <a:pPr indent="0" lvl="0" marL="0" marR="0" rtl="1" algn="just">
                        <a:lnSpc>
                          <a:spcPct val="107000"/>
                        </a:lnSpc>
                        <a:spcBef>
                          <a:spcPts val="0"/>
                        </a:spcBef>
                        <a:spcAft>
                          <a:spcPts val="0"/>
                        </a:spcAft>
                        <a:buClr>
                          <a:srgbClr val="000000"/>
                        </a:buClr>
                        <a:buSzPts val="2400"/>
                        <a:buFont typeface="Arial"/>
                        <a:buNone/>
                      </a:pPr>
                      <a:r>
                        <a:rPr lang="ar-MA" sz="2400" u="none" cap="none" strike="noStrike">
                          <a:latin typeface="Calibri"/>
                          <a:ea typeface="Calibri"/>
                          <a:cs typeface="Calibri"/>
                          <a:sym typeface="Calibri"/>
                        </a:rPr>
                        <a:t>2- </a:t>
                      </a:r>
                      <a:r>
                        <a:rPr b="0" i="0" lang="ar-MA" sz="2400" u="none" cap="none" strike="noStrike">
                          <a:solidFill>
                            <a:srgbClr val="000000"/>
                          </a:solidFill>
                          <a:latin typeface="Calibri"/>
                          <a:ea typeface="Calibri"/>
                          <a:cs typeface="Calibri"/>
                          <a:sym typeface="Calibri"/>
                        </a:rPr>
                        <a:t> مَنْ يجتهدْ،  يَنْجحْ. </a:t>
                      </a:r>
                      <a:endParaRPr b="0" i="0" sz="2400" u="none" cap="none" strike="noStrike">
                        <a:solidFill>
                          <a:srgbClr val="000000"/>
                        </a:solidFill>
                        <a:latin typeface="Calibri"/>
                        <a:ea typeface="Calibri"/>
                        <a:cs typeface="Calibri"/>
                        <a:sym typeface="Calibri"/>
                      </a:endParaRPr>
                    </a:p>
                  </a:txBody>
                  <a:tcPr marT="0" marB="0" marR="63500" marL="63500" anchor="ctr"/>
                </a:tc>
                <a:tc>
                  <a:txBody>
                    <a:bodyPr/>
                    <a:lstStyle/>
                    <a:p>
                      <a:pPr indent="0" lvl="0" marL="0" marR="0" rtl="1" algn="ctr">
                        <a:lnSpc>
                          <a:spcPct val="107000"/>
                        </a:lnSpc>
                        <a:spcBef>
                          <a:spcPts val="0"/>
                        </a:spcBef>
                        <a:spcAft>
                          <a:spcPts val="0"/>
                        </a:spcAft>
                        <a:buClr>
                          <a:srgbClr val="000000"/>
                        </a:buClr>
                        <a:buSzPts val="2400"/>
                        <a:buFont typeface="Arial"/>
                        <a:buNone/>
                      </a:pPr>
                      <a:r>
                        <a:rPr b="0" i="0" lang="ar-MA" sz="2400" u="none" cap="none" strike="noStrike">
                          <a:solidFill>
                            <a:srgbClr val="000000"/>
                          </a:solidFill>
                          <a:latin typeface="Calibri"/>
                          <a:ea typeface="Calibri"/>
                          <a:cs typeface="Calibri"/>
                          <a:sym typeface="Calibri"/>
                        </a:rPr>
                        <a:t>مَنْ</a:t>
                      </a:r>
                      <a:endParaRPr sz="2400" u="none" cap="none" strike="noStrike">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Arial"/>
                        <a:buNone/>
                      </a:pPr>
                      <a:r>
                        <a:rPr b="0" i="0" lang="ar-MA" sz="2400" u="none" cap="none" strike="noStrike">
                          <a:solidFill>
                            <a:srgbClr val="000000"/>
                          </a:solidFill>
                          <a:latin typeface="Calibri"/>
                          <a:ea typeface="Calibri"/>
                          <a:cs typeface="Calibri"/>
                          <a:sym typeface="Calibri"/>
                        </a:rPr>
                        <a:t>يجتهدْ</a:t>
                      </a:r>
                      <a:endParaRPr sz="2400" u="none" cap="none" strike="noStrike">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Arial"/>
                        <a:buNone/>
                      </a:pPr>
                      <a:r>
                        <a:rPr b="0" i="0" lang="ar-MA" sz="2400" u="none" cap="none" strike="noStrike">
                          <a:solidFill>
                            <a:srgbClr val="000000"/>
                          </a:solidFill>
                          <a:latin typeface="Calibri"/>
                          <a:ea typeface="Calibri"/>
                          <a:cs typeface="Calibri"/>
                          <a:sym typeface="Calibri"/>
                        </a:rPr>
                        <a:t>يَنْجحْ</a:t>
                      </a:r>
                      <a:endParaRPr sz="2400" u="none" cap="none" strike="noStrike">
                        <a:latin typeface="Calibri"/>
                        <a:ea typeface="Calibri"/>
                        <a:cs typeface="Calibri"/>
                        <a:sym typeface="Calibri"/>
                      </a:endParaRPr>
                    </a:p>
                  </a:txBody>
                  <a:tcPr marT="0" marB="0" marR="68575" marL="68575" anchor="ctr"/>
                </a:tc>
              </a:tr>
            </a:tbl>
          </a:graphicData>
        </a:graphic>
      </p:graphicFrame>
      <p:sp>
        <p:nvSpPr>
          <p:cNvPr id="856" name="Google Shape;856;p99"/>
          <p:cNvSpPr txBox="1"/>
          <p:nvPr/>
        </p:nvSpPr>
        <p:spPr>
          <a:xfrm>
            <a:off x="1269358" y="262685"/>
            <a:ext cx="10468339" cy="334981"/>
          </a:xfrm>
          <a:prstGeom prst="rect">
            <a:avLst/>
          </a:prstGeom>
          <a:noFill/>
          <a:ln>
            <a:noFill/>
          </a:ln>
        </p:spPr>
        <p:txBody>
          <a:bodyPr anchorCtr="0" anchor="ctr" bIns="45700" lIns="91425" spcFirstLastPara="1" rIns="91425" wrap="square" tIns="45700">
            <a:noAutofit/>
          </a:bodyPr>
          <a:lstStyle/>
          <a:p>
            <a:pPr indent="0" lvl="0" marL="0" marR="0" rtl="1" algn="r">
              <a:lnSpc>
                <a:spcPct val="103750"/>
              </a:lnSpc>
              <a:spcBef>
                <a:spcPts val="0"/>
              </a:spcBef>
              <a:spcAft>
                <a:spcPts val="0"/>
              </a:spcAft>
              <a:buClr>
                <a:srgbClr val="AEABAB"/>
              </a:buClr>
              <a:buSzPts val="2000"/>
              <a:buFont typeface="Arial"/>
              <a:buNone/>
            </a:pPr>
            <a:r>
              <a:rPr b="1" i="0" lang="ar-MA" sz="1800" u="none" cap="none" strike="noStrike">
                <a:solidFill>
                  <a:schemeClr val="dk1"/>
                </a:solidFill>
                <a:latin typeface="Calibri"/>
                <a:ea typeface="Calibri"/>
                <a:cs typeface="Calibri"/>
                <a:sym typeface="Calibri"/>
              </a:rPr>
              <a:t>     أتعرف أركان الشرط وسياق توظيفه انطلاقا من مثال</a:t>
            </a:r>
            <a:endParaRPr b="0" i="0" sz="1400" u="none" cap="none" strike="noStrike">
              <a:solidFill>
                <a:schemeClr val="dk1"/>
              </a:solidFill>
              <a:latin typeface="Arial"/>
              <a:ea typeface="Arial"/>
              <a:cs typeface="Arial"/>
              <a:sym typeface="Arial"/>
            </a:endParaRPr>
          </a:p>
        </p:txBody>
      </p:sp>
      <p:sp>
        <p:nvSpPr>
          <p:cNvPr id="857" name="Google Shape;857;p99"/>
          <p:cNvSpPr txBox="1"/>
          <p:nvPr/>
        </p:nvSpPr>
        <p:spPr>
          <a:xfrm>
            <a:off x="1269358" y="545997"/>
            <a:ext cx="10161104" cy="470617"/>
          </a:xfrm>
          <a:prstGeom prst="rect">
            <a:avLst/>
          </a:prstGeom>
          <a:no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AEABAB"/>
              </a:buClr>
              <a:buSzPts val="1400"/>
              <a:buFont typeface="Calibri"/>
              <a:buNone/>
            </a:pPr>
            <a:r>
              <a:rPr b="0" i="1" lang="ar-MA" sz="1400" u="none" cap="none" strike="noStrike">
                <a:solidFill>
                  <a:srgbClr val="AEABAB"/>
                </a:solidFill>
                <a:latin typeface="Calibri"/>
                <a:ea typeface="Calibri"/>
                <a:cs typeface="Calibri"/>
                <a:sym typeface="Calibri"/>
              </a:rPr>
              <a:t>يوضح  المدرس للمتعلمين أركان الشرط  ووظيفته</a:t>
            </a:r>
            <a:r>
              <a:rPr b="0" i="1" lang="ar-MA" sz="1400" u="none" cap="none" strike="noStrike">
                <a:solidFill>
                  <a:srgbClr val="AEABAB"/>
                </a:solidFill>
                <a:latin typeface="Calibri"/>
                <a:ea typeface="Calibri"/>
                <a:cs typeface="Calibri"/>
                <a:sym typeface="Calibri"/>
              </a:rPr>
              <a:t> </a:t>
            </a:r>
            <a:r>
              <a:rPr b="0" i="1" lang="ar-MA" sz="1400" u="none" cap="none" strike="noStrike">
                <a:solidFill>
                  <a:srgbClr val="AEABAB"/>
                </a:solidFill>
                <a:latin typeface="Calibri"/>
                <a:ea typeface="Calibri"/>
                <a:cs typeface="Calibri"/>
                <a:sym typeface="Calibri"/>
              </a:rPr>
              <a:t>انطلاقا من مثال، ويبين كيفية التوصل إلى ذلك</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1" name="Shape 861"/>
        <p:cNvGrpSpPr/>
        <p:nvPr/>
      </p:nvGrpSpPr>
      <p:grpSpPr>
        <a:xfrm>
          <a:off x="0" y="0"/>
          <a:ext cx="0" cy="0"/>
          <a:chOff x="0" y="0"/>
          <a:chExt cx="0" cy="0"/>
        </a:xfrm>
      </p:grpSpPr>
      <p:pic>
        <p:nvPicPr>
          <p:cNvPr id="862" name="Google Shape;862;p100"/>
          <p:cNvPicPr preferRelativeResize="0"/>
          <p:nvPr/>
        </p:nvPicPr>
        <p:blipFill rotWithShape="1">
          <a:blip r:embed="rId3">
            <a:alphaModFix/>
          </a:blip>
          <a:srcRect b="0" l="0" r="0" t="0"/>
          <a:stretch/>
        </p:blipFill>
        <p:spPr>
          <a:xfrm>
            <a:off x="241941" y="286551"/>
            <a:ext cx="591916" cy="591916"/>
          </a:xfrm>
          <a:prstGeom prst="rect">
            <a:avLst/>
          </a:prstGeom>
          <a:noFill/>
          <a:ln>
            <a:noFill/>
          </a:ln>
        </p:spPr>
      </p:pic>
      <p:sp>
        <p:nvSpPr>
          <p:cNvPr id="863" name="Google Shape;863;p100"/>
          <p:cNvSpPr txBox="1"/>
          <p:nvPr>
            <p:ph type="title"/>
          </p:nvPr>
        </p:nvSpPr>
        <p:spPr>
          <a:xfrm>
            <a:off x="1341679" y="511807"/>
            <a:ext cx="10161104" cy="470617"/>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rgbClr val="AEAEAE"/>
              </a:buClr>
              <a:buSzPts val="1400"/>
              <a:buFont typeface="Calibri"/>
              <a:buNone/>
            </a:pPr>
            <a:r>
              <a:rPr lang="ar-MA" sz="1400">
                <a:solidFill>
                  <a:srgbClr val="AEAEAE"/>
                </a:solidFill>
              </a:rPr>
              <a:t>يختار  المدر س بعض الفوائد النحوية التي تخص مكونات الشرط</a:t>
            </a:r>
            <a:endParaRPr sz="1400">
              <a:solidFill>
                <a:srgbClr val="AEAEAE"/>
              </a:solidFill>
            </a:endParaRPr>
          </a:p>
        </p:txBody>
      </p:sp>
      <p:sp>
        <p:nvSpPr>
          <p:cNvPr id="864" name="Google Shape;864;p100"/>
          <p:cNvSpPr txBox="1"/>
          <p:nvPr/>
        </p:nvSpPr>
        <p:spPr>
          <a:xfrm>
            <a:off x="833858" y="250272"/>
            <a:ext cx="10570928"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EAE"/>
              </a:buClr>
              <a:buSzPts val="2000"/>
              <a:buFont typeface="Arial"/>
              <a:buNone/>
            </a:pPr>
            <a:r>
              <a:rPr b="1" i="0" lang="ar-MA" sz="2000" u="none" cap="none" strike="noStrike">
                <a:solidFill>
                  <a:srgbClr val="AEAEAE"/>
                </a:solidFill>
                <a:latin typeface="Calibri"/>
                <a:ea typeface="Calibri"/>
                <a:cs typeface="Calibri"/>
                <a:sym typeface="Calibri"/>
              </a:rPr>
              <a:t> </a:t>
            </a:r>
            <a:r>
              <a:rPr b="1" i="0" lang="ar-MA" sz="2000" u="none" cap="none" strike="noStrike">
                <a:solidFill>
                  <a:schemeClr val="dk1"/>
                </a:solidFill>
                <a:latin typeface="Calibri"/>
                <a:ea typeface="Calibri"/>
                <a:cs typeface="Calibri"/>
                <a:sym typeface="Calibri"/>
              </a:rPr>
              <a:t>أقدم فوائد أخرى تخص مكونات الشرط، وإعرابها</a:t>
            </a:r>
            <a:endParaRPr b="0" i="0" sz="1400" u="none" cap="none" strike="noStrike">
              <a:solidFill>
                <a:srgbClr val="000000"/>
              </a:solidFill>
              <a:latin typeface="Arial"/>
              <a:ea typeface="Arial"/>
              <a:cs typeface="Arial"/>
              <a:sym typeface="Arial"/>
            </a:endParaRPr>
          </a:p>
        </p:txBody>
      </p:sp>
      <p:graphicFrame>
        <p:nvGraphicFramePr>
          <p:cNvPr id="865" name="Google Shape;865;p100"/>
          <p:cNvGraphicFramePr/>
          <p:nvPr/>
        </p:nvGraphicFramePr>
        <p:xfrm>
          <a:off x="388926" y="1140002"/>
          <a:ext cx="3000000" cy="3000000"/>
        </p:xfrm>
        <a:graphic>
          <a:graphicData uri="http://schemas.openxmlformats.org/drawingml/2006/table">
            <a:tbl>
              <a:tblPr bandRow="1" firstRow="1">
                <a:noFill/>
                <a:tableStyleId>{3128BC2C-B8B2-41F5-9B30-3D08ADB65252}</a:tableStyleId>
              </a:tblPr>
              <a:tblGrid>
                <a:gridCol w="9320850"/>
                <a:gridCol w="2093300"/>
              </a:tblGrid>
              <a:tr h="419075">
                <a:tc>
                  <a:txBody>
                    <a:bodyPr/>
                    <a:lstStyle/>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rgbClr val="000000"/>
                          </a:solidFill>
                          <a:latin typeface="Arial"/>
                          <a:ea typeface="Arial"/>
                          <a:cs typeface="Arial"/>
                          <a:sym typeface="Arial"/>
                        </a:rPr>
                        <a:t>فوائد نحوية وأحكام</a:t>
                      </a:r>
                      <a:r>
                        <a:rPr b="1" lang="ar-MA" sz="2400" u="none" cap="none" strike="noStrike"/>
                        <a:t> إعرابية</a:t>
                      </a:r>
                      <a:endParaRPr sz="2400" u="none" cap="none" strike="noStrike"/>
                    </a:p>
                  </a:txBody>
                  <a:tcPr marT="45725" marB="45725" marR="91450" marL="91450" anchor="ctr">
                    <a:solidFill>
                      <a:srgbClr val="C0E4F5"/>
                    </a:solidFill>
                  </a:tcPr>
                </a:tc>
                <a:tc>
                  <a:txBody>
                    <a:bodyPr/>
                    <a:lstStyle/>
                    <a:p>
                      <a:pPr indent="0" lvl="0" marL="0" marR="0" rtl="1" algn="ctr">
                        <a:lnSpc>
                          <a:spcPct val="100000"/>
                        </a:lnSpc>
                        <a:spcBef>
                          <a:spcPts val="0"/>
                        </a:spcBef>
                        <a:spcAft>
                          <a:spcPts val="0"/>
                        </a:spcAft>
                        <a:buNone/>
                      </a:pPr>
                      <a:r>
                        <a:rPr b="1" i="0" lang="ar-MA" sz="2400" u="none" cap="none" strike="noStrike">
                          <a:solidFill>
                            <a:srgbClr val="000000"/>
                          </a:solidFill>
                          <a:latin typeface="Arial"/>
                          <a:ea typeface="Arial"/>
                          <a:cs typeface="Arial"/>
                          <a:sym typeface="Arial"/>
                        </a:rPr>
                        <a:t>مكونات الشرط</a:t>
                      </a:r>
                      <a:endParaRPr b="1" i="0" sz="2400" u="none" cap="none" strike="noStrike">
                        <a:solidFill>
                          <a:srgbClr val="000000"/>
                        </a:solidFill>
                        <a:latin typeface="Arial"/>
                        <a:ea typeface="Arial"/>
                        <a:cs typeface="Arial"/>
                        <a:sym typeface="Arial"/>
                      </a:endParaRPr>
                    </a:p>
                  </a:txBody>
                  <a:tcPr marT="45725" marB="45725" marR="91450" marL="91450" anchor="ctr">
                    <a:solidFill>
                      <a:srgbClr val="C0E4F5"/>
                    </a:solidFill>
                  </a:tcPr>
                </a:tc>
              </a:tr>
              <a:tr h="1201375">
                <a:tc>
                  <a:txBody>
                    <a:bodyPr/>
                    <a:lstStyle/>
                    <a:p>
                      <a:pPr indent="0" lvl="0" marL="0" marR="0" rtl="1" algn="just">
                        <a:lnSpc>
                          <a:spcPct val="100000"/>
                        </a:lnSpc>
                        <a:spcBef>
                          <a:spcPts val="0"/>
                        </a:spcBef>
                        <a:spcAft>
                          <a:spcPts val="0"/>
                        </a:spcAft>
                        <a:buClr>
                          <a:srgbClr val="000000"/>
                        </a:buClr>
                        <a:buSzPts val="1600"/>
                        <a:buFont typeface="Arial"/>
                        <a:buNone/>
                      </a:pPr>
                      <a:r>
                        <a:rPr b="1" i="0" lang="ar-MA" sz="1600" u="none" cap="none" strike="noStrike">
                          <a:solidFill>
                            <a:srgbClr val="000000"/>
                          </a:solidFill>
                          <a:latin typeface="Calibri"/>
                          <a:ea typeface="Calibri"/>
                          <a:cs typeface="Calibri"/>
                          <a:sym typeface="Calibri"/>
                        </a:rPr>
                        <a:t>- أدوات الشرط </a:t>
                      </a:r>
                      <a:r>
                        <a:rPr b="0" i="0" lang="ar-MA" sz="1600" u="none" cap="none" strike="noStrike">
                          <a:solidFill>
                            <a:srgbClr val="000000"/>
                          </a:solidFill>
                          <a:latin typeface="Calibri"/>
                          <a:ea typeface="Calibri"/>
                          <a:cs typeface="Calibri"/>
                          <a:sym typeface="Calibri"/>
                        </a:rPr>
                        <a:t>قسمان: </a:t>
                      </a:r>
                      <a:r>
                        <a:rPr b="0" i="0" lang="ar-MA" sz="1500" u="none" cap="none" strike="noStrike">
                          <a:solidFill>
                            <a:srgbClr val="000000"/>
                          </a:solidFill>
                          <a:latin typeface="Calibri"/>
                          <a:ea typeface="Calibri"/>
                          <a:cs typeface="Calibri"/>
                          <a:sym typeface="Calibri"/>
                        </a:rPr>
                        <a:t>حروف (إن، إذ ما، لو)، وأسماء (من، ما، متى، أين، أينما، أيان، مهما، أنى، كيفما، كلما، حيثما، أي، إذا، أما، لو، لولا، لما...).</a:t>
                      </a:r>
                      <a:endParaRPr b="0" i="0" sz="1500" u="none" cap="none" strike="noStrike">
                        <a:solidFill>
                          <a:srgbClr val="000000"/>
                        </a:solidFill>
                        <a:latin typeface="Calibri"/>
                        <a:ea typeface="Calibri"/>
                        <a:cs typeface="Calibri"/>
                        <a:sym typeface="Calibri"/>
                      </a:endParaRPr>
                    </a:p>
                    <a:p>
                      <a:pPr indent="0" lvl="0" marL="0" marR="0" rtl="1" algn="just">
                        <a:lnSpc>
                          <a:spcPct val="100000"/>
                        </a:lnSpc>
                        <a:spcBef>
                          <a:spcPts val="0"/>
                        </a:spcBef>
                        <a:spcAft>
                          <a:spcPts val="0"/>
                        </a:spcAft>
                        <a:buClr>
                          <a:srgbClr val="000000"/>
                        </a:buClr>
                        <a:buSzPts val="1600"/>
                        <a:buFont typeface="Arial"/>
                        <a:buNone/>
                      </a:pPr>
                      <a:r>
                        <a:rPr b="1" i="0" lang="ar-MA" sz="1600" u="none" cap="none" strike="noStrike">
                          <a:solidFill>
                            <a:srgbClr val="000000"/>
                          </a:solidFill>
                          <a:latin typeface="Calibri"/>
                          <a:ea typeface="Calibri"/>
                          <a:cs typeface="Calibri"/>
                          <a:sym typeface="Calibri"/>
                        </a:rPr>
                        <a:t>- </a:t>
                      </a:r>
                      <a:r>
                        <a:rPr b="0" i="0" lang="ar-MA" sz="1600" u="none" cap="none" strike="noStrike">
                          <a:solidFill>
                            <a:srgbClr val="000000"/>
                          </a:solidFill>
                          <a:latin typeface="Calibri"/>
                          <a:ea typeface="Calibri"/>
                          <a:cs typeface="Calibri"/>
                          <a:sym typeface="Calibri"/>
                        </a:rPr>
                        <a:t>تعرب </a:t>
                      </a:r>
                      <a:r>
                        <a:rPr b="1" i="0" lang="ar-MA" sz="1600" u="none" cap="none" strike="noStrike">
                          <a:solidFill>
                            <a:srgbClr val="000000"/>
                          </a:solidFill>
                          <a:latin typeface="Calibri"/>
                          <a:ea typeface="Calibri"/>
                          <a:cs typeface="Calibri"/>
                          <a:sym typeface="Calibri"/>
                        </a:rPr>
                        <a:t>أسماء الشرط </a:t>
                      </a:r>
                      <a:r>
                        <a:rPr b="0" i="0" lang="ar-MA" sz="1600" u="none" cap="none" strike="noStrike">
                          <a:solidFill>
                            <a:srgbClr val="000000"/>
                          </a:solidFill>
                          <a:latin typeface="Calibri"/>
                          <a:ea typeface="Calibri"/>
                          <a:cs typeface="Calibri"/>
                          <a:sym typeface="Calibri"/>
                        </a:rPr>
                        <a:t>حسب موقعها الإعرابي في الجملة.</a:t>
                      </a:r>
                      <a:endParaRPr/>
                    </a:p>
                    <a:p>
                      <a:pPr indent="0" lvl="0" marL="0" marR="0" rtl="1" algn="just">
                        <a:lnSpc>
                          <a:spcPct val="100000"/>
                        </a:lnSpc>
                        <a:spcBef>
                          <a:spcPts val="0"/>
                        </a:spcBef>
                        <a:spcAft>
                          <a:spcPts val="0"/>
                        </a:spcAft>
                        <a:buClr>
                          <a:srgbClr val="000000"/>
                        </a:buClr>
                        <a:buSzPts val="1600"/>
                        <a:buFont typeface="Arial"/>
                        <a:buNone/>
                      </a:pPr>
                      <a:r>
                        <a:rPr b="1" i="0" lang="ar-MA" sz="1600" u="none" cap="none" strike="noStrike">
                          <a:solidFill>
                            <a:srgbClr val="000000"/>
                          </a:solidFill>
                          <a:latin typeface="Calibri"/>
                          <a:ea typeface="Calibri"/>
                          <a:cs typeface="Calibri"/>
                          <a:sym typeface="Calibri"/>
                        </a:rPr>
                        <a:t>- </a:t>
                      </a:r>
                      <a:r>
                        <a:rPr b="0" i="0" lang="ar-MA" sz="1600" u="none" cap="none" strike="noStrike">
                          <a:solidFill>
                            <a:srgbClr val="000000"/>
                          </a:solidFill>
                          <a:latin typeface="Calibri"/>
                          <a:ea typeface="Calibri"/>
                          <a:cs typeface="Calibri"/>
                          <a:sym typeface="Calibri"/>
                        </a:rPr>
                        <a:t>كل أسماء الشرط مبنية باستثناء "أَيُّ".</a:t>
                      </a:r>
                      <a:endParaRPr/>
                    </a:p>
                    <a:p>
                      <a:pPr indent="0" lvl="0" marL="0" marR="0" rtl="1" algn="just">
                        <a:lnSpc>
                          <a:spcPct val="100000"/>
                        </a:lnSpc>
                        <a:spcBef>
                          <a:spcPts val="0"/>
                        </a:spcBef>
                        <a:spcAft>
                          <a:spcPts val="0"/>
                        </a:spcAft>
                        <a:buClr>
                          <a:srgbClr val="000000"/>
                        </a:buClr>
                        <a:buSzPts val="1600"/>
                        <a:buFont typeface="Arial"/>
                        <a:buNone/>
                      </a:pPr>
                      <a:r>
                        <a:rPr b="0" i="0" lang="ar-MA" sz="1600" u="none" cap="none" strike="noStrike">
                          <a:solidFill>
                            <a:srgbClr val="000000"/>
                          </a:solidFill>
                          <a:latin typeface="Calibri"/>
                          <a:ea typeface="Calibri"/>
                          <a:cs typeface="Calibri"/>
                          <a:sym typeface="Calibri"/>
                        </a:rPr>
                        <a:t>- كل أسماء الشرط الدالة على الظرفية (متى، أين، أينما، أيان، أنى، حيثما) تنصب على الظرفية، باستثناء "إذا" فإنها تعرب ظرفا لما يستقبل من الزمان، على أن جملة الشرط بعدها تكون في محل جر مضاف إليه.</a:t>
                      </a:r>
                      <a:endParaRPr b="0" i="0" sz="1600" u="none" cap="none" strike="noStrike">
                        <a:solidFill>
                          <a:srgbClr val="000000"/>
                        </a:solidFill>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400"/>
                        <a:buFont typeface="Arial"/>
                        <a:buNone/>
                      </a:pPr>
                      <a:r>
                        <a:rPr b="0" i="0" lang="ar-MA" sz="2400" u="none" cap="none" strike="noStrike">
                          <a:solidFill>
                            <a:srgbClr val="000000"/>
                          </a:solidFill>
                          <a:latin typeface="Calibri"/>
                          <a:ea typeface="Calibri"/>
                          <a:cs typeface="Calibri"/>
                          <a:sym typeface="Calibri"/>
                        </a:rPr>
                        <a:t>أدوات الشرط</a:t>
                      </a:r>
                      <a:endParaRPr/>
                    </a:p>
                  </a:txBody>
                  <a:tcPr marT="45725" marB="45725" marR="91450" marL="91450" anchor="ctr"/>
                </a:tc>
              </a:tr>
              <a:tr h="2318900">
                <a:tc>
                  <a:txBody>
                    <a:bodyPr/>
                    <a:lstStyle/>
                    <a:p>
                      <a:pPr indent="0" lvl="0" marL="0" marR="0" rtl="1" algn="r">
                        <a:lnSpc>
                          <a:spcPct val="100000"/>
                        </a:lnSpc>
                        <a:spcBef>
                          <a:spcPts val="0"/>
                        </a:spcBef>
                        <a:spcAft>
                          <a:spcPts val="0"/>
                        </a:spcAft>
                        <a:buClr>
                          <a:srgbClr val="000000"/>
                        </a:buClr>
                        <a:buSzPts val="1600"/>
                        <a:buFont typeface="Arial"/>
                        <a:buNone/>
                      </a:pPr>
                      <a:r>
                        <a:rPr b="1" lang="ar-MA" sz="1600" u="none" cap="none" strike="noStrike">
                          <a:latin typeface="Calibri"/>
                          <a:ea typeface="Calibri"/>
                          <a:cs typeface="Calibri"/>
                          <a:sym typeface="Calibri"/>
                        </a:rPr>
                        <a:t>مَنْ يَجْتَهِدْ يَنْجَحْ.</a:t>
                      </a:r>
                      <a:endParaRPr/>
                    </a:p>
                    <a:p>
                      <a:pPr indent="0" lvl="0" marL="0" marR="0" rtl="1" algn="r">
                        <a:lnSpc>
                          <a:spcPct val="100000"/>
                        </a:lnSpc>
                        <a:spcBef>
                          <a:spcPts val="0"/>
                        </a:spcBef>
                        <a:spcAft>
                          <a:spcPts val="0"/>
                        </a:spcAft>
                        <a:buClr>
                          <a:srgbClr val="000000"/>
                        </a:buClr>
                        <a:buSzPts val="1600"/>
                        <a:buFont typeface="Arial"/>
                        <a:buNone/>
                      </a:pPr>
                      <a:r>
                        <a:rPr lang="ar-MA" sz="1600" u="none" cap="none" strike="noStrike">
                          <a:latin typeface="Calibri"/>
                          <a:ea typeface="Calibri"/>
                          <a:cs typeface="Calibri"/>
                          <a:sym typeface="Calibri"/>
                        </a:rPr>
                        <a:t>- </a:t>
                      </a:r>
                      <a:r>
                        <a:rPr b="1" i="0" lang="ar-MA" sz="1600" u="none" cap="none" strike="noStrike">
                          <a:solidFill>
                            <a:srgbClr val="000000"/>
                          </a:solidFill>
                          <a:latin typeface="Calibri"/>
                          <a:ea typeface="Calibri"/>
                          <a:cs typeface="Calibri"/>
                          <a:sym typeface="Calibri"/>
                        </a:rPr>
                        <a:t>مَنْ</a:t>
                      </a:r>
                      <a:r>
                        <a:rPr lang="ar-MA" sz="1600" u="none" cap="none" strike="noStrike">
                          <a:latin typeface="Calibri"/>
                          <a:ea typeface="Calibri"/>
                          <a:cs typeface="Calibri"/>
                          <a:sym typeface="Calibri"/>
                        </a:rPr>
                        <a:t>: </a:t>
                      </a:r>
                      <a:r>
                        <a:rPr lang="ar-MA" sz="1600">
                          <a:latin typeface="Calibri"/>
                          <a:ea typeface="Calibri"/>
                          <a:cs typeface="Calibri"/>
                          <a:sym typeface="Calibri"/>
                        </a:rPr>
                        <a:t>اسم</a:t>
                      </a:r>
                      <a:r>
                        <a:rPr lang="ar-MA" sz="1600" u="none" cap="none" strike="noStrike">
                          <a:latin typeface="Calibri"/>
                          <a:ea typeface="Calibri"/>
                          <a:cs typeface="Calibri"/>
                          <a:sym typeface="Calibri"/>
                        </a:rPr>
                        <a:t> شرط جازم، مبنية على السكون في محل رفع مبتدأ.</a:t>
                      </a:r>
                      <a:endParaRPr/>
                    </a:p>
                    <a:p>
                      <a:pPr indent="0" lvl="0" marL="0" marR="0" rtl="1" algn="r">
                        <a:lnSpc>
                          <a:spcPct val="100000"/>
                        </a:lnSpc>
                        <a:spcBef>
                          <a:spcPts val="0"/>
                        </a:spcBef>
                        <a:spcAft>
                          <a:spcPts val="0"/>
                        </a:spcAft>
                        <a:buNone/>
                      </a:pPr>
                      <a:r>
                        <a:rPr lang="ar-MA" sz="1600" u="none" cap="none" strike="noStrike">
                          <a:latin typeface="Calibri"/>
                          <a:ea typeface="Calibri"/>
                          <a:cs typeface="Calibri"/>
                          <a:sym typeface="Calibri"/>
                        </a:rPr>
                        <a:t>- </a:t>
                      </a:r>
                      <a:r>
                        <a:rPr b="1" lang="ar-MA" sz="1600" u="none" cap="none" strike="noStrike">
                          <a:latin typeface="Calibri"/>
                          <a:ea typeface="Calibri"/>
                          <a:cs typeface="Calibri"/>
                          <a:sym typeface="Calibri"/>
                        </a:rPr>
                        <a:t>يَجْتَهِدْ</a:t>
                      </a:r>
                      <a:r>
                        <a:rPr lang="ar-MA" sz="1600" u="none" cap="none" strike="noStrike">
                          <a:latin typeface="Calibri"/>
                          <a:ea typeface="Calibri"/>
                          <a:cs typeface="Calibri"/>
                          <a:sym typeface="Calibri"/>
                        </a:rPr>
                        <a:t>: فعل مضارع مجزوم، وعلامة جزمه السكون الظاهر على آخره. وهو فعل الشرط. والفاعل ضمير مستتر تقديره هو.</a:t>
                      </a:r>
                      <a:endParaRPr/>
                    </a:p>
                    <a:p>
                      <a:pPr indent="0" lvl="0" marL="0" marR="0" rtl="1" algn="r">
                        <a:lnSpc>
                          <a:spcPct val="100000"/>
                        </a:lnSpc>
                        <a:spcBef>
                          <a:spcPts val="0"/>
                        </a:spcBef>
                        <a:spcAft>
                          <a:spcPts val="0"/>
                        </a:spcAft>
                        <a:buClr>
                          <a:srgbClr val="000000"/>
                        </a:buClr>
                        <a:buSzPts val="1600"/>
                        <a:buFont typeface="Arial"/>
                        <a:buNone/>
                      </a:pPr>
                      <a:r>
                        <a:rPr lang="ar-MA" sz="1600" u="none" cap="none" strike="noStrike">
                          <a:latin typeface="Calibri"/>
                          <a:ea typeface="Calibri"/>
                          <a:cs typeface="Calibri"/>
                          <a:sym typeface="Calibri"/>
                        </a:rPr>
                        <a:t>- </a:t>
                      </a:r>
                      <a:r>
                        <a:rPr b="1" lang="ar-MA" sz="1600" u="none" cap="none" strike="noStrike">
                          <a:latin typeface="Calibri"/>
                          <a:ea typeface="Calibri"/>
                          <a:cs typeface="Calibri"/>
                          <a:sym typeface="Calibri"/>
                        </a:rPr>
                        <a:t>يَنْجَحْ: </a:t>
                      </a:r>
                      <a:r>
                        <a:rPr b="0" lang="ar-MA" sz="1400" u="none" cap="none" strike="noStrike">
                          <a:latin typeface="Calibri"/>
                          <a:ea typeface="Calibri"/>
                          <a:cs typeface="Calibri"/>
                          <a:sym typeface="Calibri"/>
                        </a:rPr>
                        <a:t>فعل مضارع واقع في جواب  الشرط، مجزوم، وعلامة جزمه السكون </a:t>
                      </a:r>
                      <a:r>
                        <a:rPr lang="ar-MA" sz="1400" u="none" cap="none" strike="noStrike">
                          <a:latin typeface="Calibri"/>
                          <a:ea typeface="Calibri"/>
                          <a:cs typeface="Calibri"/>
                          <a:sym typeface="Calibri"/>
                        </a:rPr>
                        <a:t>الظاهر </a:t>
                      </a:r>
                      <a:r>
                        <a:rPr lang="ar-MA" sz="1600" u="none" cap="none" strike="noStrike">
                          <a:latin typeface="Calibri"/>
                          <a:ea typeface="Calibri"/>
                          <a:cs typeface="Calibri"/>
                          <a:sym typeface="Calibri"/>
                        </a:rPr>
                        <a:t>على آخره. والفاعل ضمير مستتر تقديره هو.</a:t>
                      </a:r>
                      <a:endParaRPr sz="1600" u="none" cap="none" strike="noStrike">
                        <a:latin typeface="Calibri"/>
                        <a:ea typeface="Calibri"/>
                        <a:cs typeface="Calibri"/>
                        <a:sym typeface="Calibri"/>
                      </a:endParaRPr>
                    </a:p>
                    <a:p>
                      <a:pPr indent="0" lvl="0" marL="0" rtl="1" algn="r">
                        <a:spcBef>
                          <a:spcPts val="0"/>
                        </a:spcBef>
                        <a:spcAft>
                          <a:spcPts val="0"/>
                        </a:spcAft>
                        <a:buClr>
                          <a:schemeClr val="dk1"/>
                        </a:buClr>
                        <a:buFont typeface="Arial"/>
                        <a:buNone/>
                      </a:pPr>
                      <a:r>
                        <a:rPr lang="ar-MA" sz="1600">
                          <a:solidFill>
                            <a:schemeClr val="dk1"/>
                          </a:solidFill>
                          <a:latin typeface="Calibri"/>
                          <a:ea typeface="Calibri"/>
                          <a:cs typeface="Calibri"/>
                          <a:sym typeface="Calibri"/>
                        </a:rPr>
                        <a:t>- </a:t>
                      </a:r>
                      <a:r>
                        <a:rPr lang="ar-MA" sz="1600">
                          <a:solidFill>
                            <a:schemeClr val="dk1"/>
                          </a:solidFill>
                          <a:latin typeface="Calibri"/>
                          <a:ea typeface="Calibri"/>
                          <a:cs typeface="Calibri"/>
                          <a:sym typeface="Calibri"/>
                        </a:rPr>
                        <a:t>وجملة الشرط في محل رفع خبر للمبتدأ "من".</a:t>
                      </a:r>
                      <a:endParaRPr sz="1600">
                        <a:latin typeface="Calibri"/>
                        <a:ea typeface="Calibri"/>
                        <a:cs typeface="Calibri"/>
                        <a:sym typeface="Calibri"/>
                      </a:endParaRPr>
                    </a:p>
                    <a:p>
                      <a:pPr indent="0" lvl="0" marL="0" marR="0" rtl="1" algn="r">
                        <a:lnSpc>
                          <a:spcPct val="100000"/>
                        </a:lnSpc>
                        <a:spcBef>
                          <a:spcPts val="0"/>
                        </a:spcBef>
                        <a:spcAft>
                          <a:spcPts val="0"/>
                        </a:spcAft>
                        <a:buNone/>
                      </a:pPr>
                      <a:r>
                        <a:rPr b="1" i="0" lang="ar-MA" sz="1600" u="none" cap="none" strike="noStrike">
                          <a:solidFill>
                            <a:srgbClr val="000000"/>
                          </a:solidFill>
                          <a:latin typeface="Calibri"/>
                          <a:ea typeface="Calibri"/>
                          <a:cs typeface="Calibri"/>
                          <a:sym typeface="Calibri"/>
                        </a:rPr>
                        <a:t>إِنْ تَقْتَصِدْ، تُوَفِّرْ مالًا.</a:t>
                      </a:r>
                      <a:endParaRPr/>
                    </a:p>
                    <a:p>
                      <a:pPr indent="0" lvl="0" marL="0" marR="0" rtl="1" algn="r">
                        <a:lnSpc>
                          <a:spcPct val="100000"/>
                        </a:lnSpc>
                        <a:spcBef>
                          <a:spcPts val="0"/>
                        </a:spcBef>
                        <a:spcAft>
                          <a:spcPts val="0"/>
                        </a:spcAft>
                        <a:buNone/>
                      </a:pPr>
                      <a:r>
                        <a:rPr b="1" i="0" lang="ar-MA" sz="1600" u="none" cap="none" strike="noStrike">
                          <a:solidFill>
                            <a:srgbClr val="000000"/>
                          </a:solidFill>
                          <a:latin typeface="Calibri"/>
                          <a:ea typeface="Calibri"/>
                          <a:cs typeface="Calibri"/>
                          <a:sym typeface="Calibri"/>
                        </a:rPr>
                        <a:t>إِنْ: </a:t>
                      </a:r>
                      <a:r>
                        <a:rPr lang="ar-MA" sz="1600" u="none" cap="none" strike="noStrike">
                          <a:latin typeface="Calibri"/>
                          <a:ea typeface="Calibri"/>
                          <a:cs typeface="Calibri"/>
                          <a:sym typeface="Calibri"/>
                        </a:rPr>
                        <a:t>حرف شرط </a:t>
                      </a:r>
                      <a:r>
                        <a:rPr b="0" i="0" lang="ar-MA" sz="1600" u="none" cap="none" strike="noStrike">
                          <a:solidFill>
                            <a:srgbClr val="000000"/>
                          </a:solidFill>
                          <a:latin typeface="Calibri"/>
                          <a:ea typeface="Calibri"/>
                          <a:cs typeface="Calibri"/>
                          <a:sym typeface="Calibri"/>
                        </a:rPr>
                        <a:t>مبني على السكون لا محل له من الإعراب. </a:t>
                      </a:r>
                      <a:endParaRPr/>
                    </a:p>
                    <a:p>
                      <a:pPr indent="0" lvl="0" marL="0" marR="0" rtl="1" algn="r">
                        <a:lnSpc>
                          <a:spcPct val="100000"/>
                        </a:lnSpc>
                        <a:spcBef>
                          <a:spcPts val="0"/>
                        </a:spcBef>
                        <a:spcAft>
                          <a:spcPts val="0"/>
                        </a:spcAft>
                        <a:buNone/>
                      </a:pPr>
                      <a:r>
                        <a:rPr b="1" i="0" lang="ar-MA" sz="1600" u="none" cap="none" strike="noStrike">
                          <a:solidFill>
                            <a:srgbClr val="000000"/>
                          </a:solidFill>
                          <a:latin typeface="Calibri"/>
                          <a:ea typeface="Calibri"/>
                          <a:cs typeface="Calibri"/>
                          <a:sym typeface="Calibri"/>
                        </a:rPr>
                        <a:t>تَقْتَصِدْ: </a:t>
                      </a:r>
                      <a:r>
                        <a:rPr lang="ar-MA" sz="1600" u="none" cap="none" strike="noStrike">
                          <a:latin typeface="Calibri"/>
                          <a:ea typeface="Calibri"/>
                          <a:cs typeface="Calibri"/>
                          <a:sym typeface="Calibri"/>
                        </a:rPr>
                        <a:t>فعل مضارع مجزوم، وعلامة جزمه السكون الظاهر على آخره. وهو فعل الشرط. والفاعل ضمير مستتر تقديره أنت.</a:t>
                      </a:r>
                      <a:endParaRPr/>
                    </a:p>
                    <a:p>
                      <a:pPr indent="0" lvl="0" marL="0" marR="0" rtl="1" algn="r">
                        <a:lnSpc>
                          <a:spcPct val="100000"/>
                        </a:lnSpc>
                        <a:spcBef>
                          <a:spcPts val="0"/>
                        </a:spcBef>
                        <a:spcAft>
                          <a:spcPts val="0"/>
                        </a:spcAft>
                        <a:buNone/>
                      </a:pPr>
                      <a:r>
                        <a:rPr b="1" i="0" lang="ar-MA" sz="1600" u="none" cap="none" strike="noStrike">
                          <a:solidFill>
                            <a:srgbClr val="000000"/>
                          </a:solidFill>
                          <a:latin typeface="Calibri"/>
                          <a:ea typeface="Calibri"/>
                          <a:cs typeface="Calibri"/>
                          <a:sym typeface="Calibri"/>
                        </a:rPr>
                        <a:t>تُوَفِّرْ: </a:t>
                      </a:r>
                      <a:r>
                        <a:rPr b="0" lang="ar-MA" sz="1600" u="none" cap="none" strike="noStrike">
                          <a:latin typeface="Calibri"/>
                          <a:ea typeface="Calibri"/>
                          <a:cs typeface="Calibri"/>
                          <a:sym typeface="Calibri"/>
                        </a:rPr>
                        <a:t>فعل مضارع واقع في جواب  الشرط، مجزوم، وعلامة جزمه السكون الظاهر على آخره. . والفاعل ضمير مستتر تقديره أنت.</a:t>
                      </a:r>
                      <a:endParaRPr/>
                    </a:p>
                    <a:p>
                      <a:pPr indent="0" lvl="0" marL="0" marR="0" rtl="1" algn="r">
                        <a:lnSpc>
                          <a:spcPct val="100000"/>
                        </a:lnSpc>
                        <a:spcBef>
                          <a:spcPts val="0"/>
                        </a:spcBef>
                        <a:spcAft>
                          <a:spcPts val="0"/>
                        </a:spcAft>
                        <a:buNone/>
                      </a:pPr>
                      <a:r>
                        <a:rPr b="1" i="0" lang="ar-MA" sz="1600" u="none" cap="none" strike="noStrike">
                          <a:solidFill>
                            <a:srgbClr val="000000"/>
                          </a:solidFill>
                          <a:latin typeface="Calibri"/>
                          <a:ea typeface="Calibri"/>
                          <a:cs typeface="Calibri"/>
                          <a:sym typeface="Calibri"/>
                        </a:rPr>
                        <a:t>مالًا: </a:t>
                      </a:r>
                      <a:r>
                        <a:rPr b="0" i="0" lang="ar-MA" sz="1600" u="none" cap="none" strike="noStrike">
                          <a:solidFill>
                            <a:srgbClr val="000000"/>
                          </a:solidFill>
                          <a:latin typeface="Calibri"/>
                          <a:ea typeface="Calibri"/>
                          <a:cs typeface="Calibri"/>
                          <a:sym typeface="Calibri"/>
                        </a:rPr>
                        <a:t>مفعول به منصوب، وعلامة نصبه الفتحة الظاهرة على آخره.</a:t>
                      </a:r>
                      <a:endParaRPr b="0" sz="1600" u="none" cap="none" strike="noStrike">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400"/>
                        <a:buFont typeface="Arial"/>
                        <a:buNone/>
                      </a:pPr>
                      <a:r>
                        <a:rPr b="0" i="0" lang="ar-MA" sz="2400" u="none" cap="none" strike="noStrike">
                          <a:solidFill>
                            <a:srgbClr val="000000"/>
                          </a:solidFill>
                          <a:latin typeface="Calibri"/>
                          <a:ea typeface="Calibri"/>
                          <a:cs typeface="Calibri"/>
                          <a:sym typeface="Calibri"/>
                        </a:rPr>
                        <a:t>إعراب جملة الشرط</a:t>
                      </a:r>
                      <a:endParaRPr/>
                    </a:p>
                    <a:p>
                      <a:pPr indent="0" lvl="0" marL="0" marR="0" rtl="0" algn="ctr">
                        <a:lnSpc>
                          <a:spcPct val="100000"/>
                        </a:lnSpc>
                        <a:spcBef>
                          <a:spcPts val="0"/>
                        </a:spcBef>
                        <a:spcAft>
                          <a:spcPts val="0"/>
                        </a:spcAft>
                        <a:buClr>
                          <a:srgbClr val="000000"/>
                        </a:buClr>
                        <a:buSzPts val="2400"/>
                        <a:buFont typeface="Arial"/>
                        <a:buNone/>
                      </a:pPr>
                      <a:r>
                        <a:rPr b="0" i="0" lang="ar-MA" sz="2400" u="none" cap="none" strike="noStrike">
                          <a:solidFill>
                            <a:srgbClr val="000000"/>
                          </a:solidFill>
                          <a:latin typeface="Calibri"/>
                          <a:ea typeface="Calibri"/>
                          <a:cs typeface="Calibri"/>
                          <a:sym typeface="Calibri"/>
                        </a:rPr>
                        <a:t>(نموذج إعرابي)</a:t>
                      </a:r>
                      <a:endParaRPr/>
                    </a:p>
                  </a:txBody>
                  <a:tcPr marT="45725" marB="45725" marR="91450" marL="91450" anchor="ctr"/>
                </a:tc>
              </a:tr>
              <a:tr h="969750">
                <a:tc>
                  <a:txBody>
                    <a:bodyPr/>
                    <a:lstStyle/>
                    <a:p>
                      <a:pPr indent="0" lvl="0" marL="0" marR="0" rtl="1" algn="r">
                        <a:lnSpc>
                          <a:spcPct val="100000"/>
                        </a:lnSpc>
                        <a:spcBef>
                          <a:spcPts val="0"/>
                        </a:spcBef>
                        <a:spcAft>
                          <a:spcPts val="0"/>
                        </a:spcAft>
                        <a:buNone/>
                      </a:pPr>
                      <a:r>
                        <a:rPr b="0" lang="ar-MA" sz="1800" u="none" cap="none" strike="noStrike">
                          <a:latin typeface="Calibri"/>
                          <a:ea typeface="Calibri"/>
                          <a:cs typeface="Calibri"/>
                          <a:sym typeface="Calibri"/>
                        </a:rPr>
                        <a:t>- يتعين قرن جواب الشرط بالفاء التي تقع في جوابه عندما لا يصح البدء بها في فعل الشرط.</a:t>
                      </a:r>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400"/>
                        <a:buFont typeface="Arial"/>
                        <a:buNone/>
                      </a:pPr>
                      <a:r>
                        <a:rPr b="0" i="0" lang="ar-MA" sz="2400" u="none" cap="none" strike="noStrike">
                          <a:solidFill>
                            <a:srgbClr val="000000"/>
                          </a:solidFill>
                          <a:latin typeface="Calibri"/>
                          <a:ea typeface="Calibri"/>
                          <a:cs typeface="Calibri"/>
                          <a:sym typeface="Calibri"/>
                        </a:rPr>
                        <a:t>الفاء الواقعة في جواب الشرط</a:t>
                      </a:r>
                      <a:endParaRPr/>
                    </a:p>
                  </a:txBody>
                  <a:tcPr marT="45725" marB="45725" marR="91450" marL="91450" anchor="ct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9" name="Shape 869"/>
        <p:cNvGrpSpPr/>
        <p:nvPr/>
      </p:nvGrpSpPr>
      <p:grpSpPr>
        <a:xfrm>
          <a:off x="0" y="0"/>
          <a:ext cx="0" cy="0"/>
          <a:chOff x="0" y="0"/>
          <a:chExt cx="0" cy="0"/>
        </a:xfrm>
      </p:grpSpPr>
      <p:pic>
        <p:nvPicPr>
          <p:cNvPr id="870" name="Google Shape;870;p25"/>
          <p:cNvPicPr preferRelativeResize="0"/>
          <p:nvPr/>
        </p:nvPicPr>
        <p:blipFill rotWithShape="1">
          <a:blip r:embed="rId3">
            <a:alphaModFix/>
          </a:blip>
          <a:srcRect b="0" l="0" r="0" t="0"/>
          <a:stretch/>
        </p:blipFill>
        <p:spPr>
          <a:xfrm>
            <a:off x="241941" y="286551"/>
            <a:ext cx="591916" cy="591916"/>
          </a:xfrm>
          <a:prstGeom prst="rect">
            <a:avLst/>
          </a:prstGeom>
          <a:noFill/>
          <a:ln>
            <a:noFill/>
          </a:ln>
        </p:spPr>
      </p:pic>
      <p:sp>
        <p:nvSpPr>
          <p:cNvPr id="871" name="Google Shape;871;p25"/>
          <p:cNvSpPr txBox="1"/>
          <p:nvPr>
            <p:ph type="title"/>
          </p:nvPr>
        </p:nvSpPr>
        <p:spPr>
          <a:xfrm>
            <a:off x="1341679" y="511807"/>
            <a:ext cx="10161104" cy="470617"/>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rgbClr val="AEAEAE"/>
              </a:buClr>
              <a:buSzPts val="1400"/>
              <a:buFont typeface="Calibri"/>
              <a:buNone/>
            </a:pPr>
            <a:r>
              <a:rPr lang="ar-MA" sz="1400">
                <a:solidFill>
                  <a:srgbClr val="AEAEAE"/>
                </a:solidFill>
              </a:rPr>
              <a:t>يستثمر المدر س الخطاطة في تلخيص ما تم التوصل إليه مع التركيز على وظيفة الشرط وتعريفه</a:t>
            </a:r>
            <a:endParaRPr sz="1400">
              <a:solidFill>
                <a:srgbClr val="AEAEAE"/>
              </a:solidFill>
            </a:endParaRPr>
          </a:p>
        </p:txBody>
      </p:sp>
      <p:sp>
        <p:nvSpPr>
          <p:cNvPr id="872" name="Google Shape;872;p25"/>
          <p:cNvSpPr txBox="1"/>
          <p:nvPr/>
        </p:nvSpPr>
        <p:spPr>
          <a:xfrm>
            <a:off x="1120878" y="250272"/>
            <a:ext cx="10283908"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EAE"/>
              </a:buClr>
              <a:buSzPts val="2000"/>
              <a:buFont typeface="Arial"/>
              <a:buNone/>
            </a:pPr>
            <a:r>
              <a:rPr b="1" i="0" lang="ar-MA" sz="2000" u="none" cap="none" strike="noStrike">
                <a:solidFill>
                  <a:srgbClr val="AEAEAE"/>
                </a:solidFill>
                <a:latin typeface="Calibri"/>
                <a:ea typeface="Calibri"/>
                <a:cs typeface="Calibri"/>
                <a:sym typeface="Calibri"/>
              </a:rPr>
              <a:t> ألخص ما تم تعرفه بخصوص الشرط ووظيفته ومكوناته ( الكراسة، ص: 38)</a:t>
            </a:r>
            <a:endParaRPr/>
          </a:p>
        </p:txBody>
      </p:sp>
      <p:pic>
        <p:nvPicPr>
          <p:cNvPr descr="Une image contenant texte, capture d’écran, Police, Graphique&#10;&#10;Le contenu généré par l’IA peut être incorrect." id="873" name="Google Shape;873;p25"/>
          <p:cNvPicPr preferRelativeResize="0"/>
          <p:nvPr/>
        </p:nvPicPr>
        <p:blipFill rotWithShape="1">
          <a:blip r:embed="rId4">
            <a:alphaModFix/>
          </a:blip>
          <a:srcRect b="0" l="0" r="0" t="0"/>
          <a:stretch/>
        </p:blipFill>
        <p:spPr>
          <a:xfrm>
            <a:off x="1052052" y="1435510"/>
            <a:ext cx="10352734" cy="4562167"/>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21000">
              <a:srgbClr val="FFFFFF"/>
            </a:gs>
            <a:gs pos="41000">
              <a:srgbClr val="1D6FA9"/>
            </a:gs>
            <a:gs pos="100000">
              <a:srgbClr val="FFFFFF"/>
            </a:gs>
          </a:gsLst>
          <a:path path="circle">
            <a:fillToRect b="50%" l="50%" r="50%" t="50%"/>
          </a:path>
          <a:tileRect/>
        </a:gradFill>
      </p:bgPr>
    </p:bg>
    <p:spTree>
      <p:nvGrpSpPr>
        <p:cNvPr id="877" name="Shape 877"/>
        <p:cNvGrpSpPr/>
        <p:nvPr/>
      </p:nvGrpSpPr>
      <p:grpSpPr>
        <a:xfrm>
          <a:off x="0" y="0"/>
          <a:ext cx="0" cy="0"/>
          <a:chOff x="0" y="0"/>
          <a:chExt cx="0" cy="0"/>
        </a:xfrm>
      </p:grpSpPr>
      <p:grpSp>
        <p:nvGrpSpPr>
          <p:cNvPr id="878" name="Google Shape;878;p26"/>
          <p:cNvGrpSpPr/>
          <p:nvPr/>
        </p:nvGrpSpPr>
        <p:grpSpPr>
          <a:xfrm>
            <a:off x="812159" y="829917"/>
            <a:ext cx="10567685" cy="5198169"/>
            <a:chOff x="2184400" y="1402025"/>
            <a:chExt cx="7823200" cy="4942038"/>
          </a:xfrm>
        </p:grpSpPr>
        <p:sp>
          <p:nvSpPr>
            <p:cNvPr id="879" name="Google Shape;879;p26"/>
            <p:cNvSpPr/>
            <p:nvPr/>
          </p:nvSpPr>
          <p:spPr>
            <a:xfrm>
              <a:off x="2184400" y="1402025"/>
              <a:ext cx="7823200" cy="4942038"/>
            </a:xfrm>
            <a:prstGeom prst="roundRect">
              <a:avLst>
                <a:gd fmla="val 2665" name="adj"/>
              </a:avLst>
            </a:prstGeom>
            <a:solidFill>
              <a:srgbClr val="0F9ED5"/>
            </a:solidFill>
            <a:ln cap="flat" cmpd="sng" w="19050">
              <a:solidFill>
                <a:srgbClr val="0F9ED5"/>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880" name="Google Shape;880;p26"/>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chemeClr val="lt1"/>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F9ED5"/>
                </a:buClr>
                <a:buSzPts val="4400"/>
                <a:buFont typeface="Calibri"/>
                <a:buNone/>
              </a:pPr>
              <a:r>
                <a:rPr b="1" i="0" lang="ar-MA" sz="4400" u="none" cap="none" strike="noStrike">
                  <a:solidFill>
                    <a:srgbClr val="0F9ED5"/>
                  </a:solidFill>
                  <a:latin typeface="Calibri"/>
                  <a:ea typeface="Calibri"/>
                  <a:cs typeface="Calibri"/>
                  <a:sym typeface="Calibri"/>
                </a:rPr>
                <a:t>الممارسة الموجهة الجماعية</a:t>
              </a:r>
              <a:endParaRPr b="1" i="0" sz="4400" u="none" cap="none" strike="noStrike">
                <a:solidFill>
                  <a:srgbClr val="0F9ED5"/>
                </a:solidFill>
                <a:latin typeface="Calibri"/>
                <a:ea typeface="Calibri"/>
                <a:cs typeface="Calibri"/>
                <a:sym typeface="Calibri"/>
              </a:endParaRPr>
            </a:p>
          </p:txBody>
        </p:sp>
      </p:grpSp>
      <p:grpSp>
        <p:nvGrpSpPr>
          <p:cNvPr id="881" name="Google Shape;881;p26"/>
          <p:cNvGrpSpPr/>
          <p:nvPr/>
        </p:nvGrpSpPr>
        <p:grpSpPr>
          <a:xfrm>
            <a:off x="8796759" y="4917801"/>
            <a:ext cx="2425143" cy="936371"/>
            <a:chOff x="8796759" y="4917801"/>
            <a:chExt cx="2425142" cy="936370"/>
          </a:xfrm>
        </p:grpSpPr>
        <p:sp>
          <p:nvSpPr>
            <p:cNvPr id="882" name="Google Shape;882;p26"/>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883" name="Google Shape;883;p26"/>
            <p:cNvSpPr/>
            <p:nvPr/>
          </p:nvSpPr>
          <p:spPr>
            <a:xfrm>
              <a:off x="8796759" y="5060928"/>
              <a:ext cx="1569327"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chemeClr val="lt1"/>
                </a:buClr>
                <a:buSzPts val="3600"/>
                <a:buFont typeface="Arial"/>
                <a:buNone/>
              </a:pPr>
              <a:r>
                <a:t/>
              </a:r>
              <a:endParaRPr b="1" i="0" sz="3600" u="none" cap="none" strike="noStrike">
                <a:solidFill>
                  <a:srgbClr val="000000"/>
                </a:solidFill>
                <a:latin typeface="Calibri"/>
                <a:ea typeface="Calibri"/>
                <a:cs typeface="Calibri"/>
                <a:sym typeface="Calibri"/>
              </a:endParaRPr>
            </a:p>
          </p:txBody>
        </p:sp>
      </p:grpSp>
      <p:pic>
        <p:nvPicPr>
          <p:cNvPr id="884" name="Google Shape;884;p26"/>
          <p:cNvPicPr preferRelativeResize="0"/>
          <p:nvPr/>
        </p:nvPicPr>
        <p:blipFill rotWithShape="1">
          <a:blip r:embed="rId4">
            <a:alphaModFix/>
          </a:blip>
          <a:srcRect b="0" l="0" r="0" t="0"/>
          <a:stretch/>
        </p:blipFill>
        <p:spPr>
          <a:xfrm>
            <a:off x="4992506" y="1398207"/>
            <a:ext cx="2206989" cy="2206989"/>
          </a:xfrm>
          <a:prstGeom prst="rect">
            <a:avLst/>
          </a:prstGeom>
          <a:noFill/>
          <a:ln>
            <a:noFill/>
          </a:ln>
        </p:spPr>
      </p:pic>
      <p:sp>
        <p:nvSpPr>
          <p:cNvPr id="885" name="Google Shape;885;p26"/>
          <p:cNvSpPr/>
          <p:nvPr/>
        </p:nvSpPr>
        <p:spPr>
          <a:xfrm>
            <a:off x="8664315" y="5060928"/>
            <a:ext cx="1701772"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3600"/>
              <a:buFont typeface="Calibri"/>
              <a:buNone/>
            </a:pPr>
            <a:r>
              <a:rPr b="1" i="0" lang="ar-MA" sz="3600" u="none" cap="none" strike="noStrike">
                <a:solidFill>
                  <a:srgbClr val="000000"/>
                </a:solidFill>
                <a:latin typeface="Calibri"/>
                <a:ea typeface="Calibri"/>
                <a:cs typeface="Calibri"/>
                <a:sym typeface="Calibri"/>
              </a:rPr>
              <a:t>3 دقائق</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9" name="Shape 889"/>
        <p:cNvGrpSpPr/>
        <p:nvPr/>
      </p:nvGrpSpPr>
      <p:grpSpPr>
        <a:xfrm>
          <a:off x="0" y="0"/>
          <a:ext cx="0" cy="0"/>
          <a:chOff x="0" y="0"/>
          <a:chExt cx="0" cy="0"/>
        </a:xfrm>
      </p:grpSpPr>
      <p:pic>
        <p:nvPicPr>
          <p:cNvPr descr="Lever la main - Icônes mains et gestes gratuites" id="890" name="Google Shape;890;p27"/>
          <p:cNvPicPr preferRelativeResize="0"/>
          <p:nvPr/>
        </p:nvPicPr>
        <p:blipFill rotWithShape="1">
          <a:blip r:embed="rId3">
            <a:alphaModFix/>
          </a:blip>
          <a:srcRect b="0" l="0" r="0" t="0"/>
          <a:stretch/>
        </p:blipFill>
        <p:spPr>
          <a:xfrm>
            <a:off x="257510" y="269303"/>
            <a:ext cx="468000" cy="540000"/>
          </a:xfrm>
          <a:prstGeom prst="rect">
            <a:avLst/>
          </a:prstGeom>
          <a:noFill/>
          <a:ln>
            <a:noFill/>
          </a:ln>
        </p:spPr>
      </p:pic>
      <p:sp>
        <p:nvSpPr>
          <p:cNvPr id="891" name="Google Shape;891;p27"/>
          <p:cNvSpPr/>
          <p:nvPr/>
        </p:nvSpPr>
        <p:spPr>
          <a:xfrm>
            <a:off x="1012792" y="547713"/>
            <a:ext cx="10580802" cy="523180"/>
          </a:xfrm>
          <a:prstGeom prst="rect">
            <a:avLst/>
          </a:prstGeom>
          <a:noFill/>
          <a:ln>
            <a:noFill/>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None/>
            </a:pPr>
            <a:r>
              <a:rPr b="0" i="0" lang="ar-MA" sz="1400" u="none" cap="none" strike="noStrike">
                <a:solidFill>
                  <a:srgbClr val="AEAEAE"/>
                </a:solidFill>
                <a:latin typeface="Calibri"/>
                <a:ea typeface="Calibri"/>
                <a:cs typeface="Calibri"/>
                <a:sym typeface="Calibri"/>
              </a:rPr>
              <a:t>يطلب المدرس (ة) من </a:t>
            </a:r>
            <a:r>
              <a:rPr b="0" i="0" lang="ar-MA" sz="1400" u="none" cap="none" strike="noStrike">
                <a:solidFill>
                  <a:srgbClr val="FF0000"/>
                </a:solidFill>
                <a:latin typeface="Calibri"/>
                <a:ea typeface="Calibri"/>
                <a:cs typeface="Calibri"/>
                <a:sym typeface="Calibri"/>
              </a:rPr>
              <a:t>جماعة القسم </a:t>
            </a:r>
            <a:r>
              <a:rPr b="0" i="0" lang="ar-MA" sz="1400" u="none" cap="none" strike="noStrike">
                <a:solidFill>
                  <a:srgbClr val="AEAEAE"/>
                </a:solidFill>
                <a:latin typeface="Calibri"/>
                <a:ea typeface="Calibri"/>
                <a:cs typeface="Calibri"/>
                <a:sym typeface="Calibri"/>
              </a:rPr>
              <a:t>اسْتخرِاج أداةَ الشَّرْطِ وَفِعْلَهُ وَجَوابَهُ مِنْ كُلِّ عِبارَةٍ مِنَ الْعِباراتِ ، وبيان وظيفة الشرط في بناء المعنى، وتعليل ذلك بما يناسب، في مدة دقبقتين، ويحفزهم على الإنجاز، ثم ينهض متعلما لتقديم الإجابة، ويطلب منه توضيح سيرورة الإنجاز لزملائه، مع حث المتعلمين على إبداء رأيهم في جوابه </a:t>
            </a:r>
            <a:endParaRPr b="0" i="0" sz="1800" u="none" cap="none" strike="noStrike">
              <a:solidFill>
                <a:srgbClr val="AEAEAE"/>
              </a:solidFill>
              <a:latin typeface="Calibri"/>
              <a:ea typeface="Calibri"/>
              <a:cs typeface="Calibri"/>
              <a:sym typeface="Calibri"/>
            </a:endParaRPr>
          </a:p>
        </p:txBody>
      </p:sp>
      <p:pic>
        <p:nvPicPr>
          <p:cNvPr id="892" name="Google Shape;892;p27"/>
          <p:cNvPicPr preferRelativeResize="0"/>
          <p:nvPr/>
        </p:nvPicPr>
        <p:blipFill rotWithShape="1">
          <a:blip r:embed="rId4">
            <a:alphaModFix/>
          </a:blip>
          <a:srcRect b="0" l="0" r="0" t="0"/>
          <a:stretch/>
        </p:blipFill>
        <p:spPr>
          <a:xfrm>
            <a:off x="270203" y="1027657"/>
            <a:ext cx="11833362" cy="5595540"/>
          </a:xfrm>
          <a:prstGeom prst="rect">
            <a:avLst/>
          </a:prstGeom>
          <a:noFill/>
          <a:ln>
            <a:noFill/>
          </a:ln>
        </p:spPr>
      </p:pic>
      <p:graphicFrame>
        <p:nvGraphicFramePr>
          <p:cNvPr id="893" name="Google Shape;893;p27"/>
          <p:cNvGraphicFramePr/>
          <p:nvPr/>
        </p:nvGraphicFramePr>
        <p:xfrm>
          <a:off x="850100" y="2454834"/>
          <a:ext cx="3000000" cy="3000000"/>
        </p:xfrm>
        <a:graphic>
          <a:graphicData uri="http://schemas.openxmlformats.org/drawingml/2006/table">
            <a:tbl>
              <a:tblPr bandRow="1">
                <a:noFill/>
                <a:tableStyleId>{3128BC2C-B8B2-41F5-9B30-3D08ADB65252}</a:tableStyleId>
              </a:tblPr>
              <a:tblGrid>
                <a:gridCol w="6160450"/>
                <a:gridCol w="1573150"/>
                <a:gridCol w="1475800"/>
                <a:gridCol w="1459525"/>
              </a:tblGrid>
              <a:tr h="434575">
                <a:tc>
                  <a:txBody>
                    <a:bodyPr/>
                    <a:lstStyle/>
                    <a:p>
                      <a:pPr indent="0" lvl="0" marL="0" marR="0" rtl="1" algn="ctr">
                        <a:lnSpc>
                          <a:spcPct val="107000"/>
                        </a:lnSpc>
                        <a:spcBef>
                          <a:spcPts val="0"/>
                        </a:spcBef>
                        <a:spcAft>
                          <a:spcPts val="0"/>
                        </a:spcAft>
                        <a:buClr>
                          <a:srgbClr val="000000"/>
                        </a:buClr>
                        <a:buSzPts val="2400"/>
                        <a:buFont typeface="Arial"/>
                        <a:buNone/>
                      </a:pPr>
                      <a:r>
                        <a:rPr lang="ar-MA" sz="2400" u="none" cap="none" strike="noStrike">
                          <a:solidFill>
                            <a:schemeClr val="lt1"/>
                          </a:solidFill>
                          <a:latin typeface="Calibri"/>
                          <a:ea typeface="Calibri"/>
                          <a:cs typeface="Calibri"/>
                          <a:sym typeface="Calibri"/>
                        </a:rPr>
                        <a:t>العِبارات</a:t>
                      </a:r>
                      <a:endParaRPr sz="2400" u="none" cap="none" strike="noStrike">
                        <a:solidFill>
                          <a:schemeClr val="lt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Arial"/>
                        <a:buNone/>
                      </a:pPr>
                      <a:r>
                        <a:rPr lang="ar-MA" sz="2400" u="none" cap="none" strike="noStrike">
                          <a:solidFill>
                            <a:schemeClr val="lt1"/>
                          </a:solidFill>
                          <a:latin typeface="Calibri"/>
                          <a:ea typeface="Calibri"/>
                          <a:cs typeface="Calibri"/>
                          <a:sym typeface="Calibri"/>
                        </a:rPr>
                        <a:t>أداة الشرط</a:t>
                      </a:r>
                      <a:endParaRPr sz="2400" u="none" cap="none" strike="noStrike">
                        <a:solidFill>
                          <a:schemeClr val="lt1"/>
                        </a:solidFill>
                        <a:latin typeface="Calibri"/>
                        <a:ea typeface="Calibri"/>
                        <a:cs typeface="Calibri"/>
                        <a:sym typeface="Calibri"/>
                      </a:endParaRPr>
                    </a:p>
                  </a:txBody>
                  <a:tcPr marT="0" marB="0" marR="63500" marL="63500" anchor="ctr"/>
                </a:tc>
                <a:tc>
                  <a:txBody>
                    <a:bodyPr/>
                    <a:lstStyle/>
                    <a:p>
                      <a:pPr indent="0" lvl="0" marL="0" marR="0" rtl="1" algn="ctr">
                        <a:lnSpc>
                          <a:spcPct val="107000"/>
                        </a:lnSpc>
                        <a:spcBef>
                          <a:spcPts val="0"/>
                        </a:spcBef>
                        <a:spcAft>
                          <a:spcPts val="0"/>
                        </a:spcAft>
                        <a:buClr>
                          <a:srgbClr val="000000"/>
                        </a:buClr>
                        <a:buSzPts val="2400"/>
                        <a:buFont typeface="Arial"/>
                        <a:buNone/>
                      </a:pPr>
                      <a:r>
                        <a:rPr lang="ar-MA" sz="2400" u="none" cap="none" strike="noStrike">
                          <a:solidFill>
                            <a:schemeClr val="lt1"/>
                          </a:solidFill>
                          <a:latin typeface="Calibri"/>
                          <a:ea typeface="Calibri"/>
                          <a:cs typeface="Calibri"/>
                          <a:sym typeface="Calibri"/>
                        </a:rPr>
                        <a:t>فعل الشرط</a:t>
                      </a:r>
                      <a:endParaRPr sz="2400" u="none" cap="none" strike="noStrike">
                        <a:solidFill>
                          <a:schemeClr val="lt1"/>
                        </a:solidFill>
                        <a:latin typeface="Calibri"/>
                        <a:ea typeface="Calibri"/>
                        <a:cs typeface="Calibri"/>
                        <a:sym typeface="Calibri"/>
                      </a:endParaRPr>
                    </a:p>
                  </a:txBody>
                  <a:tcPr marT="0" marB="0" marR="68575" marL="68575" anchor="ctr"/>
                </a:tc>
                <a:tc>
                  <a:txBody>
                    <a:bodyPr/>
                    <a:lstStyle/>
                    <a:p>
                      <a:pPr indent="0" lvl="0" marL="0" marR="0" rtl="1" algn="r">
                        <a:lnSpc>
                          <a:spcPct val="107000"/>
                        </a:lnSpc>
                        <a:spcBef>
                          <a:spcPts val="0"/>
                        </a:spcBef>
                        <a:spcAft>
                          <a:spcPts val="0"/>
                        </a:spcAft>
                        <a:buClr>
                          <a:srgbClr val="000000"/>
                        </a:buClr>
                        <a:buSzPts val="2400"/>
                        <a:buFont typeface="Arial"/>
                        <a:buNone/>
                      </a:pPr>
                      <a:r>
                        <a:rPr lang="ar-MA" sz="2400" u="none" cap="none" strike="noStrike">
                          <a:solidFill>
                            <a:schemeClr val="lt1"/>
                          </a:solidFill>
                          <a:latin typeface="Calibri"/>
                          <a:ea typeface="Calibri"/>
                          <a:cs typeface="Calibri"/>
                          <a:sym typeface="Calibri"/>
                        </a:rPr>
                        <a:t>جواب الشرط</a:t>
                      </a:r>
                      <a:endParaRPr sz="2400" u="none" cap="none" strike="noStrike">
                        <a:solidFill>
                          <a:schemeClr val="lt1"/>
                        </a:solidFill>
                        <a:latin typeface="Calibri"/>
                        <a:ea typeface="Calibri"/>
                        <a:cs typeface="Calibri"/>
                        <a:sym typeface="Calibri"/>
                      </a:endParaRPr>
                    </a:p>
                  </a:txBody>
                  <a:tcPr marT="0" marB="0" marR="68575" marL="68575"/>
                </a:tc>
              </a:tr>
              <a:tr h="535850">
                <a:tc>
                  <a:txBody>
                    <a:bodyPr/>
                    <a:lstStyle/>
                    <a:p>
                      <a:pPr indent="0" lvl="0" marL="0" marR="0" rtl="1" algn="just">
                        <a:lnSpc>
                          <a:spcPct val="107000"/>
                        </a:lnSpc>
                        <a:spcBef>
                          <a:spcPts val="0"/>
                        </a:spcBef>
                        <a:spcAft>
                          <a:spcPts val="0"/>
                        </a:spcAft>
                        <a:buClr>
                          <a:srgbClr val="000000"/>
                        </a:buClr>
                        <a:buSzPts val="2400"/>
                        <a:buFont typeface="Arial"/>
                        <a:buNone/>
                      </a:pPr>
                      <a:r>
                        <a:rPr b="0" i="0" lang="ar-MA" sz="2400" u="none" cap="none" strike="noStrike">
                          <a:solidFill>
                            <a:schemeClr val="lt1"/>
                          </a:solidFill>
                          <a:latin typeface="Calibri"/>
                          <a:ea typeface="Calibri"/>
                          <a:cs typeface="Calibri"/>
                          <a:sym typeface="Calibri"/>
                        </a:rPr>
                        <a:t>- إذا زادت مبيعاتك في السوق، ارتفعت أرباحك.</a:t>
                      </a:r>
                      <a:endParaRPr/>
                    </a:p>
                  </a:txBody>
                  <a:tcPr marT="0" marB="0" marR="63500" marL="63500" anchor="ctr"/>
                </a:tc>
                <a:tc>
                  <a:txBody>
                    <a:bodyPr/>
                    <a:lstStyle/>
                    <a:p>
                      <a:pPr indent="0" lvl="0" marL="0" marR="0" rtl="1" algn="ctr">
                        <a:lnSpc>
                          <a:spcPct val="107000"/>
                        </a:lnSpc>
                        <a:spcBef>
                          <a:spcPts val="0"/>
                        </a:spcBef>
                        <a:spcAft>
                          <a:spcPts val="0"/>
                        </a:spcAft>
                        <a:buClr>
                          <a:srgbClr val="000000"/>
                        </a:buClr>
                        <a:buSzPts val="2400"/>
                        <a:buFont typeface="Arial"/>
                        <a:buNone/>
                      </a:pPr>
                      <a:r>
                        <a:t/>
                      </a:r>
                      <a:endParaRPr sz="2400" u="none" cap="none" strike="noStrike">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Arial"/>
                        <a:buNone/>
                      </a:pPr>
                      <a:r>
                        <a:t/>
                      </a:r>
                      <a:endParaRPr sz="2400" u="none" cap="none" strike="noStrike">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Arial"/>
                        <a:buNone/>
                      </a:pPr>
                      <a:r>
                        <a:t/>
                      </a:r>
                      <a:endParaRPr sz="2400" u="none" cap="none" strike="noStrike">
                        <a:latin typeface="Calibri"/>
                        <a:ea typeface="Calibri"/>
                        <a:cs typeface="Calibri"/>
                        <a:sym typeface="Calibri"/>
                      </a:endParaRPr>
                    </a:p>
                  </a:txBody>
                  <a:tcPr marT="0" marB="0" marR="68575" marL="68575" anchor="ctr"/>
                </a:tc>
              </a:tr>
              <a:tr h="488950">
                <a:tc>
                  <a:txBody>
                    <a:bodyPr/>
                    <a:lstStyle/>
                    <a:p>
                      <a:pPr indent="0" lvl="0" marL="0" marR="0" rtl="1" algn="just">
                        <a:lnSpc>
                          <a:spcPct val="107000"/>
                        </a:lnSpc>
                        <a:spcBef>
                          <a:spcPts val="0"/>
                        </a:spcBef>
                        <a:spcAft>
                          <a:spcPts val="0"/>
                        </a:spcAft>
                        <a:buClr>
                          <a:srgbClr val="000000"/>
                        </a:buClr>
                        <a:buSzPts val="2400"/>
                        <a:buFont typeface="Arial"/>
                        <a:buNone/>
                      </a:pPr>
                      <a:r>
                        <a:rPr lang="ar-MA" sz="2400" u="none" cap="none" strike="noStrike">
                          <a:solidFill>
                            <a:schemeClr val="lt1"/>
                          </a:solidFill>
                          <a:latin typeface="Calibri"/>
                          <a:ea typeface="Calibri"/>
                          <a:cs typeface="Calibri"/>
                          <a:sym typeface="Calibri"/>
                        </a:rPr>
                        <a:t>2- إنْ تُحسِنْ إدارةَ مالك، تزدَدْ فرصُ نجاحِ مشاريعك.</a:t>
                      </a:r>
                      <a:endParaRPr sz="2400" u="none" cap="none" strike="noStrike">
                        <a:solidFill>
                          <a:schemeClr val="lt1"/>
                        </a:solidFill>
                        <a:latin typeface="Calibri"/>
                        <a:ea typeface="Calibri"/>
                        <a:cs typeface="Calibri"/>
                        <a:sym typeface="Calibri"/>
                      </a:endParaRPr>
                    </a:p>
                  </a:txBody>
                  <a:tcPr marT="0" marB="0" marR="63500" marL="63500" anchor="ctr"/>
                </a:tc>
                <a:tc>
                  <a:txBody>
                    <a:bodyPr/>
                    <a:lstStyle/>
                    <a:p>
                      <a:pPr indent="0" lvl="0" marL="0" marR="0" rtl="1" algn="ctr">
                        <a:lnSpc>
                          <a:spcPct val="107000"/>
                        </a:lnSpc>
                        <a:spcBef>
                          <a:spcPts val="0"/>
                        </a:spcBef>
                        <a:spcAft>
                          <a:spcPts val="0"/>
                        </a:spcAft>
                        <a:buClr>
                          <a:srgbClr val="000000"/>
                        </a:buClr>
                        <a:buSzPts val="2400"/>
                        <a:buFont typeface="Arial"/>
                        <a:buNone/>
                      </a:pPr>
                      <a:r>
                        <a:t/>
                      </a:r>
                      <a:endParaRPr sz="2400" u="none" cap="none" strike="noStrike">
                        <a:solidFill>
                          <a:schemeClr val="lt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Arial"/>
                        <a:buNone/>
                      </a:pPr>
                      <a:r>
                        <a:t/>
                      </a:r>
                      <a:endParaRPr sz="2400" u="none" cap="none" strike="noStrike">
                        <a:solidFill>
                          <a:schemeClr val="lt1"/>
                        </a:solidFill>
                        <a:latin typeface="Calibri"/>
                        <a:ea typeface="Calibri"/>
                        <a:cs typeface="Calibri"/>
                        <a:sym typeface="Calibri"/>
                      </a:endParaRPr>
                    </a:p>
                  </a:txBody>
                  <a:tcPr marT="0" marB="0" marR="68575" marL="68575"/>
                </a:tc>
                <a:tc>
                  <a:txBody>
                    <a:bodyPr/>
                    <a:lstStyle/>
                    <a:p>
                      <a:pPr indent="0" lvl="0" marL="0" marR="0" rtl="1" algn="ctr">
                        <a:lnSpc>
                          <a:spcPct val="107000"/>
                        </a:lnSpc>
                        <a:spcBef>
                          <a:spcPts val="0"/>
                        </a:spcBef>
                        <a:spcAft>
                          <a:spcPts val="0"/>
                        </a:spcAft>
                        <a:buClr>
                          <a:srgbClr val="000000"/>
                        </a:buClr>
                        <a:buSzPts val="2400"/>
                        <a:buFont typeface="Arial"/>
                        <a:buNone/>
                      </a:pPr>
                      <a:r>
                        <a:rPr lang="ar-MA" sz="2400" u="none" cap="none" strike="noStrike">
                          <a:solidFill>
                            <a:schemeClr val="lt1"/>
                          </a:solidFill>
                          <a:latin typeface="Calibri"/>
                          <a:ea typeface="Calibri"/>
                          <a:cs typeface="Calibri"/>
                          <a:sym typeface="Calibri"/>
                        </a:rPr>
                        <a:t> </a:t>
                      </a:r>
                      <a:endParaRPr/>
                    </a:p>
                  </a:txBody>
                  <a:tcPr marT="0" marB="0" marR="68575" marL="68575"/>
                </a:tc>
              </a:tr>
              <a:tr h="488950">
                <a:tc>
                  <a:txBody>
                    <a:bodyPr/>
                    <a:lstStyle/>
                    <a:p>
                      <a:pPr indent="0" lvl="0" marL="0" marR="0" rtl="1" algn="just">
                        <a:lnSpc>
                          <a:spcPct val="107000"/>
                        </a:lnSpc>
                        <a:spcBef>
                          <a:spcPts val="0"/>
                        </a:spcBef>
                        <a:spcAft>
                          <a:spcPts val="0"/>
                        </a:spcAft>
                        <a:buClr>
                          <a:srgbClr val="000000"/>
                        </a:buClr>
                        <a:buSzPts val="2000"/>
                        <a:buFont typeface="Arial"/>
                        <a:buNone/>
                      </a:pPr>
                      <a:r>
                        <a:rPr lang="ar-MA" sz="2000" u="none" cap="none" strike="noStrike">
                          <a:solidFill>
                            <a:schemeClr val="lt1"/>
                          </a:solidFill>
                          <a:latin typeface="Calibri"/>
                          <a:ea typeface="Calibri"/>
                          <a:cs typeface="Calibri"/>
                          <a:sym typeface="Calibri"/>
                        </a:rPr>
                        <a:t>3- لو استُخدِمت التكنولوجيا في التسيير، لتحسنت سرعةُ الإنتاج.</a:t>
                      </a:r>
                      <a:endParaRPr sz="2000" u="none" cap="none" strike="noStrike">
                        <a:solidFill>
                          <a:schemeClr val="lt1"/>
                        </a:solidFill>
                        <a:latin typeface="Calibri"/>
                        <a:ea typeface="Calibri"/>
                        <a:cs typeface="Calibri"/>
                        <a:sym typeface="Calibri"/>
                      </a:endParaRPr>
                    </a:p>
                  </a:txBody>
                  <a:tcPr marT="0" marB="0" marR="63500" marL="63500" anchor="ctr"/>
                </a:tc>
                <a:tc>
                  <a:txBody>
                    <a:bodyPr/>
                    <a:lstStyle/>
                    <a:p>
                      <a:pPr indent="0" lvl="0" marL="0" marR="0" rtl="1" algn="ctr">
                        <a:lnSpc>
                          <a:spcPct val="107000"/>
                        </a:lnSpc>
                        <a:spcBef>
                          <a:spcPts val="0"/>
                        </a:spcBef>
                        <a:spcAft>
                          <a:spcPts val="0"/>
                        </a:spcAft>
                        <a:buClr>
                          <a:srgbClr val="000000"/>
                        </a:buClr>
                        <a:buSzPts val="2400"/>
                        <a:buFont typeface="Arial"/>
                        <a:buNone/>
                      </a:pPr>
                      <a:r>
                        <a:rPr lang="ar-MA" sz="2400" u="none" cap="none" strike="noStrike">
                          <a:solidFill>
                            <a:schemeClr val="lt1"/>
                          </a:solidFill>
                          <a:latin typeface="Calibri"/>
                          <a:ea typeface="Calibri"/>
                          <a:cs typeface="Calibri"/>
                          <a:sym typeface="Calibri"/>
                        </a:rPr>
                        <a:t> </a:t>
                      </a:r>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Arial"/>
                        <a:buNone/>
                      </a:pPr>
                      <a:r>
                        <a:rPr lang="ar-MA" sz="2400" u="none" cap="none" strike="noStrike">
                          <a:solidFill>
                            <a:schemeClr val="lt1"/>
                          </a:solidFill>
                          <a:latin typeface="Calibri"/>
                          <a:ea typeface="Calibri"/>
                          <a:cs typeface="Calibri"/>
                          <a:sym typeface="Calibri"/>
                        </a:rPr>
                        <a:t> </a:t>
                      </a:r>
                      <a:endParaRPr/>
                    </a:p>
                  </a:txBody>
                  <a:tcPr marT="0" marB="0" marR="68575" marL="68575"/>
                </a:tc>
                <a:tc>
                  <a:txBody>
                    <a:bodyPr/>
                    <a:lstStyle/>
                    <a:p>
                      <a:pPr indent="0" lvl="0" marL="0" rtl="0" algn="l">
                        <a:spcBef>
                          <a:spcPts val="0"/>
                        </a:spcBef>
                        <a:spcAft>
                          <a:spcPts val="0"/>
                        </a:spcAft>
                        <a:buNone/>
                      </a:pPr>
                      <a:r>
                        <a:t/>
                      </a:r>
                      <a:endParaRPr/>
                    </a:p>
                  </a:txBody>
                  <a:tcPr marT="0" marB="0" marR="68575" marL="68575"/>
                </a:tc>
              </a:tr>
            </a:tbl>
          </a:graphicData>
        </a:graphic>
      </p:graphicFrame>
      <p:sp>
        <p:nvSpPr>
          <p:cNvPr id="894" name="Google Shape;894;p27"/>
          <p:cNvSpPr txBox="1"/>
          <p:nvPr/>
        </p:nvSpPr>
        <p:spPr>
          <a:xfrm>
            <a:off x="462117" y="234803"/>
            <a:ext cx="11056908"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None/>
            </a:pPr>
            <a:r>
              <a:rPr b="1" i="0" lang="ar-MA" sz="1900" u="none" cap="none" strike="noStrike">
                <a:solidFill>
                  <a:schemeClr val="dk1"/>
                </a:solidFill>
                <a:latin typeface="Calibri"/>
                <a:ea typeface="Calibri"/>
                <a:cs typeface="Calibri"/>
                <a:sym typeface="Calibri"/>
              </a:rPr>
              <a:t>أتعاون مع </a:t>
            </a:r>
            <a:r>
              <a:rPr b="1" i="0" lang="ar-MA" sz="1900" u="none" cap="none" strike="noStrike">
                <a:solidFill>
                  <a:srgbClr val="747474"/>
                </a:solidFill>
                <a:highlight>
                  <a:srgbClr val="FFFF00"/>
                </a:highlight>
                <a:latin typeface="Calibri"/>
                <a:ea typeface="Calibri"/>
                <a:cs typeface="Calibri"/>
                <a:sym typeface="Calibri"/>
              </a:rPr>
              <a:t>زملائي</a:t>
            </a:r>
            <a:r>
              <a:rPr b="1" i="0" lang="ar-MA" sz="1900" u="none" cap="none" strike="noStrike">
                <a:solidFill>
                  <a:schemeClr val="dk1"/>
                </a:solidFill>
                <a:latin typeface="Calibri"/>
                <a:ea typeface="Calibri"/>
                <a:cs typeface="Calibri"/>
                <a:sym typeface="Calibri"/>
              </a:rPr>
              <a:t> </a:t>
            </a:r>
            <a:r>
              <a:rPr b="1" i="0" lang="ar-MA" sz="2000" u="none" cap="none" strike="noStrike">
                <a:solidFill>
                  <a:schemeClr val="dk1"/>
                </a:solidFill>
                <a:latin typeface="Calibri"/>
                <a:ea typeface="Calibri"/>
                <a:cs typeface="Calibri"/>
                <a:sym typeface="Calibri"/>
              </a:rPr>
              <a:t>على استخراج أداةَ الشَّرْطِ وَفِعْلَهُ وَجَوابَهُ مِنْ كُلِّ عِبارَةٍ مِنَ الْعِباراتِ الآتية:</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8" name="Shape 898"/>
        <p:cNvGrpSpPr/>
        <p:nvPr/>
      </p:nvGrpSpPr>
      <p:grpSpPr>
        <a:xfrm>
          <a:off x="0" y="0"/>
          <a:ext cx="0" cy="0"/>
          <a:chOff x="0" y="0"/>
          <a:chExt cx="0" cy="0"/>
        </a:xfrm>
      </p:grpSpPr>
      <p:pic>
        <p:nvPicPr>
          <p:cNvPr id="899" name="Google Shape;899;p28"/>
          <p:cNvPicPr preferRelativeResize="0"/>
          <p:nvPr/>
        </p:nvPicPr>
        <p:blipFill rotWithShape="1">
          <a:blip r:embed="rId3">
            <a:alphaModFix/>
          </a:blip>
          <a:srcRect b="0" l="0" r="0" t="0"/>
          <a:stretch/>
        </p:blipFill>
        <p:spPr>
          <a:xfrm>
            <a:off x="188260" y="234803"/>
            <a:ext cx="591916" cy="591916"/>
          </a:xfrm>
          <a:prstGeom prst="rect">
            <a:avLst/>
          </a:prstGeom>
          <a:noFill/>
          <a:ln>
            <a:noFill/>
          </a:ln>
        </p:spPr>
      </p:pic>
      <p:sp>
        <p:nvSpPr>
          <p:cNvPr id="900" name="Google Shape;900;p28"/>
          <p:cNvSpPr txBox="1"/>
          <p:nvPr/>
        </p:nvSpPr>
        <p:spPr>
          <a:xfrm>
            <a:off x="1226274" y="591410"/>
            <a:ext cx="10292750" cy="470617"/>
          </a:xfrm>
          <a:prstGeom prst="rect">
            <a:avLst/>
          </a:prstGeom>
          <a:noFill/>
          <a:ln>
            <a:noFill/>
          </a:ln>
        </p:spPr>
        <p:txBody>
          <a:bodyPr anchorCtr="0" anchor="ctr" bIns="45700" lIns="91425" spcFirstLastPara="1" rIns="91425" wrap="square" tIns="45700">
            <a:noAutofit/>
          </a:bodyPr>
          <a:lstStyle/>
          <a:p>
            <a:pPr indent="0" lvl="0" marL="0" marR="0" rtl="0" algn="r">
              <a:lnSpc>
                <a:spcPct val="90000"/>
              </a:lnSpc>
              <a:spcBef>
                <a:spcPts val="0"/>
              </a:spcBef>
              <a:spcAft>
                <a:spcPts val="0"/>
              </a:spcAft>
              <a:buClr>
                <a:srgbClr val="757070"/>
              </a:buClr>
              <a:buSzPts val="1800"/>
              <a:buFont typeface="Calibri"/>
              <a:buNone/>
            </a:pPr>
            <a:r>
              <a:rPr b="0" i="1" lang="ar-MA" sz="1400" u="none" cap="none" strike="noStrike">
                <a:solidFill>
                  <a:srgbClr val="BFBFBF"/>
                </a:solidFill>
                <a:latin typeface="Calibri"/>
                <a:ea typeface="Calibri"/>
                <a:cs typeface="Calibri"/>
                <a:sym typeface="Calibri"/>
              </a:rPr>
              <a:t>يطلب المدر س (ة) من </a:t>
            </a:r>
            <a:r>
              <a:rPr b="0" i="1" lang="ar-MA" sz="1400" u="none" cap="none" strike="noStrike">
                <a:solidFill>
                  <a:srgbClr val="C00000"/>
                </a:solidFill>
                <a:latin typeface="Calibri"/>
                <a:ea typeface="Calibri"/>
                <a:cs typeface="Calibri"/>
                <a:sym typeface="Calibri"/>
              </a:rPr>
              <a:t>جماعة القسم  </a:t>
            </a:r>
            <a:r>
              <a:rPr b="0" i="1" lang="ar-MA" sz="1400" u="none" cap="none" strike="noStrike">
                <a:solidFill>
                  <a:srgbClr val="BFBFBF"/>
                </a:solidFill>
                <a:latin typeface="Calibri"/>
                <a:ea typeface="Calibri"/>
                <a:cs typeface="Calibri"/>
                <a:sym typeface="Calibri"/>
              </a:rPr>
              <a:t>الانتباه والإنصات، وينهض متعلما لتقديم الإجابة، ويطلب منه توضيح سيرورة الإنجاز لزملائه، مع حث المتعلمين على إبداء رأيهم في جوابه </a:t>
            </a:r>
            <a:endParaRPr b="0" i="1" sz="1400" u="none" cap="none" strike="noStrike">
              <a:solidFill>
                <a:srgbClr val="BFBFBF"/>
              </a:solidFill>
              <a:latin typeface="Calibri"/>
              <a:ea typeface="Calibri"/>
              <a:cs typeface="Calibri"/>
              <a:sym typeface="Calibri"/>
            </a:endParaRPr>
          </a:p>
        </p:txBody>
      </p:sp>
      <p:graphicFrame>
        <p:nvGraphicFramePr>
          <p:cNvPr id="901" name="Google Shape;901;p28"/>
          <p:cNvGraphicFramePr/>
          <p:nvPr/>
        </p:nvGraphicFramePr>
        <p:xfrm>
          <a:off x="850100" y="2454834"/>
          <a:ext cx="3000000" cy="3000000"/>
        </p:xfrm>
        <a:graphic>
          <a:graphicData uri="http://schemas.openxmlformats.org/drawingml/2006/table">
            <a:tbl>
              <a:tblPr bandRow="1">
                <a:noFill/>
                <a:tableStyleId>{3128BC2C-B8B2-41F5-9B30-3D08ADB65252}</a:tableStyleId>
              </a:tblPr>
              <a:tblGrid>
                <a:gridCol w="6160450"/>
                <a:gridCol w="1573150"/>
                <a:gridCol w="1475800"/>
                <a:gridCol w="1459525"/>
              </a:tblGrid>
              <a:tr h="434575">
                <a:tc>
                  <a:txBody>
                    <a:bodyPr/>
                    <a:lstStyle/>
                    <a:p>
                      <a:pPr indent="0" lvl="0" marL="0" marR="0" rtl="1" algn="ctr">
                        <a:lnSpc>
                          <a:spcPct val="107000"/>
                        </a:lnSpc>
                        <a:spcBef>
                          <a:spcPts val="0"/>
                        </a:spcBef>
                        <a:spcAft>
                          <a:spcPts val="0"/>
                        </a:spcAft>
                        <a:buClr>
                          <a:srgbClr val="000000"/>
                        </a:buClr>
                        <a:buSzPts val="2400"/>
                        <a:buFont typeface="Arial"/>
                        <a:buNone/>
                      </a:pPr>
                      <a:r>
                        <a:rPr lang="ar-MA" sz="2400" u="none" cap="none" strike="noStrike">
                          <a:solidFill>
                            <a:schemeClr val="dk1"/>
                          </a:solidFill>
                          <a:latin typeface="Calibri"/>
                          <a:ea typeface="Calibri"/>
                          <a:cs typeface="Calibri"/>
                          <a:sym typeface="Calibri"/>
                        </a:rPr>
                        <a:t>العِبارات</a:t>
                      </a:r>
                      <a:endParaRPr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Arial"/>
                        <a:buNone/>
                      </a:pPr>
                      <a:r>
                        <a:rPr lang="ar-MA" sz="2400" u="none" cap="none" strike="noStrike">
                          <a:solidFill>
                            <a:schemeClr val="dk1"/>
                          </a:solidFill>
                          <a:latin typeface="Calibri"/>
                          <a:ea typeface="Calibri"/>
                          <a:cs typeface="Calibri"/>
                          <a:sym typeface="Calibri"/>
                        </a:rPr>
                        <a:t>أداة الشرط</a:t>
                      </a:r>
                      <a:endParaRPr sz="2400" u="none" cap="none" strike="noStrike">
                        <a:solidFill>
                          <a:schemeClr val="dk1"/>
                        </a:solidFill>
                        <a:latin typeface="Calibri"/>
                        <a:ea typeface="Calibri"/>
                        <a:cs typeface="Calibri"/>
                        <a:sym typeface="Calibri"/>
                      </a:endParaRPr>
                    </a:p>
                  </a:txBody>
                  <a:tcPr marT="0" marB="0" marR="63500" marL="63500" anchor="ctr"/>
                </a:tc>
                <a:tc>
                  <a:txBody>
                    <a:bodyPr/>
                    <a:lstStyle/>
                    <a:p>
                      <a:pPr indent="0" lvl="0" marL="0" marR="0" rtl="1" algn="ctr">
                        <a:lnSpc>
                          <a:spcPct val="107000"/>
                        </a:lnSpc>
                        <a:spcBef>
                          <a:spcPts val="0"/>
                        </a:spcBef>
                        <a:spcAft>
                          <a:spcPts val="0"/>
                        </a:spcAft>
                        <a:buClr>
                          <a:srgbClr val="000000"/>
                        </a:buClr>
                        <a:buSzPts val="2400"/>
                        <a:buFont typeface="Arial"/>
                        <a:buNone/>
                      </a:pPr>
                      <a:r>
                        <a:rPr lang="ar-MA" sz="2400" u="none" cap="none" strike="noStrike">
                          <a:solidFill>
                            <a:schemeClr val="dk1"/>
                          </a:solidFill>
                          <a:latin typeface="Calibri"/>
                          <a:ea typeface="Calibri"/>
                          <a:cs typeface="Calibri"/>
                          <a:sym typeface="Calibri"/>
                        </a:rPr>
                        <a:t>فعل الشرط</a:t>
                      </a:r>
                      <a:endParaRPr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r">
                        <a:lnSpc>
                          <a:spcPct val="107000"/>
                        </a:lnSpc>
                        <a:spcBef>
                          <a:spcPts val="0"/>
                        </a:spcBef>
                        <a:spcAft>
                          <a:spcPts val="0"/>
                        </a:spcAft>
                        <a:buClr>
                          <a:srgbClr val="000000"/>
                        </a:buClr>
                        <a:buSzPts val="2400"/>
                        <a:buFont typeface="Arial"/>
                        <a:buNone/>
                      </a:pPr>
                      <a:r>
                        <a:rPr lang="ar-MA" sz="2400" u="none" cap="none" strike="noStrike">
                          <a:solidFill>
                            <a:schemeClr val="dk1"/>
                          </a:solidFill>
                          <a:latin typeface="Calibri"/>
                          <a:ea typeface="Calibri"/>
                          <a:cs typeface="Calibri"/>
                          <a:sym typeface="Calibri"/>
                        </a:rPr>
                        <a:t>جواب الشرط</a:t>
                      </a:r>
                      <a:endParaRPr sz="2400" u="none" cap="none" strike="noStrike">
                        <a:solidFill>
                          <a:schemeClr val="dk1"/>
                        </a:solidFill>
                        <a:latin typeface="Calibri"/>
                        <a:ea typeface="Calibri"/>
                        <a:cs typeface="Calibri"/>
                        <a:sym typeface="Calibri"/>
                      </a:endParaRPr>
                    </a:p>
                  </a:txBody>
                  <a:tcPr marT="0" marB="0" marR="68575" marL="68575"/>
                </a:tc>
              </a:tr>
              <a:tr h="535850">
                <a:tc>
                  <a:txBody>
                    <a:bodyPr/>
                    <a:lstStyle/>
                    <a:p>
                      <a:pPr indent="0" lvl="0" marL="0" marR="0" rtl="1" algn="just">
                        <a:lnSpc>
                          <a:spcPct val="107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 إذا زادت مبيعاتك في السوق، ارتفعت أرباحك.</a:t>
                      </a:r>
                      <a:endParaRPr/>
                    </a:p>
                  </a:txBody>
                  <a:tcPr marT="0" marB="0" marR="63500" marL="63500" anchor="ctr"/>
                </a:tc>
                <a:tc>
                  <a:txBody>
                    <a:bodyPr/>
                    <a:lstStyle/>
                    <a:p>
                      <a:pPr indent="0" lvl="0" marL="0" marR="0" rtl="1" algn="ctr">
                        <a:lnSpc>
                          <a:spcPct val="107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إذا</a:t>
                      </a:r>
                      <a:endParaRPr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زادت</a:t>
                      </a:r>
                      <a:endParaRPr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ارتفعت</a:t>
                      </a:r>
                      <a:endParaRPr sz="2400" u="none" cap="none" strike="noStrike">
                        <a:solidFill>
                          <a:schemeClr val="dk1"/>
                        </a:solidFill>
                        <a:latin typeface="Calibri"/>
                        <a:ea typeface="Calibri"/>
                        <a:cs typeface="Calibri"/>
                        <a:sym typeface="Calibri"/>
                      </a:endParaRPr>
                    </a:p>
                  </a:txBody>
                  <a:tcPr marT="0" marB="0" marR="68575" marL="68575" anchor="ctr"/>
                </a:tc>
              </a:tr>
              <a:tr h="488950">
                <a:tc>
                  <a:txBody>
                    <a:bodyPr/>
                    <a:lstStyle/>
                    <a:p>
                      <a:pPr indent="0" lvl="0" marL="0" marR="0" rtl="1" algn="just">
                        <a:lnSpc>
                          <a:spcPct val="107000"/>
                        </a:lnSpc>
                        <a:spcBef>
                          <a:spcPts val="0"/>
                        </a:spcBef>
                        <a:spcAft>
                          <a:spcPts val="0"/>
                        </a:spcAft>
                        <a:buClr>
                          <a:srgbClr val="000000"/>
                        </a:buClr>
                        <a:buSzPts val="2400"/>
                        <a:buFont typeface="Arial"/>
                        <a:buNone/>
                      </a:pPr>
                      <a:r>
                        <a:rPr lang="ar-MA" sz="2400" u="none" cap="none" strike="noStrike">
                          <a:solidFill>
                            <a:schemeClr val="dk1"/>
                          </a:solidFill>
                          <a:latin typeface="Calibri"/>
                          <a:ea typeface="Calibri"/>
                          <a:cs typeface="Calibri"/>
                          <a:sym typeface="Calibri"/>
                        </a:rPr>
                        <a:t>2- إنْ تُحسِنْ إدارةَ أَموالك، تزدَدْ فرصُ نجاحِ مشاريعك.</a:t>
                      </a:r>
                      <a:endParaRPr sz="2400" u="none" cap="none" strike="noStrike">
                        <a:solidFill>
                          <a:schemeClr val="dk1"/>
                        </a:solidFill>
                        <a:latin typeface="Calibri"/>
                        <a:ea typeface="Calibri"/>
                        <a:cs typeface="Calibri"/>
                        <a:sym typeface="Calibri"/>
                      </a:endParaRPr>
                    </a:p>
                  </a:txBody>
                  <a:tcPr marT="0" marB="0" marR="63500" marL="63500" anchor="ctr"/>
                </a:tc>
                <a:tc>
                  <a:txBody>
                    <a:bodyPr/>
                    <a:lstStyle/>
                    <a:p>
                      <a:pPr indent="0" lvl="0" marL="0" marR="0" rtl="1" algn="ctr">
                        <a:lnSpc>
                          <a:spcPct val="107000"/>
                        </a:lnSpc>
                        <a:spcBef>
                          <a:spcPts val="0"/>
                        </a:spcBef>
                        <a:spcAft>
                          <a:spcPts val="0"/>
                        </a:spcAft>
                        <a:buClr>
                          <a:srgbClr val="000000"/>
                        </a:buClr>
                        <a:buSzPts val="2400"/>
                        <a:buFont typeface="Arial"/>
                        <a:buNone/>
                      </a:pPr>
                      <a:r>
                        <a:rPr lang="ar-MA" sz="2400" u="none" cap="none" strike="noStrike">
                          <a:solidFill>
                            <a:schemeClr val="dk1"/>
                          </a:solidFill>
                          <a:latin typeface="Calibri"/>
                          <a:ea typeface="Calibri"/>
                          <a:cs typeface="Calibri"/>
                          <a:sym typeface="Calibri"/>
                        </a:rPr>
                        <a:t> إنْ</a:t>
                      </a:r>
                      <a:endParaRPr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Arial"/>
                        <a:buNone/>
                      </a:pPr>
                      <a:r>
                        <a:rPr lang="ar-MA" sz="2400" u="none" cap="none" strike="noStrike">
                          <a:solidFill>
                            <a:schemeClr val="dk1"/>
                          </a:solidFill>
                          <a:latin typeface="Calibri"/>
                          <a:ea typeface="Calibri"/>
                          <a:cs typeface="Calibri"/>
                          <a:sym typeface="Calibri"/>
                        </a:rPr>
                        <a:t>تُحسِنْ</a:t>
                      </a:r>
                      <a:r>
                        <a:rPr lang="ar-MA" sz="2400" u="none" cap="none" strike="noStrike">
                          <a:solidFill>
                            <a:schemeClr val="dk1"/>
                          </a:solidFill>
                          <a:highlight>
                            <a:srgbClr val="FFFF00"/>
                          </a:highlight>
                          <a:latin typeface="Calibri"/>
                          <a:ea typeface="Calibri"/>
                          <a:cs typeface="Calibri"/>
                          <a:sym typeface="Calibri"/>
                        </a:rPr>
                        <a:t> </a:t>
                      </a:r>
                      <a:endParaRPr sz="2400" u="none" cap="none" strike="noStrike">
                        <a:solidFill>
                          <a:schemeClr val="dk1"/>
                        </a:solidFill>
                        <a:latin typeface="Calibri"/>
                        <a:ea typeface="Calibri"/>
                        <a:cs typeface="Calibri"/>
                        <a:sym typeface="Calibri"/>
                      </a:endParaRPr>
                    </a:p>
                  </a:txBody>
                  <a:tcPr marT="0" marB="0" marR="68575" marL="68575"/>
                </a:tc>
                <a:tc>
                  <a:txBody>
                    <a:bodyPr/>
                    <a:lstStyle/>
                    <a:p>
                      <a:pPr indent="0" lvl="0" marL="0" marR="0" rtl="1" algn="ctr">
                        <a:lnSpc>
                          <a:spcPct val="107000"/>
                        </a:lnSpc>
                        <a:spcBef>
                          <a:spcPts val="0"/>
                        </a:spcBef>
                        <a:spcAft>
                          <a:spcPts val="0"/>
                        </a:spcAft>
                        <a:buClr>
                          <a:srgbClr val="000000"/>
                        </a:buClr>
                        <a:buSzPts val="2400"/>
                        <a:buFont typeface="Arial"/>
                        <a:buNone/>
                      </a:pPr>
                      <a:r>
                        <a:rPr lang="ar-MA" sz="2400" u="none" cap="none" strike="noStrike">
                          <a:solidFill>
                            <a:schemeClr val="dk1"/>
                          </a:solidFill>
                          <a:latin typeface="Calibri"/>
                          <a:ea typeface="Calibri"/>
                          <a:cs typeface="Calibri"/>
                          <a:sym typeface="Calibri"/>
                        </a:rPr>
                        <a:t>تزدَدْ </a:t>
                      </a:r>
                      <a:endParaRPr/>
                    </a:p>
                  </a:txBody>
                  <a:tcPr marT="0" marB="0" marR="68575" marL="68575"/>
                </a:tc>
              </a:tr>
              <a:tr h="488950">
                <a:tc>
                  <a:txBody>
                    <a:bodyPr/>
                    <a:lstStyle/>
                    <a:p>
                      <a:pPr indent="0" lvl="0" marL="0" marR="0" rtl="1" algn="just">
                        <a:lnSpc>
                          <a:spcPct val="107000"/>
                        </a:lnSpc>
                        <a:spcBef>
                          <a:spcPts val="0"/>
                        </a:spcBef>
                        <a:spcAft>
                          <a:spcPts val="0"/>
                        </a:spcAft>
                        <a:buClr>
                          <a:srgbClr val="000000"/>
                        </a:buClr>
                        <a:buSzPts val="2000"/>
                        <a:buFont typeface="Arial"/>
                        <a:buNone/>
                      </a:pPr>
                      <a:r>
                        <a:rPr lang="ar-MA" sz="2000" u="none" cap="none" strike="noStrike">
                          <a:solidFill>
                            <a:schemeClr val="dk1"/>
                          </a:solidFill>
                          <a:latin typeface="Calibri"/>
                          <a:ea typeface="Calibri"/>
                          <a:cs typeface="Calibri"/>
                          <a:sym typeface="Calibri"/>
                        </a:rPr>
                        <a:t>3- لو استُخدِمت التكنولوجيا في التسيير، لتحسّنت سرعةُ الإنتاج.</a:t>
                      </a:r>
                      <a:endParaRPr sz="2000" u="none" cap="none" strike="noStrike">
                        <a:solidFill>
                          <a:schemeClr val="dk1"/>
                        </a:solidFill>
                        <a:latin typeface="Calibri"/>
                        <a:ea typeface="Calibri"/>
                        <a:cs typeface="Calibri"/>
                        <a:sym typeface="Calibri"/>
                      </a:endParaRPr>
                    </a:p>
                  </a:txBody>
                  <a:tcPr marT="0" marB="0" marR="63500" marL="63500" anchor="ctr"/>
                </a:tc>
                <a:tc>
                  <a:txBody>
                    <a:bodyPr/>
                    <a:lstStyle/>
                    <a:p>
                      <a:pPr indent="0" lvl="0" marL="0" marR="0" rtl="1" algn="ctr">
                        <a:lnSpc>
                          <a:spcPct val="107000"/>
                        </a:lnSpc>
                        <a:spcBef>
                          <a:spcPts val="0"/>
                        </a:spcBef>
                        <a:spcAft>
                          <a:spcPts val="0"/>
                        </a:spcAft>
                        <a:buClr>
                          <a:srgbClr val="000000"/>
                        </a:buClr>
                        <a:buSzPts val="2400"/>
                        <a:buFont typeface="Arial"/>
                        <a:buNone/>
                      </a:pPr>
                      <a:r>
                        <a:rPr lang="ar-MA" sz="2400" u="none" cap="none" strike="noStrike">
                          <a:solidFill>
                            <a:schemeClr val="dk1"/>
                          </a:solidFill>
                          <a:latin typeface="Calibri"/>
                          <a:ea typeface="Calibri"/>
                          <a:cs typeface="Calibri"/>
                          <a:sym typeface="Calibri"/>
                        </a:rPr>
                        <a:t>لو  </a:t>
                      </a:r>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Arial"/>
                        <a:buNone/>
                      </a:pPr>
                      <a:r>
                        <a:rPr lang="ar-MA" sz="2400" u="none" cap="none" strike="noStrike">
                          <a:solidFill>
                            <a:schemeClr val="dk1"/>
                          </a:solidFill>
                          <a:latin typeface="Calibri"/>
                          <a:ea typeface="Calibri"/>
                          <a:cs typeface="Calibri"/>
                          <a:sym typeface="Calibri"/>
                        </a:rPr>
                        <a:t>استُخدِمت </a:t>
                      </a:r>
                      <a:endParaRPr/>
                    </a:p>
                  </a:txBody>
                  <a:tcPr marT="0" marB="0" marR="68575" marL="68575"/>
                </a:tc>
                <a:tc>
                  <a:txBody>
                    <a:bodyPr/>
                    <a:lstStyle/>
                    <a:p>
                      <a:pPr indent="0" lvl="0" marL="0" marR="0" rtl="1" algn="ctr">
                        <a:lnSpc>
                          <a:spcPct val="107000"/>
                        </a:lnSpc>
                        <a:spcBef>
                          <a:spcPts val="0"/>
                        </a:spcBef>
                        <a:spcAft>
                          <a:spcPts val="0"/>
                        </a:spcAft>
                        <a:buClr>
                          <a:srgbClr val="000000"/>
                        </a:buClr>
                        <a:buSzPts val="2400"/>
                        <a:buFont typeface="Arial"/>
                        <a:buNone/>
                      </a:pPr>
                      <a:r>
                        <a:rPr lang="ar-MA" sz="2400" u="none" cap="none" strike="noStrike">
                          <a:solidFill>
                            <a:schemeClr val="dk1"/>
                          </a:solidFill>
                          <a:latin typeface="Calibri"/>
                          <a:ea typeface="Calibri"/>
                          <a:cs typeface="Calibri"/>
                          <a:sym typeface="Calibri"/>
                        </a:rPr>
                        <a:t>تحسّنت </a:t>
                      </a:r>
                      <a:endParaRPr/>
                    </a:p>
                  </a:txBody>
                  <a:tcPr marT="0" marB="0" marR="68575" marL="68575"/>
                </a:tc>
              </a:tr>
            </a:tbl>
          </a:graphicData>
        </a:graphic>
      </p:graphicFrame>
      <p:sp>
        <p:nvSpPr>
          <p:cNvPr id="902" name="Google Shape;902;p28"/>
          <p:cNvSpPr txBox="1"/>
          <p:nvPr/>
        </p:nvSpPr>
        <p:spPr>
          <a:xfrm>
            <a:off x="462117" y="234803"/>
            <a:ext cx="11056908"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None/>
            </a:pPr>
            <a:r>
              <a:rPr b="1" i="0" lang="ar-MA" sz="1900" u="none" cap="none" strike="noStrike">
                <a:solidFill>
                  <a:schemeClr val="dk1"/>
                </a:solidFill>
                <a:latin typeface="Calibri"/>
                <a:ea typeface="Calibri"/>
                <a:cs typeface="Calibri"/>
                <a:sym typeface="Calibri"/>
              </a:rPr>
              <a:t>أتعاون مع </a:t>
            </a:r>
            <a:r>
              <a:rPr b="1" i="0" lang="ar-MA" sz="1900" u="none" cap="none" strike="noStrike">
                <a:solidFill>
                  <a:srgbClr val="747474"/>
                </a:solidFill>
                <a:highlight>
                  <a:srgbClr val="FFFF00"/>
                </a:highlight>
                <a:latin typeface="Calibri"/>
                <a:ea typeface="Calibri"/>
                <a:cs typeface="Calibri"/>
                <a:sym typeface="Calibri"/>
              </a:rPr>
              <a:t>زملائي</a:t>
            </a:r>
            <a:r>
              <a:rPr b="1" i="0" lang="ar-MA" sz="1900" u="none" cap="none" strike="noStrike">
                <a:solidFill>
                  <a:schemeClr val="dk1"/>
                </a:solidFill>
                <a:latin typeface="Calibri"/>
                <a:ea typeface="Calibri"/>
                <a:cs typeface="Calibri"/>
                <a:sym typeface="Calibri"/>
              </a:rPr>
              <a:t> </a:t>
            </a:r>
            <a:r>
              <a:rPr b="1" i="0" lang="ar-MA" sz="2000" u="none" cap="none" strike="noStrike">
                <a:solidFill>
                  <a:schemeClr val="dk1"/>
                </a:solidFill>
                <a:latin typeface="Calibri"/>
                <a:ea typeface="Calibri"/>
                <a:cs typeface="Calibri"/>
                <a:sym typeface="Calibri"/>
              </a:rPr>
              <a:t>على استخراج أداةَ الشَّرْطِ وَفِعْلَهُ وَجَوابَهُ مِنْ كُلِّ عِبارَةٍ مِنَ الْعِباراتِ الآتية: (الكراسة، ص: 38)</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6537F"/>
            </a:gs>
            <a:gs pos="8000">
              <a:srgbClr val="16537F"/>
            </a:gs>
            <a:gs pos="39000">
              <a:srgbClr val="FFFFFF"/>
            </a:gs>
            <a:gs pos="73000">
              <a:srgbClr val="16537F"/>
            </a:gs>
            <a:gs pos="100000">
              <a:srgbClr val="16537F"/>
            </a:gs>
          </a:gsLst>
          <a:path path="circle">
            <a:fillToRect b="50%" l="50%" r="50%" t="50%"/>
          </a:path>
          <a:tileRect/>
        </a:gradFill>
      </p:bgPr>
    </p:bg>
    <p:spTree>
      <p:nvGrpSpPr>
        <p:cNvPr id="906" name="Shape 906"/>
        <p:cNvGrpSpPr/>
        <p:nvPr/>
      </p:nvGrpSpPr>
      <p:grpSpPr>
        <a:xfrm>
          <a:off x="0" y="0"/>
          <a:ext cx="0" cy="0"/>
          <a:chOff x="0" y="0"/>
          <a:chExt cx="0" cy="0"/>
        </a:xfrm>
      </p:grpSpPr>
      <p:grpSp>
        <p:nvGrpSpPr>
          <p:cNvPr id="907" name="Google Shape;907;p29"/>
          <p:cNvGrpSpPr/>
          <p:nvPr/>
        </p:nvGrpSpPr>
        <p:grpSpPr>
          <a:xfrm>
            <a:off x="812159" y="839749"/>
            <a:ext cx="10567685" cy="5198169"/>
            <a:chOff x="2184400" y="1402025"/>
            <a:chExt cx="7823200" cy="4942038"/>
          </a:xfrm>
        </p:grpSpPr>
        <p:sp>
          <p:nvSpPr>
            <p:cNvPr id="908" name="Google Shape;908;p29"/>
            <p:cNvSpPr/>
            <p:nvPr/>
          </p:nvSpPr>
          <p:spPr>
            <a:xfrm>
              <a:off x="2184400" y="1402025"/>
              <a:ext cx="7823200" cy="4942038"/>
            </a:xfrm>
            <a:prstGeom prst="roundRect">
              <a:avLst>
                <a:gd fmla="val 2665" name="adj"/>
              </a:avLst>
            </a:prstGeom>
            <a:solidFill>
              <a:srgbClr val="0070C0"/>
            </a:solidFill>
            <a:ln cap="flat" cmpd="sng" w="19050">
              <a:solidFill>
                <a:srgbClr val="0070C0"/>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909" name="Google Shape;909;p29"/>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5600"/>
                <a:buFont typeface="Arial"/>
                <a:buNone/>
              </a:pPr>
              <a:r>
                <a:t/>
              </a:r>
              <a:endParaRPr b="1" i="0" sz="5600" u="none" cap="none" strike="noStrike">
                <a:solidFill>
                  <a:srgbClr val="1D6FA9"/>
                </a:solidFill>
                <a:latin typeface="Calibri"/>
                <a:ea typeface="Calibri"/>
                <a:cs typeface="Calibri"/>
                <a:sym typeface="Calibri"/>
              </a:endParaRPr>
            </a:p>
            <a:p>
              <a:pPr indent="0" lvl="0" marL="0" marR="0" rtl="0" algn="ctr">
                <a:lnSpc>
                  <a:spcPct val="100000"/>
                </a:lnSpc>
                <a:spcBef>
                  <a:spcPts val="0"/>
                </a:spcBef>
                <a:spcAft>
                  <a:spcPts val="0"/>
                </a:spcAft>
                <a:buClr>
                  <a:schemeClr val="lt1"/>
                </a:buClr>
                <a:buSzPts val="4400"/>
                <a:buFont typeface="Arial"/>
                <a:buNone/>
              </a:pPr>
              <a:r>
                <a:t/>
              </a:r>
              <a:endParaRPr b="1" i="0" sz="4400" u="none" cap="none" strike="noStrike">
                <a:solidFill>
                  <a:srgbClr val="1D6FA9"/>
                </a:solidFill>
                <a:latin typeface="Calibri"/>
                <a:ea typeface="Calibri"/>
                <a:cs typeface="Calibri"/>
                <a:sym typeface="Calibri"/>
              </a:endParaRPr>
            </a:p>
            <a:p>
              <a:pPr indent="0" lvl="0" marL="0" marR="0" rtl="1" algn="ctr">
                <a:lnSpc>
                  <a:spcPct val="100000"/>
                </a:lnSpc>
                <a:spcBef>
                  <a:spcPts val="0"/>
                </a:spcBef>
                <a:spcAft>
                  <a:spcPts val="0"/>
                </a:spcAft>
                <a:buClr>
                  <a:srgbClr val="1D6FA9"/>
                </a:buClr>
                <a:buSzPts val="4400"/>
                <a:buFont typeface="Calibri"/>
                <a:buNone/>
              </a:pPr>
              <a:r>
                <a:rPr b="1" i="0" lang="ar-MA" sz="4400" u="none" cap="none" strike="noStrike">
                  <a:solidFill>
                    <a:srgbClr val="1D6FA9"/>
                  </a:solidFill>
                  <a:latin typeface="Calibri"/>
                  <a:ea typeface="Calibri"/>
                  <a:cs typeface="Calibri"/>
                  <a:sym typeface="Calibri"/>
                </a:rPr>
                <a:t>الممارسة الموجهة الثنائية </a:t>
              </a:r>
              <a:endParaRPr b="1" i="0" sz="4400" u="none" cap="none" strike="noStrike">
                <a:solidFill>
                  <a:srgbClr val="1D6FA9"/>
                </a:solidFill>
                <a:latin typeface="Calibri"/>
                <a:ea typeface="Calibri"/>
                <a:cs typeface="Calibri"/>
                <a:sym typeface="Calibri"/>
              </a:endParaRPr>
            </a:p>
          </p:txBody>
        </p:sp>
      </p:grpSp>
      <p:grpSp>
        <p:nvGrpSpPr>
          <p:cNvPr id="910" name="Google Shape;910;p29"/>
          <p:cNvGrpSpPr/>
          <p:nvPr/>
        </p:nvGrpSpPr>
        <p:grpSpPr>
          <a:xfrm>
            <a:off x="8649325" y="4917801"/>
            <a:ext cx="2572577" cy="936371"/>
            <a:chOff x="8649325" y="4917801"/>
            <a:chExt cx="2572576" cy="936370"/>
          </a:xfrm>
        </p:grpSpPr>
        <p:sp>
          <p:nvSpPr>
            <p:cNvPr id="911" name="Google Shape;911;p29"/>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912" name="Google Shape;912;p29"/>
            <p:cNvSpPr/>
            <p:nvPr/>
          </p:nvSpPr>
          <p:spPr>
            <a:xfrm>
              <a:off x="8649325" y="5060928"/>
              <a:ext cx="1716761"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3600"/>
                <a:buFont typeface="Calibri"/>
                <a:buNone/>
              </a:pPr>
              <a:r>
                <a:rPr b="1" i="0" lang="ar-MA" sz="3600" u="none" cap="none" strike="noStrike">
                  <a:solidFill>
                    <a:srgbClr val="000000"/>
                  </a:solidFill>
                  <a:latin typeface="Calibri"/>
                  <a:ea typeface="Calibri"/>
                  <a:cs typeface="Calibri"/>
                  <a:sym typeface="Calibri"/>
                </a:rPr>
                <a:t>5 دقائق</a:t>
              </a:r>
              <a:endParaRPr b="0" i="0" sz="1400" u="none" cap="none" strike="noStrike">
                <a:solidFill>
                  <a:srgbClr val="000000"/>
                </a:solidFill>
                <a:latin typeface="Arial"/>
                <a:ea typeface="Arial"/>
                <a:cs typeface="Arial"/>
                <a:sym typeface="Arial"/>
              </a:endParaRPr>
            </a:p>
          </p:txBody>
        </p:sp>
      </p:grpSp>
      <p:pic>
        <p:nvPicPr>
          <p:cNvPr descr="Une image contenant habits, Dessin d’enfant, table, meubles&#10;&#10;Le contenu généré par l’IA peut être incorrect." id="913" name="Google Shape;913;p29"/>
          <p:cNvPicPr preferRelativeResize="0"/>
          <p:nvPr/>
        </p:nvPicPr>
        <p:blipFill rotWithShape="1">
          <a:blip r:embed="rId4">
            <a:alphaModFix/>
          </a:blip>
          <a:srcRect b="0" l="0" r="0" t="0"/>
          <a:stretch/>
        </p:blipFill>
        <p:spPr>
          <a:xfrm>
            <a:off x="5214148" y="1570044"/>
            <a:ext cx="2149140" cy="2149140"/>
          </a:xfrm>
          <a:prstGeom prst="rect">
            <a:avLst/>
          </a:prstGeom>
          <a:noFill/>
          <a:ln>
            <a:noFill/>
          </a:ln>
        </p:spPr>
      </p:pic>
      <p:sp>
        <p:nvSpPr>
          <p:cNvPr id="914" name="Google Shape;914;p29"/>
          <p:cNvSpPr/>
          <p:nvPr/>
        </p:nvSpPr>
        <p:spPr>
          <a:xfrm>
            <a:off x="5455920" y="1152495"/>
            <a:ext cx="1280160" cy="732768"/>
          </a:xfrm>
          <a:prstGeom prst="cloudCallout">
            <a:avLst>
              <a:gd fmla="val -20833" name="adj1"/>
              <a:gd fmla="val 62500" name="adj2"/>
            </a:avLst>
          </a:prstGeom>
          <a:solidFill>
            <a:srgbClr val="F9F1DC"/>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ar-MA" sz="1800" u="none" cap="none" strike="noStrike">
                <a:solidFill>
                  <a:srgbClr val="000000"/>
                </a:solidFill>
                <a:latin typeface="Arial"/>
                <a:ea typeface="Arial"/>
                <a:cs typeface="Arial"/>
                <a:sym typeface="Arial"/>
              </a:rPr>
              <a:t>تساءلت ما إذا...</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8" name="Shape 918"/>
        <p:cNvGrpSpPr/>
        <p:nvPr/>
      </p:nvGrpSpPr>
      <p:grpSpPr>
        <a:xfrm>
          <a:off x="0" y="0"/>
          <a:ext cx="0" cy="0"/>
          <a:chOff x="0" y="0"/>
          <a:chExt cx="0" cy="0"/>
        </a:xfrm>
      </p:grpSpPr>
      <p:sp>
        <p:nvSpPr>
          <p:cNvPr id="919" name="Google Shape;919;p30"/>
          <p:cNvSpPr txBox="1"/>
          <p:nvPr/>
        </p:nvSpPr>
        <p:spPr>
          <a:xfrm>
            <a:off x="1009180" y="621864"/>
            <a:ext cx="10451806" cy="470617"/>
          </a:xfrm>
          <a:prstGeom prst="rect">
            <a:avLst/>
          </a:prstGeom>
          <a:noFill/>
          <a:ln>
            <a:noFill/>
          </a:ln>
        </p:spPr>
        <p:txBody>
          <a:bodyPr anchorCtr="0" anchor="ctr" bIns="45700" lIns="91425" spcFirstLastPara="1" rIns="91425" wrap="square" tIns="45700">
            <a:noAutofit/>
          </a:bodyPr>
          <a:lstStyle/>
          <a:p>
            <a:pPr indent="0" lvl="0" marL="0" marR="0" rtl="0" algn="r">
              <a:lnSpc>
                <a:spcPct val="90000"/>
              </a:lnSpc>
              <a:spcBef>
                <a:spcPts val="0"/>
              </a:spcBef>
              <a:spcAft>
                <a:spcPts val="0"/>
              </a:spcAft>
              <a:buNone/>
            </a:pPr>
            <a:r>
              <a:rPr b="0" i="0" lang="ar-MA" sz="1400" u="none" cap="none" strike="noStrike">
                <a:solidFill>
                  <a:schemeClr val="dk1"/>
                </a:solidFill>
                <a:latin typeface="Arial"/>
                <a:ea typeface="Arial"/>
                <a:cs typeface="Arial"/>
                <a:sym typeface="Arial"/>
              </a:rPr>
              <a:t> </a:t>
            </a:r>
            <a:br>
              <a:rPr b="0" i="0" lang="ar-MA" sz="1400" u="none" cap="none" strike="noStrike">
                <a:solidFill>
                  <a:schemeClr val="dk1"/>
                </a:solidFill>
                <a:latin typeface="Arial"/>
                <a:ea typeface="Arial"/>
                <a:cs typeface="Arial"/>
                <a:sym typeface="Arial"/>
              </a:rPr>
            </a:br>
            <a:r>
              <a:rPr b="0" i="0" lang="ar-MA" sz="1400" u="none" cap="none" strike="noStrike">
                <a:solidFill>
                  <a:srgbClr val="AEAEAE"/>
                </a:solidFill>
                <a:latin typeface="Calibri"/>
                <a:ea typeface="Calibri"/>
                <a:cs typeface="Calibri"/>
                <a:sym typeface="Calibri"/>
              </a:rPr>
              <a:t>يطلب المدر س من كل متعلم (ة) اسْتخرِاج أداةَ الشَّرْطِ وَفِعْلَهُ وَجَوابَهُ مِنْ كُلِّ عِبارَةٍ مِنَ الْعِباراتِ ، وبيان وظيفة الشرط في بناء المعنى في مدة دقبقتين، </a:t>
            </a:r>
            <a:r>
              <a:rPr b="0" i="0" lang="ar-MA" sz="1400" u="none" cap="none" strike="noStrike">
                <a:solidFill>
                  <a:srgbClr val="FF0000"/>
                </a:solidFill>
                <a:latin typeface="Calibri"/>
                <a:ea typeface="Calibri"/>
                <a:cs typeface="Calibri"/>
                <a:sym typeface="Calibri"/>
              </a:rPr>
              <a:t>ويدعوه</a:t>
            </a:r>
            <a:r>
              <a:rPr b="0" i="0" lang="ar-MA" sz="1400" u="none" cap="none" strike="noStrike">
                <a:solidFill>
                  <a:srgbClr val="AEAEAE"/>
                </a:solidFill>
                <a:latin typeface="Calibri"/>
                <a:ea typeface="Calibri"/>
                <a:cs typeface="Calibri"/>
                <a:sym typeface="Calibri"/>
              </a:rPr>
              <a:t> إلى شرح سيرورة توصله إلى الجواب </a:t>
            </a:r>
            <a:r>
              <a:rPr b="0" i="0" lang="ar-MA" sz="1400" u="none" cap="none" strike="noStrike">
                <a:solidFill>
                  <a:srgbClr val="FF0000"/>
                </a:solidFill>
                <a:latin typeface="Calibri"/>
                <a:ea typeface="Calibri"/>
                <a:cs typeface="Calibri"/>
                <a:sym typeface="Calibri"/>
              </a:rPr>
              <a:t>لزميله</a:t>
            </a:r>
            <a:r>
              <a:rPr b="0" i="0" lang="ar-MA" sz="1400" u="none" cap="none" strike="noStrike">
                <a:solidFill>
                  <a:srgbClr val="AEAEAE"/>
                </a:solidFill>
                <a:latin typeface="Calibri"/>
                <a:ea typeface="Calibri"/>
                <a:cs typeface="Calibri"/>
                <a:sym typeface="Calibri"/>
              </a:rPr>
              <a:t> في سياق التصحيح التبادلي، ثم ينهض متعلما لتقديم الإجابة وشرح خطوات الإجابة المتوصل إليها</a:t>
            </a:r>
            <a:br>
              <a:rPr b="0" i="0" lang="ar-MA" sz="1400" u="none" cap="none" strike="noStrike">
                <a:solidFill>
                  <a:srgbClr val="AEAEAE"/>
                </a:solidFill>
                <a:latin typeface="Calibri"/>
                <a:ea typeface="Calibri"/>
                <a:cs typeface="Calibri"/>
                <a:sym typeface="Calibri"/>
              </a:rPr>
            </a:br>
            <a:endParaRPr b="0" i="0" sz="1400" u="none" cap="none" strike="noStrike">
              <a:solidFill>
                <a:srgbClr val="AEAEAE"/>
              </a:solidFill>
              <a:latin typeface="Calibri"/>
              <a:ea typeface="Calibri"/>
              <a:cs typeface="Calibri"/>
              <a:sym typeface="Calibri"/>
            </a:endParaRPr>
          </a:p>
        </p:txBody>
      </p:sp>
      <p:sp>
        <p:nvSpPr>
          <p:cNvPr id="920" name="Google Shape;920;p30"/>
          <p:cNvSpPr txBox="1"/>
          <p:nvPr/>
        </p:nvSpPr>
        <p:spPr>
          <a:xfrm>
            <a:off x="2251587" y="209484"/>
            <a:ext cx="9160238"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None/>
            </a:pPr>
            <a:r>
              <a:rPr b="1" i="0" lang="ar-MA" sz="2000" u="none" cap="none" strike="noStrike">
                <a:solidFill>
                  <a:schemeClr val="dk1"/>
                </a:solidFill>
                <a:latin typeface="Calibri"/>
                <a:ea typeface="Calibri"/>
                <a:cs typeface="Calibri"/>
                <a:sym typeface="Calibri"/>
              </a:rPr>
              <a:t>أَسْتَخْرِج </a:t>
            </a:r>
            <a:r>
              <a:rPr b="1" i="0" lang="ar-MA" sz="2000" u="none" cap="none" strike="noStrike">
                <a:solidFill>
                  <a:srgbClr val="747474"/>
                </a:solidFill>
                <a:highlight>
                  <a:srgbClr val="FFFF00"/>
                </a:highlight>
                <a:latin typeface="Calibri"/>
                <a:ea typeface="Calibri"/>
                <a:cs typeface="Calibri"/>
                <a:sym typeface="Calibri"/>
              </a:rPr>
              <a:t>بالتعاون مع زميلي</a:t>
            </a:r>
            <a:r>
              <a:rPr b="1" i="0" lang="ar-MA" sz="2000" u="none" cap="none" strike="noStrike">
                <a:solidFill>
                  <a:schemeClr val="dk1"/>
                </a:solidFill>
                <a:latin typeface="Calibri"/>
                <a:ea typeface="Calibri"/>
                <a:cs typeface="Calibri"/>
                <a:sym typeface="Calibri"/>
              </a:rPr>
              <a:t> أداةَ الشَّرْطِ وَفِعْلَهُ وَجَوابَهُ مِنْ كُلِّ عِبارَةٍ مِنَ الْعِباراتِ الآتية (الكراسة ص:38)</a:t>
            </a:r>
            <a:endParaRPr b="0" i="0" sz="1400" u="none" cap="none" strike="noStrike">
              <a:solidFill>
                <a:schemeClr val="dk1"/>
              </a:solidFill>
              <a:latin typeface="Arial"/>
              <a:ea typeface="Arial"/>
              <a:cs typeface="Arial"/>
              <a:sym typeface="Arial"/>
            </a:endParaRPr>
          </a:p>
        </p:txBody>
      </p:sp>
      <p:pic>
        <p:nvPicPr>
          <p:cNvPr descr="Image générée" id="921" name="Google Shape;921;p30"/>
          <p:cNvPicPr preferRelativeResize="0"/>
          <p:nvPr/>
        </p:nvPicPr>
        <p:blipFill rotWithShape="1">
          <a:blip r:embed="rId3">
            <a:alphaModFix/>
          </a:blip>
          <a:srcRect b="41629" l="3381" r="70997" t="42118"/>
          <a:stretch/>
        </p:blipFill>
        <p:spPr>
          <a:xfrm>
            <a:off x="218921" y="63476"/>
            <a:ext cx="498102" cy="473924"/>
          </a:xfrm>
          <a:prstGeom prst="rect">
            <a:avLst/>
          </a:prstGeom>
          <a:noFill/>
          <a:ln>
            <a:noFill/>
          </a:ln>
        </p:spPr>
      </p:pic>
      <p:pic>
        <p:nvPicPr>
          <p:cNvPr id="922" name="Google Shape;922;p30"/>
          <p:cNvPicPr preferRelativeResize="0"/>
          <p:nvPr/>
        </p:nvPicPr>
        <p:blipFill rotWithShape="1">
          <a:blip r:embed="rId4">
            <a:alphaModFix/>
          </a:blip>
          <a:srcRect b="0" l="0" r="0" t="0"/>
          <a:stretch/>
        </p:blipFill>
        <p:spPr>
          <a:xfrm>
            <a:off x="270203" y="1027657"/>
            <a:ext cx="11833362" cy="5595540"/>
          </a:xfrm>
          <a:prstGeom prst="rect">
            <a:avLst/>
          </a:prstGeom>
          <a:noFill/>
          <a:ln>
            <a:noFill/>
          </a:ln>
        </p:spPr>
      </p:pic>
      <p:graphicFrame>
        <p:nvGraphicFramePr>
          <p:cNvPr id="923" name="Google Shape;923;p30"/>
          <p:cNvGraphicFramePr/>
          <p:nvPr/>
        </p:nvGraphicFramePr>
        <p:xfrm>
          <a:off x="850100" y="2454834"/>
          <a:ext cx="3000000" cy="3000000"/>
        </p:xfrm>
        <a:graphic>
          <a:graphicData uri="http://schemas.openxmlformats.org/drawingml/2006/table">
            <a:tbl>
              <a:tblPr bandRow="1">
                <a:noFill/>
                <a:tableStyleId>{3128BC2C-B8B2-41F5-9B30-3D08ADB65252}</a:tableStyleId>
              </a:tblPr>
              <a:tblGrid>
                <a:gridCol w="6160450"/>
                <a:gridCol w="1573150"/>
                <a:gridCol w="1475800"/>
                <a:gridCol w="1459525"/>
              </a:tblGrid>
              <a:tr h="434575">
                <a:tc>
                  <a:txBody>
                    <a:bodyPr/>
                    <a:lstStyle/>
                    <a:p>
                      <a:pPr indent="0" lvl="0" marL="0" marR="0" rtl="1" algn="ctr">
                        <a:lnSpc>
                          <a:spcPct val="107000"/>
                        </a:lnSpc>
                        <a:spcBef>
                          <a:spcPts val="0"/>
                        </a:spcBef>
                        <a:spcAft>
                          <a:spcPts val="0"/>
                        </a:spcAft>
                        <a:buClr>
                          <a:srgbClr val="000000"/>
                        </a:buClr>
                        <a:buSzPts val="2400"/>
                        <a:buFont typeface="Arial"/>
                        <a:buNone/>
                      </a:pPr>
                      <a:r>
                        <a:rPr lang="ar-MA" sz="2400" u="none" cap="none" strike="noStrike">
                          <a:solidFill>
                            <a:schemeClr val="lt1"/>
                          </a:solidFill>
                          <a:latin typeface="Calibri"/>
                          <a:ea typeface="Calibri"/>
                          <a:cs typeface="Calibri"/>
                          <a:sym typeface="Calibri"/>
                        </a:rPr>
                        <a:t>العِبارات</a:t>
                      </a:r>
                      <a:endParaRPr sz="2400" u="none" cap="none" strike="noStrike">
                        <a:solidFill>
                          <a:schemeClr val="lt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Arial"/>
                        <a:buNone/>
                      </a:pPr>
                      <a:r>
                        <a:rPr lang="ar-MA" sz="2400" u="none" cap="none" strike="noStrike">
                          <a:solidFill>
                            <a:schemeClr val="lt1"/>
                          </a:solidFill>
                          <a:latin typeface="Calibri"/>
                          <a:ea typeface="Calibri"/>
                          <a:cs typeface="Calibri"/>
                          <a:sym typeface="Calibri"/>
                        </a:rPr>
                        <a:t>أداة الشرط</a:t>
                      </a:r>
                      <a:endParaRPr sz="2400" u="none" cap="none" strike="noStrike">
                        <a:solidFill>
                          <a:schemeClr val="lt1"/>
                        </a:solidFill>
                        <a:latin typeface="Calibri"/>
                        <a:ea typeface="Calibri"/>
                        <a:cs typeface="Calibri"/>
                        <a:sym typeface="Calibri"/>
                      </a:endParaRPr>
                    </a:p>
                  </a:txBody>
                  <a:tcPr marT="0" marB="0" marR="63500" marL="63500" anchor="ctr"/>
                </a:tc>
                <a:tc>
                  <a:txBody>
                    <a:bodyPr/>
                    <a:lstStyle/>
                    <a:p>
                      <a:pPr indent="0" lvl="0" marL="0" marR="0" rtl="1" algn="ctr">
                        <a:lnSpc>
                          <a:spcPct val="107000"/>
                        </a:lnSpc>
                        <a:spcBef>
                          <a:spcPts val="0"/>
                        </a:spcBef>
                        <a:spcAft>
                          <a:spcPts val="0"/>
                        </a:spcAft>
                        <a:buClr>
                          <a:srgbClr val="000000"/>
                        </a:buClr>
                        <a:buSzPts val="2400"/>
                        <a:buFont typeface="Arial"/>
                        <a:buNone/>
                      </a:pPr>
                      <a:r>
                        <a:rPr lang="ar-MA" sz="2400" u="none" cap="none" strike="noStrike">
                          <a:solidFill>
                            <a:schemeClr val="lt1"/>
                          </a:solidFill>
                          <a:latin typeface="Calibri"/>
                          <a:ea typeface="Calibri"/>
                          <a:cs typeface="Calibri"/>
                          <a:sym typeface="Calibri"/>
                        </a:rPr>
                        <a:t>فعل الشرط</a:t>
                      </a:r>
                      <a:endParaRPr sz="2400" u="none" cap="none" strike="noStrike">
                        <a:solidFill>
                          <a:schemeClr val="lt1"/>
                        </a:solidFill>
                        <a:latin typeface="Calibri"/>
                        <a:ea typeface="Calibri"/>
                        <a:cs typeface="Calibri"/>
                        <a:sym typeface="Calibri"/>
                      </a:endParaRPr>
                    </a:p>
                  </a:txBody>
                  <a:tcPr marT="0" marB="0" marR="68575" marL="68575" anchor="ctr"/>
                </a:tc>
                <a:tc>
                  <a:txBody>
                    <a:bodyPr/>
                    <a:lstStyle/>
                    <a:p>
                      <a:pPr indent="0" lvl="0" marL="0" marR="0" rtl="1" algn="r">
                        <a:lnSpc>
                          <a:spcPct val="107000"/>
                        </a:lnSpc>
                        <a:spcBef>
                          <a:spcPts val="0"/>
                        </a:spcBef>
                        <a:spcAft>
                          <a:spcPts val="0"/>
                        </a:spcAft>
                        <a:buClr>
                          <a:srgbClr val="000000"/>
                        </a:buClr>
                        <a:buSzPts val="2400"/>
                        <a:buFont typeface="Arial"/>
                        <a:buNone/>
                      </a:pPr>
                      <a:r>
                        <a:rPr lang="ar-MA" sz="2400" u="none" cap="none" strike="noStrike">
                          <a:solidFill>
                            <a:schemeClr val="lt1"/>
                          </a:solidFill>
                          <a:latin typeface="Calibri"/>
                          <a:ea typeface="Calibri"/>
                          <a:cs typeface="Calibri"/>
                          <a:sym typeface="Calibri"/>
                        </a:rPr>
                        <a:t>جواب الشرط</a:t>
                      </a:r>
                      <a:endParaRPr sz="2400" u="none" cap="none" strike="noStrike">
                        <a:solidFill>
                          <a:schemeClr val="lt1"/>
                        </a:solidFill>
                        <a:latin typeface="Calibri"/>
                        <a:ea typeface="Calibri"/>
                        <a:cs typeface="Calibri"/>
                        <a:sym typeface="Calibri"/>
                      </a:endParaRPr>
                    </a:p>
                  </a:txBody>
                  <a:tcPr marT="0" marB="0" marR="68575" marL="68575"/>
                </a:tc>
              </a:tr>
              <a:tr h="535850">
                <a:tc>
                  <a:txBody>
                    <a:bodyPr/>
                    <a:lstStyle/>
                    <a:p>
                      <a:pPr indent="0" lvl="0" marL="0" marR="0" rtl="1" algn="just">
                        <a:lnSpc>
                          <a:spcPct val="107000"/>
                        </a:lnSpc>
                        <a:spcBef>
                          <a:spcPts val="0"/>
                        </a:spcBef>
                        <a:spcAft>
                          <a:spcPts val="0"/>
                        </a:spcAft>
                        <a:buClr>
                          <a:srgbClr val="000000"/>
                        </a:buClr>
                        <a:buSzPts val="2400"/>
                        <a:buFont typeface="Arial"/>
                        <a:buNone/>
                      </a:pPr>
                      <a:r>
                        <a:rPr b="0" i="0" lang="ar-MA" sz="2400" u="none" cap="none" strike="noStrike">
                          <a:solidFill>
                            <a:schemeClr val="lt1"/>
                          </a:solidFill>
                          <a:latin typeface="Calibri"/>
                          <a:ea typeface="Calibri"/>
                          <a:cs typeface="Calibri"/>
                          <a:sym typeface="Calibri"/>
                        </a:rPr>
                        <a:t>- إذا زادت مبيعاتك في السوق، ارتفعت أرباحك.</a:t>
                      </a:r>
                      <a:endParaRPr/>
                    </a:p>
                  </a:txBody>
                  <a:tcPr marT="0" marB="0" marR="63500" marL="63500" anchor="ctr"/>
                </a:tc>
                <a:tc>
                  <a:txBody>
                    <a:bodyPr/>
                    <a:lstStyle/>
                    <a:p>
                      <a:pPr indent="0" lvl="0" marL="0" marR="0" rtl="1" algn="ctr">
                        <a:lnSpc>
                          <a:spcPct val="107000"/>
                        </a:lnSpc>
                        <a:spcBef>
                          <a:spcPts val="0"/>
                        </a:spcBef>
                        <a:spcAft>
                          <a:spcPts val="0"/>
                        </a:spcAft>
                        <a:buClr>
                          <a:srgbClr val="000000"/>
                        </a:buClr>
                        <a:buSzPts val="2400"/>
                        <a:buFont typeface="Arial"/>
                        <a:buNone/>
                      </a:pPr>
                      <a:r>
                        <a:rPr b="0" i="0" lang="ar-MA" sz="2400" u="none" cap="none" strike="noStrike">
                          <a:solidFill>
                            <a:schemeClr val="lt1"/>
                          </a:solidFill>
                          <a:latin typeface="Calibri"/>
                          <a:ea typeface="Calibri"/>
                          <a:cs typeface="Calibri"/>
                          <a:sym typeface="Calibri"/>
                        </a:rPr>
                        <a:t>إذا</a:t>
                      </a:r>
                      <a:endParaRPr sz="2400" u="none" cap="none" strike="noStrike">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Arial"/>
                        <a:buNone/>
                      </a:pPr>
                      <a:r>
                        <a:rPr b="0" i="0" lang="ar-MA" sz="2400" u="none" cap="none" strike="noStrike">
                          <a:solidFill>
                            <a:schemeClr val="lt1"/>
                          </a:solidFill>
                          <a:latin typeface="Calibri"/>
                          <a:ea typeface="Calibri"/>
                          <a:cs typeface="Calibri"/>
                          <a:sym typeface="Calibri"/>
                        </a:rPr>
                        <a:t>زادت</a:t>
                      </a:r>
                      <a:endParaRPr sz="2400" u="none" cap="none" strike="noStrike">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Arial"/>
                        <a:buNone/>
                      </a:pPr>
                      <a:r>
                        <a:rPr b="0" i="0" lang="ar-MA" sz="2400" u="none" cap="none" strike="noStrike">
                          <a:solidFill>
                            <a:schemeClr val="lt1"/>
                          </a:solidFill>
                          <a:latin typeface="Calibri"/>
                          <a:ea typeface="Calibri"/>
                          <a:cs typeface="Calibri"/>
                          <a:sym typeface="Calibri"/>
                        </a:rPr>
                        <a:t>ارتفعت</a:t>
                      </a:r>
                      <a:endParaRPr sz="2400" u="none" cap="none" strike="noStrike">
                        <a:latin typeface="Calibri"/>
                        <a:ea typeface="Calibri"/>
                        <a:cs typeface="Calibri"/>
                        <a:sym typeface="Calibri"/>
                      </a:endParaRPr>
                    </a:p>
                  </a:txBody>
                  <a:tcPr marT="0" marB="0" marR="68575" marL="68575" anchor="ctr"/>
                </a:tc>
              </a:tr>
              <a:tr h="488950">
                <a:tc>
                  <a:txBody>
                    <a:bodyPr/>
                    <a:lstStyle/>
                    <a:p>
                      <a:pPr indent="0" lvl="0" marL="0" marR="0" rtl="1" algn="just">
                        <a:lnSpc>
                          <a:spcPct val="107000"/>
                        </a:lnSpc>
                        <a:spcBef>
                          <a:spcPts val="0"/>
                        </a:spcBef>
                        <a:spcAft>
                          <a:spcPts val="0"/>
                        </a:spcAft>
                        <a:buClr>
                          <a:srgbClr val="000000"/>
                        </a:buClr>
                        <a:buSzPts val="2400"/>
                        <a:buFont typeface="Arial"/>
                        <a:buNone/>
                      </a:pPr>
                      <a:r>
                        <a:rPr b="0" i="0" lang="ar-MA" sz="2400" u="none" cap="none" strike="noStrike">
                          <a:solidFill>
                            <a:schemeClr val="lt1"/>
                          </a:solidFill>
                          <a:latin typeface="Calibri"/>
                          <a:ea typeface="Calibri"/>
                          <a:cs typeface="Calibri"/>
                          <a:sym typeface="Calibri"/>
                        </a:rPr>
                        <a:t>1- مَتَى تَعمَلْ بِجِدٍّ، تُحَقّقْ طُمُوحَاتِكَ.</a:t>
                      </a:r>
                      <a:endParaRPr b="0" i="0" sz="2400" u="none" cap="none" strike="noStrike">
                        <a:solidFill>
                          <a:schemeClr val="lt1"/>
                        </a:solidFill>
                        <a:latin typeface="Calibri"/>
                        <a:ea typeface="Calibri"/>
                        <a:cs typeface="Calibri"/>
                        <a:sym typeface="Calibri"/>
                      </a:endParaRPr>
                    </a:p>
                  </a:txBody>
                  <a:tcPr marT="0" marB="0" marR="63500" marL="63500"/>
                </a:tc>
                <a:tc>
                  <a:txBody>
                    <a:bodyPr/>
                    <a:lstStyle/>
                    <a:p>
                      <a:pPr indent="0" lvl="0" marL="0" marR="0" rtl="1" algn="ctr">
                        <a:lnSpc>
                          <a:spcPct val="107000"/>
                        </a:lnSpc>
                        <a:spcBef>
                          <a:spcPts val="0"/>
                        </a:spcBef>
                        <a:spcAft>
                          <a:spcPts val="0"/>
                        </a:spcAft>
                        <a:buClr>
                          <a:srgbClr val="000000"/>
                        </a:buClr>
                        <a:buSzPts val="2400"/>
                        <a:buFont typeface="Arial"/>
                        <a:buNone/>
                      </a:pPr>
                      <a:r>
                        <a:t/>
                      </a:r>
                      <a:endParaRPr sz="2400" u="none" cap="none" strike="noStrike">
                        <a:solidFill>
                          <a:schemeClr val="lt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Arial"/>
                        <a:buNone/>
                      </a:pPr>
                      <a:r>
                        <a:t/>
                      </a:r>
                      <a:endParaRPr sz="2400" u="none" cap="none" strike="noStrike">
                        <a:solidFill>
                          <a:schemeClr val="lt1"/>
                        </a:solidFill>
                        <a:latin typeface="Calibri"/>
                        <a:ea typeface="Calibri"/>
                        <a:cs typeface="Calibri"/>
                        <a:sym typeface="Calibri"/>
                      </a:endParaRPr>
                    </a:p>
                  </a:txBody>
                  <a:tcPr marT="0" marB="0" marR="68575" marL="68575"/>
                </a:tc>
                <a:tc>
                  <a:txBody>
                    <a:bodyPr/>
                    <a:lstStyle/>
                    <a:p>
                      <a:pPr indent="0" lvl="0" marL="0" marR="0" rtl="1" algn="ctr">
                        <a:lnSpc>
                          <a:spcPct val="107000"/>
                        </a:lnSpc>
                        <a:spcBef>
                          <a:spcPts val="0"/>
                        </a:spcBef>
                        <a:spcAft>
                          <a:spcPts val="0"/>
                        </a:spcAft>
                        <a:buClr>
                          <a:srgbClr val="000000"/>
                        </a:buClr>
                        <a:buSzPts val="2400"/>
                        <a:buFont typeface="Arial"/>
                        <a:buNone/>
                      </a:pPr>
                      <a:r>
                        <a:t/>
                      </a:r>
                      <a:endParaRPr sz="2400" u="none" cap="none" strike="noStrike">
                        <a:solidFill>
                          <a:schemeClr val="lt1"/>
                        </a:solidFill>
                        <a:latin typeface="Calibri"/>
                        <a:ea typeface="Calibri"/>
                        <a:cs typeface="Calibri"/>
                        <a:sym typeface="Calibri"/>
                      </a:endParaRPr>
                    </a:p>
                  </a:txBody>
                  <a:tcPr marT="0" marB="0" marR="68575" marL="68575"/>
                </a:tc>
              </a:tr>
              <a:tr h="488950">
                <a:tc>
                  <a:txBody>
                    <a:bodyPr/>
                    <a:lstStyle/>
                    <a:p>
                      <a:pPr indent="0" lvl="0" marL="0" marR="0" rtl="1" algn="just">
                        <a:lnSpc>
                          <a:spcPct val="107000"/>
                        </a:lnSpc>
                        <a:spcBef>
                          <a:spcPts val="0"/>
                        </a:spcBef>
                        <a:spcAft>
                          <a:spcPts val="0"/>
                        </a:spcAft>
                        <a:buClr>
                          <a:srgbClr val="000000"/>
                        </a:buClr>
                        <a:buSzPts val="2400"/>
                        <a:buFont typeface="Arial"/>
                        <a:buNone/>
                      </a:pPr>
                      <a:r>
                        <a:rPr b="0" i="0" lang="ar-MA" sz="2400" u="none" cap="none" strike="noStrike">
                          <a:solidFill>
                            <a:schemeClr val="lt1"/>
                          </a:solidFill>
                          <a:latin typeface="Calibri"/>
                          <a:ea typeface="Calibri"/>
                          <a:cs typeface="Calibri"/>
                          <a:sym typeface="Calibri"/>
                        </a:rPr>
                        <a:t>2-مَهْما تَفْعَلْ مِنْ خَيْرٍ، يُوَفَّ إِلَيْك.</a:t>
                      </a:r>
                      <a:endParaRPr b="0" i="0" sz="2400" u="none" cap="none" strike="noStrike">
                        <a:solidFill>
                          <a:schemeClr val="lt1"/>
                        </a:solidFill>
                        <a:latin typeface="Calibri"/>
                        <a:ea typeface="Calibri"/>
                        <a:cs typeface="Calibri"/>
                        <a:sym typeface="Calibri"/>
                      </a:endParaRPr>
                    </a:p>
                  </a:txBody>
                  <a:tcPr marT="0" marB="0" marR="63500" marL="63500"/>
                </a:tc>
                <a:tc>
                  <a:txBody>
                    <a:bodyPr/>
                    <a:lstStyle/>
                    <a:p>
                      <a:pPr indent="0" lvl="0" marL="0" marR="0" rtl="1" algn="ctr">
                        <a:lnSpc>
                          <a:spcPct val="107000"/>
                        </a:lnSpc>
                        <a:spcBef>
                          <a:spcPts val="0"/>
                        </a:spcBef>
                        <a:spcAft>
                          <a:spcPts val="0"/>
                        </a:spcAft>
                        <a:buClr>
                          <a:srgbClr val="000000"/>
                        </a:buClr>
                        <a:buSzPts val="2400"/>
                        <a:buFont typeface="Arial"/>
                        <a:buNone/>
                      </a:pPr>
                      <a:r>
                        <a:t/>
                      </a:r>
                      <a:endParaRPr sz="2400" u="none" cap="none" strike="noStrike">
                        <a:solidFill>
                          <a:schemeClr val="lt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Arial"/>
                        <a:buNone/>
                      </a:pPr>
                      <a:r>
                        <a:t/>
                      </a:r>
                      <a:endParaRPr sz="2400" u="none" cap="none" strike="noStrike">
                        <a:solidFill>
                          <a:schemeClr val="lt1"/>
                        </a:solidFill>
                        <a:latin typeface="Calibri"/>
                        <a:ea typeface="Calibri"/>
                        <a:cs typeface="Calibri"/>
                        <a:sym typeface="Calibri"/>
                      </a:endParaRPr>
                    </a:p>
                  </a:txBody>
                  <a:tcPr marT="0" marB="0" marR="68575" marL="68575"/>
                </a:tc>
                <a:tc>
                  <a:txBody>
                    <a:bodyPr/>
                    <a:lstStyle/>
                    <a:p>
                      <a:pPr indent="0" lvl="0" marL="0" marR="0" rtl="1" algn="ctr">
                        <a:lnSpc>
                          <a:spcPct val="107000"/>
                        </a:lnSpc>
                        <a:spcBef>
                          <a:spcPts val="0"/>
                        </a:spcBef>
                        <a:spcAft>
                          <a:spcPts val="0"/>
                        </a:spcAft>
                        <a:buClr>
                          <a:srgbClr val="000000"/>
                        </a:buClr>
                        <a:buSzPts val="2400"/>
                        <a:buFont typeface="Arial"/>
                        <a:buNone/>
                      </a:pPr>
                      <a:r>
                        <a:t/>
                      </a:r>
                      <a:endParaRPr sz="2400" u="none" cap="none" strike="noStrike">
                        <a:solidFill>
                          <a:schemeClr val="lt1"/>
                        </a:solidFill>
                        <a:latin typeface="Calibri"/>
                        <a:ea typeface="Calibri"/>
                        <a:cs typeface="Calibri"/>
                        <a:sym typeface="Calibri"/>
                      </a:endParaRPr>
                    </a:p>
                  </a:txBody>
                  <a:tcPr marT="0" marB="0" marR="68575" marL="68575"/>
                </a:tc>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8" name="Shape 928"/>
        <p:cNvGrpSpPr/>
        <p:nvPr/>
      </p:nvGrpSpPr>
      <p:grpSpPr>
        <a:xfrm>
          <a:off x="0" y="0"/>
          <a:ext cx="0" cy="0"/>
          <a:chOff x="0" y="0"/>
          <a:chExt cx="0" cy="0"/>
        </a:xfrm>
      </p:grpSpPr>
      <p:sp>
        <p:nvSpPr>
          <p:cNvPr id="929" name="Google Shape;929;p31"/>
          <p:cNvSpPr txBox="1"/>
          <p:nvPr/>
        </p:nvSpPr>
        <p:spPr>
          <a:xfrm>
            <a:off x="1053548" y="580707"/>
            <a:ext cx="10525539" cy="52322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0" i="1" lang="ar-MA" sz="1400" u="none" cap="none" strike="noStrike">
                <a:solidFill>
                  <a:srgbClr val="AEAEAE"/>
                </a:solidFill>
                <a:latin typeface="Arial"/>
                <a:ea typeface="Arial"/>
                <a:cs typeface="Arial"/>
                <a:sym typeface="Arial"/>
              </a:rPr>
              <a:t>يتتبع المدرس عمل كل ثنائي في إنجاز المطلوب، ويحفز كل متعلم (ة) على شرح سيرورة توصله إلى الجواب لزميله  في سياق التصحيح التبادلي، ثم يستمع لإجابة أحدهم يشرح خطوات الإنجاز، مع تعليل الجواب المتوصل إليه </a:t>
            </a:r>
            <a:endParaRPr b="0" i="1" sz="1400" u="none" cap="none" strike="noStrike">
              <a:solidFill>
                <a:srgbClr val="AEAEAE"/>
              </a:solidFill>
              <a:latin typeface="Arial"/>
              <a:ea typeface="Arial"/>
              <a:cs typeface="Arial"/>
              <a:sym typeface="Arial"/>
            </a:endParaRPr>
          </a:p>
        </p:txBody>
      </p:sp>
      <p:pic>
        <p:nvPicPr>
          <p:cNvPr descr="Image générée" id="930" name="Google Shape;930;p31"/>
          <p:cNvPicPr preferRelativeResize="0"/>
          <p:nvPr/>
        </p:nvPicPr>
        <p:blipFill rotWithShape="1">
          <a:blip r:embed="rId3">
            <a:alphaModFix/>
          </a:blip>
          <a:srcRect b="41629" l="3381" r="70997" t="42118"/>
          <a:stretch/>
        </p:blipFill>
        <p:spPr>
          <a:xfrm>
            <a:off x="218921" y="63476"/>
            <a:ext cx="498102" cy="473924"/>
          </a:xfrm>
          <a:prstGeom prst="rect">
            <a:avLst/>
          </a:prstGeom>
          <a:noFill/>
          <a:ln>
            <a:noFill/>
          </a:ln>
        </p:spPr>
      </p:pic>
      <p:graphicFrame>
        <p:nvGraphicFramePr>
          <p:cNvPr id="931" name="Google Shape;931;p31"/>
          <p:cNvGraphicFramePr/>
          <p:nvPr/>
        </p:nvGraphicFramePr>
        <p:xfrm>
          <a:off x="850100" y="2454834"/>
          <a:ext cx="3000000" cy="3000000"/>
        </p:xfrm>
        <a:graphic>
          <a:graphicData uri="http://schemas.openxmlformats.org/drawingml/2006/table">
            <a:tbl>
              <a:tblPr bandRow="1">
                <a:noFill/>
                <a:tableStyleId>{3128BC2C-B8B2-41F5-9B30-3D08ADB65252}</a:tableStyleId>
              </a:tblPr>
              <a:tblGrid>
                <a:gridCol w="6160450"/>
                <a:gridCol w="1573150"/>
                <a:gridCol w="1475800"/>
                <a:gridCol w="1459525"/>
              </a:tblGrid>
              <a:tr h="434575">
                <a:tc>
                  <a:txBody>
                    <a:bodyPr/>
                    <a:lstStyle/>
                    <a:p>
                      <a:pPr indent="0" lvl="0" marL="0" marR="0" rtl="1" algn="ctr">
                        <a:lnSpc>
                          <a:spcPct val="107000"/>
                        </a:lnSpc>
                        <a:spcBef>
                          <a:spcPts val="0"/>
                        </a:spcBef>
                        <a:spcAft>
                          <a:spcPts val="0"/>
                        </a:spcAft>
                        <a:buClr>
                          <a:srgbClr val="000000"/>
                        </a:buClr>
                        <a:buSzPts val="2400"/>
                        <a:buFont typeface="Arial"/>
                        <a:buNone/>
                      </a:pPr>
                      <a:r>
                        <a:rPr lang="ar-MA" sz="2400" u="none" cap="none" strike="noStrike">
                          <a:solidFill>
                            <a:schemeClr val="dk1"/>
                          </a:solidFill>
                          <a:latin typeface="Calibri"/>
                          <a:ea typeface="Calibri"/>
                          <a:cs typeface="Calibri"/>
                          <a:sym typeface="Calibri"/>
                        </a:rPr>
                        <a:t>العِبارات</a:t>
                      </a:r>
                      <a:endParaRPr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Arial"/>
                        <a:buNone/>
                      </a:pPr>
                      <a:r>
                        <a:rPr lang="ar-MA" sz="2400" u="none" cap="none" strike="noStrike">
                          <a:solidFill>
                            <a:schemeClr val="dk1"/>
                          </a:solidFill>
                          <a:latin typeface="Calibri"/>
                          <a:ea typeface="Calibri"/>
                          <a:cs typeface="Calibri"/>
                          <a:sym typeface="Calibri"/>
                        </a:rPr>
                        <a:t>أداة الشرط</a:t>
                      </a:r>
                      <a:endParaRPr sz="2400" u="none" cap="none" strike="noStrike">
                        <a:solidFill>
                          <a:schemeClr val="dk1"/>
                        </a:solidFill>
                        <a:latin typeface="Calibri"/>
                        <a:ea typeface="Calibri"/>
                        <a:cs typeface="Calibri"/>
                        <a:sym typeface="Calibri"/>
                      </a:endParaRPr>
                    </a:p>
                  </a:txBody>
                  <a:tcPr marT="0" marB="0" marR="63500" marL="63500" anchor="ctr"/>
                </a:tc>
                <a:tc>
                  <a:txBody>
                    <a:bodyPr/>
                    <a:lstStyle/>
                    <a:p>
                      <a:pPr indent="0" lvl="0" marL="0" marR="0" rtl="1" algn="ctr">
                        <a:lnSpc>
                          <a:spcPct val="107000"/>
                        </a:lnSpc>
                        <a:spcBef>
                          <a:spcPts val="0"/>
                        </a:spcBef>
                        <a:spcAft>
                          <a:spcPts val="0"/>
                        </a:spcAft>
                        <a:buClr>
                          <a:srgbClr val="000000"/>
                        </a:buClr>
                        <a:buSzPts val="2400"/>
                        <a:buFont typeface="Arial"/>
                        <a:buNone/>
                      </a:pPr>
                      <a:r>
                        <a:rPr lang="ar-MA" sz="2400" u="none" cap="none" strike="noStrike">
                          <a:solidFill>
                            <a:schemeClr val="dk1"/>
                          </a:solidFill>
                          <a:latin typeface="Calibri"/>
                          <a:ea typeface="Calibri"/>
                          <a:cs typeface="Calibri"/>
                          <a:sym typeface="Calibri"/>
                        </a:rPr>
                        <a:t>فعل الشرط</a:t>
                      </a:r>
                      <a:endParaRPr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r">
                        <a:lnSpc>
                          <a:spcPct val="107000"/>
                        </a:lnSpc>
                        <a:spcBef>
                          <a:spcPts val="0"/>
                        </a:spcBef>
                        <a:spcAft>
                          <a:spcPts val="0"/>
                        </a:spcAft>
                        <a:buClr>
                          <a:srgbClr val="000000"/>
                        </a:buClr>
                        <a:buSzPts val="2400"/>
                        <a:buFont typeface="Arial"/>
                        <a:buNone/>
                      </a:pPr>
                      <a:r>
                        <a:rPr lang="ar-MA" sz="2400" u="none" cap="none" strike="noStrike">
                          <a:solidFill>
                            <a:schemeClr val="dk1"/>
                          </a:solidFill>
                          <a:latin typeface="Calibri"/>
                          <a:ea typeface="Calibri"/>
                          <a:cs typeface="Calibri"/>
                          <a:sym typeface="Calibri"/>
                        </a:rPr>
                        <a:t>جواب الشرط</a:t>
                      </a:r>
                      <a:endParaRPr sz="2400" u="none" cap="none" strike="noStrike">
                        <a:solidFill>
                          <a:schemeClr val="dk1"/>
                        </a:solidFill>
                        <a:latin typeface="Calibri"/>
                        <a:ea typeface="Calibri"/>
                        <a:cs typeface="Calibri"/>
                        <a:sym typeface="Calibri"/>
                      </a:endParaRPr>
                    </a:p>
                  </a:txBody>
                  <a:tcPr marT="0" marB="0" marR="68575" marL="68575"/>
                </a:tc>
              </a:tr>
              <a:tr h="535850">
                <a:tc>
                  <a:txBody>
                    <a:bodyPr/>
                    <a:lstStyle/>
                    <a:p>
                      <a:pPr indent="0" lvl="0" marL="0" marR="0" rtl="1" algn="just">
                        <a:lnSpc>
                          <a:spcPct val="107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 إذا زادت مبيعاتك في السوق، ارتفعت أرباحك.</a:t>
                      </a:r>
                      <a:endParaRPr/>
                    </a:p>
                  </a:txBody>
                  <a:tcPr marT="0" marB="0" marR="63500" marL="63500" anchor="ctr"/>
                </a:tc>
                <a:tc>
                  <a:txBody>
                    <a:bodyPr/>
                    <a:lstStyle/>
                    <a:p>
                      <a:pPr indent="0" lvl="0" marL="0" marR="0" rtl="1" algn="ctr">
                        <a:lnSpc>
                          <a:spcPct val="107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إذا</a:t>
                      </a:r>
                      <a:endParaRPr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زادت</a:t>
                      </a:r>
                      <a:endParaRPr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ارتفعت</a:t>
                      </a:r>
                      <a:endParaRPr sz="2400" u="none" cap="none" strike="noStrike">
                        <a:solidFill>
                          <a:schemeClr val="dk1"/>
                        </a:solidFill>
                        <a:latin typeface="Calibri"/>
                        <a:ea typeface="Calibri"/>
                        <a:cs typeface="Calibri"/>
                        <a:sym typeface="Calibri"/>
                      </a:endParaRPr>
                    </a:p>
                  </a:txBody>
                  <a:tcPr marT="0" marB="0" marR="68575" marL="68575" anchor="ctr"/>
                </a:tc>
              </a:tr>
              <a:tr h="488950">
                <a:tc>
                  <a:txBody>
                    <a:bodyPr/>
                    <a:lstStyle/>
                    <a:p>
                      <a:pPr indent="0" lvl="0" marL="0" marR="0" rtl="1" algn="just">
                        <a:lnSpc>
                          <a:spcPct val="107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1- مَتَى تَعمَلْ بِجِدٍّ، تُحَقّقْ طُمُوحَاتِكَ.</a:t>
                      </a:r>
                      <a:endParaRPr b="0" i="0" sz="2400" u="none" cap="none" strike="noStrike">
                        <a:solidFill>
                          <a:schemeClr val="dk1"/>
                        </a:solidFill>
                        <a:latin typeface="Calibri"/>
                        <a:ea typeface="Calibri"/>
                        <a:cs typeface="Calibri"/>
                        <a:sym typeface="Calibri"/>
                      </a:endParaRPr>
                    </a:p>
                  </a:txBody>
                  <a:tcPr marT="0" marB="0" marR="63500" marL="63500"/>
                </a:tc>
                <a:tc>
                  <a:txBody>
                    <a:bodyPr/>
                    <a:lstStyle/>
                    <a:p>
                      <a:pPr indent="0" lvl="0" marL="0" marR="0" rtl="1" algn="ctr">
                        <a:lnSpc>
                          <a:spcPct val="107000"/>
                        </a:lnSpc>
                        <a:spcBef>
                          <a:spcPts val="0"/>
                        </a:spcBef>
                        <a:spcAft>
                          <a:spcPts val="0"/>
                        </a:spcAft>
                        <a:buClr>
                          <a:srgbClr val="000000"/>
                        </a:buClr>
                        <a:buSzPts val="2400"/>
                        <a:buFont typeface="Arial"/>
                        <a:buNone/>
                      </a:pPr>
                      <a:r>
                        <a:rPr lang="ar-MA" sz="2400" u="none" cap="none" strike="noStrike">
                          <a:solidFill>
                            <a:schemeClr val="dk1"/>
                          </a:solidFill>
                          <a:latin typeface="Calibri"/>
                          <a:ea typeface="Calibri"/>
                          <a:cs typeface="Calibri"/>
                          <a:sym typeface="Calibri"/>
                        </a:rPr>
                        <a:t> </a:t>
                      </a:r>
                      <a:r>
                        <a:rPr b="0" i="0" lang="ar-MA" sz="2400" u="none" cap="none" strike="noStrike">
                          <a:solidFill>
                            <a:schemeClr val="dk1"/>
                          </a:solidFill>
                          <a:latin typeface="Calibri"/>
                          <a:ea typeface="Calibri"/>
                          <a:cs typeface="Calibri"/>
                          <a:sym typeface="Calibri"/>
                        </a:rPr>
                        <a:t>مَتَى</a:t>
                      </a:r>
                      <a:endParaRPr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تَعمَلْ</a:t>
                      </a:r>
                      <a:r>
                        <a:rPr lang="ar-MA" sz="2400" u="none" cap="none" strike="noStrike">
                          <a:solidFill>
                            <a:schemeClr val="dk1"/>
                          </a:solidFill>
                          <a:highlight>
                            <a:srgbClr val="FFFF00"/>
                          </a:highlight>
                          <a:latin typeface="Calibri"/>
                          <a:ea typeface="Calibri"/>
                          <a:cs typeface="Calibri"/>
                          <a:sym typeface="Calibri"/>
                        </a:rPr>
                        <a:t> </a:t>
                      </a:r>
                      <a:endParaRPr sz="2400" u="none" cap="none" strike="noStrike">
                        <a:solidFill>
                          <a:schemeClr val="dk1"/>
                        </a:solidFill>
                        <a:latin typeface="Calibri"/>
                        <a:ea typeface="Calibri"/>
                        <a:cs typeface="Calibri"/>
                        <a:sym typeface="Calibri"/>
                      </a:endParaRPr>
                    </a:p>
                  </a:txBody>
                  <a:tcPr marT="0" marB="0" marR="68575" marL="68575"/>
                </a:tc>
                <a:tc>
                  <a:txBody>
                    <a:bodyPr/>
                    <a:lstStyle/>
                    <a:p>
                      <a:pPr indent="0" lvl="0" marL="0" marR="0" rtl="1" algn="ctr">
                        <a:lnSpc>
                          <a:spcPct val="107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تُحَقّقْ</a:t>
                      </a:r>
                      <a:r>
                        <a:rPr lang="ar-MA" sz="2400" u="none" cap="none" strike="noStrike">
                          <a:solidFill>
                            <a:schemeClr val="dk1"/>
                          </a:solidFill>
                          <a:latin typeface="Calibri"/>
                          <a:ea typeface="Calibri"/>
                          <a:cs typeface="Calibri"/>
                          <a:sym typeface="Calibri"/>
                        </a:rPr>
                        <a:t> </a:t>
                      </a:r>
                      <a:endParaRPr/>
                    </a:p>
                  </a:txBody>
                  <a:tcPr marT="0" marB="0" marR="68575" marL="68575"/>
                </a:tc>
              </a:tr>
              <a:tr h="488950">
                <a:tc>
                  <a:txBody>
                    <a:bodyPr/>
                    <a:lstStyle/>
                    <a:p>
                      <a:pPr indent="0" lvl="0" marL="0" marR="0" rtl="1" algn="just">
                        <a:lnSpc>
                          <a:spcPct val="107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2-مَهْما تَفْعَلْ مِنْ خَيْرٍ، يُوَفَّ إِلَيْك.</a:t>
                      </a:r>
                      <a:endParaRPr b="0" i="0" sz="2400" u="none" cap="none" strike="noStrike">
                        <a:solidFill>
                          <a:schemeClr val="dk1"/>
                        </a:solidFill>
                        <a:latin typeface="Calibri"/>
                        <a:ea typeface="Calibri"/>
                        <a:cs typeface="Calibri"/>
                        <a:sym typeface="Calibri"/>
                      </a:endParaRPr>
                    </a:p>
                  </a:txBody>
                  <a:tcPr marT="0" marB="0" marR="63500" marL="63500"/>
                </a:tc>
                <a:tc>
                  <a:txBody>
                    <a:bodyPr/>
                    <a:lstStyle/>
                    <a:p>
                      <a:pPr indent="0" lvl="0" marL="0" marR="0" rtl="1" algn="ctr">
                        <a:lnSpc>
                          <a:spcPct val="107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مَهْما</a:t>
                      </a:r>
                      <a:r>
                        <a:rPr lang="ar-MA" sz="2400" u="none" cap="none" strike="noStrike">
                          <a:solidFill>
                            <a:schemeClr val="dk1"/>
                          </a:solidFill>
                          <a:latin typeface="Calibri"/>
                          <a:ea typeface="Calibri"/>
                          <a:cs typeface="Calibri"/>
                          <a:sym typeface="Calibri"/>
                        </a:rPr>
                        <a:t>  </a:t>
                      </a:r>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تَفْعَلْ</a:t>
                      </a:r>
                      <a:r>
                        <a:rPr lang="ar-MA" sz="2400" u="none" cap="none" strike="noStrike">
                          <a:solidFill>
                            <a:schemeClr val="dk1"/>
                          </a:solidFill>
                          <a:latin typeface="Calibri"/>
                          <a:ea typeface="Calibri"/>
                          <a:cs typeface="Calibri"/>
                          <a:sym typeface="Calibri"/>
                        </a:rPr>
                        <a:t> </a:t>
                      </a:r>
                      <a:endParaRPr/>
                    </a:p>
                  </a:txBody>
                  <a:tcPr marT="0" marB="0" marR="68575" marL="68575"/>
                </a:tc>
                <a:tc>
                  <a:txBody>
                    <a:bodyPr/>
                    <a:lstStyle/>
                    <a:p>
                      <a:pPr indent="0" lvl="0" marL="0" marR="0" rtl="1" algn="ctr">
                        <a:lnSpc>
                          <a:spcPct val="107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يُوَفَّ</a:t>
                      </a:r>
                      <a:r>
                        <a:rPr lang="ar-MA" sz="2400" u="none" cap="none" strike="noStrike">
                          <a:solidFill>
                            <a:schemeClr val="dk1"/>
                          </a:solidFill>
                          <a:latin typeface="Calibri"/>
                          <a:ea typeface="Calibri"/>
                          <a:cs typeface="Calibri"/>
                          <a:sym typeface="Calibri"/>
                        </a:rPr>
                        <a:t> </a:t>
                      </a:r>
                      <a:endParaRPr/>
                    </a:p>
                  </a:txBody>
                  <a:tcPr marT="0" marB="0" marR="68575" marL="68575"/>
                </a:tc>
              </a:tr>
            </a:tbl>
          </a:graphicData>
        </a:graphic>
      </p:graphicFrame>
      <p:sp>
        <p:nvSpPr>
          <p:cNvPr id="932" name="Google Shape;932;p31"/>
          <p:cNvSpPr txBox="1"/>
          <p:nvPr/>
        </p:nvSpPr>
        <p:spPr>
          <a:xfrm>
            <a:off x="2251587" y="209484"/>
            <a:ext cx="9160238"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None/>
            </a:pPr>
            <a:r>
              <a:rPr b="1" i="0" lang="ar-MA" sz="2000" u="none" cap="none" strike="noStrike">
                <a:solidFill>
                  <a:schemeClr val="dk1"/>
                </a:solidFill>
                <a:latin typeface="Calibri"/>
                <a:ea typeface="Calibri"/>
                <a:cs typeface="Calibri"/>
                <a:sym typeface="Calibri"/>
              </a:rPr>
              <a:t>أَسْتَخْرِج </a:t>
            </a:r>
            <a:r>
              <a:rPr b="1" i="0" lang="ar-MA" sz="2000" u="none" cap="none" strike="noStrike">
                <a:solidFill>
                  <a:srgbClr val="747474"/>
                </a:solidFill>
                <a:highlight>
                  <a:srgbClr val="FFFF00"/>
                </a:highlight>
                <a:latin typeface="Calibri"/>
                <a:ea typeface="Calibri"/>
                <a:cs typeface="Calibri"/>
                <a:sym typeface="Calibri"/>
              </a:rPr>
              <a:t>بالتعاون مع زميلي</a:t>
            </a:r>
            <a:r>
              <a:rPr b="1" i="0" lang="ar-MA" sz="2000" u="none" cap="none" strike="noStrike">
                <a:solidFill>
                  <a:schemeClr val="dk1"/>
                </a:solidFill>
                <a:latin typeface="Calibri"/>
                <a:ea typeface="Calibri"/>
                <a:cs typeface="Calibri"/>
                <a:sym typeface="Calibri"/>
              </a:rPr>
              <a:t> أداةَ الشَّرْطِ وَفِعْلَهُ وَجَوابَهُ مِنْ كُلِّ عِبارَةٍ مِنَ الْعِباراتِ الآتية (الكراسة ص:38)</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BC145"/>
            </a:gs>
            <a:gs pos="2000">
              <a:srgbClr val="8BC145"/>
            </a:gs>
            <a:gs pos="74000">
              <a:srgbClr val="FFFFFF"/>
            </a:gs>
            <a:gs pos="91000">
              <a:srgbClr val="8BC145"/>
            </a:gs>
            <a:gs pos="100000">
              <a:srgbClr val="8BC145"/>
            </a:gs>
          </a:gsLst>
          <a:path path="circle">
            <a:fillToRect b="50%" l="50%" r="50%" t="50%"/>
          </a:path>
          <a:tileRect/>
        </a:gradFill>
      </p:bgPr>
    </p:bg>
    <p:spTree>
      <p:nvGrpSpPr>
        <p:cNvPr id="936" name="Shape 936"/>
        <p:cNvGrpSpPr/>
        <p:nvPr/>
      </p:nvGrpSpPr>
      <p:grpSpPr>
        <a:xfrm>
          <a:off x="0" y="0"/>
          <a:ext cx="0" cy="0"/>
          <a:chOff x="0" y="0"/>
          <a:chExt cx="0" cy="0"/>
        </a:xfrm>
      </p:grpSpPr>
      <p:grpSp>
        <p:nvGrpSpPr>
          <p:cNvPr id="937" name="Google Shape;937;p32"/>
          <p:cNvGrpSpPr/>
          <p:nvPr/>
        </p:nvGrpSpPr>
        <p:grpSpPr>
          <a:xfrm>
            <a:off x="812159" y="829917"/>
            <a:ext cx="10567685" cy="5198169"/>
            <a:chOff x="2184400" y="1402025"/>
            <a:chExt cx="7823200" cy="4942038"/>
          </a:xfrm>
        </p:grpSpPr>
        <p:sp>
          <p:nvSpPr>
            <p:cNvPr id="938" name="Google Shape;938;p32"/>
            <p:cNvSpPr/>
            <p:nvPr/>
          </p:nvSpPr>
          <p:spPr>
            <a:xfrm>
              <a:off x="2184400" y="1402025"/>
              <a:ext cx="7823200" cy="4942038"/>
            </a:xfrm>
            <a:prstGeom prst="roundRect">
              <a:avLst>
                <a:gd fmla="val 2665" name="adj"/>
              </a:avLst>
            </a:prstGeom>
            <a:solidFill>
              <a:srgbClr val="8BC145"/>
            </a:solidFill>
            <a:ln cap="flat" cmpd="sng" w="19050">
              <a:solidFill>
                <a:srgbClr val="8BC145"/>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939" name="Google Shape;939;p32"/>
            <p:cNvSpPr/>
            <p:nvPr/>
          </p:nvSpPr>
          <p:spPr>
            <a:xfrm>
              <a:off x="2284184" y="1499311"/>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000"/>
                <a:buFont typeface="Arial"/>
                <a:buNone/>
              </a:pPr>
              <a:r>
                <a:t/>
              </a:r>
              <a:endParaRPr b="1" i="0" sz="4000" u="none" cap="none" strike="noStrike">
                <a:solidFill>
                  <a:srgbClr val="000000"/>
                </a:solidFill>
                <a:latin typeface="Calibri"/>
                <a:ea typeface="Calibri"/>
                <a:cs typeface="Calibri"/>
                <a:sym typeface="Calibri"/>
              </a:endParaRPr>
            </a:p>
            <a:p>
              <a:pPr indent="0" lvl="0" marL="0" marR="0" rtl="1" algn="ctr">
                <a:lnSpc>
                  <a:spcPct val="100000"/>
                </a:lnSpc>
                <a:spcBef>
                  <a:spcPts val="0"/>
                </a:spcBef>
                <a:spcAft>
                  <a:spcPts val="0"/>
                </a:spcAft>
                <a:buClr>
                  <a:srgbClr val="92D050"/>
                </a:buClr>
                <a:buSzPts val="4400"/>
                <a:buFont typeface="Calibri"/>
                <a:buNone/>
              </a:pPr>
              <a:r>
                <a:rPr b="1" i="0" lang="ar-MA" sz="4400" u="none" cap="none" strike="noStrike">
                  <a:solidFill>
                    <a:srgbClr val="92D050"/>
                  </a:solidFill>
                  <a:latin typeface="Calibri"/>
                  <a:ea typeface="Calibri"/>
                  <a:cs typeface="Calibri"/>
                  <a:sym typeface="Calibri"/>
                </a:rPr>
                <a:t> الممارسة المستقلة</a:t>
              </a:r>
              <a:endParaRPr b="1" i="0" sz="4400" u="none" cap="none" strike="noStrike">
                <a:solidFill>
                  <a:srgbClr val="92D050"/>
                </a:solidFill>
                <a:latin typeface="Calibri"/>
                <a:ea typeface="Calibri"/>
                <a:cs typeface="Calibri"/>
                <a:sym typeface="Calibri"/>
              </a:endParaRPr>
            </a:p>
          </p:txBody>
        </p:sp>
      </p:grpSp>
      <p:grpSp>
        <p:nvGrpSpPr>
          <p:cNvPr id="940" name="Google Shape;940;p32"/>
          <p:cNvGrpSpPr/>
          <p:nvPr/>
        </p:nvGrpSpPr>
        <p:grpSpPr>
          <a:xfrm>
            <a:off x="8664315" y="5002108"/>
            <a:ext cx="2351651" cy="708937"/>
            <a:chOff x="8664315" y="5002108"/>
            <a:chExt cx="2351650" cy="708937"/>
          </a:xfrm>
        </p:grpSpPr>
        <p:sp>
          <p:nvSpPr>
            <p:cNvPr id="941" name="Google Shape;941;p32"/>
            <p:cNvSpPr/>
            <p:nvPr/>
          </p:nvSpPr>
          <p:spPr>
            <a:xfrm>
              <a:off x="10366087" y="5002108"/>
              <a:ext cx="649878" cy="649879"/>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942" name="Google Shape;942;p32"/>
            <p:cNvSpPr/>
            <p:nvPr/>
          </p:nvSpPr>
          <p:spPr>
            <a:xfrm>
              <a:off x="8664315" y="5060928"/>
              <a:ext cx="1701771"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3600"/>
                <a:buFont typeface="Calibri"/>
                <a:buNone/>
              </a:pPr>
              <a:r>
                <a:rPr b="1" i="0" lang="ar-MA" sz="3600" u="none" cap="none" strike="noStrike">
                  <a:solidFill>
                    <a:srgbClr val="000000"/>
                  </a:solidFill>
                  <a:latin typeface="Calibri"/>
                  <a:ea typeface="Calibri"/>
                  <a:cs typeface="Calibri"/>
                  <a:sym typeface="Calibri"/>
                </a:rPr>
                <a:t>4 دقائق</a:t>
              </a:r>
              <a:endParaRPr b="0" i="0" sz="1400" u="none" cap="none" strike="noStrike">
                <a:solidFill>
                  <a:srgbClr val="000000"/>
                </a:solidFill>
                <a:latin typeface="Arial"/>
                <a:ea typeface="Arial"/>
                <a:cs typeface="Arial"/>
                <a:sym typeface="Arial"/>
              </a:endParaRPr>
            </a:p>
          </p:txBody>
        </p:sp>
      </p:grpSp>
      <p:pic>
        <p:nvPicPr>
          <p:cNvPr id="943" name="Google Shape;943;p32"/>
          <p:cNvPicPr preferRelativeResize="0"/>
          <p:nvPr/>
        </p:nvPicPr>
        <p:blipFill rotWithShape="1">
          <a:blip r:embed="rId4">
            <a:alphaModFix/>
          </a:blip>
          <a:srcRect b="0" l="0" r="0" t="0"/>
          <a:stretch/>
        </p:blipFill>
        <p:spPr>
          <a:xfrm>
            <a:off x="4960599" y="1158197"/>
            <a:ext cx="2270803" cy="2270803"/>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7" name="Shape 947"/>
        <p:cNvGrpSpPr/>
        <p:nvPr/>
      </p:nvGrpSpPr>
      <p:grpSpPr>
        <a:xfrm>
          <a:off x="0" y="0"/>
          <a:ext cx="0" cy="0"/>
          <a:chOff x="0" y="0"/>
          <a:chExt cx="0" cy="0"/>
        </a:xfrm>
      </p:grpSpPr>
      <p:pic>
        <p:nvPicPr>
          <p:cNvPr descr="Image générée" id="948" name="Google Shape;948;p101"/>
          <p:cNvPicPr preferRelativeResize="0"/>
          <p:nvPr/>
        </p:nvPicPr>
        <p:blipFill rotWithShape="1">
          <a:blip r:embed="rId3">
            <a:alphaModFix/>
          </a:blip>
          <a:srcRect b="41629" l="3381" r="70997" t="42118"/>
          <a:stretch/>
        </p:blipFill>
        <p:spPr>
          <a:xfrm>
            <a:off x="218921" y="63476"/>
            <a:ext cx="498102" cy="473924"/>
          </a:xfrm>
          <a:prstGeom prst="rect">
            <a:avLst/>
          </a:prstGeom>
          <a:noFill/>
          <a:ln>
            <a:noFill/>
          </a:ln>
        </p:spPr>
      </p:pic>
      <p:sp>
        <p:nvSpPr>
          <p:cNvPr id="949" name="Google Shape;949;p101"/>
          <p:cNvSpPr txBox="1"/>
          <p:nvPr/>
        </p:nvSpPr>
        <p:spPr>
          <a:xfrm>
            <a:off x="845574" y="537400"/>
            <a:ext cx="10805652" cy="560050"/>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MA" sz="1400" u="none" cap="none" strike="noStrike">
                <a:solidFill>
                  <a:srgbClr val="AEAEAE"/>
                </a:solidFill>
                <a:latin typeface="Calibri"/>
                <a:ea typeface="Calibri"/>
                <a:cs typeface="Calibri"/>
                <a:sym typeface="Calibri"/>
              </a:rPr>
              <a:t>يدعو الأستاذ كل متعلم (ة) إلى اسْتخرِاج أداةَ الشَّرْطِ وَفِعْلَهُ وَجَوابَهُ مِنْ كُلِّ عِبارَةٍ مِنَ الْعِباراتِ، وبيان وظيفة الشرط في بناء المعنى، في مدة دقبقتين، وتعليل ذلك بما يناسب، مع التصريح بسيرورة الإنجاز، يتتبع إنجازات المتعلمين، ويركز على العينة التي تحتاج إلى الدعم والإسناد، يتأكد من فهمهم للمطلوب، ويذكرهم بالخطوات اللازم اتباعها للوصول إلى الجواب الصحيح، ويحفزهم على الإنجاز، مع التنبيه على الأخطاء الشائعة، وتعزيز الإجابات الصحيحة. وتقديم التغذية الراجعة اللازمة</a:t>
            </a:r>
            <a:endParaRPr b="0" i="1" sz="1400" u="none" cap="none" strike="noStrike">
              <a:solidFill>
                <a:srgbClr val="AEAEAE"/>
              </a:solidFill>
              <a:latin typeface="Calibri"/>
              <a:ea typeface="Calibri"/>
              <a:cs typeface="Calibri"/>
              <a:sym typeface="Calibri"/>
            </a:endParaRPr>
          </a:p>
        </p:txBody>
      </p:sp>
      <p:sp>
        <p:nvSpPr>
          <p:cNvPr id="950" name="Google Shape;950;p101"/>
          <p:cNvSpPr txBox="1"/>
          <p:nvPr/>
        </p:nvSpPr>
        <p:spPr>
          <a:xfrm>
            <a:off x="462117" y="234803"/>
            <a:ext cx="11056908" cy="380385"/>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None/>
            </a:pPr>
            <a:r>
              <a:rPr b="1" i="0" lang="ar-MA" sz="1800" u="none" cap="none" strike="noStrike">
                <a:solidFill>
                  <a:schemeClr val="dk1"/>
                </a:solidFill>
                <a:latin typeface="Calibri"/>
                <a:ea typeface="Calibri"/>
                <a:cs typeface="Calibri"/>
                <a:sym typeface="Calibri"/>
              </a:rPr>
              <a:t>أستخرج، </a:t>
            </a:r>
            <a:r>
              <a:rPr b="1" i="0" lang="ar-MA" sz="1800" u="none" cap="none" strike="noStrike">
                <a:solidFill>
                  <a:schemeClr val="dk1"/>
                </a:solidFill>
                <a:highlight>
                  <a:srgbClr val="FFFF00"/>
                </a:highlight>
                <a:latin typeface="Calibri"/>
                <a:ea typeface="Calibri"/>
                <a:cs typeface="Calibri"/>
                <a:sym typeface="Calibri"/>
              </a:rPr>
              <a:t>بمفردي</a:t>
            </a:r>
            <a:r>
              <a:rPr b="1" i="0" lang="ar-MA" sz="1800" u="none" cap="none" strike="noStrike">
                <a:solidFill>
                  <a:schemeClr val="dk1"/>
                </a:solidFill>
                <a:latin typeface="Calibri"/>
                <a:ea typeface="Calibri"/>
                <a:cs typeface="Calibri"/>
                <a:sym typeface="Calibri"/>
              </a:rPr>
              <a:t>، أداةَ الشَّرْطِ وَفِعْلَهُ وَجَوابَهُ مِنْ كُلِّ عِبارَةٍ مِنَ الْعِباراتِ الآتية (الكراسة ص:38)</a:t>
            </a:r>
            <a:endParaRPr b="0" i="0" sz="1800" u="none" cap="none" strike="noStrike">
              <a:solidFill>
                <a:schemeClr val="dk1"/>
              </a:solidFill>
              <a:latin typeface="Arial"/>
              <a:ea typeface="Arial"/>
              <a:cs typeface="Arial"/>
              <a:sym typeface="Arial"/>
            </a:endParaRPr>
          </a:p>
        </p:txBody>
      </p:sp>
      <p:pic>
        <p:nvPicPr>
          <p:cNvPr id="951" name="Google Shape;951;p101"/>
          <p:cNvPicPr preferRelativeResize="0"/>
          <p:nvPr/>
        </p:nvPicPr>
        <p:blipFill rotWithShape="1">
          <a:blip r:embed="rId4">
            <a:alphaModFix/>
          </a:blip>
          <a:srcRect b="0" l="0" r="0" t="0"/>
          <a:stretch/>
        </p:blipFill>
        <p:spPr>
          <a:xfrm>
            <a:off x="270203" y="1027657"/>
            <a:ext cx="11833362" cy="5595540"/>
          </a:xfrm>
          <a:prstGeom prst="rect">
            <a:avLst/>
          </a:prstGeom>
          <a:noFill/>
          <a:ln>
            <a:noFill/>
          </a:ln>
        </p:spPr>
      </p:pic>
      <p:graphicFrame>
        <p:nvGraphicFramePr>
          <p:cNvPr id="952" name="Google Shape;952;p101"/>
          <p:cNvGraphicFramePr/>
          <p:nvPr/>
        </p:nvGraphicFramePr>
        <p:xfrm>
          <a:off x="850100" y="2454834"/>
          <a:ext cx="3000000" cy="3000000"/>
        </p:xfrm>
        <a:graphic>
          <a:graphicData uri="http://schemas.openxmlformats.org/drawingml/2006/table">
            <a:tbl>
              <a:tblPr bandRow="1">
                <a:noFill/>
                <a:tableStyleId>{3128BC2C-B8B2-41F5-9B30-3D08ADB65252}</a:tableStyleId>
              </a:tblPr>
              <a:tblGrid>
                <a:gridCol w="6160450"/>
                <a:gridCol w="1573150"/>
                <a:gridCol w="1475800"/>
                <a:gridCol w="1459525"/>
              </a:tblGrid>
              <a:tr h="434575">
                <a:tc>
                  <a:txBody>
                    <a:bodyPr/>
                    <a:lstStyle/>
                    <a:p>
                      <a:pPr indent="0" lvl="0" marL="0" marR="0" rtl="1" algn="ctr">
                        <a:lnSpc>
                          <a:spcPct val="107000"/>
                        </a:lnSpc>
                        <a:spcBef>
                          <a:spcPts val="0"/>
                        </a:spcBef>
                        <a:spcAft>
                          <a:spcPts val="0"/>
                        </a:spcAft>
                        <a:buClr>
                          <a:srgbClr val="000000"/>
                        </a:buClr>
                        <a:buSzPts val="2400"/>
                        <a:buFont typeface="Arial"/>
                        <a:buNone/>
                      </a:pPr>
                      <a:r>
                        <a:rPr lang="ar-MA" sz="2400" u="none" cap="none" strike="noStrike">
                          <a:solidFill>
                            <a:schemeClr val="lt1"/>
                          </a:solidFill>
                          <a:latin typeface="Calibri"/>
                          <a:ea typeface="Calibri"/>
                          <a:cs typeface="Calibri"/>
                          <a:sym typeface="Calibri"/>
                        </a:rPr>
                        <a:t>العِبارات</a:t>
                      </a:r>
                      <a:endParaRPr sz="2400" u="none" cap="none" strike="noStrike">
                        <a:solidFill>
                          <a:schemeClr val="lt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Arial"/>
                        <a:buNone/>
                      </a:pPr>
                      <a:r>
                        <a:rPr lang="ar-MA" sz="2400" u="none" cap="none" strike="noStrike">
                          <a:solidFill>
                            <a:schemeClr val="lt1"/>
                          </a:solidFill>
                          <a:latin typeface="Calibri"/>
                          <a:ea typeface="Calibri"/>
                          <a:cs typeface="Calibri"/>
                          <a:sym typeface="Calibri"/>
                        </a:rPr>
                        <a:t>أداة الشرط</a:t>
                      </a:r>
                      <a:endParaRPr sz="2400" u="none" cap="none" strike="noStrike">
                        <a:solidFill>
                          <a:schemeClr val="lt1"/>
                        </a:solidFill>
                        <a:latin typeface="Calibri"/>
                        <a:ea typeface="Calibri"/>
                        <a:cs typeface="Calibri"/>
                        <a:sym typeface="Calibri"/>
                      </a:endParaRPr>
                    </a:p>
                  </a:txBody>
                  <a:tcPr marT="0" marB="0" marR="63500" marL="63500" anchor="ctr"/>
                </a:tc>
                <a:tc>
                  <a:txBody>
                    <a:bodyPr/>
                    <a:lstStyle/>
                    <a:p>
                      <a:pPr indent="0" lvl="0" marL="0" marR="0" rtl="1" algn="ctr">
                        <a:lnSpc>
                          <a:spcPct val="107000"/>
                        </a:lnSpc>
                        <a:spcBef>
                          <a:spcPts val="0"/>
                        </a:spcBef>
                        <a:spcAft>
                          <a:spcPts val="0"/>
                        </a:spcAft>
                        <a:buClr>
                          <a:srgbClr val="000000"/>
                        </a:buClr>
                        <a:buSzPts val="2400"/>
                        <a:buFont typeface="Arial"/>
                        <a:buNone/>
                      </a:pPr>
                      <a:r>
                        <a:rPr lang="ar-MA" sz="2400" u="none" cap="none" strike="noStrike">
                          <a:solidFill>
                            <a:schemeClr val="lt1"/>
                          </a:solidFill>
                          <a:latin typeface="Calibri"/>
                          <a:ea typeface="Calibri"/>
                          <a:cs typeface="Calibri"/>
                          <a:sym typeface="Calibri"/>
                        </a:rPr>
                        <a:t>فعل الشرط</a:t>
                      </a:r>
                      <a:endParaRPr sz="2400" u="none" cap="none" strike="noStrike">
                        <a:solidFill>
                          <a:schemeClr val="lt1"/>
                        </a:solidFill>
                        <a:latin typeface="Calibri"/>
                        <a:ea typeface="Calibri"/>
                        <a:cs typeface="Calibri"/>
                        <a:sym typeface="Calibri"/>
                      </a:endParaRPr>
                    </a:p>
                  </a:txBody>
                  <a:tcPr marT="0" marB="0" marR="68575" marL="68575" anchor="ctr"/>
                </a:tc>
                <a:tc>
                  <a:txBody>
                    <a:bodyPr/>
                    <a:lstStyle/>
                    <a:p>
                      <a:pPr indent="0" lvl="0" marL="0" marR="0" rtl="1" algn="r">
                        <a:lnSpc>
                          <a:spcPct val="107000"/>
                        </a:lnSpc>
                        <a:spcBef>
                          <a:spcPts val="0"/>
                        </a:spcBef>
                        <a:spcAft>
                          <a:spcPts val="0"/>
                        </a:spcAft>
                        <a:buClr>
                          <a:srgbClr val="000000"/>
                        </a:buClr>
                        <a:buSzPts val="2400"/>
                        <a:buFont typeface="Arial"/>
                        <a:buNone/>
                      </a:pPr>
                      <a:r>
                        <a:rPr lang="ar-MA" sz="2400" u="none" cap="none" strike="noStrike">
                          <a:solidFill>
                            <a:schemeClr val="lt1"/>
                          </a:solidFill>
                          <a:latin typeface="Calibri"/>
                          <a:ea typeface="Calibri"/>
                          <a:cs typeface="Calibri"/>
                          <a:sym typeface="Calibri"/>
                        </a:rPr>
                        <a:t>جواب الشرط</a:t>
                      </a:r>
                      <a:endParaRPr sz="2400" u="none" cap="none" strike="noStrike">
                        <a:solidFill>
                          <a:schemeClr val="lt1"/>
                        </a:solidFill>
                        <a:latin typeface="Calibri"/>
                        <a:ea typeface="Calibri"/>
                        <a:cs typeface="Calibri"/>
                        <a:sym typeface="Calibri"/>
                      </a:endParaRPr>
                    </a:p>
                  </a:txBody>
                  <a:tcPr marT="0" marB="0" marR="68575" marL="68575"/>
                </a:tc>
              </a:tr>
              <a:tr h="535850">
                <a:tc>
                  <a:txBody>
                    <a:bodyPr/>
                    <a:lstStyle/>
                    <a:p>
                      <a:pPr indent="0" lvl="0" marL="0" marR="0" rtl="1" algn="just">
                        <a:lnSpc>
                          <a:spcPct val="107000"/>
                        </a:lnSpc>
                        <a:spcBef>
                          <a:spcPts val="0"/>
                        </a:spcBef>
                        <a:spcAft>
                          <a:spcPts val="0"/>
                        </a:spcAft>
                        <a:buClr>
                          <a:srgbClr val="000000"/>
                        </a:buClr>
                        <a:buSzPts val="2400"/>
                        <a:buFont typeface="Arial"/>
                        <a:buNone/>
                      </a:pPr>
                      <a:r>
                        <a:rPr b="0" i="0" lang="ar-MA" sz="2400" u="none" cap="none" strike="noStrike">
                          <a:solidFill>
                            <a:schemeClr val="lt1"/>
                          </a:solidFill>
                          <a:latin typeface="Calibri"/>
                          <a:ea typeface="Calibri"/>
                          <a:cs typeface="Calibri"/>
                          <a:sym typeface="Calibri"/>
                        </a:rPr>
                        <a:t>- إذا زادت مبيعاتك في السوق، ارتفعت أرباحك.</a:t>
                      </a:r>
                      <a:endParaRPr/>
                    </a:p>
                  </a:txBody>
                  <a:tcPr marT="0" marB="0" marR="63500" marL="63500" anchor="ctr"/>
                </a:tc>
                <a:tc>
                  <a:txBody>
                    <a:bodyPr/>
                    <a:lstStyle/>
                    <a:p>
                      <a:pPr indent="0" lvl="0" marL="0" marR="0" rtl="1" algn="ctr">
                        <a:lnSpc>
                          <a:spcPct val="107000"/>
                        </a:lnSpc>
                        <a:spcBef>
                          <a:spcPts val="0"/>
                        </a:spcBef>
                        <a:spcAft>
                          <a:spcPts val="0"/>
                        </a:spcAft>
                        <a:buClr>
                          <a:srgbClr val="000000"/>
                        </a:buClr>
                        <a:buSzPts val="2400"/>
                        <a:buFont typeface="Arial"/>
                        <a:buNone/>
                      </a:pPr>
                      <a:r>
                        <a:rPr b="0" i="0" lang="ar-MA" sz="2400" u="none" cap="none" strike="noStrike">
                          <a:solidFill>
                            <a:schemeClr val="lt1"/>
                          </a:solidFill>
                          <a:latin typeface="Calibri"/>
                          <a:ea typeface="Calibri"/>
                          <a:cs typeface="Calibri"/>
                          <a:sym typeface="Calibri"/>
                        </a:rPr>
                        <a:t>إذا</a:t>
                      </a:r>
                      <a:endParaRPr sz="2400" u="none" cap="none" strike="noStrike">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Arial"/>
                        <a:buNone/>
                      </a:pPr>
                      <a:r>
                        <a:rPr b="0" i="0" lang="ar-MA" sz="2400" u="none" cap="none" strike="noStrike">
                          <a:solidFill>
                            <a:schemeClr val="lt1"/>
                          </a:solidFill>
                          <a:latin typeface="Calibri"/>
                          <a:ea typeface="Calibri"/>
                          <a:cs typeface="Calibri"/>
                          <a:sym typeface="Calibri"/>
                        </a:rPr>
                        <a:t>زادت</a:t>
                      </a:r>
                      <a:endParaRPr sz="2400" u="none" cap="none" strike="noStrike">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Arial"/>
                        <a:buNone/>
                      </a:pPr>
                      <a:r>
                        <a:rPr b="0" i="0" lang="ar-MA" sz="2400" u="none" cap="none" strike="noStrike">
                          <a:solidFill>
                            <a:schemeClr val="lt1"/>
                          </a:solidFill>
                          <a:latin typeface="Calibri"/>
                          <a:ea typeface="Calibri"/>
                          <a:cs typeface="Calibri"/>
                          <a:sym typeface="Calibri"/>
                        </a:rPr>
                        <a:t>ارتفعت</a:t>
                      </a:r>
                      <a:endParaRPr sz="2400" u="none" cap="none" strike="noStrike">
                        <a:latin typeface="Calibri"/>
                        <a:ea typeface="Calibri"/>
                        <a:cs typeface="Calibri"/>
                        <a:sym typeface="Calibri"/>
                      </a:endParaRPr>
                    </a:p>
                  </a:txBody>
                  <a:tcPr marT="0" marB="0" marR="68575" marL="68575" anchor="ctr"/>
                </a:tc>
              </a:tr>
              <a:tr h="488950">
                <a:tc>
                  <a:txBody>
                    <a:bodyPr/>
                    <a:lstStyle/>
                    <a:p>
                      <a:pPr indent="0" lvl="0" marL="0" marR="0" rtl="1" algn="just">
                        <a:lnSpc>
                          <a:spcPct val="107000"/>
                        </a:lnSpc>
                        <a:spcBef>
                          <a:spcPts val="0"/>
                        </a:spcBef>
                        <a:spcAft>
                          <a:spcPts val="0"/>
                        </a:spcAft>
                        <a:buClr>
                          <a:srgbClr val="000000"/>
                        </a:buClr>
                        <a:buSzPts val="2400"/>
                        <a:buFont typeface="Arial"/>
                        <a:buNone/>
                      </a:pPr>
                      <a:r>
                        <a:rPr b="0" i="0" lang="ar-MA" sz="2400" u="none" cap="none" strike="noStrike">
                          <a:solidFill>
                            <a:schemeClr val="lt1"/>
                          </a:solidFill>
                          <a:latin typeface="Calibri"/>
                          <a:ea typeface="Calibri"/>
                          <a:cs typeface="Calibri"/>
                          <a:sym typeface="Calibri"/>
                        </a:rPr>
                        <a:t>3- قَالَ تَعالى: " ﴿وَمَا تَفْعَلُوا مِنْ خَيْرٍ يَعْلَمْهُ اللَّهُ﴾" البقرة، 197.</a:t>
                      </a:r>
                      <a:endParaRPr b="0" i="0" sz="2400" u="none" cap="none" strike="noStrike">
                        <a:solidFill>
                          <a:schemeClr val="lt1"/>
                        </a:solidFill>
                        <a:latin typeface="Calibri"/>
                        <a:ea typeface="Calibri"/>
                        <a:cs typeface="Calibri"/>
                        <a:sym typeface="Calibri"/>
                      </a:endParaRPr>
                    </a:p>
                  </a:txBody>
                  <a:tcPr marT="0" marB="0" marR="63500" marL="63500" anchor="ctr"/>
                </a:tc>
                <a:tc>
                  <a:txBody>
                    <a:bodyPr/>
                    <a:lstStyle/>
                    <a:p>
                      <a:pPr indent="0" lvl="0" marL="0" marR="0" rtl="1" algn="ctr">
                        <a:lnSpc>
                          <a:spcPct val="107000"/>
                        </a:lnSpc>
                        <a:spcBef>
                          <a:spcPts val="0"/>
                        </a:spcBef>
                        <a:spcAft>
                          <a:spcPts val="0"/>
                        </a:spcAft>
                        <a:buClr>
                          <a:srgbClr val="000000"/>
                        </a:buClr>
                        <a:buSzPts val="2400"/>
                        <a:buFont typeface="Arial"/>
                        <a:buNone/>
                      </a:pPr>
                      <a:r>
                        <a:t/>
                      </a:r>
                      <a:endParaRPr sz="2400" u="none" cap="none" strike="noStrike">
                        <a:solidFill>
                          <a:schemeClr val="lt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Arial"/>
                        <a:buNone/>
                      </a:pPr>
                      <a:r>
                        <a:t/>
                      </a:r>
                      <a:endParaRPr sz="2400" u="none" cap="none" strike="noStrike">
                        <a:solidFill>
                          <a:schemeClr val="lt1"/>
                        </a:solidFill>
                        <a:latin typeface="Calibri"/>
                        <a:ea typeface="Calibri"/>
                        <a:cs typeface="Calibri"/>
                        <a:sym typeface="Calibri"/>
                      </a:endParaRPr>
                    </a:p>
                  </a:txBody>
                  <a:tcPr marT="0" marB="0" marR="68575" marL="68575"/>
                </a:tc>
                <a:tc>
                  <a:txBody>
                    <a:bodyPr/>
                    <a:lstStyle/>
                    <a:p>
                      <a:pPr indent="0" lvl="0" marL="0" marR="0" rtl="1" algn="ctr">
                        <a:lnSpc>
                          <a:spcPct val="107000"/>
                        </a:lnSpc>
                        <a:spcBef>
                          <a:spcPts val="0"/>
                        </a:spcBef>
                        <a:spcAft>
                          <a:spcPts val="0"/>
                        </a:spcAft>
                        <a:buClr>
                          <a:srgbClr val="000000"/>
                        </a:buClr>
                        <a:buSzPts val="2400"/>
                        <a:buFont typeface="Arial"/>
                        <a:buNone/>
                      </a:pPr>
                      <a:r>
                        <a:t/>
                      </a:r>
                      <a:endParaRPr sz="2400" u="none" cap="none" strike="noStrike">
                        <a:solidFill>
                          <a:schemeClr val="lt1"/>
                        </a:solidFill>
                        <a:latin typeface="Calibri"/>
                        <a:ea typeface="Calibri"/>
                        <a:cs typeface="Calibri"/>
                        <a:sym typeface="Calibri"/>
                      </a:endParaRPr>
                    </a:p>
                  </a:txBody>
                  <a:tcPr marT="0" marB="0" marR="68575" marL="68575"/>
                </a:tc>
              </a:tr>
              <a:tr h="488950">
                <a:tc>
                  <a:txBody>
                    <a:bodyPr/>
                    <a:lstStyle/>
                    <a:p>
                      <a:pPr indent="0" lvl="0" marL="0" marR="0" rtl="1" algn="just">
                        <a:lnSpc>
                          <a:spcPct val="107000"/>
                        </a:lnSpc>
                        <a:spcBef>
                          <a:spcPts val="0"/>
                        </a:spcBef>
                        <a:spcAft>
                          <a:spcPts val="0"/>
                        </a:spcAft>
                        <a:buClr>
                          <a:srgbClr val="000000"/>
                        </a:buClr>
                        <a:buSzPts val="2400"/>
                        <a:buFont typeface="Arial"/>
                        <a:buNone/>
                      </a:pPr>
                      <a:r>
                        <a:rPr b="0" i="0" lang="ar-MA" sz="2400" u="none" cap="none" strike="noStrike">
                          <a:solidFill>
                            <a:schemeClr val="lt1"/>
                          </a:solidFill>
                          <a:latin typeface="Calibri"/>
                          <a:ea typeface="Calibri"/>
                          <a:cs typeface="Calibri"/>
                          <a:sym typeface="Calibri"/>
                        </a:rPr>
                        <a:t>4- قال الشاعر: وَمَنْ يَجْعَلِ الْمَعْروفَ في غَيْرِ أَهْلِهِ</a:t>
                      </a:r>
                      <a:endParaRPr b="0" i="0" sz="2400" u="none" cap="none" strike="noStrike">
                        <a:solidFill>
                          <a:schemeClr val="lt1"/>
                        </a:solidFill>
                        <a:latin typeface="Calibri"/>
                        <a:ea typeface="Calibri"/>
                        <a:cs typeface="Calibri"/>
                        <a:sym typeface="Calibri"/>
                      </a:endParaRPr>
                    </a:p>
                    <a:p>
                      <a:pPr indent="0" lvl="0" marL="0" marR="0" rtl="1" algn="just">
                        <a:lnSpc>
                          <a:spcPct val="107000"/>
                        </a:lnSpc>
                        <a:spcBef>
                          <a:spcPts val="800"/>
                        </a:spcBef>
                        <a:spcAft>
                          <a:spcPts val="0"/>
                        </a:spcAft>
                        <a:buClr>
                          <a:srgbClr val="000000"/>
                        </a:buClr>
                        <a:buSzPts val="2400"/>
                        <a:buFont typeface="Arial"/>
                        <a:buNone/>
                      </a:pPr>
                      <a:r>
                        <a:rPr b="0" i="0" lang="ar-MA" sz="2400" u="none" cap="none" strike="noStrike">
                          <a:solidFill>
                            <a:schemeClr val="lt1"/>
                          </a:solidFill>
                          <a:latin typeface="Calibri"/>
                          <a:ea typeface="Calibri"/>
                          <a:cs typeface="Calibri"/>
                          <a:sym typeface="Calibri"/>
                        </a:rPr>
                        <a:t>                                                  يَكُنْ حَمْدُهُ ذَمّاً عَلَيْهِ وَيَنْدَمِ </a:t>
                      </a:r>
                      <a:endParaRPr b="0" i="0" sz="2400" u="none" cap="none" strike="noStrike">
                        <a:solidFill>
                          <a:schemeClr val="lt1"/>
                        </a:solidFill>
                        <a:latin typeface="Calibri"/>
                        <a:ea typeface="Calibri"/>
                        <a:cs typeface="Calibri"/>
                        <a:sym typeface="Calibri"/>
                      </a:endParaRPr>
                    </a:p>
                  </a:txBody>
                  <a:tcPr marT="0" marB="0" marR="63500" marL="63500"/>
                </a:tc>
                <a:tc>
                  <a:txBody>
                    <a:bodyPr/>
                    <a:lstStyle/>
                    <a:p>
                      <a:pPr indent="0" lvl="0" marL="0" marR="0" rtl="1" algn="ctr">
                        <a:lnSpc>
                          <a:spcPct val="107000"/>
                        </a:lnSpc>
                        <a:spcBef>
                          <a:spcPts val="0"/>
                        </a:spcBef>
                        <a:spcAft>
                          <a:spcPts val="0"/>
                        </a:spcAft>
                        <a:buClr>
                          <a:srgbClr val="000000"/>
                        </a:buClr>
                        <a:buSzPts val="2400"/>
                        <a:buFont typeface="Arial"/>
                        <a:buNone/>
                      </a:pPr>
                      <a:r>
                        <a:t/>
                      </a:r>
                      <a:endParaRPr sz="2400" u="none" cap="none" strike="noStrike">
                        <a:solidFill>
                          <a:schemeClr val="lt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Arial"/>
                        <a:buNone/>
                      </a:pPr>
                      <a:r>
                        <a:t/>
                      </a:r>
                      <a:endParaRPr sz="2400" u="none" cap="none" strike="noStrike">
                        <a:solidFill>
                          <a:schemeClr val="lt1"/>
                        </a:solidFill>
                        <a:latin typeface="Calibri"/>
                        <a:ea typeface="Calibri"/>
                        <a:cs typeface="Calibri"/>
                        <a:sym typeface="Calibri"/>
                      </a:endParaRPr>
                    </a:p>
                  </a:txBody>
                  <a:tcPr marT="0" marB="0" marR="68575" marL="68575"/>
                </a:tc>
                <a:tc>
                  <a:txBody>
                    <a:bodyPr/>
                    <a:lstStyle/>
                    <a:p>
                      <a:pPr indent="0" lvl="0" marL="0" marR="0" rtl="1" algn="ctr">
                        <a:lnSpc>
                          <a:spcPct val="107000"/>
                        </a:lnSpc>
                        <a:spcBef>
                          <a:spcPts val="0"/>
                        </a:spcBef>
                        <a:spcAft>
                          <a:spcPts val="0"/>
                        </a:spcAft>
                        <a:buClr>
                          <a:srgbClr val="000000"/>
                        </a:buClr>
                        <a:buSzPts val="2400"/>
                        <a:buFont typeface="Arial"/>
                        <a:buNone/>
                      </a:pPr>
                      <a:r>
                        <a:t/>
                      </a:r>
                      <a:endParaRPr sz="2400" u="none" cap="none" strike="noStrike">
                        <a:solidFill>
                          <a:schemeClr val="lt1"/>
                        </a:solidFill>
                        <a:latin typeface="Calibri"/>
                        <a:ea typeface="Calibri"/>
                        <a:cs typeface="Calibri"/>
                        <a:sym typeface="Calibri"/>
                      </a:endParaRPr>
                    </a:p>
                  </a:txBody>
                  <a:tcPr marT="0" marB="0" marR="68575" marL="68575"/>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6" name="Shape 956"/>
        <p:cNvGrpSpPr/>
        <p:nvPr/>
      </p:nvGrpSpPr>
      <p:grpSpPr>
        <a:xfrm>
          <a:off x="0" y="0"/>
          <a:ext cx="0" cy="0"/>
          <a:chOff x="0" y="0"/>
          <a:chExt cx="0" cy="0"/>
        </a:xfrm>
      </p:grpSpPr>
      <p:pic>
        <p:nvPicPr>
          <p:cNvPr descr="Image générée" id="957" name="Google Shape;957;p34"/>
          <p:cNvPicPr preferRelativeResize="0"/>
          <p:nvPr/>
        </p:nvPicPr>
        <p:blipFill rotWithShape="1">
          <a:blip r:embed="rId3">
            <a:alphaModFix/>
          </a:blip>
          <a:srcRect b="41629" l="3381" r="70997" t="42118"/>
          <a:stretch/>
        </p:blipFill>
        <p:spPr>
          <a:xfrm>
            <a:off x="218921" y="63476"/>
            <a:ext cx="498102" cy="473924"/>
          </a:xfrm>
          <a:prstGeom prst="rect">
            <a:avLst/>
          </a:prstGeom>
          <a:noFill/>
          <a:ln>
            <a:noFill/>
          </a:ln>
        </p:spPr>
      </p:pic>
      <p:sp>
        <p:nvSpPr>
          <p:cNvPr id="958" name="Google Shape;958;p34"/>
          <p:cNvSpPr txBox="1"/>
          <p:nvPr/>
        </p:nvSpPr>
        <p:spPr>
          <a:xfrm>
            <a:off x="973394" y="590324"/>
            <a:ext cx="10423125" cy="560050"/>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EAE"/>
              </a:buClr>
              <a:buSzPts val="1400"/>
              <a:buFont typeface="Arial"/>
              <a:buNone/>
            </a:pPr>
            <a:r>
              <a:rPr b="0" i="1" lang="ar-MA" sz="1400" u="none" cap="none" strike="noStrike">
                <a:solidFill>
                  <a:srgbClr val="AEAEAE"/>
                </a:solidFill>
                <a:latin typeface="Calibri"/>
                <a:ea typeface="Calibri"/>
                <a:cs typeface="Calibri"/>
                <a:sym typeface="Calibri"/>
              </a:rPr>
              <a:t>يستمع الأستاذ إلى أجوبة عينة من المتعلمين الذين استفادوا من الدعم والإسناد، ويلح عليهم في توضيح سيرورة التوصل إلى الجواب، والاستدلال على ذلك بمؤشرات توضح فهمهم دلالة المفعول فيه /الظرف في  كل جملة، ويعمد رفقة جماعة الفصل إلى تصحيح التمرين</a:t>
            </a:r>
            <a:endParaRPr b="0" i="1" sz="1400" u="none" cap="none" strike="noStrike">
              <a:solidFill>
                <a:srgbClr val="AEAEAE"/>
              </a:solidFill>
              <a:latin typeface="Calibri"/>
              <a:ea typeface="Calibri"/>
              <a:cs typeface="Calibri"/>
              <a:sym typeface="Calibri"/>
            </a:endParaRPr>
          </a:p>
        </p:txBody>
      </p:sp>
      <p:graphicFrame>
        <p:nvGraphicFramePr>
          <p:cNvPr id="959" name="Google Shape;959;p34"/>
          <p:cNvGraphicFramePr/>
          <p:nvPr/>
        </p:nvGraphicFramePr>
        <p:xfrm>
          <a:off x="850493" y="1769034"/>
          <a:ext cx="3000000" cy="3000000"/>
        </p:xfrm>
        <a:graphic>
          <a:graphicData uri="http://schemas.openxmlformats.org/drawingml/2006/table">
            <a:tbl>
              <a:tblPr bandRow="1">
                <a:noFill/>
                <a:tableStyleId>{3128BC2C-B8B2-41F5-9B30-3D08ADB65252}</a:tableStyleId>
              </a:tblPr>
              <a:tblGrid>
                <a:gridCol w="6160450"/>
                <a:gridCol w="1573150"/>
                <a:gridCol w="1475800"/>
                <a:gridCol w="1459525"/>
              </a:tblGrid>
              <a:tr h="434575">
                <a:tc>
                  <a:txBody>
                    <a:bodyPr/>
                    <a:lstStyle/>
                    <a:p>
                      <a:pPr indent="0" lvl="0" marL="0" marR="0" rtl="1" algn="ctr">
                        <a:lnSpc>
                          <a:spcPct val="107000"/>
                        </a:lnSpc>
                        <a:spcBef>
                          <a:spcPts val="0"/>
                        </a:spcBef>
                        <a:spcAft>
                          <a:spcPts val="0"/>
                        </a:spcAft>
                        <a:buClr>
                          <a:srgbClr val="000000"/>
                        </a:buClr>
                        <a:buSzPts val="2400"/>
                        <a:buFont typeface="Arial"/>
                        <a:buNone/>
                      </a:pPr>
                      <a:r>
                        <a:rPr lang="ar-MA" sz="2400" u="none" cap="none" strike="noStrike">
                          <a:solidFill>
                            <a:schemeClr val="dk1"/>
                          </a:solidFill>
                          <a:latin typeface="Calibri"/>
                          <a:ea typeface="Calibri"/>
                          <a:cs typeface="Calibri"/>
                          <a:sym typeface="Calibri"/>
                        </a:rPr>
                        <a:t>العِبارات</a:t>
                      </a:r>
                      <a:endParaRPr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Arial"/>
                        <a:buNone/>
                      </a:pPr>
                      <a:r>
                        <a:rPr lang="ar-MA" sz="2400" u="none" cap="none" strike="noStrike">
                          <a:solidFill>
                            <a:schemeClr val="dk1"/>
                          </a:solidFill>
                          <a:latin typeface="Calibri"/>
                          <a:ea typeface="Calibri"/>
                          <a:cs typeface="Calibri"/>
                          <a:sym typeface="Calibri"/>
                        </a:rPr>
                        <a:t>أداة الشرط</a:t>
                      </a:r>
                      <a:endParaRPr sz="2400" u="none" cap="none" strike="noStrike">
                        <a:solidFill>
                          <a:schemeClr val="dk1"/>
                        </a:solidFill>
                        <a:latin typeface="Calibri"/>
                        <a:ea typeface="Calibri"/>
                        <a:cs typeface="Calibri"/>
                        <a:sym typeface="Calibri"/>
                      </a:endParaRPr>
                    </a:p>
                  </a:txBody>
                  <a:tcPr marT="0" marB="0" marR="63500" marL="63500" anchor="ctr"/>
                </a:tc>
                <a:tc>
                  <a:txBody>
                    <a:bodyPr/>
                    <a:lstStyle/>
                    <a:p>
                      <a:pPr indent="0" lvl="0" marL="0" marR="0" rtl="1" algn="ctr">
                        <a:lnSpc>
                          <a:spcPct val="107000"/>
                        </a:lnSpc>
                        <a:spcBef>
                          <a:spcPts val="0"/>
                        </a:spcBef>
                        <a:spcAft>
                          <a:spcPts val="0"/>
                        </a:spcAft>
                        <a:buClr>
                          <a:srgbClr val="000000"/>
                        </a:buClr>
                        <a:buSzPts val="2400"/>
                        <a:buFont typeface="Arial"/>
                        <a:buNone/>
                      </a:pPr>
                      <a:r>
                        <a:rPr lang="ar-MA" sz="2400" u="none" cap="none" strike="noStrike">
                          <a:solidFill>
                            <a:schemeClr val="dk1"/>
                          </a:solidFill>
                          <a:latin typeface="Calibri"/>
                          <a:ea typeface="Calibri"/>
                          <a:cs typeface="Calibri"/>
                          <a:sym typeface="Calibri"/>
                        </a:rPr>
                        <a:t>فعل الشرط</a:t>
                      </a:r>
                      <a:endParaRPr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r">
                        <a:lnSpc>
                          <a:spcPct val="107000"/>
                        </a:lnSpc>
                        <a:spcBef>
                          <a:spcPts val="0"/>
                        </a:spcBef>
                        <a:spcAft>
                          <a:spcPts val="0"/>
                        </a:spcAft>
                        <a:buClr>
                          <a:srgbClr val="000000"/>
                        </a:buClr>
                        <a:buSzPts val="2400"/>
                        <a:buFont typeface="Arial"/>
                        <a:buNone/>
                      </a:pPr>
                      <a:r>
                        <a:rPr lang="ar-MA" sz="2400" u="none" cap="none" strike="noStrike">
                          <a:solidFill>
                            <a:schemeClr val="dk1"/>
                          </a:solidFill>
                          <a:latin typeface="Calibri"/>
                          <a:ea typeface="Calibri"/>
                          <a:cs typeface="Calibri"/>
                          <a:sym typeface="Calibri"/>
                        </a:rPr>
                        <a:t>جواب الشرط</a:t>
                      </a:r>
                      <a:endParaRPr sz="2400" u="none" cap="none" strike="noStrike">
                        <a:solidFill>
                          <a:schemeClr val="dk1"/>
                        </a:solidFill>
                        <a:latin typeface="Calibri"/>
                        <a:ea typeface="Calibri"/>
                        <a:cs typeface="Calibri"/>
                        <a:sym typeface="Calibri"/>
                      </a:endParaRPr>
                    </a:p>
                  </a:txBody>
                  <a:tcPr marT="0" marB="0" marR="68575" marL="68575"/>
                </a:tc>
              </a:tr>
              <a:tr h="535850">
                <a:tc>
                  <a:txBody>
                    <a:bodyPr/>
                    <a:lstStyle/>
                    <a:p>
                      <a:pPr indent="0" lvl="0" marL="0" marR="0" rtl="1" algn="just">
                        <a:lnSpc>
                          <a:spcPct val="107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 إذا زادت مبيعاتك في السوق، ارتفعت أرباحك.</a:t>
                      </a:r>
                      <a:endParaRPr/>
                    </a:p>
                  </a:txBody>
                  <a:tcPr marT="0" marB="0" marR="63500" marL="63500" anchor="ctr"/>
                </a:tc>
                <a:tc>
                  <a:txBody>
                    <a:bodyPr/>
                    <a:lstStyle/>
                    <a:p>
                      <a:pPr indent="0" lvl="0" marL="0" marR="0" rtl="1" algn="ctr">
                        <a:lnSpc>
                          <a:spcPct val="107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إذا</a:t>
                      </a:r>
                      <a:endParaRPr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زادت</a:t>
                      </a:r>
                      <a:endParaRPr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ارتفعت</a:t>
                      </a:r>
                      <a:endParaRPr sz="2400" u="none" cap="none" strike="noStrike">
                        <a:solidFill>
                          <a:schemeClr val="dk1"/>
                        </a:solidFill>
                        <a:latin typeface="Calibri"/>
                        <a:ea typeface="Calibri"/>
                        <a:cs typeface="Calibri"/>
                        <a:sym typeface="Calibri"/>
                      </a:endParaRPr>
                    </a:p>
                  </a:txBody>
                  <a:tcPr marT="0" marB="0" marR="68575" marL="68575" anchor="ctr"/>
                </a:tc>
              </a:tr>
              <a:tr h="488950">
                <a:tc>
                  <a:txBody>
                    <a:bodyPr/>
                    <a:lstStyle/>
                    <a:p>
                      <a:pPr indent="0" lvl="0" marL="0" marR="0" rtl="1" algn="just">
                        <a:lnSpc>
                          <a:spcPct val="107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3- قَالَ تَعالى: " ﴿وَمَا تَفْعَلُوا مِنْ خَيْرٍ يَعْلَمْهُ اللَّهُ﴾" البقرة، 197.</a:t>
                      </a:r>
                      <a:endParaRPr b="0" i="0" sz="2400" u="none" cap="none" strike="noStrike">
                        <a:solidFill>
                          <a:schemeClr val="dk1"/>
                        </a:solidFill>
                        <a:latin typeface="Calibri"/>
                        <a:ea typeface="Calibri"/>
                        <a:cs typeface="Calibri"/>
                        <a:sym typeface="Calibri"/>
                      </a:endParaRPr>
                    </a:p>
                  </a:txBody>
                  <a:tcPr marT="0" marB="0" marR="63500" marL="63500" anchor="ctr"/>
                </a:tc>
                <a:tc>
                  <a:txBody>
                    <a:bodyPr/>
                    <a:lstStyle/>
                    <a:p>
                      <a:pPr indent="0" lvl="0" marL="0" marR="0" rtl="1" algn="ctr">
                        <a:lnSpc>
                          <a:spcPct val="107000"/>
                        </a:lnSpc>
                        <a:spcBef>
                          <a:spcPts val="0"/>
                        </a:spcBef>
                        <a:spcAft>
                          <a:spcPts val="0"/>
                        </a:spcAft>
                        <a:buClr>
                          <a:srgbClr val="000000"/>
                        </a:buClr>
                        <a:buSzPts val="2400"/>
                        <a:buFont typeface="Arial"/>
                        <a:buNone/>
                      </a:pPr>
                      <a:r>
                        <a:rPr lang="ar-MA" sz="2400" u="none" cap="none" strike="noStrike">
                          <a:solidFill>
                            <a:schemeClr val="dk1"/>
                          </a:solidFill>
                          <a:latin typeface="Calibri"/>
                          <a:ea typeface="Calibri"/>
                          <a:cs typeface="Calibri"/>
                          <a:sym typeface="Calibri"/>
                        </a:rPr>
                        <a:t> </a:t>
                      </a:r>
                      <a:r>
                        <a:rPr b="0" i="0" lang="ar-MA" sz="2400" u="none" cap="none" strike="noStrike">
                          <a:solidFill>
                            <a:schemeClr val="dk1"/>
                          </a:solidFill>
                          <a:latin typeface="Calibri"/>
                          <a:ea typeface="Calibri"/>
                          <a:cs typeface="Calibri"/>
                          <a:sym typeface="Calibri"/>
                        </a:rPr>
                        <a:t>مَا</a:t>
                      </a:r>
                      <a:endParaRPr sz="2400" u="none" cap="none" strike="noStrike">
                        <a:solidFill>
                          <a:schemeClr val="dk1"/>
                        </a:solidFill>
                        <a:latin typeface="Calibri"/>
                        <a:ea typeface="Calibri"/>
                        <a:cs typeface="Calibri"/>
                        <a:sym typeface="Calibri"/>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تَفْعَلُوا</a:t>
                      </a:r>
                      <a:r>
                        <a:rPr b="0" i="0" lang="ar-MA" sz="2400" u="none" cap="none" strike="noStrike">
                          <a:solidFill>
                            <a:schemeClr val="dk1"/>
                          </a:solidFill>
                          <a:highlight>
                            <a:srgbClr val="FFFF00"/>
                          </a:highlight>
                          <a:latin typeface="Calibri"/>
                          <a:ea typeface="Calibri"/>
                          <a:cs typeface="Calibri"/>
                          <a:sym typeface="Calibri"/>
                        </a:rPr>
                        <a:t> </a:t>
                      </a:r>
                      <a:r>
                        <a:rPr lang="ar-MA" sz="2400" u="none" cap="none" strike="noStrike">
                          <a:solidFill>
                            <a:schemeClr val="dk1"/>
                          </a:solidFill>
                          <a:highlight>
                            <a:srgbClr val="FFFF00"/>
                          </a:highlight>
                          <a:latin typeface="Calibri"/>
                          <a:ea typeface="Calibri"/>
                          <a:cs typeface="Calibri"/>
                          <a:sym typeface="Calibri"/>
                        </a:rPr>
                        <a:t> </a:t>
                      </a:r>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يَعْلَمْهُ</a:t>
                      </a:r>
                      <a:r>
                        <a:rPr lang="ar-MA" sz="2400" u="none" cap="none" strike="noStrike">
                          <a:solidFill>
                            <a:schemeClr val="dk1"/>
                          </a:solidFill>
                          <a:latin typeface="Calibri"/>
                          <a:ea typeface="Calibri"/>
                          <a:cs typeface="Calibri"/>
                          <a:sym typeface="Calibri"/>
                        </a:rPr>
                        <a:t> </a:t>
                      </a:r>
                      <a:endParaRPr/>
                    </a:p>
                  </a:txBody>
                  <a:tcPr marT="0" marB="0" marR="68575" marL="68575" anchor="ctr"/>
                </a:tc>
              </a:tr>
              <a:tr h="488950">
                <a:tc>
                  <a:txBody>
                    <a:bodyPr/>
                    <a:lstStyle/>
                    <a:p>
                      <a:pPr indent="0" lvl="0" marL="0" marR="0" rtl="1" algn="just">
                        <a:lnSpc>
                          <a:spcPct val="107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4- قال الشاعر: وَمَنْ يَجْعَلِ الْمَعْروفَ في غَيْرِ أَهْلِهِ</a:t>
                      </a:r>
                      <a:endParaRPr b="0" i="0" sz="2400" u="none" cap="none" strike="noStrike">
                        <a:solidFill>
                          <a:schemeClr val="dk1"/>
                        </a:solidFill>
                        <a:latin typeface="Calibri"/>
                        <a:ea typeface="Calibri"/>
                        <a:cs typeface="Calibri"/>
                        <a:sym typeface="Calibri"/>
                      </a:endParaRPr>
                    </a:p>
                    <a:p>
                      <a:pPr indent="0" lvl="0" marL="0" marR="0" rtl="1" algn="just">
                        <a:lnSpc>
                          <a:spcPct val="107000"/>
                        </a:lnSpc>
                        <a:spcBef>
                          <a:spcPts val="80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                                                  يَكُنْ حَمْدُهُ ذَمّاً عَلَيْهِ وَيَنْدَمِ </a:t>
                      </a:r>
                      <a:endParaRPr b="0" i="0" sz="2400" u="none" cap="none" strike="noStrike">
                        <a:solidFill>
                          <a:schemeClr val="dk1"/>
                        </a:solidFill>
                        <a:latin typeface="Calibri"/>
                        <a:ea typeface="Calibri"/>
                        <a:cs typeface="Calibri"/>
                        <a:sym typeface="Calibri"/>
                      </a:endParaRPr>
                    </a:p>
                  </a:txBody>
                  <a:tcPr marT="0" marB="0" marR="63500" marL="63500"/>
                </a:tc>
                <a:tc>
                  <a:txBody>
                    <a:bodyPr/>
                    <a:lstStyle/>
                    <a:p>
                      <a:pPr indent="0" lvl="0" marL="0" marR="0" rtl="1" algn="ctr">
                        <a:lnSpc>
                          <a:spcPct val="107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مَنْ </a:t>
                      </a:r>
                      <a:r>
                        <a:rPr lang="ar-MA" sz="2400" u="none" cap="none" strike="noStrike">
                          <a:solidFill>
                            <a:schemeClr val="dk1"/>
                          </a:solidFill>
                          <a:latin typeface="Calibri"/>
                          <a:ea typeface="Calibri"/>
                          <a:cs typeface="Calibri"/>
                          <a:sym typeface="Calibri"/>
                        </a:rPr>
                        <a:t> </a:t>
                      </a:r>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يَجْعَل</a:t>
                      </a:r>
                      <a:r>
                        <a:rPr lang="ar-MA" sz="2400" u="none" cap="none" strike="noStrike">
                          <a:solidFill>
                            <a:schemeClr val="dk1"/>
                          </a:solidFill>
                          <a:latin typeface="Calibri"/>
                          <a:ea typeface="Calibri"/>
                          <a:cs typeface="Calibri"/>
                          <a:sym typeface="Calibri"/>
                        </a:rPr>
                        <a:t> </a:t>
                      </a:r>
                      <a:endParaRPr/>
                    </a:p>
                  </a:txBody>
                  <a:tcPr marT="0" marB="0" marR="68575" marL="68575" anchor="ctr"/>
                </a:tc>
                <a:tc>
                  <a:txBody>
                    <a:bodyPr/>
                    <a:lstStyle/>
                    <a:p>
                      <a:pPr indent="0" lvl="0" marL="0" marR="0" rtl="1" algn="ctr">
                        <a:lnSpc>
                          <a:spcPct val="107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يَكُنْ... وَيَنْدَمِ</a:t>
                      </a:r>
                      <a:endParaRPr sz="2400" u="none" cap="none" strike="noStrike">
                        <a:solidFill>
                          <a:schemeClr val="dk1"/>
                        </a:solidFill>
                        <a:latin typeface="Calibri"/>
                        <a:ea typeface="Calibri"/>
                        <a:cs typeface="Calibri"/>
                        <a:sym typeface="Calibri"/>
                      </a:endParaRPr>
                    </a:p>
                  </a:txBody>
                  <a:tcPr marT="0" marB="0" marR="68575" marL="68575" anchor="ctr"/>
                </a:tc>
              </a:tr>
            </a:tbl>
          </a:graphicData>
        </a:graphic>
      </p:graphicFrame>
      <p:sp>
        <p:nvSpPr>
          <p:cNvPr id="960" name="Google Shape;960;p34"/>
          <p:cNvSpPr txBox="1"/>
          <p:nvPr/>
        </p:nvSpPr>
        <p:spPr>
          <a:xfrm>
            <a:off x="462117" y="234803"/>
            <a:ext cx="11056908" cy="380385"/>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None/>
            </a:pPr>
            <a:r>
              <a:rPr b="1" i="0" lang="ar-MA" sz="1800" u="none" cap="none" strike="noStrike">
                <a:solidFill>
                  <a:schemeClr val="dk1"/>
                </a:solidFill>
                <a:latin typeface="Calibri"/>
                <a:ea typeface="Calibri"/>
                <a:cs typeface="Calibri"/>
                <a:sym typeface="Calibri"/>
              </a:rPr>
              <a:t>أستخرج، </a:t>
            </a:r>
            <a:r>
              <a:rPr b="1" i="0" lang="ar-MA" sz="1800" u="none" cap="none" strike="noStrike">
                <a:solidFill>
                  <a:schemeClr val="dk1"/>
                </a:solidFill>
                <a:highlight>
                  <a:srgbClr val="FFFF00"/>
                </a:highlight>
                <a:latin typeface="Calibri"/>
                <a:ea typeface="Calibri"/>
                <a:cs typeface="Calibri"/>
                <a:sym typeface="Calibri"/>
              </a:rPr>
              <a:t>بمفردي</a:t>
            </a:r>
            <a:r>
              <a:rPr b="1" i="0" lang="ar-MA" sz="1800" u="none" cap="none" strike="noStrike">
                <a:solidFill>
                  <a:schemeClr val="dk1"/>
                </a:solidFill>
                <a:latin typeface="Calibri"/>
                <a:ea typeface="Calibri"/>
                <a:cs typeface="Calibri"/>
                <a:sym typeface="Calibri"/>
              </a:rPr>
              <a:t>، أداةَ الشَّرْطِ وَفِعْلَهُ وَجَوابَهُ مِنْ كُلِّ عِبارَةٍ مِنَ الْعِباراتِ الآتية (الكراسة ص:38)</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4" name="Shape 964"/>
        <p:cNvGrpSpPr/>
        <p:nvPr/>
      </p:nvGrpSpPr>
      <p:grpSpPr>
        <a:xfrm>
          <a:off x="0" y="0"/>
          <a:ext cx="0" cy="0"/>
          <a:chOff x="0" y="0"/>
          <a:chExt cx="0" cy="0"/>
        </a:xfrm>
      </p:grpSpPr>
      <p:sp>
        <p:nvSpPr>
          <p:cNvPr id="965" name="Google Shape;965;p102"/>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p>
            <a:pPr indent="-228600" lvl="0" marL="228600" rtl="1" algn="ctr">
              <a:lnSpc>
                <a:spcPct val="90000"/>
              </a:lnSpc>
              <a:spcBef>
                <a:spcPts val="0"/>
              </a:spcBef>
              <a:spcAft>
                <a:spcPts val="0"/>
              </a:spcAft>
              <a:buClr>
                <a:srgbClr val="7F7F7F"/>
              </a:buClr>
              <a:buSzPts val="2000"/>
              <a:buNone/>
            </a:pPr>
            <a:r>
              <a:rPr lang="ar-MA"/>
              <a:t> 20  دقيقة </a:t>
            </a:r>
            <a:endParaRPr/>
          </a:p>
        </p:txBody>
      </p:sp>
      <p:sp>
        <p:nvSpPr>
          <p:cNvPr id="966" name="Google Shape;966;p102"/>
          <p:cNvSpPr txBox="1"/>
          <p:nvPr>
            <p:ph idx="2" type="body"/>
          </p:nvPr>
        </p:nvSpPr>
        <p:spPr>
          <a:xfrm>
            <a:off x="5025418" y="1815986"/>
            <a:ext cx="5869201" cy="418862"/>
          </a:xfrm>
          <a:prstGeom prst="rect">
            <a:avLst/>
          </a:prstGeom>
          <a:noFill/>
          <a:ln>
            <a:noFill/>
          </a:ln>
        </p:spPr>
        <p:txBody>
          <a:bodyPr anchorCtr="0" anchor="t" bIns="45700" lIns="91425" spcFirstLastPara="1" rIns="91425" wrap="square" tIns="45700">
            <a:noAutofit/>
          </a:bodyPr>
          <a:lstStyle/>
          <a:p>
            <a:pPr indent="-228600" lvl="0" marL="228600" rtl="0" algn="ctr">
              <a:lnSpc>
                <a:spcPct val="150000"/>
              </a:lnSpc>
              <a:spcBef>
                <a:spcPts val="0"/>
              </a:spcBef>
              <a:spcAft>
                <a:spcPts val="0"/>
              </a:spcAft>
              <a:buClr>
                <a:srgbClr val="156082"/>
              </a:buClr>
              <a:buSzPts val="4400"/>
              <a:buNone/>
            </a:pPr>
            <a:r>
              <a:rPr lang="ar-MA">
                <a:latin typeface="Calibri"/>
                <a:ea typeface="Calibri"/>
                <a:cs typeface="Calibri"/>
                <a:sym typeface="Calibri"/>
              </a:rPr>
              <a:t>توظيف الشرط في سياقات تواصلية مختلفة</a:t>
            </a:r>
            <a:endParaRPr/>
          </a:p>
        </p:txBody>
      </p:sp>
      <p:pic>
        <p:nvPicPr>
          <p:cNvPr id="967" name="Google Shape;967;p102"/>
          <p:cNvPicPr preferRelativeResize="0"/>
          <p:nvPr/>
        </p:nvPicPr>
        <p:blipFill rotWithShape="1">
          <a:blip r:embed="rId3">
            <a:alphaModFix/>
          </a:blip>
          <a:srcRect b="0" l="0" r="0" t="0"/>
          <a:stretch/>
        </p:blipFill>
        <p:spPr>
          <a:xfrm>
            <a:off x="650632" y="1611189"/>
            <a:ext cx="3335214" cy="3335214"/>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1" name="Shape 971"/>
        <p:cNvGrpSpPr/>
        <p:nvPr/>
      </p:nvGrpSpPr>
      <p:grpSpPr>
        <a:xfrm>
          <a:off x="0" y="0"/>
          <a:ext cx="0" cy="0"/>
          <a:chOff x="0" y="0"/>
          <a:chExt cx="0" cy="0"/>
        </a:xfrm>
      </p:grpSpPr>
      <p:sp>
        <p:nvSpPr>
          <p:cNvPr id="972" name="Google Shape;972;p103"/>
          <p:cNvSpPr txBox="1"/>
          <p:nvPr>
            <p:ph type="title"/>
          </p:nvPr>
        </p:nvSpPr>
        <p:spPr>
          <a:xfrm>
            <a:off x="932969" y="30125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انتبهوا. سوف أعرفكم بخطوات توظيف الخبر في سياق تواصلي</a:t>
            </a:r>
            <a:endParaRPr>
              <a:solidFill>
                <a:schemeClr val="dk1"/>
              </a:solidFill>
            </a:endParaRPr>
          </a:p>
        </p:txBody>
      </p:sp>
      <p:sp>
        <p:nvSpPr>
          <p:cNvPr id="973" name="Google Shape;973;p103"/>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0" lvl="0" marL="139700" rtl="1" algn="r">
              <a:lnSpc>
                <a:spcPct val="90000"/>
              </a:lnSpc>
              <a:spcBef>
                <a:spcPts val="1000"/>
              </a:spcBef>
              <a:spcAft>
                <a:spcPts val="0"/>
              </a:spcAft>
              <a:buSzPts val="1400"/>
              <a:buNone/>
            </a:pPr>
            <a:r>
              <a:rPr lang="ar-MA"/>
              <a:t>يطرح المدرّس أسئلة حول طريقة توظيف الخبر، ويجيب عنها وفق ما  يأتي:</a:t>
            </a:r>
            <a:endParaRPr/>
          </a:p>
          <a:p>
            <a:pPr indent="-139700" lvl="0" marL="228600" rtl="1" algn="r">
              <a:lnSpc>
                <a:spcPct val="90000"/>
              </a:lnSpc>
              <a:spcBef>
                <a:spcPts val="1000"/>
              </a:spcBef>
              <a:spcAft>
                <a:spcPts val="0"/>
              </a:spcAft>
              <a:buClr>
                <a:schemeClr val="dk1"/>
              </a:buClr>
              <a:buSzPts val="1400"/>
              <a:buFont typeface="Arial"/>
              <a:buNone/>
            </a:pPr>
            <a:r>
              <a:t/>
            </a:r>
            <a:endParaRPr/>
          </a:p>
        </p:txBody>
      </p:sp>
      <p:sp>
        <p:nvSpPr>
          <p:cNvPr id="974" name="Google Shape;974;p103"/>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pic>
        <p:nvPicPr>
          <p:cNvPr id="975" name="Google Shape;975;p103"/>
          <p:cNvPicPr preferRelativeResize="0"/>
          <p:nvPr/>
        </p:nvPicPr>
        <p:blipFill rotWithShape="1">
          <a:blip r:embed="rId3">
            <a:alphaModFix/>
          </a:blip>
          <a:srcRect b="0" l="0" r="0" t="0"/>
          <a:stretch/>
        </p:blipFill>
        <p:spPr>
          <a:xfrm>
            <a:off x="241939" y="247220"/>
            <a:ext cx="591916" cy="591916"/>
          </a:xfrm>
          <a:prstGeom prst="rect">
            <a:avLst/>
          </a:prstGeom>
          <a:noFill/>
          <a:ln>
            <a:noFill/>
          </a:ln>
        </p:spPr>
      </p:pic>
      <p:sp>
        <p:nvSpPr>
          <p:cNvPr id="976" name="Google Shape;976;p103"/>
          <p:cNvSpPr txBox="1"/>
          <p:nvPr/>
        </p:nvSpPr>
        <p:spPr>
          <a:xfrm>
            <a:off x="789866" y="1682426"/>
            <a:ext cx="10815484" cy="3257174"/>
          </a:xfrm>
          <a:prstGeom prst="rect">
            <a:avLst/>
          </a:prstGeom>
          <a:solidFill>
            <a:schemeClr val="accent2"/>
          </a:solidFill>
          <a:ln cap="flat" cmpd="sng" w="19050">
            <a:solidFill>
              <a:schemeClr val="accent2"/>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Clr>
                <a:srgbClr val="000000"/>
              </a:buClr>
              <a:buSzPts val="2800"/>
              <a:buFont typeface="Arial"/>
              <a:buNone/>
            </a:pPr>
            <a:r>
              <a:rPr b="0" i="0" lang="ar-MA" sz="2800" u="none" cap="none" strike="noStrike">
                <a:solidFill>
                  <a:srgbClr val="000000"/>
                </a:solidFill>
                <a:latin typeface="Calibri"/>
                <a:ea typeface="Calibri"/>
                <a:cs typeface="Calibri"/>
                <a:sym typeface="Calibri"/>
              </a:rPr>
              <a:t>لتوضيح استراتيجية توظيف الشرط، يصرح الأستاذ بالخطوات الآتية:</a:t>
            </a:r>
            <a:endParaRPr/>
          </a:p>
          <a:p>
            <a:pPr indent="0" lvl="0" marL="0" marR="0" rtl="1" algn="r">
              <a:lnSpc>
                <a:spcPct val="150000"/>
              </a:lnSpc>
              <a:spcBef>
                <a:spcPts val="0"/>
              </a:spcBef>
              <a:spcAft>
                <a:spcPts val="0"/>
              </a:spcAft>
              <a:buClr>
                <a:srgbClr val="000000"/>
              </a:buClr>
              <a:buSzPts val="2800"/>
              <a:buFont typeface="Arial"/>
              <a:buNone/>
            </a:pPr>
            <a:r>
              <a:rPr b="0" i="0" lang="ar-MA" sz="2800" u="none" cap="none" strike="noStrike">
                <a:solidFill>
                  <a:srgbClr val="000000"/>
                </a:solidFill>
                <a:latin typeface="Calibri"/>
                <a:ea typeface="Calibri"/>
                <a:cs typeface="Calibri"/>
                <a:sym typeface="Calibri"/>
              </a:rPr>
              <a:t>- أنطلق من وضعية /سياق تواصلي يتطلب توظيف الشرط.</a:t>
            </a:r>
            <a:endParaRPr/>
          </a:p>
          <a:p>
            <a:pPr indent="0" lvl="0" marL="0" marR="0" rtl="1" algn="r">
              <a:lnSpc>
                <a:spcPct val="150000"/>
              </a:lnSpc>
              <a:spcBef>
                <a:spcPts val="0"/>
              </a:spcBef>
              <a:spcAft>
                <a:spcPts val="0"/>
              </a:spcAft>
              <a:buClr>
                <a:srgbClr val="000000"/>
              </a:buClr>
              <a:buSzPts val="2800"/>
              <a:buFont typeface="Arial"/>
              <a:buNone/>
            </a:pPr>
            <a:r>
              <a:rPr b="0" i="0" lang="ar-MA" sz="2800" u="none" cap="none" strike="noStrike">
                <a:solidFill>
                  <a:srgbClr val="000000"/>
                </a:solidFill>
                <a:latin typeface="Calibri"/>
                <a:ea typeface="Calibri"/>
                <a:cs typeface="Calibri"/>
                <a:sym typeface="Calibri"/>
              </a:rPr>
              <a:t>- أحدد الهدف من توظيف الشرط "</a:t>
            </a:r>
            <a:r>
              <a:rPr b="0" i="0" lang="ar-MA" sz="2800" u="none" cap="none" strike="noStrike">
                <a:solidFill>
                  <a:srgbClr val="000000"/>
                </a:solidFill>
                <a:latin typeface="Calibri"/>
                <a:ea typeface="Calibri"/>
                <a:cs typeface="Calibri"/>
                <a:sym typeface="Calibri"/>
              </a:rPr>
              <a:t>الإقناع بمسار يحقق هدفا أو نتيجة معينة"</a:t>
            </a:r>
            <a:r>
              <a:rPr b="0" i="0" lang="ar-MA" sz="2800" u="none" cap="none" strike="noStrike">
                <a:solidFill>
                  <a:srgbClr val="000000"/>
                </a:solidFill>
                <a:latin typeface="Calibri"/>
                <a:ea typeface="Calibri"/>
                <a:cs typeface="Calibri"/>
                <a:sym typeface="Calibri"/>
              </a:rPr>
              <a:t>. </a:t>
            </a:r>
            <a:endParaRPr/>
          </a:p>
          <a:p>
            <a:pPr indent="0" lvl="0" marL="0" marR="0" rtl="1" algn="r">
              <a:lnSpc>
                <a:spcPct val="150000"/>
              </a:lnSpc>
              <a:spcBef>
                <a:spcPts val="0"/>
              </a:spcBef>
              <a:spcAft>
                <a:spcPts val="0"/>
              </a:spcAft>
              <a:buNone/>
            </a:pPr>
            <a:r>
              <a:rPr b="0" i="0" lang="ar-MA" sz="2800" u="none" cap="none" strike="noStrike">
                <a:solidFill>
                  <a:srgbClr val="000000"/>
                </a:solidFill>
                <a:latin typeface="Calibri"/>
                <a:ea typeface="Calibri"/>
                <a:cs typeface="Calibri"/>
                <a:sym typeface="Calibri"/>
              </a:rPr>
              <a:t>- أصوغ عبارة تتضمن الشرط.</a:t>
            </a:r>
            <a:endParaRPr/>
          </a:p>
          <a:p>
            <a:pPr indent="0" lvl="0" marL="0" marR="0" rtl="1" algn="r">
              <a:lnSpc>
                <a:spcPct val="150000"/>
              </a:lnSpc>
              <a:spcBef>
                <a:spcPts val="0"/>
              </a:spcBef>
              <a:spcAft>
                <a:spcPts val="0"/>
              </a:spcAft>
              <a:buClr>
                <a:srgbClr val="000000"/>
              </a:buClr>
              <a:buSzPts val="2800"/>
              <a:buFont typeface="Arial"/>
              <a:buNone/>
            </a:pPr>
            <a:r>
              <a:rPr b="0" i="0" lang="ar-MA" sz="2800" u="none" cap="none" strike="noStrike">
                <a:solidFill>
                  <a:srgbClr val="000000"/>
                </a:solidFill>
                <a:latin typeface="Calibri"/>
                <a:ea typeface="Calibri"/>
                <a:cs typeface="Calibri"/>
                <a:sym typeface="Calibri"/>
              </a:rPr>
              <a:t> - أشير أثناء الإنجاز</a:t>
            </a:r>
            <a:r>
              <a:rPr b="0" i="0" lang="ar-MA" sz="2800" u="none" cap="none" strike="noStrike">
                <a:solidFill>
                  <a:srgbClr val="000000"/>
                </a:solidFill>
                <a:latin typeface="Calibri"/>
                <a:ea typeface="Calibri"/>
                <a:cs typeface="Calibri"/>
                <a:sym typeface="Calibri"/>
              </a:rPr>
              <a:t> إلى بعض الأخطاء التي يتعين الانتباه إليها. </a:t>
            </a:r>
            <a:endParaRPr b="0" i="0" sz="2800" u="none" cap="none" strike="noStrike">
              <a:solidFill>
                <a:srgbClr val="000000"/>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0" name="Shape 980"/>
        <p:cNvGrpSpPr/>
        <p:nvPr/>
      </p:nvGrpSpPr>
      <p:grpSpPr>
        <a:xfrm>
          <a:off x="0" y="0"/>
          <a:ext cx="0" cy="0"/>
          <a:chOff x="0" y="0"/>
          <a:chExt cx="0" cy="0"/>
        </a:xfrm>
      </p:grpSpPr>
      <p:sp>
        <p:nvSpPr>
          <p:cNvPr id="981" name="Google Shape;981;p104"/>
          <p:cNvSpPr/>
          <p:nvPr/>
        </p:nvSpPr>
        <p:spPr>
          <a:xfrm>
            <a:off x="8534400" y="5060928"/>
            <a:ext cx="1831687" cy="65011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3600"/>
              <a:buFont typeface="Calibri"/>
              <a:buNone/>
            </a:pPr>
            <a:r>
              <a:rPr b="1" i="0" lang="ar-MA" sz="3600" u="none" cap="none" strike="noStrike">
                <a:solidFill>
                  <a:srgbClr val="000000"/>
                </a:solidFill>
                <a:latin typeface="Calibri"/>
                <a:ea typeface="Calibri"/>
                <a:cs typeface="Calibri"/>
                <a:sym typeface="Calibri"/>
              </a:rPr>
              <a:t>3 دقائق</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5" name="Shape 985"/>
        <p:cNvGrpSpPr/>
        <p:nvPr/>
      </p:nvGrpSpPr>
      <p:grpSpPr>
        <a:xfrm>
          <a:off x="0" y="0"/>
          <a:ext cx="0" cy="0"/>
          <a:chOff x="0" y="0"/>
          <a:chExt cx="0" cy="0"/>
        </a:xfrm>
      </p:grpSpPr>
      <p:sp>
        <p:nvSpPr>
          <p:cNvPr id="986" name="Google Shape;986;p105"/>
          <p:cNvSpPr/>
          <p:nvPr/>
        </p:nvSpPr>
        <p:spPr>
          <a:xfrm>
            <a:off x="1762145" y="2662978"/>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87" name="Google Shape;987;p105"/>
          <p:cNvSpPr/>
          <p:nvPr/>
        </p:nvSpPr>
        <p:spPr>
          <a:xfrm>
            <a:off x="5431454" y="2890627"/>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988" name="Google Shape;988;p105"/>
          <p:cNvPicPr preferRelativeResize="0"/>
          <p:nvPr/>
        </p:nvPicPr>
        <p:blipFill rotWithShape="1">
          <a:blip r:embed="rId3">
            <a:alphaModFix/>
          </a:blip>
          <a:srcRect b="0" l="0" r="0" t="0"/>
          <a:stretch/>
        </p:blipFill>
        <p:spPr>
          <a:xfrm>
            <a:off x="202611" y="178392"/>
            <a:ext cx="591916" cy="591916"/>
          </a:xfrm>
          <a:prstGeom prst="rect">
            <a:avLst/>
          </a:prstGeom>
          <a:noFill/>
          <a:ln>
            <a:noFill/>
          </a:ln>
        </p:spPr>
      </p:pic>
      <p:sp>
        <p:nvSpPr>
          <p:cNvPr id="989" name="Google Shape;989;p105"/>
          <p:cNvSpPr txBox="1"/>
          <p:nvPr/>
        </p:nvSpPr>
        <p:spPr>
          <a:xfrm>
            <a:off x="6902448" y="1359849"/>
            <a:ext cx="4822965" cy="4154984"/>
          </a:xfrm>
          <a:prstGeom prst="rect">
            <a:avLst/>
          </a:prstGeom>
          <a:noFill/>
          <a:ln cap="flat" cmpd="sng" w="12700">
            <a:solidFill>
              <a:srgbClr val="000000"/>
            </a:solidFill>
            <a:prstDash val="solid"/>
            <a:round/>
            <a:headEnd len="sm" w="sm" type="none"/>
            <a:tailEnd len="sm" w="sm" type="none"/>
          </a:ln>
        </p:spPr>
        <p:txBody>
          <a:bodyPr anchorCtr="0" anchor="t" bIns="0" lIns="0" spcFirstLastPara="1" rIns="0" wrap="square" tIns="0">
            <a:spAutoFit/>
          </a:bodyPr>
          <a:lstStyle/>
          <a:p>
            <a:pPr indent="0" lvl="0" marL="0" marR="0" rtl="1" algn="just">
              <a:lnSpc>
                <a:spcPct val="15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1- </a:t>
            </a:r>
            <a:r>
              <a:rPr b="1" i="0" lang="ar-MA" sz="2000" u="none" cap="none" strike="noStrike">
                <a:solidFill>
                  <a:srgbClr val="000000"/>
                </a:solidFill>
                <a:latin typeface="Calibri"/>
                <a:ea typeface="Calibri"/>
                <a:cs typeface="Calibri"/>
                <a:sym typeface="Calibri"/>
              </a:rPr>
              <a:t>أقرأ</a:t>
            </a:r>
            <a:r>
              <a:rPr b="0" i="0" lang="ar-MA" sz="2000" u="none" cap="none" strike="noStrike">
                <a:solidFill>
                  <a:srgbClr val="000000"/>
                </a:solidFill>
                <a:latin typeface="Calibri"/>
                <a:ea typeface="Calibri"/>
                <a:cs typeface="Calibri"/>
                <a:sym typeface="Calibri"/>
              </a:rPr>
              <a:t> </a:t>
            </a:r>
            <a:r>
              <a:rPr b="1" i="0" lang="ar-MA" sz="2000" u="none" cap="none" strike="noStrike">
                <a:solidFill>
                  <a:srgbClr val="000000"/>
                </a:solidFill>
                <a:latin typeface="Calibri"/>
                <a:ea typeface="Calibri"/>
                <a:cs typeface="Calibri"/>
                <a:sym typeface="Calibri"/>
              </a:rPr>
              <a:t>الوضعية/السياق</a:t>
            </a:r>
            <a:r>
              <a:rPr b="0" i="0" lang="ar-MA" sz="2000" u="none" cap="none" strike="noStrike">
                <a:solidFill>
                  <a:srgbClr val="000000"/>
                </a:solidFill>
                <a:latin typeface="Calibri"/>
                <a:ea typeface="Calibri"/>
                <a:cs typeface="Calibri"/>
                <a:sym typeface="Calibri"/>
              </a:rPr>
              <a:t>: أراد سعيد أن يعدل سلوك زميله </a:t>
            </a:r>
            <a:r>
              <a:rPr b="0" i="0" lang="ar-MA" sz="2000" u="none" cap="none" strike="noStrike">
                <a:solidFill>
                  <a:srgbClr val="000000"/>
                </a:solidFill>
                <a:latin typeface="Calibri"/>
                <a:ea typeface="Calibri"/>
                <a:cs typeface="Calibri"/>
                <a:sym typeface="Calibri"/>
              </a:rPr>
              <a:t>منير</a:t>
            </a:r>
            <a:r>
              <a:rPr b="0" i="0" lang="ar-MA" sz="2000" u="none" cap="none" strike="noStrike">
                <a:solidFill>
                  <a:srgbClr val="000000"/>
                </a:solidFill>
                <a:latin typeface="Calibri"/>
                <a:ea typeface="Calibri"/>
                <a:cs typeface="Calibri"/>
                <a:sym typeface="Calibri"/>
              </a:rPr>
              <a:t> في شأن الاستدانة الدائمة من زملائه.</a:t>
            </a:r>
            <a:endParaRPr b="0" i="0" sz="1800" u="none" cap="none" strike="noStrike">
              <a:solidFill>
                <a:srgbClr val="000000"/>
              </a:solidFill>
              <a:latin typeface="Arial"/>
              <a:ea typeface="Arial"/>
              <a:cs typeface="Arial"/>
              <a:sym typeface="Arial"/>
            </a:endParaRPr>
          </a:p>
          <a:p>
            <a:pPr indent="0" lvl="0" marL="0" marR="0" rtl="1" algn="just">
              <a:lnSpc>
                <a:spcPct val="15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2- أراد سعيد تغيير سلوك منير في التعامل مع المال. </a:t>
            </a:r>
            <a:endParaRPr/>
          </a:p>
          <a:p>
            <a:pPr indent="0" lvl="0" marL="0" marR="0" rtl="1" algn="just">
              <a:lnSpc>
                <a:spcPct val="15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3- أبين له أن أسلوب الشرط يمكنه من توجيه سلوك زميله وتصحيحه، وأوضح ذلك. </a:t>
            </a:r>
            <a:endParaRPr/>
          </a:p>
          <a:p>
            <a:pPr indent="0" lvl="0" marL="0" marR="0" rtl="1" algn="just">
              <a:lnSpc>
                <a:spcPct val="15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4- </a:t>
            </a:r>
            <a:r>
              <a:rPr b="1" i="0" lang="ar-MA" sz="2000" u="none" cap="none" strike="noStrike">
                <a:solidFill>
                  <a:srgbClr val="000000"/>
                </a:solidFill>
                <a:latin typeface="Calibri"/>
                <a:ea typeface="Calibri"/>
                <a:cs typeface="Calibri"/>
                <a:sym typeface="Calibri"/>
              </a:rPr>
              <a:t>أصوغ جملة شرطية </a:t>
            </a:r>
            <a:r>
              <a:rPr b="0" i="0" lang="ar-MA" sz="2000" u="none" cap="none" strike="noStrike">
                <a:solidFill>
                  <a:srgbClr val="000000"/>
                </a:solidFill>
                <a:latin typeface="Calibri"/>
                <a:ea typeface="Calibri"/>
                <a:cs typeface="Calibri"/>
                <a:sym typeface="Calibri"/>
              </a:rPr>
              <a:t>أبين فيها السبب الذي يجنب سعيدا تجنب الاستدانة الدائمة:</a:t>
            </a:r>
            <a:endParaRPr/>
          </a:p>
          <a:p>
            <a:pPr indent="0" lvl="0" marL="0" marR="0" rtl="1" algn="ctr">
              <a:lnSpc>
                <a:spcPct val="150000"/>
              </a:lnSpc>
              <a:spcBef>
                <a:spcPts val="0"/>
              </a:spcBef>
              <a:spcAft>
                <a:spcPts val="0"/>
              </a:spcAft>
              <a:buClr>
                <a:srgbClr val="000000"/>
              </a:buClr>
              <a:buSzPts val="2000"/>
              <a:buFont typeface="Arial"/>
              <a:buNone/>
            </a:pPr>
            <a:r>
              <a:rPr b="1" i="0" lang="ar-MA" sz="2000" u="none" cap="none" strike="noStrike">
                <a:solidFill>
                  <a:srgbClr val="000000"/>
                </a:solidFill>
                <a:latin typeface="Calibri"/>
                <a:ea typeface="Calibri"/>
                <a:cs typeface="Calibri"/>
                <a:sym typeface="Calibri"/>
              </a:rPr>
              <a:t>إِنْ  تُخَطّطْ لنفقاتك مسبقا، تتجنب الوقوع في الديون.</a:t>
            </a:r>
            <a:endParaRPr/>
          </a:p>
          <a:p>
            <a:pPr indent="0" lvl="0" marL="0" marR="0" rtl="1" algn="ctr">
              <a:lnSpc>
                <a:spcPct val="150000"/>
              </a:lnSpc>
              <a:spcBef>
                <a:spcPts val="0"/>
              </a:spcBef>
              <a:spcAft>
                <a:spcPts val="0"/>
              </a:spcAft>
              <a:buClr>
                <a:srgbClr val="000000"/>
              </a:buClr>
              <a:buSzPts val="2000"/>
              <a:buFont typeface="Arial"/>
              <a:buNone/>
            </a:pPr>
            <a:r>
              <a:rPr b="1" i="0" lang="ar-MA" sz="2000" u="none" cap="none" strike="noStrike">
                <a:solidFill>
                  <a:srgbClr val="000000"/>
                </a:solidFill>
                <a:latin typeface="Calibri"/>
                <a:ea typeface="Calibri"/>
                <a:cs typeface="Calibri"/>
                <a:sym typeface="Calibri"/>
              </a:rPr>
              <a:t>.</a:t>
            </a:r>
            <a:endParaRPr b="1" i="0" sz="1800" u="none" cap="none" strike="noStrike">
              <a:solidFill>
                <a:srgbClr val="000000"/>
              </a:solidFill>
              <a:latin typeface="Arial"/>
              <a:ea typeface="Arial"/>
              <a:cs typeface="Arial"/>
              <a:sym typeface="Arial"/>
            </a:endParaRPr>
          </a:p>
        </p:txBody>
      </p:sp>
      <p:sp>
        <p:nvSpPr>
          <p:cNvPr id="990" name="Google Shape;990;p105"/>
          <p:cNvSpPr txBox="1"/>
          <p:nvPr/>
        </p:nvSpPr>
        <p:spPr>
          <a:xfrm>
            <a:off x="1057110" y="188418"/>
            <a:ext cx="10340363"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EAE"/>
              </a:buClr>
              <a:buSzPts val="2000"/>
              <a:buFont typeface="Arial"/>
              <a:buNone/>
            </a:pPr>
            <a:r>
              <a:rPr b="1" i="0" lang="ar-MA" sz="2000" u="none" cap="none" strike="noStrike">
                <a:solidFill>
                  <a:schemeClr val="dk1"/>
                </a:solidFill>
                <a:latin typeface="Calibri"/>
                <a:ea typeface="Calibri"/>
                <a:cs typeface="Calibri"/>
                <a:sym typeface="Calibri"/>
              </a:rPr>
              <a:t>أوضح الطريقة التي اتبعتها في إنشاء جملة شرطية</a:t>
            </a:r>
            <a:endParaRPr b="0" i="0" sz="1400" u="none" cap="none" strike="noStrike">
              <a:solidFill>
                <a:schemeClr val="dk1"/>
              </a:solidFill>
              <a:latin typeface="Arial"/>
              <a:ea typeface="Arial"/>
              <a:cs typeface="Arial"/>
              <a:sym typeface="Arial"/>
            </a:endParaRPr>
          </a:p>
        </p:txBody>
      </p:sp>
      <p:sp>
        <p:nvSpPr>
          <p:cNvPr id="991" name="Google Shape;991;p105"/>
          <p:cNvSpPr txBox="1"/>
          <p:nvPr/>
        </p:nvSpPr>
        <p:spPr>
          <a:xfrm>
            <a:off x="939026" y="621215"/>
            <a:ext cx="10576529" cy="215444"/>
          </a:xfrm>
          <a:prstGeom prst="rect">
            <a:avLst/>
          </a:prstGeom>
          <a:noFill/>
          <a:ln>
            <a:noFill/>
          </a:ln>
        </p:spPr>
        <p:txBody>
          <a:bodyPr anchorCtr="0" anchor="t" bIns="0" lIns="0" spcFirstLastPara="1" rIns="0" wrap="square" tIns="0">
            <a:spAutoFit/>
          </a:bodyPr>
          <a:lstStyle/>
          <a:p>
            <a:pPr indent="0" lvl="0" marL="0" marR="0" rtl="1" algn="just">
              <a:lnSpc>
                <a:spcPct val="100000"/>
              </a:lnSpc>
              <a:spcBef>
                <a:spcPts val="0"/>
              </a:spcBef>
              <a:spcAft>
                <a:spcPts val="0"/>
              </a:spcAft>
              <a:buClr>
                <a:srgbClr val="BFBFBF"/>
              </a:buClr>
              <a:buSzPts val="1400"/>
              <a:buFont typeface="Arial"/>
              <a:buNone/>
            </a:pPr>
            <a:r>
              <a:rPr b="0" i="0" lang="ar-MA" sz="1400" u="none" cap="none" strike="noStrike">
                <a:solidFill>
                  <a:srgbClr val="7F7F7F"/>
                </a:solidFill>
                <a:latin typeface="Calibri"/>
                <a:ea typeface="Calibri"/>
                <a:cs typeface="Calibri"/>
                <a:sym typeface="Calibri"/>
              </a:rPr>
              <a:t>يدعو المدرس المتعلمين إلى الانتباه، وينطلق من الوضعية في صياغة جملة شرطية، ويوضح سيرورة الإنجاز</a:t>
            </a:r>
            <a:endParaRPr/>
          </a:p>
        </p:txBody>
      </p:sp>
      <p:sp>
        <p:nvSpPr>
          <p:cNvPr id="992" name="Google Shape;992;p105"/>
          <p:cNvSpPr txBox="1"/>
          <p:nvPr/>
        </p:nvSpPr>
        <p:spPr>
          <a:xfrm>
            <a:off x="439179" y="1869570"/>
            <a:ext cx="6194120" cy="2248693"/>
          </a:xfrm>
          <a:prstGeom prst="rect">
            <a:avLst/>
          </a:prstGeom>
          <a:solidFill>
            <a:schemeClr val="lt1"/>
          </a:solidFill>
          <a:ln cap="flat" cmpd="sng" w="28575">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Clr>
                <a:srgbClr val="000000"/>
              </a:buClr>
              <a:buSzPts val="2000"/>
              <a:buFont typeface="Arial"/>
              <a:buNone/>
            </a:pPr>
            <a:r>
              <a:rPr b="0" i="0" lang="ar-MA" sz="2400" u="none" cap="none" strike="noStrike">
                <a:solidFill>
                  <a:srgbClr val="000000"/>
                </a:solidFill>
                <a:latin typeface="Calibri"/>
                <a:ea typeface="Calibri"/>
                <a:cs typeface="Calibri"/>
                <a:sym typeface="Calibri"/>
              </a:rPr>
              <a:t> لاحظ سعيد أن زميله منيرا يستدين بشكل دائما من زملائه لأتفه الأسباب. أراد سعيد إقناع منير بتغيير سلوكه هذا </a:t>
            </a:r>
            <a:r>
              <a:rPr b="0" i="0" lang="ar-MA" sz="2400" u="none" cap="none" strike="noStrike">
                <a:solidFill>
                  <a:srgbClr val="000000"/>
                </a:solidFill>
                <a:latin typeface="Calibri"/>
                <a:ea typeface="Calibri"/>
                <a:cs typeface="Calibri"/>
                <a:sym typeface="Calibri"/>
              </a:rPr>
              <a:t>بالتأكيد على أن التخطيط للنفقات يجنب الوقوع في المديونية بتوظيف </a:t>
            </a:r>
            <a:r>
              <a:rPr b="0" i="0" lang="ar-MA" sz="2400" u="none" cap="none" strike="noStrike">
                <a:solidFill>
                  <a:srgbClr val="000000"/>
                </a:solidFill>
                <a:latin typeface="Calibri"/>
                <a:ea typeface="Calibri"/>
                <a:cs typeface="Calibri"/>
                <a:sym typeface="Calibri"/>
              </a:rPr>
              <a:t>أسلوب الشرط. فماذا يمكن أن تقول له؟</a:t>
            </a:r>
            <a:endParaRPr b="0" i="0" sz="2000" u="none" cap="none" strike="noStrike">
              <a:solidFill>
                <a:srgbClr val="000000"/>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6" name="Shape 996"/>
        <p:cNvGrpSpPr/>
        <p:nvPr/>
      </p:nvGrpSpPr>
      <p:grpSpPr>
        <a:xfrm>
          <a:off x="0" y="0"/>
          <a:ext cx="0" cy="0"/>
          <a:chOff x="0" y="0"/>
          <a:chExt cx="0" cy="0"/>
        </a:xfrm>
      </p:grpSpPr>
      <p:sp>
        <p:nvSpPr>
          <p:cNvPr id="997" name="Google Shape;997;p106"/>
          <p:cNvSpPr/>
          <p:nvPr/>
        </p:nvSpPr>
        <p:spPr>
          <a:xfrm>
            <a:off x="1762145" y="2662978"/>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98" name="Google Shape;998;p106"/>
          <p:cNvSpPr/>
          <p:nvPr/>
        </p:nvSpPr>
        <p:spPr>
          <a:xfrm>
            <a:off x="5431454" y="1287964"/>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999" name="Google Shape;999;p106"/>
          <p:cNvPicPr preferRelativeResize="0"/>
          <p:nvPr/>
        </p:nvPicPr>
        <p:blipFill rotWithShape="1">
          <a:blip r:embed="rId3">
            <a:alphaModFix/>
          </a:blip>
          <a:srcRect b="0" l="0" r="0" t="0"/>
          <a:stretch/>
        </p:blipFill>
        <p:spPr>
          <a:xfrm>
            <a:off x="202611" y="178392"/>
            <a:ext cx="591916" cy="591916"/>
          </a:xfrm>
          <a:prstGeom prst="rect">
            <a:avLst/>
          </a:prstGeom>
          <a:noFill/>
          <a:ln>
            <a:noFill/>
          </a:ln>
        </p:spPr>
      </p:pic>
      <p:sp>
        <p:nvSpPr>
          <p:cNvPr id="1000" name="Google Shape;1000;p106"/>
          <p:cNvSpPr txBox="1"/>
          <p:nvPr/>
        </p:nvSpPr>
        <p:spPr>
          <a:xfrm>
            <a:off x="1057110" y="188418"/>
            <a:ext cx="10340363"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EAE"/>
              </a:buClr>
              <a:buSzPts val="2000"/>
              <a:buFont typeface="Arial"/>
              <a:buNone/>
            </a:pPr>
            <a:r>
              <a:rPr b="1" i="0" lang="ar-MA" sz="2000" u="none" cap="none" strike="noStrike">
                <a:solidFill>
                  <a:schemeClr val="dk1"/>
                </a:solidFill>
                <a:latin typeface="Calibri"/>
                <a:ea typeface="Calibri"/>
                <a:cs typeface="Calibri"/>
                <a:sym typeface="Calibri"/>
              </a:rPr>
              <a:t>أوضح الطريقة التي اتبعتها في توظيف الشرط</a:t>
            </a:r>
            <a:endParaRPr b="0" i="0" sz="1400" u="none" cap="none" strike="noStrike">
              <a:solidFill>
                <a:schemeClr val="dk1"/>
              </a:solidFill>
              <a:latin typeface="Arial"/>
              <a:ea typeface="Arial"/>
              <a:cs typeface="Arial"/>
              <a:sym typeface="Arial"/>
            </a:endParaRPr>
          </a:p>
        </p:txBody>
      </p:sp>
      <p:sp>
        <p:nvSpPr>
          <p:cNvPr id="1001" name="Google Shape;1001;p106"/>
          <p:cNvSpPr txBox="1"/>
          <p:nvPr/>
        </p:nvSpPr>
        <p:spPr>
          <a:xfrm>
            <a:off x="939026" y="621215"/>
            <a:ext cx="10576529" cy="215444"/>
          </a:xfrm>
          <a:prstGeom prst="rect">
            <a:avLst/>
          </a:prstGeom>
          <a:noFill/>
          <a:ln>
            <a:noFill/>
          </a:ln>
        </p:spPr>
        <p:txBody>
          <a:bodyPr anchorCtr="0" anchor="t" bIns="0" lIns="0" spcFirstLastPara="1" rIns="0" wrap="square" tIns="0">
            <a:spAutoFit/>
          </a:bodyPr>
          <a:lstStyle/>
          <a:p>
            <a:pPr indent="0" lvl="0" marL="0" marR="0" rtl="1" algn="just">
              <a:lnSpc>
                <a:spcPct val="100000"/>
              </a:lnSpc>
              <a:spcBef>
                <a:spcPts val="0"/>
              </a:spcBef>
              <a:spcAft>
                <a:spcPts val="0"/>
              </a:spcAft>
              <a:buClr>
                <a:srgbClr val="BFBFBF"/>
              </a:buClr>
              <a:buSzPts val="1400"/>
              <a:buFont typeface="Arial"/>
              <a:buNone/>
            </a:pPr>
            <a:r>
              <a:rPr b="0" i="0" lang="ar-MA" sz="1400" u="none" cap="none" strike="noStrike">
                <a:solidFill>
                  <a:srgbClr val="7F7F7F"/>
                </a:solidFill>
                <a:latin typeface="Calibri"/>
                <a:ea typeface="Calibri"/>
                <a:cs typeface="Calibri"/>
                <a:sym typeface="Calibri"/>
              </a:rPr>
              <a:t>يدعو المدرس المتعلمين إلى الانتباه، وينطلق من السياق الذي يوظف فيه الشرط، ويوضح سيرورة الإنجاز</a:t>
            </a:r>
            <a:endParaRPr/>
          </a:p>
        </p:txBody>
      </p:sp>
      <p:sp>
        <p:nvSpPr>
          <p:cNvPr id="1002" name="Google Shape;1002;p106"/>
          <p:cNvSpPr txBox="1"/>
          <p:nvPr/>
        </p:nvSpPr>
        <p:spPr>
          <a:xfrm>
            <a:off x="172616" y="2555616"/>
            <a:ext cx="5175493" cy="2308324"/>
          </a:xfrm>
          <a:prstGeom prst="rect">
            <a:avLst/>
          </a:prstGeom>
          <a:noFill/>
          <a:ln cap="flat" cmpd="sng" w="12700">
            <a:solidFill>
              <a:srgbClr val="000000"/>
            </a:solidFill>
            <a:prstDash val="solid"/>
            <a:round/>
            <a:headEnd len="sm" w="sm" type="none"/>
            <a:tailEnd len="sm" w="sm" type="none"/>
          </a:ln>
        </p:spPr>
        <p:txBody>
          <a:bodyPr anchorCtr="0" anchor="t" bIns="0" lIns="0" spcFirstLastPara="1" rIns="0" wrap="square" tIns="0">
            <a:spAutoFit/>
          </a:bodyPr>
          <a:lstStyle/>
          <a:p>
            <a:pPr indent="0" lvl="0" marL="0" marR="0" rtl="1" algn="just">
              <a:lnSpc>
                <a:spcPct val="15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1- أنطلق من مضمون الوضعية في صياغة جملة الشرط.</a:t>
            </a:r>
            <a:endParaRPr/>
          </a:p>
          <a:p>
            <a:pPr indent="0" lvl="0" marL="0" marR="0" rtl="1" algn="just">
              <a:lnSpc>
                <a:spcPct val="15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 2- أحدد النتيجة التي أريد أن أقنع بها منيرا. (تجنب المديونية)</a:t>
            </a:r>
            <a:endParaRPr/>
          </a:p>
          <a:p>
            <a:pPr indent="0" lvl="0" marL="0" marR="0" rtl="1" algn="just">
              <a:lnSpc>
                <a:spcPct val="15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3- أحدد الشرط الذي يؤدي تحققه (الاقتصاد، التخطيط...) إلى تحقق النتيجة.</a:t>
            </a:r>
            <a:endParaRPr/>
          </a:p>
          <a:p>
            <a:pPr indent="0" lvl="0" marL="0" marR="0" rtl="1" algn="just">
              <a:lnSpc>
                <a:spcPct val="15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4- أختار أداة الشرط المناسبة، وأصوغ جملة الشرط.</a:t>
            </a:r>
            <a:endParaRPr b="0" i="0" sz="1800" u="none" cap="none" strike="noStrike">
              <a:solidFill>
                <a:srgbClr val="000000"/>
              </a:solidFill>
              <a:latin typeface="Arial"/>
              <a:ea typeface="Arial"/>
              <a:cs typeface="Arial"/>
              <a:sym typeface="Arial"/>
            </a:endParaRPr>
          </a:p>
        </p:txBody>
      </p:sp>
      <p:sp>
        <p:nvSpPr>
          <p:cNvPr id="1003" name="Google Shape;1003;p106"/>
          <p:cNvSpPr/>
          <p:nvPr/>
        </p:nvSpPr>
        <p:spPr>
          <a:xfrm>
            <a:off x="3627455" y="1382295"/>
            <a:ext cx="7528478" cy="1077178"/>
          </a:xfrm>
          <a:prstGeom prst="rect">
            <a:avLst/>
          </a:prstGeom>
          <a:solidFill>
            <a:srgbClr val="D0D0D0"/>
          </a:solidFill>
          <a:ln>
            <a:noFill/>
          </a:ln>
        </p:spPr>
        <p:txBody>
          <a:bodyPr anchorCtr="0" anchor="t" bIns="45700" lIns="91425" spcFirstLastPara="1" rIns="91425" wrap="square" tIns="45700">
            <a:spAutoFit/>
          </a:bodyPr>
          <a:lstStyle/>
          <a:p>
            <a:pPr indent="0" lvl="0" marL="0" marR="0" rtl="1" algn="r">
              <a:lnSpc>
                <a:spcPct val="200000"/>
              </a:lnSpc>
              <a:spcBef>
                <a:spcPts val="0"/>
              </a:spcBef>
              <a:spcAft>
                <a:spcPts val="0"/>
              </a:spcAft>
              <a:buNone/>
            </a:pPr>
            <a:r>
              <a:rPr b="1" i="0" lang="ar-MA" sz="3200" u="none" cap="none" strike="noStrike">
                <a:solidFill>
                  <a:schemeClr val="dk1"/>
                </a:solidFill>
                <a:latin typeface="Calibri"/>
                <a:ea typeface="Calibri"/>
                <a:cs typeface="Calibri"/>
                <a:sym typeface="Calibri"/>
              </a:rPr>
              <a:t>إِنْ  تُخَطّطْ لنفقاتك مسبقا، تتجنب الوقوع في الديون.</a:t>
            </a:r>
            <a:endParaRPr b="1" i="0" sz="3200" u="none" cap="none" strike="noStrike">
              <a:solidFill>
                <a:schemeClr val="dk1"/>
              </a:solidFill>
              <a:latin typeface="Calibri"/>
              <a:ea typeface="Calibri"/>
              <a:cs typeface="Calibri"/>
              <a:sym typeface="Calibri"/>
            </a:endParaRPr>
          </a:p>
        </p:txBody>
      </p:sp>
      <p:sp>
        <p:nvSpPr>
          <p:cNvPr id="1004" name="Google Shape;1004;p106"/>
          <p:cNvSpPr/>
          <p:nvPr/>
        </p:nvSpPr>
        <p:spPr>
          <a:xfrm>
            <a:off x="10671822" y="1740100"/>
            <a:ext cx="484112" cy="555088"/>
          </a:xfrm>
          <a:prstGeom prst="ellipse">
            <a:avLst/>
          </a:prstGeom>
          <a:noFill/>
          <a:ln cap="flat" cmpd="sng" w="381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p:txBody>
      </p:sp>
      <p:sp>
        <p:nvSpPr>
          <p:cNvPr id="1005" name="Google Shape;1005;p106"/>
          <p:cNvSpPr/>
          <p:nvPr/>
        </p:nvSpPr>
        <p:spPr>
          <a:xfrm rot="5400000">
            <a:off x="9771140" y="1882131"/>
            <a:ext cx="803928" cy="928392"/>
          </a:xfrm>
          <a:prstGeom prst="rightBrace">
            <a:avLst>
              <a:gd fmla="val 8333" name="adj1"/>
              <a:gd fmla="val 50000" name="adj2"/>
            </a:avLst>
          </a:prstGeom>
          <a:noFill/>
          <a:ln cap="flat" cmpd="sng" w="254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1006" name="Google Shape;1006;p106"/>
          <p:cNvSpPr/>
          <p:nvPr/>
        </p:nvSpPr>
        <p:spPr>
          <a:xfrm>
            <a:off x="10233709" y="2731024"/>
            <a:ext cx="1371487" cy="596291"/>
          </a:xfrm>
          <a:prstGeom prst="roundRect">
            <a:avLst>
              <a:gd fmla="val 16667" name="adj"/>
            </a:avLst>
          </a:prstGeom>
          <a:solidFill>
            <a:schemeClr val="lt1"/>
          </a:soli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2400" u="none" cap="none" strike="noStrike">
                <a:solidFill>
                  <a:schemeClr val="dk1"/>
                </a:solidFill>
                <a:latin typeface="Calibri"/>
                <a:ea typeface="Calibri"/>
                <a:cs typeface="Calibri"/>
                <a:sym typeface="Calibri"/>
              </a:rPr>
              <a:t>أداة الشرط</a:t>
            </a:r>
            <a:endParaRPr b="1" i="0" sz="2400" u="none" cap="none" strike="noStrike">
              <a:solidFill>
                <a:schemeClr val="dk1"/>
              </a:solidFill>
              <a:latin typeface="Calibri"/>
              <a:ea typeface="Calibri"/>
              <a:cs typeface="Calibri"/>
              <a:sym typeface="Calibri"/>
            </a:endParaRPr>
          </a:p>
        </p:txBody>
      </p:sp>
      <p:sp>
        <p:nvSpPr>
          <p:cNvPr id="1007" name="Google Shape;1007;p106"/>
          <p:cNvSpPr/>
          <p:nvPr/>
        </p:nvSpPr>
        <p:spPr>
          <a:xfrm rot="5400000">
            <a:off x="6319022" y="2003471"/>
            <a:ext cx="803928" cy="1026452"/>
          </a:xfrm>
          <a:prstGeom prst="rightBrace">
            <a:avLst>
              <a:gd fmla="val 8333" name="adj1"/>
              <a:gd fmla="val 50000" name="adj2"/>
            </a:avLst>
          </a:prstGeom>
          <a:noFill/>
          <a:ln cap="flat" cmpd="sng" w="254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pic>
        <p:nvPicPr>
          <p:cNvPr id="1008" name="Google Shape;1008;p106"/>
          <p:cNvPicPr preferRelativeResize="0"/>
          <p:nvPr/>
        </p:nvPicPr>
        <p:blipFill rotWithShape="1">
          <a:blip r:embed="rId4">
            <a:alphaModFix/>
          </a:blip>
          <a:srcRect b="0" l="0" r="0" t="0"/>
          <a:stretch/>
        </p:blipFill>
        <p:spPr>
          <a:xfrm>
            <a:off x="6246570" y="2793628"/>
            <a:ext cx="922337" cy="651181"/>
          </a:xfrm>
          <a:prstGeom prst="rect">
            <a:avLst/>
          </a:prstGeom>
          <a:noFill/>
          <a:ln>
            <a:noFill/>
          </a:ln>
        </p:spPr>
      </p:pic>
      <p:sp>
        <p:nvSpPr>
          <p:cNvPr id="1009" name="Google Shape;1009;p106"/>
          <p:cNvSpPr/>
          <p:nvPr/>
        </p:nvSpPr>
        <p:spPr>
          <a:xfrm>
            <a:off x="5750670" y="3444809"/>
            <a:ext cx="1442453" cy="445169"/>
          </a:xfrm>
          <a:prstGeom prst="roundRect">
            <a:avLst>
              <a:gd fmla="val 16667" name="adj"/>
            </a:avLst>
          </a:prstGeom>
          <a:solidFill>
            <a:schemeClr val="lt1"/>
          </a:solidFill>
          <a:ln cap="flat" cmpd="sng" w="190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2000" u="none" cap="none" strike="noStrike">
                <a:solidFill>
                  <a:schemeClr val="dk1"/>
                </a:solidFill>
                <a:latin typeface="Calibri"/>
                <a:ea typeface="Calibri"/>
                <a:cs typeface="Calibri"/>
                <a:sym typeface="Calibri"/>
              </a:rPr>
              <a:t>جواب الشرط</a:t>
            </a:r>
            <a:endParaRPr b="1" i="0" sz="2000" u="none" cap="none" strike="noStrike">
              <a:solidFill>
                <a:schemeClr val="dk1"/>
              </a:solidFill>
              <a:latin typeface="Calibri"/>
              <a:ea typeface="Calibri"/>
              <a:cs typeface="Calibri"/>
              <a:sym typeface="Calibri"/>
            </a:endParaRPr>
          </a:p>
        </p:txBody>
      </p:sp>
      <p:sp>
        <p:nvSpPr>
          <p:cNvPr id="1010" name="Google Shape;1010;p106"/>
          <p:cNvSpPr/>
          <p:nvPr/>
        </p:nvSpPr>
        <p:spPr>
          <a:xfrm>
            <a:off x="7970586" y="4639454"/>
            <a:ext cx="427597" cy="530308"/>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2400" u="none" cap="none" strike="noStrike">
                <a:solidFill>
                  <a:schemeClr val="dk1"/>
                </a:solidFill>
                <a:latin typeface="Arial"/>
                <a:ea typeface="Arial"/>
                <a:cs typeface="Arial"/>
                <a:sym typeface="Arial"/>
              </a:rPr>
              <a:t>+</a:t>
            </a:r>
            <a:endParaRPr b="1" i="0" sz="1400" u="none" cap="none" strike="noStrike">
              <a:solidFill>
                <a:schemeClr val="dk1"/>
              </a:solidFill>
              <a:latin typeface="Arial"/>
              <a:ea typeface="Arial"/>
              <a:cs typeface="Arial"/>
              <a:sym typeface="Arial"/>
            </a:endParaRPr>
          </a:p>
        </p:txBody>
      </p:sp>
      <p:sp>
        <p:nvSpPr>
          <p:cNvPr id="1011" name="Google Shape;1011;p106"/>
          <p:cNvSpPr/>
          <p:nvPr/>
        </p:nvSpPr>
        <p:spPr>
          <a:xfrm>
            <a:off x="9556645" y="3429001"/>
            <a:ext cx="1216778" cy="458944"/>
          </a:xfrm>
          <a:prstGeom prst="roundRect">
            <a:avLst>
              <a:gd fmla="val 16667" name="adj"/>
            </a:avLst>
          </a:prstGeom>
          <a:solidFill>
            <a:schemeClr val="lt1"/>
          </a:solidFill>
          <a:ln cap="flat" cmpd="sng" w="1905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2000" u="none" cap="none" strike="noStrike">
                <a:solidFill>
                  <a:schemeClr val="dk1"/>
                </a:solidFill>
                <a:latin typeface="Calibri"/>
                <a:ea typeface="Calibri"/>
                <a:cs typeface="Calibri"/>
                <a:sym typeface="Calibri"/>
              </a:rPr>
              <a:t>فعل الشرط</a:t>
            </a:r>
            <a:endParaRPr b="1" i="0" sz="2000" u="none" cap="none" strike="noStrike">
              <a:solidFill>
                <a:schemeClr val="dk1"/>
              </a:solidFill>
              <a:latin typeface="Calibri"/>
              <a:ea typeface="Calibri"/>
              <a:cs typeface="Calibri"/>
              <a:sym typeface="Calibri"/>
            </a:endParaRPr>
          </a:p>
        </p:txBody>
      </p:sp>
      <p:sp>
        <p:nvSpPr>
          <p:cNvPr id="1012" name="Google Shape;1012;p106"/>
          <p:cNvSpPr/>
          <p:nvPr/>
        </p:nvSpPr>
        <p:spPr>
          <a:xfrm rot="-5400000">
            <a:off x="8318906" y="1310641"/>
            <a:ext cx="431104" cy="5567571"/>
          </a:xfrm>
          <a:prstGeom prst="leftBrace">
            <a:avLst>
              <a:gd fmla="val 8333" name="adj1"/>
              <a:gd fmla="val 50000" name="adj2"/>
            </a:avLst>
          </a:prstGeom>
          <a:noFill/>
          <a:ln cap="flat" cmpd="sng" w="5715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pic>
        <p:nvPicPr>
          <p:cNvPr id="1013" name="Google Shape;1013;p106"/>
          <p:cNvPicPr preferRelativeResize="0"/>
          <p:nvPr/>
        </p:nvPicPr>
        <p:blipFill rotWithShape="1">
          <a:blip r:embed="rId4">
            <a:alphaModFix/>
          </a:blip>
          <a:srcRect b="0" l="0" r="0" t="0"/>
          <a:stretch/>
        </p:blipFill>
        <p:spPr>
          <a:xfrm>
            <a:off x="9704922" y="2772449"/>
            <a:ext cx="922337" cy="651181"/>
          </a:xfrm>
          <a:prstGeom prst="rect">
            <a:avLst/>
          </a:prstGeom>
          <a:noFill/>
          <a:ln>
            <a:noFill/>
          </a:ln>
        </p:spPr>
      </p:pic>
      <p:sp>
        <p:nvSpPr>
          <p:cNvPr id="1014" name="Google Shape;1014;p106"/>
          <p:cNvSpPr/>
          <p:nvPr/>
        </p:nvSpPr>
        <p:spPr>
          <a:xfrm>
            <a:off x="8244498" y="4606463"/>
            <a:ext cx="1348994" cy="596291"/>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2400" u="none" cap="none" strike="noStrike">
                <a:solidFill>
                  <a:schemeClr val="dk1"/>
                </a:solidFill>
                <a:latin typeface="Calibri"/>
                <a:ea typeface="Calibri"/>
                <a:cs typeface="Calibri"/>
                <a:sym typeface="Calibri"/>
              </a:rPr>
              <a:t>أداة الشرط</a:t>
            </a:r>
            <a:endParaRPr b="1" i="0" sz="2400" u="none" cap="none" strike="noStrike">
              <a:solidFill>
                <a:schemeClr val="dk1"/>
              </a:solidFill>
              <a:latin typeface="Calibri"/>
              <a:ea typeface="Calibri"/>
              <a:cs typeface="Calibri"/>
              <a:sym typeface="Calibri"/>
            </a:endParaRPr>
          </a:p>
        </p:txBody>
      </p:sp>
      <p:sp>
        <p:nvSpPr>
          <p:cNvPr id="1015" name="Google Shape;1015;p106"/>
          <p:cNvSpPr/>
          <p:nvPr/>
        </p:nvSpPr>
        <p:spPr>
          <a:xfrm>
            <a:off x="6869557" y="4606464"/>
            <a:ext cx="1254171" cy="596291"/>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2000" u="none" cap="none" strike="noStrike">
                <a:solidFill>
                  <a:schemeClr val="dk1"/>
                </a:solidFill>
                <a:latin typeface="Calibri"/>
                <a:ea typeface="Calibri"/>
                <a:cs typeface="Calibri"/>
                <a:sym typeface="Calibri"/>
              </a:rPr>
              <a:t>فعل الشرط</a:t>
            </a:r>
            <a:endParaRPr b="1" i="0" sz="2000" u="none" cap="none" strike="noStrike">
              <a:solidFill>
                <a:schemeClr val="dk1"/>
              </a:solidFill>
              <a:latin typeface="Calibri"/>
              <a:ea typeface="Calibri"/>
              <a:cs typeface="Calibri"/>
              <a:sym typeface="Calibri"/>
            </a:endParaRPr>
          </a:p>
        </p:txBody>
      </p:sp>
      <p:sp>
        <p:nvSpPr>
          <p:cNvPr id="1016" name="Google Shape;1016;p106"/>
          <p:cNvSpPr/>
          <p:nvPr/>
        </p:nvSpPr>
        <p:spPr>
          <a:xfrm>
            <a:off x="5348110" y="4552045"/>
            <a:ext cx="1442453" cy="596291"/>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2000" u="none" cap="none" strike="noStrike">
                <a:solidFill>
                  <a:schemeClr val="dk1"/>
                </a:solidFill>
                <a:latin typeface="Calibri"/>
                <a:ea typeface="Calibri"/>
                <a:cs typeface="Calibri"/>
                <a:sym typeface="Calibri"/>
              </a:rPr>
              <a:t>جواب الشرط</a:t>
            </a:r>
            <a:endParaRPr b="1" i="0" sz="2000" u="none" cap="none" strike="noStrike">
              <a:solidFill>
                <a:schemeClr val="dk1"/>
              </a:solidFill>
              <a:latin typeface="Calibri"/>
              <a:ea typeface="Calibri"/>
              <a:cs typeface="Calibri"/>
              <a:sym typeface="Calibri"/>
            </a:endParaRPr>
          </a:p>
        </p:txBody>
      </p:sp>
      <p:sp>
        <p:nvSpPr>
          <p:cNvPr id="1017" name="Google Shape;1017;p106"/>
          <p:cNvSpPr/>
          <p:nvPr/>
        </p:nvSpPr>
        <p:spPr>
          <a:xfrm>
            <a:off x="6653138" y="4629294"/>
            <a:ext cx="427597" cy="530308"/>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2400" u="none" cap="none" strike="noStrike">
                <a:solidFill>
                  <a:schemeClr val="dk1"/>
                </a:solidFill>
                <a:latin typeface="Arial"/>
                <a:ea typeface="Arial"/>
                <a:cs typeface="Arial"/>
                <a:sym typeface="Arial"/>
              </a:rPr>
              <a:t>+</a:t>
            </a:r>
            <a:endParaRPr b="1" i="0" sz="1400" u="none" cap="none" strike="noStrike">
              <a:solidFill>
                <a:schemeClr val="dk1"/>
              </a:solidFill>
              <a:latin typeface="Arial"/>
              <a:ea typeface="Arial"/>
              <a:cs typeface="Arial"/>
              <a:sym typeface="Arial"/>
            </a:endParaRPr>
          </a:p>
        </p:txBody>
      </p:sp>
      <p:sp>
        <p:nvSpPr>
          <p:cNvPr id="1018" name="Google Shape;1018;p106"/>
          <p:cNvSpPr/>
          <p:nvPr/>
        </p:nvSpPr>
        <p:spPr>
          <a:xfrm>
            <a:off x="9518602" y="4649614"/>
            <a:ext cx="427597" cy="530308"/>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2400" u="none" cap="none" strike="noStrike">
                <a:solidFill>
                  <a:schemeClr val="dk1"/>
                </a:solidFill>
                <a:latin typeface="Arial"/>
                <a:ea typeface="Arial"/>
                <a:cs typeface="Arial"/>
                <a:sym typeface="Arial"/>
              </a:rPr>
              <a:t>=</a:t>
            </a:r>
            <a:endParaRPr b="1" i="0" sz="1400" u="none" cap="none" strike="noStrike">
              <a:solidFill>
                <a:schemeClr val="dk1"/>
              </a:solidFill>
              <a:latin typeface="Arial"/>
              <a:ea typeface="Arial"/>
              <a:cs typeface="Arial"/>
              <a:sym typeface="Arial"/>
            </a:endParaRPr>
          </a:p>
        </p:txBody>
      </p:sp>
      <p:sp>
        <p:nvSpPr>
          <p:cNvPr id="1019" name="Google Shape;1019;p106"/>
          <p:cNvSpPr/>
          <p:nvPr/>
        </p:nvSpPr>
        <p:spPr>
          <a:xfrm>
            <a:off x="10016022" y="4596304"/>
            <a:ext cx="1556218" cy="596291"/>
          </a:xfrm>
          <a:prstGeom prst="roundRect">
            <a:avLst>
              <a:gd fmla="val 16667" name="adj"/>
            </a:avLst>
          </a:prstGeom>
          <a:solidFill>
            <a:schemeClr val="lt1"/>
          </a:soli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2000" u="none" cap="none" strike="noStrike">
                <a:solidFill>
                  <a:schemeClr val="dk1"/>
                </a:solidFill>
                <a:latin typeface="Calibri"/>
                <a:ea typeface="Calibri"/>
                <a:cs typeface="Calibri"/>
                <a:sym typeface="Calibri"/>
              </a:rPr>
              <a:t>أسلوب الشرط</a:t>
            </a:r>
            <a:endParaRPr b="1" i="0" sz="2000" u="none" cap="none" strike="noStrike">
              <a:solidFill>
                <a:schemeClr val="dk1"/>
              </a:solidFill>
              <a:latin typeface="Calibri"/>
              <a:ea typeface="Calibri"/>
              <a:cs typeface="Calibri"/>
              <a:sym typeface="Calibri"/>
            </a:endParaRPr>
          </a:p>
        </p:txBody>
      </p:sp>
      <p:pic>
        <p:nvPicPr>
          <p:cNvPr id="1020" name="Google Shape;1020;p106"/>
          <p:cNvPicPr preferRelativeResize="0"/>
          <p:nvPr/>
        </p:nvPicPr>
        <p:blipFill rotWithShape="1">
          <a:blip r:embed="rId4">
            <a:alphaModFix/>
          </a:blip>
          <a:srcRect b="0" l="0" r="0" t="0"/>
          <a:stretch/>
        </p:blipFill>
        <p:spPr>
          <a:xfrm>
            <a:off x="10492912" y="2293055"/>
            <a:ext cx="922337" cy="43088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004"/>
                                        </p:tgtEl>
                                        <p:attrNameLst>
                                          <p:attrName>style.visibility</p:attrName>
                                        </p:attrNameLst>
                                      </p:cBhvr>
                                      <p:to>
                                        <p:strVal val="visible"/>
                                      </p:to>
                                    </p:set>
                                    <p:anim calcmode="lin" valueType="num">
                                      <p:cBhvr additive="base">
                                        <p:cTn dur="500"/>
                                        <p:tgtEl>
                                          <p:spTgt spid="1004"/>
                                        </p:tgtEl>
                                        <p:attrNameLst>
                                          <p:attrName>ppt_w</p:attrName>
                                        </p:attrNameLst>
                                      </p:cBhvr>
                                      <p:tavLst>
                                        <p:tav fmla="" tm="0">
                                          <p:val>
                                            <p:strVal val="0"/>
                                          </p:val>
                                        </p:tav>
                                        <p:tav fmla="" tm="100000">
                                          <p:val>
                                            <p:strVal val="#ppt_w"/>
                                          </p:val>
                                        </p:tav>
                                      </p:tavLst>
                                    </p:anim>
                                    <p:anim calcmode="lin" valueType="num">
                                      <p:cBhvr additive="base">
                                        <p:cTn dur="500"/>
                                        <p:tgtEl>
                                          <p:spTgt spid="1004"/>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4" name="Shape 1024"/>
        <p:cNvGrpSpPr/>
        <p:nvPr/>
      </p:nvGrpSpPr>
      <p:grpSpPr>
        <a:xfrm>
          <a:off x="0" y="0"/>
          <a:ext cx="0" cy="0"/>
          <a:chOff x="0" y="0"/>
          <a:chExt cx="0" cy="0"/>
        </a:xfrm>
      </p:grpSpPr>
      <p:sp>
        <p:nvSpPr>
          <p:cNvPr id="1025" name="Google Shape;1025;p107"/>
          <p:cNvSpPr/>
          <p:nvPr/>
        </p:nvSpPr>
        <p:spPr>
          <a:xfrm>
            <a:off x="1762145" y="2662978"/>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26" name="Google Shape;1026;p107"/>
          <p:cNvSpPr/>
          <p:nvPr/>
        </p:nvSpPr>
        <p:spPr>
          <a:xfrm>
            <a:off x="5431454" y="1287964"/>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1027" name="Google Shape;1027;p107"/>
          <p:cNvPicPr preferRelativeResize="0"/>
          <p:nvPr/>
        </p:nvPicPr>
        <p:blipFill rotWithShape="1">
          <a:blip r:embed="rId3">
            <a:alphaModFix/>
          </a:blip>
          <a:srcRect b="0" l="0" r="0" t="0"/>
          <a:stretch/>
        </p:blipFill>
        <p:spPr>
          <a:xfrm>
            <a:off x="202611" y="178392"/>
            <a:ext cx="591916" cy="591916"/>
          </a:xfrm>
          <a:prstGeom prst="rect">
            <a:avLst/>
          </a:prstGeom>
          <a:noFill/>
          <a:ln>
            <a:noFill/>
          </a:ln>
        </p:spPr>
      </p:pic>
      <p:sp>
        <p:nvSpPr>
          <p:cNvPr id="1028" name="Google Shape;1028;p107"/>
          <p:cNvSpPr txBox="1"/>
          <p:nvPr/>
        </p:nvSpPr>
        <p:spPr>
          <a:xfrm>
            <a:off x="1057110" y="188418"/>
            <a:ext cx="10340363"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EAE"/>
              </a:buClr>
              <a:buSzPts val="2000"/>
              <a:buFont typeface="Arial"/>
              <a:buNone/>
            </a:pPr>
            <a:r>
              <a:rPr b="1" i="0" lang="ar-MA" sz="2000" u="none" cap="none" strike="noStrike">
                <a:solidFill>
                  <a:schemeClr val="dk1"/>
                </a:solidFill>
                <a:latin typeface="Calibri"/>
                <a:ea typeface="Calibri"/>
                <a:cs typeface="Calibri"/>
                <a:sym typeface="Calibri"/>
              </a:rPr>
              <a:t>أوضح الطريقة التي اتبعتها في توظيف الشرط</a:t>
            </a:r>
            <a:endParaRPr b="0" i="0" sz="1400" u="none" cap="none" strike="noStrike">
              <a:solidFill>
                <a:schemeClr val="dk1"/>
              </a:solidFill>
              <a:latin typeface="Arial"/>
              <a:ea typeface="Arial"/>
              <a:cs typeface="Arial"/>
              <a:sym typeface="Arial"/>
            </a:endParaRPr>
          </a:p>
        </p:txBody>
      </p:sp>
      <p:sp>
        <p:nvSpPr>
          <p:cNvPr id="1029" name="Google Shape;1029;p107"/>
          <p:cNvSpPr txBox="1"/>
          <p:nvPr/>
        </p:nvSpPr>
        <p:spPr>
          <a:xfrm>
            <a:off x="939026" y="621215"/>
            <a:ext cx="10576529" cy="215444"/>
          </a:xfrm>
          <a:prstGeom prst="rect">
            <a:avLst/>
          </a:prstGeom>
          <a:noFill/>
          <a:ln>
            <a:noFill/>
          </a:ln>
        </p:spPr>
        <p:txBody>
          <a:bodyPr anchorCtr="0" anchor="t" bIns="0" lIns="0" spcFirstLastPara="1" rIns="0" wrap="square" tIns="0">
            <a:spAutoFit/>
          </a:bodyPr>
          <a:lstStyle/>
          <a:p>
            <a:pPr indent="0" lvl="0" marL="0" marR="0" rtl="1" algn="just">
              <a:lnSpc>
                <a:spcPct val="100000"/>
              </a:lnSpc>
              <a:spcBef>
                <a:spcPts val="0"/>
              </a:spcBef>
              <a:spcAft>
                <a:spcPts val="0"/>
              </a:spcAft>
              <a:buClr>
                <a:srgbClr val="BFBFBF"/>
              </a:buClr>
              <a:buSzPts val="1400"/>
              <a:buFont typeface="Arial"/>
              <a:buNone/>
            </a:pPr>
            <a:r>
              <a:rPr b="0" i="0" lang="ar-MA" sz="1400" u="none" cap="none" strike="noStrike">
                <a:solidFill>
                  <a:srgbClr val="7F7F7F"/>
                </a:solidFill>
                <a:latin typeface="Calibri"/>
                <a:ea typeface="Calibri"/>
                <a:cs typeface="Calibri"/>
                <a:sym typeface="Calibri"/>
              </a:rPr>
              <a:t>يدعو المدرس المتعلمين إلى الانتباه، وينطلق من السياق الذي يوظف فيه الشرط، ويوضح سيرورة الإنجاز</a:t>
            </a:r>
            <a:endParaRPr/>
          </a:p>
        </p:txBody>
      </p:sp>
      <p:sp>
        <p:nvSpPr>
          <p:cNvPr id="1030" name="Google Shape;1030;p107"/>
          <p:cNvSpPr/>
          <p:nvPr/>
        </p:nvSpPr>
        <p:spPr>
          <a:xfrm>
            <a:off x="3627455" y="1382295"/>
            <a:ext cx="7528478" cy="1077178"/>
          </a:xfrm>
          <a:prstGeom prst="rect">
            <a:avLst/>
          </a:prstGeom>
          <a:solidFill>
            <a:srgbClr val="D0D0D0"/>
          </a:solidFill>
          <a:ln>
            <a:noFill/>
          </a:ln>
        </p:spPr>
        <p:txBody>
          <a:bodyPr anchorCtr="0" anchor="t" bIns="45700" lIns="91425" spcFirstLastPara="1" rIns="91425" wrap="square" tIns="45700">
            <a:spAutoFit/>
          </a:bodyPr>
          <a:lstStyle/>
          <a:p>
            <a:pPr indent="0" lvl="0" marL="0" marR="0" rtl="1" algn="r">
              <a:lnSpc>
                <a:spcPct val="200000"/>
              </a:lnSpc>
              <a:spcBef>
                <a:spcPts val="0"/>
              </a:spcBef>
              <a:spcAft>
                <a:spcPts val="0"/>
              </a:spcAft>
              <a:buNone/>
            </a:pPr>
            <a:r>
              <a:rPr b="1" i="0" lang="ar-MA" sz="3200" u="none" cap="none" strike="noStrike">
                <a:solidFill>
                  <a:schemeClr val="dk1"/>
                </a:solidFill>
                <a:latin typeface="Calibri"/>
                <a:ea typeface="Calibri"/>
                <a:cs typeface="Calibri"/>
                <a:sym typeface="Calibri"/>
              </a:rPr>
              <a:t>مَتى  تَقْتَصِدْ في نَفَقاتِك، تتجنب الوقوع في الديون.</a:t>
            </a:r>
            <a:endParaRPr b="1" i="0" sz="3200" u="none" cap="none" strike="noStrike">
              <a:solidFill>
                <a:schemeClr val="dk1"/>
              </a:solidFill>
              <a:latin typeface="Calibri"/>
              <a:ea typeface="Calibri"/>
              <a:cs typeface="Calibri"/>
              <a:sym typeface="Calibri"/>
            </a:endParaRPr>
          </a:p>
        </p:txBody>
      </p:sp>
      <p:sp>
        <p:nvSpPr>
          <p:cNvPr id="1031" name="Google Shape;1031;p107"/>
          <p:cNvSpPr/>
          <p:nvPr/>
        </p:nvSpPr>
        <p:spPr>
          <a:xfrm>
            <a:off x="10492912" y="1451342"/>
            <a:ext cx="663000" cy="555000"/>
          </a:xfrm>
          <a:prstGeom prst="ellipse">
            <a:avLst/>
          </a:prstGeom>
          <a:noFill/>
          <a:ln cap="flat" cmpd="sng" w="381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p:txBody>
      </p:sp>
      <p:sp>
        <p:nvSpPr>
          <p:cNvPr id="1032" name="Google Shape;1032;p107"/>
          <p:cNvSpPr/>
          <p:nvPr/>
        </p:nvSpPr>
        <p:spPr>
          <a:xfrm rot="5400000">
            <a:off x="9771140" y="1882131"/>
            <a:ext cx="803928" cy="928392"/>
          </a:xfrm>
          <a:prstGeom prst="rightBrace">
            <a:avLst>
              <a:gd fmla="val 8333" name="adj1"/>
              <a:gd fmla="val 50000" name="adj2"/>
            </a:avLst>
          </a:prstGeom>
          <a:noFill/>
          <a:ln cap="flat" cmpd="sng" w="254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1033" name="Google Shape;1033;p107"/>
          <p:cNvSpPr/>
          <p:nvPr/>
        </p:nvSpPr>
        <p:spPr>
          <a:xfrm>
            <a:off x="10233709" y="2731024"/>
            <a:ext cx="1371487" cy="596291"/>
          </a:xfrm>
          <a:prstGeom prst="roundRect">
            <a:avLst>
              <a:gd fmla="val 16667" name="adj"/>
            </a:avLst>
          </a:prstGeom>
          <a:solidFill>
            <a:schemeClr val="lt1"/>
          </a:soli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2400" u="none" cap="none" strike="noStrike">
                <a:solidFill>
                  <a:schemeClr val="dk1"/>
                </a:solidFill>
                <a:latin typeface="Calibri"/>
                <a:ea typeface="Calibri"/>
                <a:cs typeface="Calibri"/>
                <a:sym typeface="Calibri"/>
              </a:rPr>
              <a:t>أداة الشرط</a:t>
            </a:r>
            <a:endParaRPr b="1" i="0" sz="2400" u="none" cap="none" strike="noStrike">
              <a:solidFill>
                <a:schemeClr val="dk1"/>
              </a:solidFill>
              <a:latin typeface="Calibri"/>
              <a:ea typeface="Calibri"/>
              <a:cs typeface="Calibri"/>
              <a:sym typeface="Calibri"/>
            </a:endParaRPr>
          </a:p>
        </p:txBody>
      </p:sp>
      <p:sp>
        <p:nvSpPr>
          <p:cNvPr id="1034" name="Google Shape;1034;p107"/>
          <p:cNvSpPr/>
          <p:nvPr/>
        </p:nvSpPr>
        <p:spPr>
          <a:xfrm rot="5400000">
            <a:off x="7082697" y="2003471"/>
            <a:ext cx="803928" cy="1026452"/>
          </a:xfrm>
          <a:prstGeom prst="rightBrace">
            <a:avLst>
              <a:gd fmla="val 8333" name="adj1"/>
              <a:gd fmla="val 50000" name="adj2"/>
            </a:avLst>
          </a:prstGeom>
          <a:noFill/>
          <a:ln cap="flat" cmpd="sng" w="254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pic>
        <p:nvPicPr>
          <p:cNvPr id="1035" name="Google Shape;1035;p107"/>
          <p:cNvPicPr preferRelativeResize="0"/>
          <p:nvPr/>
        </p:nvPicPr>
        <p:blipFill rotWithShape="1">
          <a:blip r:embed="rId4">
            <a:alphaModFix/>
          </a:blip>
          <a:srcRect b="0" l="0" r="0" t="0"/>
          <a:stretch/>
        </p:blipFill>
        <p:spPr>
          <a:xfrm>
            <a:off x="7120772" y="2793628"/>
            <a:ext cx="922337" cy="651181"/>
          </a:xfrm>
          <a:prstGeom prst="rect">
            <a:avLst/>
          </a:prstGeom>
          <a:noFill/>
          <a:ln>
            <a:noFill/>
          </a:ln>
        </p:spPr>
      </p:pic>
      <p:sp>
        <p:nvSpPr>
          <p:cNvPr id="1036" name="Google Shape;1036;p107"/>
          <p:cNvSpPr/>
          <p:nvPr/>
        </p:nvSpPr>
        <p:spPr>
          <a:xfrm>
            <a:off x="6906225" y="3444809"/>
            <a:ext cx="1442453" cy="445169"/>
          </a:xfrm>
          <a:prstGeom prst="roundRect">
            <a:avLst>
              <a:gd fmla="val 16667" name="adj"/>
            </a:avLst>
          </a:prstGeom>
          <a:solidFill>
            <a:schemeClr val="lt1"/>
          </a:solidFill>
          <a:ln cap="flat" cmpd="sng" w="190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2000" u="none" cap="none" strike="noStrike">
                <a:solidFill>
                  <a:schemeClr val="dk1"/>
                </a:solidFill>
                <a:latin typeface="Calibri"/>
                <a:ea typeface="Calibri"/>
                <a:cs typeface="Calibri"/>
                <a:sym typeface="Calibri"/>
              </a:rPr>
              <a:t>جواب الشرط</a:t>
            </a:r>
            <a:endParaRPr b="1" i="0" sz="2000" u="none" cap="none" strike="noStrike">
              <a:solidFill>
                <a:schemeClr val="dk1"/>
              </a:solidFill>
              <a:latin typeface="Calibri"/>
              <a:ea typeface="Calibri"/>
              <a:cs typeface="Calibri"/>
              <a:sym typeface="Calibri"/>
            </a:endParaRPr>
          </a:p>
        </p:txBody>
      </p:sp>
      <p:sp>
        <p:nvSpPr>
          <p:cNvPr id="1037" name="Google Shape;1037;p107"/>
          <p:cNvSpPr/>
          <p:nvPr/>
        </p:nvSpPr>
        <p:spPr>
          <a:xfrm>
            <a:off x="7769626" y="4639454"/>
            <a:ext cx="427597" cy="530308"/>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2400" u="none" cap="none" strike="noStrike">
                <a:solidFill>
                  <a:schemeClr val="dk1"/>
                </a:solidFill>
                <a:latin typeface="Arial"/>
                <a:ea typeface="Arial"/>
                <a:cs typeface="Arial"/>
                <a:sym typeface="Arial"/>
              </a:rPr>
              <a:t>+</a:t>
            </a:r>
            <a:endParaRPr b="1" i="0" sz="1400" u="none" cap="none" strike="noStrike">
              <a:solidFill>
                <a:schemeClr val="dk1"/>
              </a:solidFill>
              <a:latin typeface="Arial"/>
              <a:ea typeface="Arial"/>
              <a:cs typeface="Arial"/>
              <a:sym typeface="Arial"/>
            </a:endParaRPr>
          </a:p>
        </p:txBody>
      </p:sp>
      <p:sp>
        <p:nvSpPr>
          <p:cNvPr id="1038" name="Google Shape;1038;p107"/>
          <p:cNvSpPr/>
          <p:nvPr/>
        </p:nvSpPr>
        <p:spPr>
          <a:xfrm>
            <a:off x="9556645" y="3429001"/>
            <a:ext cx="1216778" cy="458944"/>
          </a:xfrm>
          <a:prstGeom prst="roundRect">
            <a:avLst>
              <a:gd fmla="val 16667" name="adj"/>
            </a:avLst>
          </a:prstGeom>
          <a:solidFill>
            <a:schemeClr val="lt1"/>
          </a:solidFill>
          <a:ln cap="flat" cmpd="sng" w="1905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2000" u="none" cap="none" strike="noStrike">
                <a:solidFill>
                  <a:schemeClr val="dk1"/>
                </a:solidFill>
                <a:latin typeface="Calibri"/>
                <a:ea typeface="Calibri"/>
                <a:cs typeface="Calibri"/>
                <a:sym typeface="Calibri"/>
              </a:rPr>
              <a:t>فعل الشرط</a:t>
            </a:r>
            <a:endParaRPr b="1" i="0" sz="2000" u="none" cap="none" strike="noStrike">
              <a:solidFill>
                <a:schemeClr val="dk1"/>
              </a:solidFill>
              <a:latin typeface="Calibri"/>
              <a:ea typeface="Calibri"/>
              <a:cs typeface="Calibri"/>
              <a:sym typeface="Calibri"/>
            </a:endParaRPr>
          </a:p>
        </p:txBody>
      </p:sp>
      <p:sp>
        <p:nvSpPr>
          <p:cNvPr id="1039" name="Google Shape;1039;p107"/>
          <p:cNvSpPr/>
          <p:nvPr/>
        </p:nvSpPr>
        <p:spPr>
          <a:xfrm rot="-5400000">
            <a:off x="8318906" y="1310641"/>
            <a:ext cx="431104" cy="5567571"/>
          </a:xfrm>
          <a:prstGeom prst="leftBrace">
            <a:avLst>
              <a:gd fmla="val 8333" name="adj1"/>
              <a:gd fmla="val 50000" name="adj2"/>
            </a:avLst>
          </a:prstGeom>
          <a:noFill/>
          <a:ln cap="flat" cmpd="sng" w="5715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pic>
        <p:nvPicPr>
          <p:cNvPr id="1040" name="Google Shape;1040;p107"/>
          <p:cNvPicPr preferRelativeResize="0"/>
          <p:nvPr/>
        </p:nvPicPr>
        <p:blipFill rotWithShape="1">
          <a:blip r:embed="rId4">
            <a:alphaModFix/>
          </a:blip>
          <a:srcRect b="0" l="0" r="0" t="0"/>
          <a:stretch/>
        </p:blipFill>
        <p:spPr>
          <a:xfrm>
            <a:off x="9704922" y="2772449"/>
            <a:ext cx="922337" cy="651181"/>
          </a:xfrm>
          <a:prstGeom prst="rect">
            <a:avLst/>
          </a:prstGeom>
          <a:noFill/>
          <a:ln>
            <a:noFill/>
          </a:ln>
        </p:spPr>
      </p:pic>
      <p:sp>
        <p:nvSpPr>
          <p:cNvPr id="1041" name="Google Shape;1041;p107"/>
          <p:cNvSpPr/>
          <p:nvPr/>
        </p:nvSpPr>
        <p:spPr>
          <a:xfrm>
            <a:off x="8133970" y="4606463"/>
            <a:ext cx="1348994" cy="596291"/>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2400" u="none" cap="none" strike="noStrike">
                <a:solidFill>
                  <a:schemeClr val="dk1"/>
                </a:solidFill>
                <a:latin typeface="Calibri"/>
                <a:ea typeface="Calibri"/>
                <a:cs typeface="Calibri"/>
                <a:sym typeface="Calibri"/>
              </a:rPr>
              <a:t>أداة الشرط</a:t>
            </a:r>
            <a:endParaRPr b="1" i="0" sz="2400" u="none" cap="none" strike="noStrike">
              <a:solidFill>
                <a:schemeClr val="dk1"/>
              </a:solidFill>
              <a:latin typeface="Calibri"/>
              <a:ea typeface="Calibri"/>
              <a:cs typeface="Calibri"/>
              <a:sym typeface="Calibri"/>
            </a:endParaRPr>
          </a:p>
        </p:txBody>
      </p:sp>
      <p:sp>
        <p:nvSpPr>
          <p:cNvPr id="1042" name="Google Shape;1042;p107"/>
          <p:cNvSpPr/>
          <p:nvPr/>
        </p:nvSpPr>
        <p:spPr>
          <a:xfrm>
            <a:off x="6377194" y="4606464"/>
            <a:ext cx="1325061" cy="596291"/>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2000" u="none" cap="none" strike="noStrike">
                <a:solidFill>
                  <a:schemeClr val="dk1"/>
                </a:solidFill>
                <a:latin typeface="Calibri"/>
                <a:ea typeface="Calibri"/>
                <a:cs typeface="Calibri"/>
                <a:sym typeface="Calibri"/>
              </a:rPr>
              <a:t>فعل الشرط</a:t>
            </a:r>
            <a:endParaRPr b="1" i="0" sz="2000" u="none" cap="none" strike="noStrike">
              <a:solidFill>
                <a:schemeClr val="dk1"/>
              </a:solidFill>
              <a:latin typeface="Calibri"/>
              <a:ea typeface="Calibri"/>
              <a:cs typeface="Calibri"/>
              <a:sym typeface="Calibri"/>
            </a:endParaRPr>
          </a:p>
        </p:txBody>
      </p:sp>
      <p:sp>
        <p:nvSpPr>
          <p:cNvPr id="1043" name="Google Shape;1043;p107"/>
          <p:cNvSpPr/>
          <p:nvPr/>
        </p:nvSpPr>
        <p:spPr>
          <a:xfrm>
            <a:off x="4765307" y="4552045"/>
            <a:ext cx="1442453" cy="596291"/>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2000" u="none" cap="none" strike="noStrike">
                <a:solidFill>
                  <a:schemeClr val="dk1"/>
                </a:solidFill>
                <a:latin typeface="Calibri"/>
                <a:ea typeface="Calibri"/>
                <a:cs typeface="Calibri"/>
                <a:sym typeface="Calibri"/>
              </a:rPr>
              <a:t>جواب الشرط</a:t>
            </a:r>
            <a:endParaRPr b="1" i="0" sz="2000" u="none" cap="none" strike="noStrike">
              <a:solidFill>
                <a:schemeClr val="dk1"/>
              </a:solidFill>
              <a:latin typeface="Calibri"/>
              <a:ea typeface="Calibri"/>
              <a:cs typeface="Calibri"/>
              <a:sym typeface="Calibri"/>
            </a:endParaRPr>
          </a:p>
        </p:txBody>
      </p:sp>
      <p:sp>
        <p:nvSpPr>
          <p:cNvPr id="1044" name="Google Shape;1044;p107"/>
          <p:cNvSpPr/>
          <p:nvPr/>
        </p:nvSpPr>
        <p:spPr>
          <a:xfrm>
            <a:off x="6030146" y="4629294"/>
            <a:ext cx="427597" cy="530308"/>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2400" u="none" cap="none" strike="noStrike">
                <a:solidFill>
                  <a:schemeClr val="dk1"/>
                </a:solidFill>
                <a:latin typeface="Arial"/>
                <a:ea typeface="Arial"/>
                <a:cs typeface="Arial"/>
                <a:sym typeface="Arial"/>
              </a:rPr>
              <a:t>+</a:t>
            </a:r>
            <a:endParaRPr b="1" i="0" sz="1400" u="none" cap="none" strike="noStrike">
              <a:solidFill>
                <a:schemeClr val="dk1"/>
              </a:solidFill>
              <a:latin typeface="Arial"/>
              <a:ea typeface="Arial"/>
              <a:cs typeface="Arial"/>
              <a:sym typeface="Arial"/>
            </a:endParaRPr>
          </a:p>
        </p:txBody>
      </p:sp>
      <p:sp>
        <p:nvSpPr>
          <p:cNvPr id="1045" name="Google Shape;1045;p107"/>
          <p:cNvSpPr/>
          <p:nvPr/>
        </p:nvSpPr>
        <p:spPr>
          <a:xfrm>
            <a:off x="9518602" y="4649614"/>
            <a:ext cx="427597" cy="530308"/>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2400" u="none" cap="none" strike="noStrike">
                <a:solidFill>
                  <a:schemeClr val="dk1"/>
                </a:solidFill>
                <a:latin typeface="Arial"/>
                <a:ea typeface="Arial"/>
                <a:cs typeface="Arial"/>
                <a:sym typeface="Arial"/>
              </a:rPr>
              <a:t>=</a:t>
            </a:r>
            <a:endParaRPr b="1" i="0" sz="1400" u="none" cap="none" strike="noStrike">
              <a:solidFill>
                <a:schemeClr val="dk1"/>
              </a:solidFill>
              <a:latin typeface="Arial"/>
              <a:ea typeface="Arial"/>
              <a:cs typeface="Arial"/>
              <a:sym typeface="Arial"/>
            </a:endParaRPr>
          </a:p>
        </p:txBody>
      </p:sp>
      <p:sp>
        <p:nvSpPr>
          <p:cNvPr id="1046" name="Google Shape;1046;p107"/>
          <p:cNvSpPr/>
          <p:nvPr/>
        </p:nvSpPr>
        <p:spPr>
          <a:xfrm>
            <a:off x="10016022" y="4596304"/>
            <a:ext cx="1556218" cy="596291"/>
          </a:xfrm>
          <a:prstGeom prst="roundRect">
            <a:avLst>
              <a:gd fmla="val 16667" name="adj"/>
            </a:avLst>
          </a:prstGeom>
          <a:solidFill>
            <a:schemeClr val="lt1"/>
          </a:soli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2000" u="none" cap="none" strike="noStrike">
                <a:solidFill>
                  <a:schemeClr val="dk1"/>
                </a:solidFill>
                <a:latin typeface="Calibri"/>
                <a:ea typeface="Calibri"/>
                <a:cs typeface="Calibri"/>
                <a:sym typeface="Calibri"/>
              </a:rPr>
              <a:t>أسلوب الشرط</a:t>
            </a:r>
            <a:endParaRPr b="1" i="0" sz="2000" u="none" cap="none" strike="noStrike">
              <a:solidFill>
                <a:schemeClr val="dk1"/>
              </a:solidFill>
              <a:latin typeface="Calibri"/>
              <a:ea typeface="Calibri"/>
              <a:cs typeface="Calibri"/>
              <a:sym typeface="Calibri"/>
            </a:endParaRPr>
          </a:p>
        </p:txBody>
      </p:sp>
      <p:pic>
        <p:nvPicPr>
          <p:cNvPr id="1047" name="Google Shape;1047;p107"/>
          <p:cNvPicPr preferRelativeResize="0"/>
          <p:nvPr/>
        </p:nvPicPr>
        <p:blipFill rotWithShape="1">
          <a:blip r:embed="rId4">
            <a:alphaModFix/>
          </a:blip>
          <a:srcRect b="0" l="0" r="0" t="0"/>
          <a:stretch/>
        </p:blipFill>
        <p:spPr>
          <a:xfrm>
            <a:off x="10492912" y="2293055"/>
            <a:ext cx="922337" cy="430887"/>
          </a:xfrm>
          <a:prstGeom prst="rect">
            <a:avLst/>
          </a:prstGeom>
          <a:noFill/>
          <a:ln>
            <a:noFill/>
          </a:ln>
        </p:spPr>
      </p:pic>
      <p:sp>
        <p:nvSpPr>
          <p:cNvPr id="1048" name="Google Shape;1048;p107"/>
          <p:cNvSpPr txBox="1"/>
          <p:nvPr/>
        </p:nvSpPr>
        <p:spPr>
          <a:xfrm>
            <a:off x="172616" y="2465184"/>
            <a:ext cx="5175493" cy="2308324"/>
          </a:xfrm>
          <a:prstGeom prst="rect">
            <a:avLst/>
          </a:prstGeom>
          <a:noFill/>
          <a:ln cap="flat" cmpd="sng" w="12700">
            <a:solidFill>
              <a:srgbClr val="000000"/>
            </a:solidFill>
            <a:prstDash val="solid"/>
            <a:round/>
            <a:headEnd len="sm" w="sm" type="none"/>
            <a:tailEnd len="sm" w="sm" type="none"/>
          </a:ln>
        </p:spPr>
        <p:txBody>
          <a:bodyPr anchorCtr="0" anchor="t" bIns="0" lIns="0" spcFirstLastPara="1" rIns="0" wrap="square" tIns="0">
            <a:spAutoFit/>
          </a:bodyPr>
          <a:lstStyle/>
          <a:p>
            <a:pPr indent="0" lvl="0" marL="0" marR="0" rtl="1" algn="just">
              <a:lnSpc>
                <a:spcPct val="15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1- أنطلق من مضمون الوضعية في صياغة جملة الشرط.</a:t>
            </a:r>
            <a:endParaRPr/>
          </a:p>
          <a:p>
            <a:pPr indent="0" lvl="0" marL="0" marR="0" rtl="1" algn="just">
              <a:lnSpc>
                <a:spcPct val="15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 2- أحدد النتيجة التي أريد أن أقنع بها منيرا. (تجنب المديونية)</a:t>
            </a:r>
            <a:endParaRPr/>
          </a:p>
          <a:p>
            <a:pPr indent="0" lvl="0" marL="0" marR="0" rtl="1" algn="just">
              <a:lnSpc>
                <a:spcPct val="15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3- أحدد الشرط الذي يؤدي تحققه (الاقتصاد، التخطيط...) إلى تحقق النتيجة.</a:t>
            </a:r>
            <a:endParaRPr/>
          </a:p>
          <a:p>
            <a:pPr indent="0" lvl="0" marL="0" marR="0" rtl="1" algn="just">
              <a:lnSpc>
                <a:spcPct val="15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4- أختار أداة الشرط المناسبة، وأصوغ جملة الشرط.</a:t>
            </a:r>
            <a:endParaRPr b="0" i="0" sz="18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031"/>
                                        </p:tgtEl>
                                        <p:attrNameLst>
                                          <p:attrName>style.visibility</p:attrName>
                                        </p:attrNameLst>
                                      </p:cBhvr>
                                      <p:to>
                                        <p:strVal val="visible"/>
                                      </p:to>
                                    </p:set>
                                    <p:anim calcmode="lin" valueType="num">
                                      <p:cBhvr additive="base">
                                        <p:cTn dur="500"/>
                                        <p:tgtEl>
                                          <p:spTgt spid="1031"/>
                                        </p:tgtEl>
                                        <p:attrNameLst>
                                          <p:attrName>ppt_w</p:attrName>
                                        </p:attrNameLst>
                                      </p:cBhvr>
                                      <p:tavLst>
                                        <p:tav fmla="" tm="0">
                                          <p:val>
                                            <p:strVal val="0"/>
                                          </p:val>
                                        </p:tav>
                                        <p:tav fmla="" tm="100000">
                                          <p:val>
                                            <p:strVal val="#ppt_w"/>
                                          </p:val>
                                        </p:tav>
                                      </p:tavLst>
                                    </p:anim>
                                    <p:anim calcmode="lin" valueType="num">
                                      <p:cBhvr additive="base">
                                        <p:cTn dur="500"/>
                                        <p:tgtEl>
                                          <p:spTgt spid="1031"/>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21000">
              <a:srgbClr val="FFFFFF"/>
            </a:gs>
            <a:gs pos="41000">
              <a:srgbClr val="1D6FA9"/>
            </a:gs>
            <a:gs pos="100000">
              <a:srgbClr val="FFFFFF"/>
            </a:gs>
          </a:gsLst>
          <a:path path="circle">
            <a:fillToRect b="50%" l="50%" r="50%" t="50%"/>
          </a:path>
          <a:tileRect/>
        </a:gradFill>
      </p:bgPr>
    </p:bg>
    <p:spTree>
      <p:nvGrpSpPr>
        <p:cNvPr id="1052" name="Shape 1052"/>
        <p:cNvGrpSpPr/>
        <p:nvPr/>
      </p:nvGrpSpPr>
      <p:grpSpPr>
        <a:xfrm>
          <a:off x="0" y="0"/>
          <a:ext cx="0" cy="0"/>
          <a:chOff x="0" y="0"/>
          <a:chExt cx="0" cy="0"/>
        </a:xfrm>
      </p:grpSpPr>
      <p:grpSp>
        <p:nvGrpSpPr>
          <p:cNvPr id="1053" name="Google Shape;1053;p39"/>
          <p:cNvGrpSpPr/>
          <p:nvPr/>
        </p:nvGrpSpPr>
        <p:grpSpPr>
          <a:xfrm>
            <a:off x="812159" y="829917"/>
            <a:ext cx="10567685" cy="5198169"/>
            <a:chOff x="2184400" y="1402025"/>
            <a:chExt cx="7823200" cy="4942038"/>
          </a:xfrm>
        </p:grpSpPr>
        <p:sp>
          <p:nvSpPr>
            <p:cNvPr id="1054" name="Google Shape;1054;p39"/>
            <p:cNvSpPr/>
            <p:nvPr/>
          </p:nvSpPr>
          <p:spPr>
            <a:xfrm>
              <a:off x="2184400" y="1402025"/>
              <a:ext cx="7823200" cy="4942038"/>
            </a:xfrm>
            <a:prstGeom prst="roundRect">
              <a:avLst>
                <a:gd fmla="val 2665" name="adj"/>
              </a:avLst>
            </a:prstGeom>
            <a:solidFill>
              <a:srgbClr val="0F9ED5"/>
            </a:solidFill>
            <a:ln cap="flat" cmpd="sng" w="19050">
              <a:solidFill>
                <a:srgbClr val="0F9ED5"/>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1055" name="Google Shape;1055;p39"/>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chemeClr val="lt1"/>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F9ED5"/>
                </a:buClr>
                <a:buSzPts val="4400"/>
                <a:buFont typeface="Calibri"/>
                <a:buNone/>
              </a:pPr>
              <a:r>
                <a:rPr b="1" i="0" lang="ar-MA" sz="4400" u="none" cap="none" strike="noStrike">
                  <a:solidFill>
                    <a:srgbClr val="0F9ED5"/>
                  </a:solidFill>
                  <a:latin typeface="Calibri"/>
                  <a:ea typeface="Calibri"/>
                  <a:cs typeface="Calibri"/>
                  <a:sym typeface="Calibri"/>
                </a:rPr>
                <a:t>الممارسة الموجهة الجماعية</a:t>
              </a:r>
              <a:endParaRPr b="1" i="0" sz="4400" u="none" cap="none" strike="noStrike">
                <a:solidFill>
                  <a:srgbClr val="0F9ED5"/>
                </a:solidFill>
                <a:latin typeface="Calibri"/>
                <a:ea typeface="Calibri"/>
                <a:cs typeface="Calibri"/>
                <a:sym typeface="Calibri"/>
              </a:endParaRPr>
            </a:p>
          </p:txBody>
        </p:sp>
      </p:grpSp>
      <p:grpSp>
        <p:nvGrpSpPr>
          <p:cNvPr id="1056" name="Google Shape;1056;p39"/>
          <p:cNvGrpSpPr/>
          <p:nvPr/>
        </p:nvGrpSpPr>
        <p:grpSpPr>
          <a:xfrm>
            <a:off x="8796759" y="4917801"/>
            <a:ext cx="2425143" cy="936371"/>
            <a:chOff x="8796759" y="4917801"/>
            <a:chExt cx="2425142" cy="936370"/>
          </a:xfrm>
        </p:grpSpPr>
        <p:sp>
          <p:nvSpPr>
            <p:cNvPr id="1057" name="Google Shape;1057;p39"/>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1058" name="Google Shape;1058;p39"/>
            <p:cNvSpPr/>
            <p:nvPr/>
          </p:nvSpPr>
          <p:spPr>
            <a:xfrm>
              <a:off x="8796759" y="5060928"/>
              <a:ext cx="1569327"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chemeClr val="lt1"/>
                </a:buClr>
                <a:buSzPts val="3600"/>
                <a:buFont typeface="Arial"/>
                <a:buNone/>
              </a:pPr>
              <a:r>
                <a:t/>
              </a:r>
              <a:endParaRPr b="1" i="0" sz="3600" u="none" cap="none" strike="noStrike">
                <a:solidFill>
                  <a:srgbClr val="000000"/>
                </a:solidFill>
                <a:latin typeface="Calibri"/>
                <a:ea typeface="Calibri"/>
                <a:cs typeface="Calibri"/>
                <a:sym typeface="Calibri"/>
              </a:endParaRPr>
            </a:p>
          </p:txBody>
        </p:sp>
      </p:grpSp>
      <p:pic>
        <p:nvPicPr>
          <p:cNvPr id="1059" name="Google Shape;1059;p39"/>
          <p:cNvPicPr preferRelativeResize="0"/>
          <p:nvPr/>
        </p:nvPicPr>
        <p:blipFill rotWithShape="1">
          <a:blip r:embed="rId4">
            <a:alphaModFix/>
          </a:blip>
          <a:srcRect b="0" l="0" r="0" t="0"/>
          <a:stretch/>
        </p:blipFill>
        <p:spPr>
          <a:xfrm>
            <a:off x="4992506" y="1398207"/>
            <a:ext cx="2206989" cy="2206989"/>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3" name="Shape 1063"/>
        <p:cNvGrpSpPr/>
        <p:nvPr/>
      </p:nvGrpSpPr>
      <p:grpSpPr>
        <a:xfrm>
          <a:off x="0" y="0"/>
          <a:ext cx="0" cy="0"/>
          <a:chOff x="0" y="0"/>
          <a:chExt cx="0" cy="0"/>
        </a:xfrm>
      </p:grpSpPr>
      <p:pic>
        <p:nvPicPr>
          <p:cNvPr descr="Lever la main - Icônes mains et gestes gratuites" id="1064" name="Google Shape;1064;p40"/>
          <p:cNvPicPr preferRelativeResize="0"/>
          <p:nvPr/>
        </p:nvPicPr>
        <p:blipFill rotWithShape="1">
          <a:blip r:embed="rId3">
            <a:alphaModFix/>
          </a:blip>
          <a:srcRect b="0" l="0" r="0" t="0"/>
          <a:stretch/>
        </p:blipFill>
        <p:spPr>
          <a:xfrm>
            <a:off x="257510" y="269303"/>
            <a:ext cx="468000" cy="540000"/>
          </a:xfrm>
          <a:prstGeom prst="rect">
            <a:avLst/>
          </a:prstGeom>
          <a:noFill/>
          <a:ln>
            <a:noFill/>
          </a:ln>
        </p:spPr>
      </p:pic>
      <p:pic>
        <p:nvPicPr>
          <p:cNvPr id="1065" name="Google Shape;1065;p40"/>
          <p:cNvPicPr preferRelativeResize="0"/>
          <p:nvPr/>
        </p:nvPicPr>
        <p:blipFill rotWithShape="1">
          <a:blip r:embed="rId4">
            <a:alphaModFix/>
          </a:blip>
          <a:srcRect b="0" l="0" r="0" t="0"/>
          <a:stretch/>
        </p:blipFill>
        <p:spPr>
          <a:xfrm>
            <a:off x="270203" y="1027657"/>
            <a:ext cx="11833362" cy="5595540"/>
          </a:xfrm>
          <a:prstGeom prst="rect">
            <a:avLst/>
          </a:prstGeom>
          <a:noFill/>
          <a:ln>
            <a:noFill/>
          </a:ln>
        </p:spPr>
      </p:pic>
      <p:sp>
        <p:nvSpPr>
          <p:cNvPr id="1066" name="Google Shape;1066;p40"/>
          <p:cNvSpPr txBox="1"/>
          <p:nvPr/>
        </p:nvSpPr>
        <p:spPr>
          <a:xfrm>
            <a:off x="1330348" y="583627"/>
            <a:ext cx="10292750" cy="470617"/>
          </a:xfrm>
          <a:prstGeom prst="rect">
            <a:avLst/>
          </a:prstGeom>
          <a:noFill/>
          <a:ln>
            <a:noFill/>
          </a:ln>
        </p:spPr>
        <p:txBody>
          <a:bodyPr anchorCtr="0" anchor="ctr" bIns="45700" lIns="91425" spcFirstLastPara="1" rIns="91425" wrap="square" tIns="45700">
            <a:noAutofit/>
          </a:bodyPr>
          <a:lstStyle/>
          <a:p>
            <a:pPr indent="0" lvl="0" marL="0" marR="0" rtl="1" algn="just">
              <a:lnSpc>
                <a:spcPct val="100000"/>
              </a:lnSpc>
              <a:spcBef>
                <a:spcPts val="0"/>
              </a:spcBef>
              <a:spcAft>
                <a:spcPts val="0"/>
              </a:spcAft>
              <a:buClr>
                <a:srgbClr val="AEABAB"/>
              </a:buClr>
              <a:buSzPts val="1400"/>
              <a:buFont typeface="Calibri"/>
              <a:buNone/>
            </a:pPr>
            <a:r>
              <a:rPr b="0" i="1" lang="ar-MA" sz="1400" u="none" cap="none" strike="noStrike">
                <a:solidFill>
                  <a:srgbClr val="AEABAB"/>
                </a:solidFill>
                <a:latin typeface="Arial"/>
                <a:ea typeface="Arial"/>
                <a:cs typeface="Arial"/>
                <a:sym typeface="Arial"/>
              </a:rPr>
              <a:t>يطلب المدر س (ة) من </a:t>
            </a:r>
            <a:r>
              <a:rPr b="0" i="1" lang="ar-MA" sz="1400" u="none" cap="none" strike="noStrike">
                <a:solidFill>
                  <a:srgbClr val="C00000"/>
                </a:solidFill>
                <a:latin typeface="Arial"/>
                <a:ea typeface="Arial"/>
                <a:cs typeface="Arial"/>
                <a:sym typeface="Arial"/>
              </a:rPr>
              <a:t>جماعة</a:t>
            </a:r>
            <a:r>
              <a:rPr b="0" i="1" lang="ar-MA" sz="1400" u="none" cap="none" strike="noStrike">
                <a:solidFill>
                  <a:srgbClr val="AEABAB"/>
                </a:solidFill>
                <a:latin typeface="Arial"/>
                <a:ea typeface="Arial"/>
                <a:cs typeface="Arial"/>
                <a:sym typeface="Arial"/>
              </a:rPr>
              <a:t> </a:t>
            </a:r>
            <a:r>
              <a:rPr b="0" i="1" lang="ar-MA" sz="1400" u="none" cap="none" strike="noStrike">
                <a:solidFill>
                  <a:srgbClr val="BFBFBF"/>
                </a:solidFill>
                <a:latin typeface="Arial"/>
                <a:ea typeface="Arial"/>
                <a:cs typeface="Arial"/>
                <a:sym typeface="Arial"/>
              </a:rPr>
              <a:t>على إتمام ݴلْفَراغ في ݴلْجُمَلِ الشرطية ݴلآتِيَةِ بكلمة من القائمة المقترحة</a:t>
            </a:r>
            <a:r>
              <a:rPr b="0" i="1" lang="ar-MA" sz="1400" u="none" cap="none" strike="noStrike">
                <a:solidFill>
                  <a:srgbClr val="AEABAB"/>
                </a:solidFill>
                <a:latin typeface="Arial"/>
                <a:ea typeface="Arial"/>
                <a:cs typeface="Arial"/>
                <a:sym typeface="Arial"/>
              </a:rPr>
              <a:t>، مع التصريح بسيرورة الإنجاز، ثم ينهض متعلما لتقديم الإجابة، ويطلب منه توضيح سيرورة الإنجاز لزملائه، مع حث المتعلمين على إبداء رأيهم في جوابه </a:t>
            </a:r>
            <a:endParaRPr/>
          </a:p>
        </p:txBody>
      </p:sp>
      <p:sp>
        <p:nvSpPr>
          <p:cNvPr id="1067" name="Google Shape;1067;p40"/>
          <p:cNvSpPr txBox="1"/>
          <p:nvPr/>
        </p:nvSpPr>
        <p:spPr>
          <a:xfrm>
            <a:off x="216310" y="2326550"/>
            <a:ext cx="11288814" cy="2202526"/>
          </a:xfrm>
          <a:prstGeom prst="rect">
            <a:avLst/>
          </a:prstGeom>
          <a:noFill/>
          <a:ln>
            <a:noFill/>
          </a:ln>
        </p:spPr>
        <p:txBody>
          <a:bodyPr anchorCtr="0" anchor="t" bIns="45700" lIns="91425" spcFirstLastPara="1" rIns="91425" wrap="square" tIns="45700">
            <a:spAutoFit/>
          </a:bodyPr>
          <a:lstStyle/>
          <a:p>
            <a:pPr indent="0" lvl="0" marL="0" marR="0" rtl="0" algn="r">
              <a:lnSpc>
                <a:spcPct val="200000"/>
              </a:lnSpc>
              <a:spcBef>
                <a:spcPts val="0"/>
              </a:spcBef>
              <a:spcAft>
                <a:spcPts val="0"/>
              </a:spcAft>
              <a:buNone/>
            </a:pPr>
            <a:r>
              <a:rPr b="0" i="0" lang="ar-MA" sz="2400" u="none" cap="none" strike="noStrike">
                <a:solidFill>
                  <a:schemeClr val="lt1"/>
                </a:solidFill>
                <a:latin typeface="Calibri"/>
                <a:ea typeface="Calibri"/>
                <a:cs typeface="Calibri"/>
                <a:sym typeface="Calibri"/>
              </a:rPr>
              <a:t>1- مَنْ ..................... مالَه، يَسْتَفِدْ منه عند الحاجة.</a:t>
            </a:r>
            <a:endParaRPr/>
          </a:p>
          <a:p>
            <a:pPr indent="0" lvl="0" marL="0" marR="0" rtl="0" algn="r">
              <a:lnSpc>
                <a:spcPct val="200000"/>
              </a:lnSpc>
              <a:spcBef>
                <a:spcPts val="0"/>
              </a:spcBef>
              <a:spcAft>
                <a:spcPts val="0"/>
              </a:spcAft>
              <a:buNone/>
            </a:pPr>
            <a:r>
              <a:rPr b="0" i="0" lang="ar-MA" sz="2400" u="none" cap="none" strike="noStrike">
                <a:solidFill>
                  <a:schemeClr val="lt1"/>
                </a:solidFill>
                <a:latin typeface="Calibri"/>
                <a:ea typeface="Calibri"/>
                <a:cs typeface="Calibri"/>
                <a:sym typeface="Calibri"/>
              </a:rPr>
              <a:t>2- كلما زادت جودةُ المنتج، ............. الطلبُ عليه.</a:t>
            </a:r>
            <a:endParaRPr/>
          </a:p>
          <a:p>
            <a:pPr indent="0" lvl="0" marL="0" marR="0" rtl="0" algn="r">
              <a:lnSpc>
                <a:spcPct val="200000"/>
              </a:lnSpc>
              <a:spcBef>
                <a:spcPts val="0"/>
              </a:spcBef>
              <a:spcAft>
                <a:spcPts val="0"/>
              </a:spcAft>
              <a:buNone/>
            </a:pPr>
            <a:r>
              <a:rPr b="1" i="0" lang="ar-MA" sz="2400" u="none" cap="none" strike="noStrike">
                <a:solidFill>
                  <a:srgbClr val="000000"/>
                </a:solidFill>
                <a:latin typeface="Arial"/>
                <a:ea typeface="Arial"/>
                <a:cs typeface="Arial"/>
                <a:sym typeface="Arial"/>
              </a:rPr>
              <a:t> </a:t>
            </a:r>
            <a:r>
              <a:rPr b="0" i="0" lang="ar-MA" sz="2400" u="none" cap="none" strike="noStrike">
                <a:solidFill>
                  <a:schemeClr val="lt1"/>
                </a:solidFill>
                <a:latin typeface="Calibri"/>
                <a:ea typeface="Calibri"/>
                <a:cs typeface="Calibri"/>
                <a:sym typeface="Calibri"/>
              </a:rPr>
              <a:t>3- .............. تَدَّخِرْ جُزْءًا من مالِكَ، تَسْتَطِعْ شراءَ ما تحتاجه.</a:t>
            </a:r>
            <a:endParaRPr/>
          </a:p>
        </p:txBody>
      </p:sp>
      <p:sp>
        <p:nvSpPr>
          <p:cNvPr id="1068" name="Google Shape;1068;p40"/>
          <p:cNvSpPr txBox="1"/>
          <p:nvPr/>
        </p:nvSpPr>
        <p:spPr>
          <a:xfrm>
            <a:off x="451593" y="234803"/>
            <a:ext cx="10979205" cy="361637"/>
          </a:xfrm>
          <a:prstGeom prst="rect">
            <a:avLst/>
          </a:prstGeom>
          <a:noFill/>
          <a:ln>
            <a:noFill/>
          </a:ln>
        </p:spPr>
        <p:txBody>
          <a:bodyPr anchorCtr="0" anchor="t" bIns="45700" lIns="91425" spcFirstLastPara="1" rIns="91425" wrap="square" tIns="45700">
            <a:spAutoFit/>
          </a:bodyPr>
          <a:lstStyle/>
          <a:p>
            <a:pPr indent="0" lvl="0" marL="0" marR="0" rtl="1" algn="r">
              <a:lnSpc>
                <a:spcPct val="115277"/>
              </a:lnSpc>
              <a:spcBef>
                <a:spcPts val="0"/>
              </a:spcBef>
              <a:spcAft>
                <a:spcPts val="0"/>
              </a:spcAft>
              <a:buClr>
                <a:srgbClr val="000000"/>
              </a:buClr>
              <a:buSzPts val="1800"/>
              <a:buFont typeface="Arial"/>
              <a:buNone/>
            </a:pPr>
            <a:r>
              <a:rPr b="1" i="0" lang="ar-MA" sz="1800" u="none" cap="none" strike="noStrike">
                <a:solidFill>
                  <a:srgbClr val="0A1D30"/>
                </a:solidFill>
                <a:latin typeface="Calibri"/>
                <a:ea typeface="Calibri"/>
                <a:cs typeface="Calibri"/>
                <a:sym typeface="Calibri"/>
              </a:rPr>
              <a:t>أخْتارُ، </a:t>
            </a:r>
            <a:r>
              <a:rPr b="1" i="0" lang="ar-MA" sz="1800" u="none" cap="none" strike="noStrike">
                <a:solidFill>
                  <a:schemeClr val="dk1"/>
                </a:solidFill>
                <a:highlight>
                  <a:srgbClr val="FFFF00"/>
                </a:highlight>
                <a:latin typeface="Calibri"/>
                <a:ea typeface="Calibri"/>
                <a:cs typeface="Calibri"/>
                <a:sym typeface="Calibri"/>
              </a:rPr>
              <a:t>مَعَ زملائي،</a:t>
            </a:r>
            <a:r>
              <a:rPr b="1" i="0" lang="ar-MA" sz="1800" u="none" cap="none" strike="noStrike">
                <a:solidFill>
                  <a:srgbClr val="0A1D30"/>
                </a:solidFill>
                <a:latin typeface="Calibri"/>
                <a:ea typeface="Calibri"/>
                <a:cs typeface="Calibri"/>
                <a:sym typeface="Calibri"/>
              </a:rPr>
              <a:t> مِنْ بَيْنِ الْكَلِماتِ الآتِيَةِ ما أَمْلَأُ بِهِ الْفَراغَ في كُلِّ جُمْلَةٍ َشَرْطِيَّةٍ مِمّا يَأْتي: </a:t>
            </a:r>
            <a:endParaRPr/>
          </a:p>
        </p:txBody>
      </p:sp>
      <p:sp>
        <p:nvSpPr>
          <p:cNvPr id="1069" name="Google Shape;1069;p40"/>
          <p:cNvSpPr/>
          <p:nvPr/>
        </p:nvSpPr>
        <p:spPr>
          <a:xfrm>
            <a:off x="3002280" y="1508760"/>
            <a:ext cx="5501640" cy="76962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ar-MA" sz="2400" u="none" cap="none" strike="noStrike">
                <a:solidFill>
                  <a:schemeClr val="lt1"/>
                </a:solidFill>
                <a:latin typeface="Calibri"/>
                <a:ea typeface="Calibri"/>
                <a:cs typeface="Calibri"/>
                <a:sym typeface="Calibri"/>
              </a:rPr>
              <a:t>إِنْ - ما - زادَ – يَدَّخِرْ – مَنْ </a:t>
            </a:r>
            <a:endParaRPr b="0" i="0" sz="2400" u="none" cap="none" strike="noStrike">
              <a:solidFill>
                <a:schemeClr val="lt1"/>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3" name="Shape 1073"/>
        <p:cNvGrpSpPr/>
        <p:nvPr/>
      </p:nvGrpSpPr>
      <p:grpSpPr>
        <a:xfrm>
          <a:off x="0" y="0"/>
          <a:ext cx="0" cy="0"/>
          <a:chOff x="0" y="0"/>
          <a:chExt cx="0" cy="0"/>
        </a:xfrm>
      </p:grpSpPr>
      <p:pic>
        <p:nvPicPr>
          <p:cNvPr id="1074" name="Google Shape;1074;p108"/>
          <p:cNvPicPr preferRelativeResize="0"/>
          <p:nvPr/>
        </p:nvPicPr>
        <p:blipFill rotWithShape="1">
          <a:blip r:embed="rId3">
            <a:alphaModFix/>
          </a:blip>
          <a:srcRect b="0" l="0" r="0" t="0"/>
          <a:stretch/>
        </p:blipFill>
        <p:spPr>
          <a:xfrm>
            <a:off x="188260" y="234803"/>
            <a:ext cx="591916" cy="591916"/>
          </a:xfrm>
          <a:prstGeom prst="rect">
            <a:avLst/>
          </a:prstGeom>
          <a:noFill/>
          <a:ln>
            <a:noFill/>
          </a:ln>
        </p:spPr>
      </p:pic>
      <p:sp>
        <p:nvSpPr>
          <p:cNvPr id="1075" name="Google Shape;1075;p108"/>
          <p:cNvSpPr txBox="1"/>
          <p:nvPr/>
        </p:nvSpPr>
        <p:spPr>
          <a:xfrm>
            <a:off x="1226274" y="488833"/>
            <a:ext cx="10292750" cy="470617"/>
          </a:xfrm>
          <a:prstGeom prst="rect">
            <a:avLst/>
          </a:prstGeom>
          <a:noFill/>
          <a:ln>
            <a:noFill/>
          </a:ln>
        </p:spPr>
        <p:txBody>
          <a:bodyPr anchorCtr="0" anchor="ctr" bIns="45700" lIns="91425" spcFirstLastPara="1" rIns="91425" wrap="square" tIns="45700">
            <a:noAutofit/>
          </a:bodyPr>
          <a:lstStyle/>
          <a:p>
            <a:pPr indent="0" lvl="0" marL="0" marR="0" rtl="0" algn="r">
              <a:lnSpc>
                <a:spcPct val="90000"/>
              </a:lnSpc>
              <a:spcBef>
                <a:spcPts val="0"/>
              </a:spcBef>
              <a:spcAft>
                <a:spcPts val="0"/>
              </a:spcAft>
              <a:buClr>
                <a:srgbClr val="757070"/>
              </a:buClr>
              <a:buSzPts val="1800"/>
              <a:buFont typeface="Calibri"/>
              <a:buNone/>
            </a:pPr>
            <a:r>
              <a:rPr b="0" i="1" lang="ar-MA" sz="1400" u="none" cap="none" strike="noStrike">
                <a:solidFill>
                  <a:srgbClr val="BFBFBF"/>
                </a:solidFill>
                <a:latin typeface="Calibri"/>
                <a:ea typeface="Calibri"/>
                <a:cs typeface="Calibri"/>
                <a:sym typeface="Calibri"/>
              </a:rPr>
              <a:t>يطلب المدر س (ة) من </a:t>
            </a:r>
            <a:r>
              <a:rPr b="0" i="1" lang="ar-MA" sz="1400" u="none" cap="none" strike="noStrike">
                <a:solidFill>
                  <a:srgbClr val="C00000"/>
                </a:solidFill>
                <a:latin typeface="Calibri"/>
                <a:ea typeface="Calibri"/>
                <a:cs typeface="Calibri"/>
                <a:sym typeface="Calibri"/>
              </a:rPr>
              <a:t>جماعة القسم  </a:t>
            </a:r>
            <a:r>
              <a:rPr b="0" i="1" lang="ar-MA" sz="1400" u="none" cap="none" strike="noStrike">
                <a:solidFill>
                  <a:srgbClr val="BFBFBF"/>
                </a:solidFill>
                <a:latin typeface="Calibri"/>
                <a:ea typeface="Calibri"/>
                <a:cs typeface="Calibri"/>
                <a:sym typeface="Calibri"/>
              </a:rPr>
              <a:t>الانتباه والإنصات، وينهض متعلما لتقديم الإجابة، ويطلب منه توضيح سيرورة الإنجاز لزملائه، مع حث المتعلمين على إبداء رأيهم في جوابه </a:t>
            </a:r>
            <a:endParaRPr b="0" i="1" sz="1400" u="none" cap="none" strike="noStrike">
              <a:solidFill>
                <a:srgbClr val="BFBFBF"/>
              </a:solidFill>
              <a:latin typeface="Calibri"/>
              <a:ea typeface="Calibri"/>
              <a:cs typeface="Calibri"/>
              <a:sym typeface="Calibri"/>
            </a:endParaRPr>
          </a:p>
        </p:txBody>
      </p:sp>
      <p:sp>
        <p:nvSpPr>
          <p:cNvPr id="1076" name="Google Shape;1076;p108"/>
          <p:cNvSpPr txBox="1"/>
          <p:nvPr/>
        </p:nvSpPr>
        <p:spPr>
          <a:xfrm>
            <a:off x="451593" y="219563"/>
            <a:ext cx="10979205" cy="361637"/>
          </a:xfrm>
          <a:prstGeom prst="rect">
            <a:avLst/>
          </a:prstGeom>
          <a:noFill/>
          <a:ln>
            <a:noFill/>
          </a:ln>
        </p:spPr>
        <p:txBody>
          <a:bodyPr anchorCtr="0" anchor="t" bIns="45700" lIns="91425" spcFirstLastPara="1" rIns="91425" wrap="square" tIns="45700">
            <a:spAutoFit/>
          </a:bodyPr>
          <a:lstStyle/>
          <a:p>
            <a:pPr indent="0" lvl="0" marL="0" marR="0" rtl="1" algn="r">
              <a:lnSpc>
                <a:spcPct val="115277"/>
              </a:lnSpc>
              <a:spcBef>
                <a:spcPts val="0"/>
              </a:spcBef>
              <a:spcAft>
                <a:spcPts val="0"/>
              </a:spcAft>
              <a:buClr>
                <a:srgbClr val="000000"/>
              </a:buClr>
              <a:buSzPts val="1800"/>
              <a:buFont typeface="Arial"/>
              <a:buNone/>
            </a:pPr>
            <a:r>
              <a:rPr b="1" i="0" lang="ar-MA" sz="1800" u="none" cap="none" strike="noStrike">
                <a:solidFill>
                  <a:srgbClr val="0A1D30"/>
                </a:solidFill>
                <a:latin typeface="Calibri"/>
                <a:ea typeface="Calibri"/>
                <a:cs typeface="Calibri"/>
                <a:sym typeface="Calibri"/>
              </a:rPr>
              <a:t>أخْتارُ، </a:t>
            </a:r>
            <a:r>
              <a:rPr b="1" i="0" lang="ar-MA" sz="1800" u="none" cap="none" strike="noStrike">
                <a:solidFill>
                  <a:schemeClr val="dk1"/>
                </a:solidFill>
                <a:highlight>
                  <a:srgbClr val="FFFF00"/>
                </a:highlight>
                <a:latin typeface="Calibri"/>
                <a:ea typeface="Calibri"/>
                <a:cs typeface="Calibri"/>
                <a:sym typeface="Calibri"/>
              </a:rPr>
              <a:t>مَعَ زملائي،</a:t>
            </a:r>
            <a:r>
              <a:rPr b="1" i="0" lang="ar-MA" sz="1800" u="none" cap="none" strike="noStrike">
                <a:solidFill>
                  <a:srgbClr val="0A1D30"/>
                </a:solidFill>
                <a:latin typeface="Calibri"/>
                <a:ea typeface="Calibri"/>
                <a:cs typeface="Calibri"/>
                <a:sym typeface="Calibri"/>
              </a:rPr>
              <a:t> مِنْ بَيْنِ الْكَلِماتِ الآتِيَةِ ما أَمْلَأُ بِهِ الْفَراغَ في كُلِّ جُمْلَةٍ َشَرْطِيَّةٍ مِمّا يَأْتي: </a:t>
            </a:r>
            <a:endParaRPr/>
          </a:p>
        </p:txBody>
      </p:sp>
      <p:sp>
        <p:nvSpPr>
          <p:cNvPr id="1077" name="Google Shape;1077;p108"/>
          <p:cNvSpPr txBox="1"/>
          <p:nvPr/>
        </p:nvSpPr>
        <p:spPr>
          <a:xfrm>
            <a:off x="216310" y="2181770"/>
            <a:ext cx="11288814" cy="2202526"/>
          </a:xfrm>
          <a:prstGeom prst="rect">
            <a:avLst/>
          </a:prstGeom>
          <a:noFill/>
          <a:ln>
            <a:noFill/>
          </a:ln>
        </p:spPr>
        <p:txBody>
          <a:bodyPr anchorCtr="0" anchor="t" bIns="45700" lIns="91425" spcFirstLastPara="1" rIns="91425" wrap="square" tIns="45700">
            <a:spAutoFit/>
          </a:bodyPr>
          <a:lstStyle/>
          <a:p>
            <a:pPr indent="0" lvl="0" marL="0" marR="0" rtl="0" algn="r">
              <a:lnSpc>
                <a:spcPct val="200000"/>
              </a:lnSpc>
              <a:spcBef>
                <a:spcPts val="0"/>
              </a:spcBef>
              <a:spcAft>
                <a:spcPts val="0"/>
              </a:spcAft>
              <a:buNone/>
            </a:pPr>
            <a:r>
              <a:rPr b="0" i="0" lang="ar-MA" sz="2400" u="none" cap="none" strike="noStrike">
                <a:solidFill>
                  <a:schemeClr val="dk1"/>
                </a:solidFill>
                <a:latin typeface="Calibri"/>
                <a:ea typeface="Calibri"/>
                <a:cs typeface="Calibri"/>
                <a:sym typeface="Calibri"/>
              </a:rPr>
              <a:t>1- مَنْ ..................... مالَه، يَسْتَفِدْ منه عند الحاجة.</a:t>
            </a:r>
            <a:endParaRPr/>
          </a:p>
          <a:p>
            <a:pPr indent="0" lvl="0" marL="0" marR="0" rtl="0" algn="r">
              <a:lnSpc>
                <a:spcPct val="200000"/>
              </a:lnSpc>
              <a:spcBef>
                <a:spcPts val="0"/>
              </a:spcBef>
              <a:spcAft>
                <a:spcPts val="0"/>
              </a:spcAft>
              <a:buNone/>
            </a:pPr>
            <a:r>
              <a:rPr b="0" i="0" lang="ar-MA" sz="2400" u="none" cap="none" strike="noStrike">
                <a:solidFill>
                  <a:schemeClr val="dk1"/>
                </a:solidFill>
                <a:latin typeface="Calibri"/>
                <a:ea typeface="Calibri"/>
                <a:cs typeface="Calibri"/>
                <a:sym typeface="Calibri"/>
              </a:rPr>
              <a:t>2- كلما زادت جودةُ المنتج، ............. الطلبُ عليه.</a:t>
            </a:r>
            <a:endParaRPr/>
          </a:p>
          <a:p>
            <a:pPr indent="0" lvl="0" marL="0" marR="0" rtl="0" algn="r">
              <a:lnSpc>
                <a:spcPct val="200000"/>
              </a:lnSpc>
              <a:spcBef>
                <a:spcPts val="0"/>
              </a:spcBef>
              <a:spcAft>
                <a:spcPts val="0"/>
              </a:spcAft>
              <a:buNone/>
            </a:pPr>
            <a:r>
              <a:rPr b="0" i="0" lang="ar-MA" sz="2400" u="none" cap="none" strike="noStrike">
                <a:solidFill>
                  <a:schemeClr val="dk1"/>
                </a:solidFill>
                <a:latin typeface="Calibri"/>
                <a:ea typeface="Calibri"/>
                <a:cs typeface="Calibri"/>
                <a:sym typeface="Calibri"/>
              </a:rPr>
              <a:t>3- .............. تَدَّخِرْ جُزْءًا من مالِكَ، تَسْتَطِعْ شراءَ ما تحتاجه.</a:t>
            </a:r>
            <a:endParaRPr/>
          </a:p>
        </p:txBody>
      </p:sp>
      <p:sp>
        <p:nvSpPr>
          <p:cNvPr id="1078" name="Google Shape;1078;p108"/>
          <p:cNvSpPr/>
          <p:nvPr/>
        </p:nvSpPr>
        <p:spPr>
          <a:xfrm>
            <a:off x="3002280" y="1363980"/>
            <a:ext cx="5501640" cy="769620"/>
          </a:xfrm>
          <a:prstGeom prst="roundRect">
            <a:avLst>
              <a:gd fmla="val 16667" name="adj"/>
            </a:avLst>
          </a:prstGeom>
          <a:noFill/>
          <a:ln cap="flat" cmpd="sng" w="25400">
            <a:solidFill>
              <a:srgbClr val="08283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ar-MA" sz="2400" u="none" cap="none" strike="noStrike">
                <a:solidFill>
                  <a:schemeClr val="accent6"/>
                </a:solidFill>
                <a:latin typeface="Calibri"/>
                <a:ea typeface="Calibri"/>
                <a:cs typeface="Calibri"/>
                <a:sym typeface="Calibri"/>
              </a:rPr>
              <a:t>إِنْ</a:t>
            </a:r>
            <a:r>
              <a:rPr b="0" i="0" lang="ar-MA" sz="2400" u="none" cap="none" strike="noStrike">
                <a:solidFill>
                  <a:schemeClr val="dk1"/>
                </a:solidFill>
                <a:latin typeface="Calibri"/>
                <a:ea typeface="Calibri"/>
                <a:cs typeface="Calibri"/>
                <a:sym typeface="Calibri"/>
              </a:rPr>
              <a:t> - ما - </a:t>
            </a:r>
            <a:r>
              <a:rPr b="0" i="0" lang="ar-MA" sz="2400" u="none" cap="none" strike="noStrike">
                <a:solidFill>
                  <a:schemeClr val="accent6"/>
                </a:solidFill>
                <a:latin typeface="Calibri"/>
                <a:ea typeface="Calibri"/>
                <a:cs typeface="Calibri"/>
                <a:sym typeface="Calibri"/>
              </a:rPr>
              <a:t>زادَ</a:t>
            </a:r>
            <a:r>
              <a:rPr b="0" i="0" lang="ar-MA" sz="2400" u="none" cap="none" strike="noStrike">
                <a:solidFill>
                  <a:schemeClr val="dk1"/>
                </a:solidFill>
                <a:latin typeface="Calibri"/>
                <a:ea typeface="Calibri"/>
                <a:cs typeface="Calibri"/>
                <a:sym typeface="Calibri"/>
              </a:rPr>
              <a:t> – </a:t>
            </a:r>
            <a:r>
              <a:rPr b="0" i="0" lang="ar-MA" sz="2400" u="none" cap="none" strike="noStrike">
                <a:solidFill>
                  <a:schemeClr val="accent6"/>
                </a:solidFill>
                <a:latin typeface="Calibri"/>
                <a:ea typeface="Calibri"/>
                <a:cs typeface="Calibri"/>
                <a:sym typeface="Calibri"/>
              </a:rPr>
              <a:t>يَدَّخِرْ</a:t>
            </a:r>
            <a:r>
              <a:rPr b="0" i="0" lang="ar-MA" sz="2400" u="none" cap="none" strike="noStrike">
                <a:solidFill>
                  <a:schemeClr val="dk1"/>
                </a:solidFill>
                <a:latin typeface="Calibri"/>
                <a:ea typeface="Calibri"/>
                <a:cs typeface="Calibri"/>
                <a:sym typeface="Calibri"/>
              </a:rPr>
              <a:t> – مَنْ </a:t>
            </a:r>
            <a:endParaRPr b="0" i="0" sz="2400" u="none" cap="none" strike="noStrike">
              <a:solidFill>
                <a:schemeClr val="dk1"/>
              </a:solidFill>
              <a:latin typeface="Calibri"/>
              <a:ea typeface="Calibri"/>
              <a:cs typeface="Calibri"/>
              <a:sym typeface="Calibri"/>
            </a:endParaRPr>
          </a:p>
        </p:txBody>
      </p:sp>
      <p:sp>
        <p:nvSpPr>
          <p:cNvPr id="1079" name="Google Shape;1079;p108"/>
          <p:cNvSpPr/>
          <p:nvPr/>
        </p:nvSpPr>
        <p:spPr>
          <a:xfrm>
            <a:off x="9311640" y="2430780"/>
            <a:ext cx="1127760" cy="52322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ar-MA" sz="2400" u="none" cap="none" strike="noStrike">
                <a:solidFill>
                  <a:srgbClr val="FF0000"/>
                </a:solidFill>
                <a:latin typeface="Calibri"/>
                <a:ea typeface="Calibri"/>
                <a:cs typeface="Calibri"/>
                <a:sym typeface="Calibri"/>
              </a:rPr>
              <a:t>يَدَّخِرْ</a:t>
            </a:r>
            <a:endParaRPr b="0" i="0" sz="1400" u="none" cap="none" strike="noStrike">
              <a:solidFill>
                <a:srgbClr val="FF0000"/>
              </a:solidFill>
              <a:latin typeface="Arial"/>
              <a:ea typeface="Arial"/>
              <a:cs typeface="Arial"/>
              <a:sym typeface="Arial"/>
            </a:endParaRPr>
          </a:p>
        </p:txBody>
      </p:sp>
      <p:sp>
        <p:nvSpPr>
          <p:cNvPr id="1080" name="Google Shape;1080;p108"/>
          <p:cNvSpPr/>
          <p:nvPr/>
        </p:nvSpPr>
        <p:spPr>
          <a:xfrm>
            <a:off x="7825740" y="3164211"/>
            <a:ext cx="861060" cy="52322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ar-MA" sz="2400" u="none" cap="none" strike="noStrike">
                <a:solidFill>
                  <a:srgbClr val="FF0000"/>
                </a:solidFill>
                <a:latin typeface="Calibri"/>
                <a:ea typeface="Calibri"/>
                <a:cs typeface="Calibri"/>
                <a:sym typeface="Calibri"/>
              </a:rPr>
              <a:t>زادَ</a:t>
            </a:r>
            <a:endParaRPr b="0" i="0" sz="1400" u="none" cap="none" strike="noStrike">
              <a:solidFill>
                <a:srgbClr val="FF0000"/>
              </a:solidFill>
              <a:latin typeface="Arial"/>
              <a:ea typeface="Arial"/>
              <a:cs typeface="Arial"/>
              <a:sym typeface="Arial"/>
            </a:endParaRPr>
          </a:p>
        </p:txBody>
      </p:sp>
      <p:sp>
        <p:nvSpPr>
          <p:cNvPr id="1081" name="Google Shape;1081;p108"/>
          <p:cNvSpPr/>
          <p:nvPr/>
        </p:nvSpPr>
        <p:spPr>
          <a:xfrm>
            <a:off x="10195560" y="3870960"/>
            <a:ext cx="876300" cy="52322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ar-MA" sz="2400" u="none" cap="none" strike="noStrike">
                <a:solidFill>
                  <a:srgbClr val="FF0000"/>
                </a:solidFill>
                <a:latin typeface="Calibri"/>
                <a:ea typeface="Calibri"/>
                <a:cs typeface="Calibri"/>
                <a:sym typeface="Calibri"/>
              </a:rPr>
              <a:t>إِنْ</a:t>
            </a:r>
            <a:endParaRPr b="0" i="0" sz="1400" u="none" cap="none" strike="noStrike">
              <a:solidFill>
                <a:srgbClr val="FF0000"/>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6537F"/>
            </a:gs>
            <a:gs pos="8000">
              <a:srgbClr val="16537F"/>
            </a:gs>
            <a:gs pos="39000">
              <a:srgbClr val="FFFFFF"/>
            </a:gs>
            <a:gs pos="73000">
              <a:srgbClr val="16537F"/>
            </a:gs>
            <a:gs pos="100000">
              <a:srgbClr val="16537F"/>
            </a:gs>
          </a:gsLst>
          <a:path path="circle">
            <a:fillToRect b="50%" l="50%" r="50%" t="50%"/>
          </a:path>
          <a:tileRect/>
        </a:gradFill>
      </p:bgPr>
    </p:bg>
    <p:spTree>
      <p:nvGrpSpPr>
        <p:cNvPr id="1085" name="Shape 1085"/>
        <p:cNvGrpSpPr/>
        <p:nvPr/>
      </p:nvGrpSpPr>
      <p:grpSpPr>
        <a:xfrm>
          <a:off x="0" y="0"/>
          <a:ext cx="0" cy="0"/>
          <a:chOff x="0" y="0"/>
          <a:chExt cx="0" cy="0"/>
        </a:xfrm>
      </p:grpSpPr>
      <p:grpSp>
        <p:nvGrpSpPr>
          <p:cNvPr id="1086" name="Google Shape;1086;p42"/>
          <p:cNvGrpSpPr/>
          <p:nvPr/>
        </p:nvGrpSpPr>
        <p:grpSpPr>
          <a:xfrm>
            <a:off x="812159" y="829917"/>
            <a:ext cx="10567685" cy="5198169"/>
            <a:chOff x="2184400" y="1402025"/>
            <a:chExt cx="7823200" cy="4942038"/>
          </a:xfrm>
        </p:grpSpPr>
        <p:sp>
          <p:nvSpPr>
            <p:cNvPr id="1087" name="Google Shape;1087;p42"/>
            <p:cNvSpPr/>
            <p:nvPr/>
          </p:nvSpPr>
          <p:spPr>
            <a:xfrm>
              <a:off x="2184400" y="1402025"/>
              <a:ext cx="7823200" cy="4942038"/>
            </a:xfrm>
            <a:prstGeom prst="roundRect">
              <a:avLst>
                <a:gd fmla="val 2665" name="adj"/>
              </a:avLst>
            </a:prstGeom>
            <a:solidFill>
              <a:srgbClr val="0070C0"/>
            </a:solidFill>
            <a:ln cap="flat" cmpd="sng" w="19050">
              <a:solidFill>
                <a:srgbClr val="0070C0"/>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1088" name="Google Shape;1088;p42"/>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5600"/>
                <a:buFont typeface="Arial"/>
                <a:buNone/>
              </a:pPr>
              <a:r>
                <a:t/>
              </a:r>
              <a:endParaRPr b="1" i="0" sz="5600" u="none" cap="none" strike="noStrike">
                <a:solidFill>
                  <a:srgbClr val="1D6FA9"/>
                </a:solidFill>
                <a:latin typeface="Calibri"/>
                <a:ea typeface="Calibri"/>
                <a:cs typeface="Calibri"/>
                <a:sym typeface="Calibri"/>
              </a:endParaRPr>
            </a:p>
            <a:p>
              <a:pPr indent="0" lvl="0" marL="0" marR="0" rtl="0" algn="ctr">
                <a:lnSpc>
                  <a:spcPct val="100000"/>
                </a:lnSpc>
                <a:spcBef>
                  <a:spcPts val="0"/>
                </a:spcBef>
                <a:spcAft>
                  <a:spcPts val="0"/>
                </a:spcAft>
                <a:buClr>
                  <a:schemeClr val="lt1"/>
                </a:buClr>
                <a:buSzPts val="4400"/>
                <a:buFont typeface="Arial"/>
                <a:buNone/>
              </a:pPr>
              <a:r>
                <a:t/>
              </a:r>
              <a:endParaRPr b="1" i="0" sz="4400" u="none" cap="none" strike="noStrike">
                <a:solidFill>
                  <a:srgbClr val="1D6FA9"/>
                </a:solidFill>
                <a:latin typeface="Calibri"/>
                <a:ea typeface="Calibri"/>
                <a:cs typeface="Calibri"/>
                <a:sym typeface="Calibri"/>
              </a:endParaRPr>
            </a:p>
            <a:p>
              <a:pPr indent="0" lvl="0" marL="0" marR="0" rtl="1" algn="ctr">
                <a:lnSpc>
                  <a:spcPct val="100000"/>
                </a:lnSpc>
                <a:spcBef>
                  <a:spcPts val="0"/>
                </a:spcBef>
                <a:spcAft>
                  <a:spcPts val="0"/>
                </a:spcAft>
                <a:buClr>
                  <a:srgbClr val="1D6FA9"/>
                </a:buClr>
                <a:buSzPts val="4400"/>
                <a:buFont typeface="Calibri"/>
                <a:buNone/>
              </a:pPr>
              <a:r>
                <a:rPr b="1" i="0" lang="ar-MA" sz="4400" u="none" cap="none" strike="noStrike">
                  <a:solidFill>
                    <a:srgbClr val="1D6FA9"/>
                  </a:solidFill>
                  <a:latin typeface="Calibri"/>
                  <a:ea typeface="Calibri"/>
                  <a:cs typeface="Calibri"/>
                  <a:sym typeface="Calibri"/>
                </a:rPr>
                <a:t>الممارسة الموجهة الثنائية </a:t>
              </a:r>
              <a:endParaRPr b="1" i="0" sz="4400" u="none" cap="none" strike="noStrike">
                <a:solidFill>
                  <a:srgbClr val="1D6FA9"/>
                </a:solidFill>
                <a:latin typeface="Calibri"/>
                <a:ea typeface="Calibri"/>
                <a:cs typeface="Calibri"/>
                <a:sym typeface="Calibri"/>
              </a:endParaRPr>
            </a:p>
          </p:txBody>
        </p:sp>
      </p:grpSp>
      <p:grpSp>
        <p:nvGrpSpPr>
          <p:cNvPr id="1089" name="Google Shape;1089;p42"/>
          <p:cNvGrpSpPr/>
          <p:nvPr/>
        </p:nvGrpSpPr>
        <p:grpSpPr>
          <a:xfrm>
            <a:off x="8649325" y="4917801"/>
            <a:ext cx="2572577" cy="936371"/>
            <a:chOff x="8649325" y="4917801"/>
            <a:chExt cx="2572576" cy="936370"/>
          </a:xfrm>
        </p:grpSpPr>
        <p:sp>
          <p:nvSpPr>
            <p:cNvPr id="1090" name="Google Shape;1090;p42"/>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1091" name="Google Shape;1091;p42"/>
            <p:cNvSpPr/>
            <p:nvPr/>
          </p:nvSpPr>
          <p:spPr>
            <a:xfrm>
              <a:off x="8649325" y="5060928"/>
              <a:ext cx="1716761"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3600"/>
                <a:buFont typeface="Calibri"/>
                <a:buNone/>
              </a:pPr>
              <a:r>
                <a:rPr b="1" i="0" lang="ar-MA" sz="3600" u="none" cap="none" strike="noStrike">
                  <a:solidFill>
                    <a:srgbClr val="000000"/>
                  </a:solidFill>
                  <a:latin typeface="Calibri"/>
                  <a:ea typeface="Calibri"/>
                  <a:cs typeface="Calibri"/>
                  <a:sym typeface="Calibri"/>
                </a:rPr>
                <a:t>5 دقائق</a:t>
              </a:r>
              <a:endParaRPr b="0" i="0" sz="1400" u="none" cap="none" strike="noStrike">
                <a:solidFill>
                  <a:srgbClr val="000000"/>
                </a:solidFill>
                <a:latin typeface="Arial"/>
                <a:ea typeface="Arial"/>
                <a:cs typeface="Arial"/>
                <a:sym typeface="Arial"/>
              </a:endParaRPr>
            </a:p>
          </p:txBody>
        </p:sp>
      </p:grpSp>
      <p:pic>
        <p:nvPicPr>
          <p:cNvPr descr="Une image contenant habits, Dessin d’enfant, table, meubles&#10;&#10;Le contenu généré par l’IA peut être incorrect." id="1092" name="Google Shape;1092;p42"/>
          <p:cNvPicPr preferRelativeResize="0"/>
          <p:nvPr/>
        </p:nvPicPr>
        <p:blipFill rotWithShape="1">
          <a:blip r:embed="rId4">
            <a:alphaModFix/>
          </a:blip>
          <a:srcRect b="0" l="0" r="0" t="0"/>
          <a:stretch/>
        </p:blipFill>
        <p:spPr>
          <a:xfrm>
            <a:off x="5214148" y="1570044"/>
            <a:ext cx="2149140" cy="2149140"/>
          </a:xfrm>
          <a:prstGeom prst="rect">
            <a:avLst/>
          </a:prstGeom>
          <a:noFill/>
          <a:ln>
            <a:noFill/>
          </a:ln>
        </p:spPr>
      </p:pic>
      <p:sp>
        <p:nvSpPr>
          <p:cNvPr id="1093" name="Google Shape;1093;p42"/>
          <p:cNvSpPr/>
          <p:nvPr/>
        </p:nvSpPr>
        <p:spPr>
          <a:xfrm>
            <a:off x="5455920" y="1152495"/>
            <a:ext cx="1280160" cy="732768"/>
          </a:xfrm>
          <a:prstGeom prst="cloudCallout">
            <a:avLst>
              <a:gd fmla="val -20833" name="adj1"/>
              <a:gd fmla="val 62500" name="adj2"/>
            </a:avLst>
          </a:prstGeom>
          <a:solidFill>
            <a:srgbClr val="F9F1DC"/>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ar-MA" sz="1800" u="none" cap="none" strike="noStrike">
                <a:solidFill>
                  <a:srgbClr val="000000"/>
                </a:solidFill>
                <a:latin typeface="Arial"/>
                <a:ea typeface="Arial"/>
                <a:cs typeface="Arial"/>
                <a:sym typeface="Arial"/>
              </a:rPr>
              <a:t>تساءلت ما إذا...</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7" name="Shape 1097"/>
        <p:cNvGrpSpPr/>
        <p:nvPr/>
      </p:nvGrpSpPr>
      <p:grpSpPr>
        <a:xfrm>
          <a:off x="0" y="0"/>
          <a:ext cx="0" cy="0"/>
          <a:chOff x="0" y="0"/>
          <a:chExt cx="0" cy="0"/>
        </a:xfrm>
      </p:grpSpPr>
      <p:sp>
        <p:nvSpPr>
          <p:cNvPr id="1098" name="Google Shape;1098;p43"/>
          <p:cNvSpPr txBox="1"/>
          <p:nvPr/>
        </p:nvSpPr>
        <p:spPr>
          <a:xfrm>
            <a:off x="1009180" y="621864"/>
            <a:ext cx="10451806" cy="470617"/>
          </a:xfrm>
          <a:prstGeom prst="rect">
            <a:avLst/>
          </a:prstGeom>
          <a:noFill/>
          <a:ln>
            <a:noFill/>
          </a:ln>
        </p:spPr>
        <p:txBody>
          <a:bodyPr anchorCtr="0" anchor="ctr" bIns="45700" lIns="91425" spcFirstLastPara="1" rIns="91425" wrap="square" tIns="45700">
            <a:noAutofit/>
          </a:bodyPr>
          <a:lstStyle/>
          <a:p>
            <a:pPr indent="0" lvl="0" marL="0" marR="0" rtl="1" algn="just">
              <a:lnSpc>
                <a:spcPct val="90000"/>
              </a:lnSpc>
              <a:spcBef>
                <a:spcPts val="0"/>
              </a:spcBef>
              <a:spcAft>
                <a:spcPts val="0"/>
              </a:spcAft>
              <a:buNone/>
            </a:pPr>
            <a:r>
              <a:rPr b="0" i="1" lang="ar-MA" sz="1100" u="none" cap="none" strike="noStrike">
                <a:solidFill>
                  <a:schemeClr val="dk1"/>
                </a:solidFill>
                <a:latin typeface="Arial"/>
                <a:ea typeface="Arial"/>
                <a:cs typeface="Arial"/>
                <a:sym typeface="Arial"/>
              </a:rPr>
              <a:t> </a:t>
            </a:r>
            <a:br>
              <a:rPr b="0" i="1" lang="ar-MA" sz="1100" u="none" cap="none" strike="noStrike">
                <a:solidFill>
                  <a:schemeClr val="dk1"/>
                </a:solidFill>
                <a:latin typeface="Arial"/>
                <a:ea typeface="Arial"/>
                <a:cs typeface="Arial"/>
                <a:sym typeface="Arial"/>
              </a:rPr>
            </a:br>
            <a:r>
              <a:rPr b="0" i="1" lang="ar-MA" sz="1400" u="none" cap="none" strike="noStrike">
                <a:solidFill>
                  <a:srgbClr val="AEAEAE"/>
                </a:solidFill>
                <a:latin typeface="Calibri"/>
                <a:ea typeface="Calibri"/>
                <a:cs typeface="Calibri"/>
                <a:sym typeface="Calibri"/>
              </a:rPr>
              <a:t>يطلب المدر س من كل متعلم (ة) على إتمام ݴلْفَراغ في ݴلْجُمَلِ الشرطية ݴلآتِيَةِ بكلمة من القائمة المقترحة، في مدة دقبقتين، </a:t>
            </a:r>
            <a:r>
              <a:rPr b="0" i="1" lang="ar-MA" sz="1400" u="none" cap="none" strike="noStrike">
                <a:solidFill>
                  <a:srgbClr val="FF0000"/>
                </a:solidFill>
                <a:latin typeface="Calibri"/>
                <a:ea typeface="Calibri"/>
                <a:cs typeface="Calibri"/>
                <a:sym typeface="Calibri"/>
              </a:rPr>
              <a:t>ويدعوه</a:t>
            </a:r>
            <a:r>
              <a:rPr b="0" i="1" lang="ar-MA" sz="1400" u="none" cap="none" strike="noStrike">
                <a:solidFill>
                  <a:srgbClr val="AEAEAE"/>
                </a:solidFill>
                <a:latin typeface="Calibri"/>
                <a:ea typeface="Calibri"/>
                <a:cs typeface="Calibri"/>
                <a:sym typeface="Calibri"/>
              </a:rPr>
              <a:t> إلى شرح سيرورة توصله إلى الجواب </a:t>
            </a:r>
            <a:r>
              <a:rPr b="0" i="1" lang="ar-MA" sz="1400" u="none" cap="none" strike="noStrike">
                <a:solidFill>
                  <a:srgbClr val="FF0000"/>
                </a:solidFill>
                <a:latin typeface="Calibri"/>
                <a:ea typeface="Calibri"/>
                <a:cs typeface="Calibri"/>
                <a:sym typeface="Calibri"/>
              </a:rPr>
              <a:t>لزميله</a:t>
            </a:r>
            <a:r>
              <a:rPr b="0" i="1" lang="ar-MA" sz="1400" u="none" cap="none" strike="noStrike">
                <a:solidFill>
                  <a:srgbClr val="AEAEAE"/>
                </a:solidFill>
                <a:latin typeface="Calibri"/>
                <a:ea typeface="Calibri"/>
                <a:cs typeface="Calibri"/>
                <a:sym typeface="Calibri"/>
              </a:rPr>
              <a:t> في سياق التصحيح التبادلي، ثم ينهض متعلما لتقديم الإجابة وشرح مسار التوصل إلى الإجابة </a:t>
            </a:r>
            <a:endParaRPr b="0" i="1" sz="1400" u="none" cap="none" strike="noStrike">
              <a:solidFill>
                <a:srgbClr val="AEAEAE"/>
              </a:solidFill>
              <a:latin typeface="Calibri"/>
              <a:ea typeface="Calibri"/>
              <a:cs typeface="Calibri"/>
              <a:sym typeface="Calibri"/>
            </a:endParaRPr>
          </a:p>
        </p:txBody>
      </p:sp>
      <p:pic>
        <p:nvPicPr>
          <p:cNvPr id="1099" name="Google Shape;1099;p43"/>
          <p:cNvPicPr preferRelativeResize="0"/>
          <p:nvPr/>
        </p:nvPicPr>
        <p:blipFill rotWithShape="1">
          <a:blip r:embed="rId3">
            <a:alphaModFix/>
          </a:blip>
          <a:srcRect b="19710" l="6770" r="9313" t="6521"/>
          <a:stretch/>
        </p:blipFill>
        <p:spPr>
          <a:xfrm>
            <a:off x="216310" y="1229031"/>
            <a:ext cx="11828258" cy="5333489"/>
          </a:xfrm>
          <a:prstGeom prst="rect">
            <a:avLst/>
          </a:prstGeom>
          <a:noFill/>
          <a:ln>
            <a:noFill/>
          </a:ln>
        </p:spPr>
      </p:pic>
      <p:sp>
        <p:nvSpPr>
          <p:cNvPr id="1100" name="Google Shape;1100;p43"/>
          <p:cNvSpPr/>
          <p:nvPr/>
        </p:nvSpPr>
        <p:spPr>
          <a:xfrm>
            <a:off x="5943600" y="3276600"/>
            <a:ext cx="304800" cy="30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01" name="Google Shape;1101;p43"/>
          <p:cNvSpPr txBox="1"/>
          <p:nvPr/>
        </p:nvSpPr>
        <p:spPr>
          <a:xfrm>
            <a:off x="443143" y="278982"/>
            <a:ext cx="10979205" cy="361637"/>
          </a:xfrm>
          <a:prstGeom prst="rect">
            <a:avLst/>
          </a:prstGeom>
          <a:noFill/>
          <a:ln>
            <a:noFill/>
          </a:ln>
        </p:spPr>
        <p:txBody>
          <a:bodyPr anchorCtr="0" anchor="t" bIns="45700" lIns="91425" spcFirstLastPara="1" rIns="91425" wrap="square" tIns="45700">
            <a:spAutoFit/>
          </a:bodyPr>
          <a:lstStyle/>
          <a:p>
            <a:pPr indent="0" lvl="0" marL="0" marR="0" rtl="1" algn="r">
              <a:lnSpc>
                <a:spcPct val="115277"/>
              </a:lnSpc>
              <a:spcBef>
                <a:spcPts val="0"/>
              </a:spcBef>
              <a:spcAft>
                <a:spcPts val="0"/>
              </a:spcAft>
              <a:buClr>
                <a:srgbClr val="000000"/>
              </a:buClr>
              <a:buSzPts val="1800"/>
              <a:buFont typeface="Arial"/>
              <a:buNone/>
            </a:pPr>
            <a:r>
              <a:rPr b="1" i="0" lang="ar-MA" sz="1800" u="none" cap="none" strike="noStrike">
                <a:solidFill>
                  <a:srgbClr val="0A1D30"/>
                </a:solidFill>
                <a:latin typeface="Calibri"/>
                <a:ea typeface="Calibri"/>
                <a:cs typeface="Calibri"/>
                <a:sym typeface="Calibri"/>
              </a:rPr>
              <a:t>أخْتارُ، </a:t>
            </a:r>
            <a:r>
              <a:rPr b="1" i="0" lang="ar-MA" sz="1800" u="none" cap="none" strike="noStrike">
                <a:solidFill>
                  <a:schemeClr val="dk1"/>
                </a:solidFill>
                <a:highlight>
                  <a:srgbClr val="FFFF00"/>
                </a:highlight>
                <a:latin typeface="Calibri"/>
                <a:ea typeface="Calibri"/>
                <a:cs typeface="Calibri"/>
                <a:sym typeface="Calibri"/>
              </a:rPr>
              <a:t>مَعَ زميلي،</a:t>
            </a:r>
            <a:r>
              <a:rPr b="1" i="0" lang="ar-MA" sz="1800" u="none" cap="none" strike="noStrike">
                <a:solidFill>
                  <a:srgbClr val="0A1D30"/>
                </a:solidFill>
                <a:latin typeface="Calibri"/>
                <a:ea typeface="Calibri"/>
                <a:cs typeface="Calibri"/>
                <a:sym typeface="Calibri"/>
              </a:rPr>
              <a:t> مِنْ بَيْنِ الْكَلِماتِ الآتِيَةِ ما أَمْلَأُ بِهِ الْفَراغَ في كُلِّ جُمْلَةٍ َشَرْطِيَّةٍ مِمّا يَأْتي: (الكراسة ص: 39) </a:t>
            </a:r>
            <a:endParaRPr/>
          </a:p>
        </p:txBody>
      </p:sp>
      <p:sp>
        <p:nvSpPr>
          <p:cNvPr id="1102" name="Google Shape;1102;p43"/>
          <p:cNvSpPr txBox="1"/>
          <p:nvPr/>
        </p:nvSpPr>
        <p:spPr>
          <a:xfrm>
            <a:off x="201070" y="2278180"/>
            <a:ext cx="11288814" cy="4420890"/>
          </a:xfrm>
          <a:prstGeom prst="rect">
            <a:avLst/>
          </a:prstGeom>
          <a:noFill/>
          <a:ln>
            <a:noFill/>
          </a:ln>
        </p:spPr>
        <p:txBody>
          <a:bodyPr anchorCtr="0" anchor="t" bIns="45700" lIns="91425" spcFirstLastPara="1" rIns="91425" wrap="square" tIns="45700">
            <a:spAutoFit/>
          </a:bodyPr>
          <a:lstStyle/>
          <a:p>
            <a:pPr indent="0" lvl="0" marL="0" marR="0" rtl="0" algn="r">
              <a:lnSpc>
                <a:spcPct val="200000"/>
              </a:lnSpc>
              <a:spcBef>
                <a:spcPts val="0"/>
              </a:spcBef>
              <a:spcAft>
                <a:spcPts val="0"/>
              </a:spcAft>
              <a:buNone/>
            </a:pPr>
            <a:r>
              <a:rPr b="0" i="0" lang="ar-MA" sz="2400" u="none" cap="none" strike="noStrike">
                <a:solidFill>
                  <a:schemeClr val="lt1"/>
                </a:solidFill>
                <a:latin typeface="Calibri"/>
                <a:ea typeface="Calibri"/>
                <a:cs typeface="Calibri"/>
                <a:sym typeface="Calibri"/>
              </a:rPr>
              <a:t>1- من ............... النقود الافتراضية لأهداف غير مشروعة، يعرض نفسه للعقاب القانوني. </a:t>
            </a:r>
            <a:endParaRPr/>
          </a:p>
          <a:p>
            <a:pPr indent="0" lvl="0" marL="0" marR="0" rtl="0" algn="r">
              <a:lnSpc>
                <a:spcPct val="200000"/>
              </a:lnSpc>
              <a:spcBef>
                <a:spcPts val="0"/>
              </a:spcBef>
              <a:spcAft>
                <a:spcPts val="0"/>
              </a:spcAft>
              <a:buNone/>
            </a:pPr>
            <a:r>
              <a:rPr b="0" i="0" lang="ar-MA" sz="2400" u="none" cap="none" strike="noStrike">
                <a:solidFill>
                  <a:schemeClr val="lt1"/>
                </a:solidFill>
                <a:latin typeface="Calibri"/>
                <a:ea typeface="Calibri"/>
                <a:cs typeface="Calibri"/>
                <a:sym typeface="Calibri"/>
              </a:rPr>
              <a:t>2- إِنْ تَطْلُبْ نَصِيحَةَ الْأَذْكِياءِ في التَّعامُلِ مَعَ الْمالِ، ..................... كَيْفَ تُحافِظُ عَلى ثَرْوَتِكَ.</a:t>
            </a:r>
            <a:endParaRPr/>
          </a:p>
          <a:p>
            <a:pPr indent="0" lvl="0" marL="0" marR="0" rtl="0" algn="r">
              <a:lnSpc>
                <a:spcPct val="200000"/>
              </a:lnSpc>
              <a:spcBef>
                <a:spcPts val="0"/>
              </a:spcBef>
              <a:spcAft>
                <a:spcPts val="0"/>
              </a:spcAft>
              <a:buNone/>
            </a:pPr>
            <a:r>
              <a:rPr b="0" i="0" lang="ar-MA" sz="2400" u="none" cap="none" strike="noStrike">
                <a:solidFill>
                  <a:schemeClr val="lt1"/>
                </a:solidFill>
                <a:latin typeface="Calibri"/>
                <a:ea typeface="Calibri"/>
                <a:cs typeface="Calibri"/>
                <a:sym typeface="Calibri"/>
              </a:rPr>
              <a:t>3- ............ دَأَبْتَ عَلى تَوْفيرِ الْمالِ بِانْتِظامٍ، ................... مِنْ تَرْجَمَةِ أَهْدَافِكَ الْاقْتِصادِيَّةِ.</a:t>
            </a:r>
            <a:endParaRPr/>
          </a:p>
          <a:p>
            <a:pPr indent="0" lvl="0" marL="0" marR="0" rtl="0" algn="r">
              <a:lnSpc>
                <a:spcPct val="200000"/>
              </a:lnSpc>
              <a:spcBef>
                <a:spcPts val="0"/>
              </a:spcBef>
              <a:spcAft>
                <a:spcPts val="0"/>
              </a:spcAft>
              <a:buNone/>
            </a:pPr>
            <a:r>
              <a:rPr b="0" i="0" lang="ar-MA" sz="2400" u="none" cap="none" strike="noStrike">
                <a:solidFill>
                  <a:schemeClr val="lt1"/>
                </a:solidFill>
                <a:latin typeface="Calibri"/>
                <a:ea typeface="Calibri"/>
                <a:cs typeface="Calibri"/>
                <a:sym typeface="Calibri"/>
              </a:rPr>
              <a:t>4- متى ...................... وقتَك، تَزدَدْ إنتاجيّتُك.</a:t>
            </a:r>
            <a:endParaRPr/>
          </a:p>
          <a:p>
            <a:pPr indent="0" lvl="0" marL="0" marR="0" rtl="0" algn="r">
              <a:lnSpc>
                <a:spcPct val="200000"/>
              </a:lnSpc>
              <a:spcBef>
                <a:spcPts val="0"/>
              </a:spcBef>
              <a:spcAft>
                <a:spcPts val="0"/>
              </a:spcAft>
              <a:buNone/>
            </a:pPr>
            <a:r>
              <a:rPr b="0" i="0" lang="ar-MA" sz="2400" u="none" cap="none" strike="noStrike">
                <a:solidFill>
                  <a:schemeClr val="lt1"/>
                </a:solidFill>
                <a:latin typeface="Calibri"/>
                <a:ea typeface="Calibri"/>
                <a:cs typeface="Calibri"/>
                <a:sym typeface="Calibri"/>
              </a:rPr>
              <a:t>5- .............. قُمْتِ بِتَطْويرِ مَهاراتِكِ في إِدارَةِ الْأَعْمالِ، تَضاعَفَتْ فُرَصُكِ في النَّجاحِ.</a:t>
            </a:r>
            <a:endParaRPr/>
          </a:p>
          <a:p>
            <a:pPr indent="0" lvl="0" marL="0" marR="0" rtl="0" algn="r">
              <a:lnSpc>
                <a:spcPct val="200000"/>
              </a:lnSpc>
              <a:spcBef>
                <a:spcPts val="0"/>
              </a:spcBef>
              <a:spcAft>
                <a:spcPts val="0"/>
              </a:spcAft>
              <a:buNone/>
            </a:pPr>
            <a:r>
              <a:rPr b="0" i="0" lang="ar-MA" sz="2400" u="none" cap="none" strike="noStrike">
                <a:solidFill>
                  <a:schemeClr val="lt1"/>
                </a:solidFill>
                <a:latin typeface="Calibri"/>
                <a:ea typeface="Calibri"/>
                <a:cs typeface="Calibri"/>
                <a:sym typeface="Calibri"/>
              </a:rPr>
              <a:t>.</a:t>
            </a:r>
            <a:endParaRPr/>
          </a:p>
        </p:txBody>
      </p:sp>
      <p:sp>
        <p:nvSpPr>
          <p:cNvPr id="1103" name="Google Shape;1103;p43"/>
          <p:cNvSpPr/>
          <p:nvPr/>
        </p:nvSpPr>
        <p:spPr>
          <a:xfrm>
            <a:off x="2552700" y="1802130"/>
            <a:ext cx="7391399" cy="419100"/>
          </a:xfrm>
          <a:prstGeom prst="roundRect">
            <a:avLst>
              <a:gd fmla="val 16667" name="adj"/>
            </a:avLst>
          </a:prstGeom>
          <a:noFill/>
          <a:ln cap="flat" cmpd="sng" w="254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7000"/>
              </a:lnSpc>
              <a:spcBef>
                <a:spcPts val="0"/>
              </a:spcBef>
              <a:spcAft>
                <a:spcPts val="0"/>
              </a:spcAft>
              <a:buClr>
                <a:srgbClr val="000000"/>
              </a:buClr>
              <a:buSzPts val="2400"/>
              <a:buFont typeface="Arial"/>
              <a:buNone/>
            </a:pPr>
            <a:r>
              <a:rPr b="0" i="0" lang="ar-MA" sz="2400" u="none" cap="none" strike="noStrike">
                <a:solidFill>
                  <a:schemeClr val="lt1"/>
                </a:solidFill>
                <a:latin typeface="Calibri"/>
                <a:ea typeface="Calibri"/>
                <a:cs typeface="Calibri"/>
                <a:sym typeface="Calibri"/>
              </a:rPr>
              <a:t>ما - فَسَتَتَعَلَّمْ - إِذا – يستخدم – سَتَتَمَكَّنُ – كُلَّمَا – تُنظِّمْ – قُمْتِ </a:t>
            </a:r>
            <a:endParaRPr b="0" i="0" sz="1600" u="none" cap="none" strike="noStrike">
              <a:solidFill>
                <a:schemeClr val="lt1"/>
              </a:solidFill>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7" name="Shape 1107"/>
        <p:cNvGrpSpPr/>
        <p:nvPr/>
      </p:nvGrpSpPr>
      <p:grpSpPr>
        <a:xfrm>
          <a:off x="0" y="0"/>
          <a:ext cx="0" cy="0"/>
          <a:chOff x="0" y="0"/>
          <a:chExt cx="0" cy="0"/>
        </a:xfrm>
      </p:grpSpPr>
      <p:sp>
        <p:nvSpPr>
          <p:cNvPr id="1108" name="Google Shape;1108;p109"/>
          <p:cNvSpPr txBox="1"/>
          <p:nvPr/>
        </p:nvSpPr>
        <p:spPr>
          <a:xfrm>
            <a:off x="1053548" y="580707"/>
            <a:ext cx="10525539" cy="52322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0" i="1" lang="ar-MA" sz="1400" u="none" cap="none" strike="noStrike">
                <a:solidFill>
                  <a:srgbClr val="AEAEAE"/>
                </a:solidFill>
                <a:latin typeface="Arial"/>
                <a:ea typeface="Arial"/>
                <a:cs typeface="Arial"/>
                <a:sym typeface="Arial"/>
              </a:rPr>
              <a:t>يتتبع المدرس عمل كل ثنائي في إنجاز المطلوب، ويحفز كل متعلم (ة) على شرح سيرورة توصله إلى الجواب لزميله  في سياق التصحيح التبادلي، ثم يستمع لإجابة أحدهم يشرح خطوات الإنجاز، مع تعليل الجواب المتوصل إليه </a:t>
            </a:r>
            <a:endParaRPr b="0" i="1" sz="1400" u="none" cap="none" strike="noStrike">
              <a:solidFill>
                <a:srgbClr val="AEAEAE"/>
              </a:solidFill>
              <a:latin typeface="Arial"/>
              <a:ea typeface="Arial"/>
              <a:cs typeface="Arial"/>
              <a:sym typeface="Arial"/>
            </a:endParaRPr>
          </a:p>
        </p:txBody>
      </p:sp>
      <p:sp>
        <p:nvSpPr>
          <p:cNvPr id="1109" name="Google Shape;1109;p109"/>
          <p:cNvSpPr txBox="1"/>
          <p:nvPr/>
        </p:nvSpPr>
        <p:spPr>
          <a:xfrm>
            <a:off x="443143" y="278982"/>
            <a:ext cx="10979205" cy="361637"/>
          </a:xfrm>
          <a:prstGeom prst="rect">
            <a:avLst/>
          </a:prstGeom>
          <a:noFill/>
          <a:ln>
            <a:noFill/>
          </a:ln>
        </p:spPr>
        <p:txBody>
          <a:bodyPr anchorCtr="0" anchor="t" bIns="45700" lIns="91425" spcFirstLastPara="1" rIns="91425" wrap="square" tIns="45700">
            <a:spAutoFit/>
          </a:bodyPr>
          <a:lstStyle/>
          <a:p>
            <a:pPr indent="0" lvl="0" marL="0" marR="0" rtl="1" algn="r">
              <a:lnSpc>
                <a:spcPct val="115277"/>
              </a:lnSpc>
              <a:spcBef>
                <a:spcPts val="0"/>
              </a:spcBef>
              <a:spcAft>
                <a:spcPts val="0"/>
              </a:spcAft>
              <a:buClr>
                <a:srgbClr val="000000"/>
              </a:buClr>
              <a:buSzPts val="1800"/>
              <a:buFont typeface="Arial"/>
              <a:buNone/>
            </a:pPr>
            <a:r>
              <a:rPr b="1" i="0" lang="ar-MA" sz="1800" u="none" cap="none" strike="noStrike">
                <a:solidFill>
                  <a:srgbClr val="0A1D30"/>
                </a:solidFill>
                <a:latin typeface="Calibri"/>
                <a:ea typeface="Calibri"/>
                <a:cs typeface="Calibri"/>
                <a:sym typeface="Calibri"/>
              </a:rPr>
              <a:t>أخْتارُ، </a:t>
            </a:r>
            <a:r>
              <a:rPr b="1" i="0" lang="ar-MA" sz="1800" u="none" cap="none" strike="noStrike">
                <a:solidFill>
                  <a:schemeClr val="dk1"/>
                </a:solidFill>
                <a:highlight>
                  <a:srgbClr val="FFFF00"/>
                </a:highlight>
                <a:latin typeface="Calibri"/>
                <a:ea typeface="Calibri"/>
                <a:cs typeface="Calibri"/>
                <a:sym typeface="Calibri"/>
              </a:rPr>
              <a:t>مَعَ زميلي،</a:t>
            </a:r>
            <a:r>
              <a:rPr b="1" i="0" lang="ar-MA" sz="1800" u="none" cap="none" strike="noStrike">
                <a:solidFill>
                  <a:srgbClr val="0A1D30"/>
                </a:solidFill>
                <a:latin typeface="Calibri"/>
                <a:ea typeface="Calibri"/>
                <a:cs typeface="Calibri"/>
                <a:sym typeface="Calibri"/>
              </a:rPr>
              <a:t> مِنْ بَيْنِ الْكَلِماتِ الآتِيَةِ ما أَمْلَأُ بِهِ الْفَراغَ في كُلِّ جُمْلَةٍ َشَرْطِيَّةٍ مِمّا يَأْتي: (الكراسة ص: 39) </a:t>
            </a:r>
            <a:endParaRPr/>
          </a:p>
        </p:txBody>
      </p:sp>
      <p:sp>
        <p:nvSpPr>
          <p:cNvPr id="1110" name="Google Shape;1110;p109"/>
          <p:cNvSpPr/>
          <p:nvPr/>
        </p:nvSpPr>
        <p:spPr>
          <a:xfrm>
            <a:off x="10447020" y="4102765"/>
            <a:ext cx="876300" cy="52322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ar-MA" sz="2400" u="none" cap="none" strike="noStrike">
                <a:solidFill>
                  <a:srgbClr val="FF0000"/>
                </a:solidFill>
                <a:latin typeface="Calibri"/>
                <a:ea typeface="Calibri"/>
                <a:cs typeface="Calibri"/>
                <a:sym typeface="Calibri"/>
              </a:rPr>
              <a:t>إِذا</a:t>
            </a:r>
            <a:endParaRPr b="0" i="0" sz="1400" u="none" cap="none" strike="noStrike">
              <a:solidFill>
                <a:srgbClr val="FF0000"/>
              </a:solidFill>
              <a:latin typeface="Arial"/>
              <a:ea typeface="Arial"/>
              <a:cs typeface="Arial"/>
              <a:sym typeface="Arial"/>
            </a:endParaRPr>
          </a:p>
        </p:txBody>
      </p:sp>
      <p:cxnSp>
        <p:nvCxnSpPr>
          <p:cNvPr id="1111" name="Google Shape;1111;p109"/>
          <p:cNvCxnSpPr/>
          <p:nvPr/>
        </p:nvCxnSpPr>
        <p:spPr>
          <a:xfrm>
            <a:off x="4480560" y="1607820"/>
            <a:ext cx="320040" cy="205740"/>
          </a:xfrm>
          <a:prstGeom prst="straightConnector1">
            <a:avLst/>
          </a:prstGeom>
          <a:noFill/>
          <a:ln cap="flat" cmpd="sng" w="9525">
            <a:solidFill>
              <a:schemeClr val="dk1"/>
            </a:solidFill>
            <a:prstDash val="solid"/>
            <a:round/>
            <a:headEnd len="sm" w="sm" type="none"/>
            <a:tailEnd len="sm" w="sm" type="none"/>
          </a:ln>
        </p:spPr>
      </p:cxnSp>
      <p:cxnSp>
        <p:nvCxnSpPr>
          <p:cNvPr id="1112" name="Google Shape;1112;p109"/>
          <p:cNvCxnSpPr/>
          <p:nvPr/>
        </p:nvCxnSpPr>
        <p:spPr>
          <a:xfrm>
            <a:off x="6370320" y="1661160"/>
            <a:ext cx="251460" cy="114300"/>
          </a:xfrm>
          <a:prstGeom prst="straightConnector1">
            <a:avLst/>
          </a:prstGeom>
          <a:noFill/>
          <a:ln cap="flat" cmpd="sng" w="9525">
            <a:solidFill>
              <a:srgbClr val="115D81"/>
            </a:solidFill>
            <a:prstDash val="solid"/>
            <a:round/>
            <a:headEnd len="sm" w="sm" type="none"/>
            <a:tailEnd len="sm" w="sm" type="none"/>
          </a:ln>
        </p:spPr>
      </p:cxnSp>
      <p:sp>
        <p:nvSpPr>
          <p:cNvPr id="1113" name="Google Shape;1113;p109"/>
          <p:cNvSpPr txBox="1"/>
          <p:nvPr/>
        </p:nvSpPr>
        <p:spPr>
          <a:xfrm>
            <a:off x="374093" y="2413489"/>
            <a:ext cx="11288814" cy="4420890"/>
          </a:xfrm>
          <a:prstGeom prst="rect">
            <a:avLst/>
          </a:prstGeom>
          <a:noFill/>
          <a:ln>
            <a:noFill/>
          </a:ln>
        </p:spPr>
        <p:txBody>
          <a:bodyPr anchorCtr="0" anchor="t" bIns="45700" lIns="91425" spcFirstLastPara="1" rIns="91425" wrap="square" tIns="45700">
            <a:spAutoFit/>
          </a:bodyPr>
          <a:lstStyle/>
          <a:p>
            <a:pPr indent="0" lvl="0" marL="0" marR="0" rtl="0" algn="r">
              <a:lnSpc>
                <a:spcPct val="200000"/>
              </a:lnSpc>
              <a:spcBef>
                <a:spcPts val="0"/>
              </a:spcBef>
              <a:spcAft>
                <a:spcPts val="0"/>
              </a:spcAft>
              <a:buNone/>
            </a:pPr>
            <a:r>
              <a:rPr b="0" i="0" lang="ar-MA" sz="2400" u="none" cap="none" strike="noStrike">
                <a:solidFill>
                  <a:schemeClr val="dk1"/>
                </a:solidFill>
                <a:latin typeface="Calibri"/>
                <a:ea typeface="Calibri"/>
                <a:cs typeface="Calibri"/>
                <a:sym typeface="Calibri"/>
              </a:rPr>
              <a:t>1- مَنْ ............... النقود الافتراضية لأهداف غير مشروعة، يعرض نفسه للعقاب القانوني. </a:t>
            </a:r>
            <a:endParaRPr/>
          </a:p>
          <a:p>
            <a:pPr indent="0" lvl="0" marL="0" marR="0" rtl="0" algn="r">
              <a:lnSpc>
                <a:spcPct val="200000"/>
              </a:lnSpc>
              <a:spcBef>
                <a:spcPts val="0"/>
              </a:spcBef>
              <a:spcAft>
                <a:spcPts val="0"/>
              </a:spcAft>
              <a:buNone/>
            </a:pPr>
            <a:r>
              <a:rPr b="0" i="0" lang="ar-MA" sz="2400" u="none" cap="none" strike="noStrike">
                <a:solidFill>
                  <a:schemeClr val="dk1"/>
                </a:solidFill>
                <a:latin typeface="Calibri"/>
                <a:ea typeface="Calibri"/>
                <a:cs typeface="Calibri"/>
                <a:sym typeface="Calibri"/>
              </a:rPr>
              <a:t>2- إِنْ تَطْلُبْ نَصِيحَةَ الْأَذْكِياءِ في التَّعامُلِ مَعَ الْمالِ، ..................... كَيْفَ تُحافِظُ عَلى ثَرْوَتِكَ.</a:t>
            </a:r>
            <a:endParaRPr/>
          </a:p>
          <a:p>
            <a:pPr indent="0" lvl="0" marL="0" marR="0" rtl="0" algn="r">
              <a:lnSpc>
                <a:spcPct val="200000"/>
              </a:lnSpc>
              <a:spcBef>
                <a:spcPts val="0"/>
              </a:spcBef>
              <a:spcAft>
                <a:spcPts val="0"/>
              </a:spcAft>
              <a:buNone/>
            </a:pPr>
            <a:r>
              <a:rPr b="0" i="0" lang="ar-MA" sz="2400" u="none" cap="none" strike="noStrike">
                <a:solidFill>
                  <a:schemeClr val="dk1"/>
                </a:solidFill>
                <a:latin typeface="Calibri"/>
                <a:ea typeface="Calibri"/>
                <a:cs typeface="Calibri"/>
                <a:sym typeface="Calibri"/>
              </a:rPr>
              <a:t>3- ............ دَأَبْتَ عَلى تَوْفيرِ الْمالِ بِانْتِظامٍ، ................... مِنْ تَرْجَمَةِ أَهْدَافِكَ الْاقْتِصادِيَّةِ.</a:t>
            </a:r>
            <a:endParaRPr/>
          </a:p>
          <a:p>
            <a:pPr indent="0" lvl="0" marL="0" marR="0" rtl="0" algn="r">
              <a:lnSpc>
                <a:spcPct val="200000"/>
              </a:lnSpc>
              <a:spcBef>
                <a:spcPts val="0"/>
              </a:spcBef>
              <a:spcAft>
                <a:spcPts val="0"/>
              </a:spcAft>
              <a:buNone/>
            </a:pPr>
            <a:r>
              <a:rPr b="0" i="0" lang="ar-MA" sz="2400" u="none" cap="none" strike="noStrike">
                <a:solidFill>
                  <a:schemeClr val="dk1"/>
                </a:solidFill>
                <a:latin typeface="Calibri"/>
                <a:ea typeface="Calibri"/>
                <a:cs typeface="Calibri"/>
                <a:sym typeface="Calibri"/>
              </a:rPr>
              <a:t>4- متى ...................... وقتَك، تَزدَدْ إنتاجيّتُك.</a:t>
            </a:r>
            <a:endParaRPr/>
          </a:p>
          <a:p>
            <a:pPr indent="0" lvl="0" marL="0" marR="0" rtl="0" algn="r">
              <a:lnSpc>
                <a:spcPct val="200000"/>
              </a:lnSpc>
              <a:spcBef>
                <a:spcPts val="0"/>
              </a:spcBef>
              <a:spcAft>
                <a:spcPts val="0"/>
              </a:spcAft>
              <a:buNone/>
            </a:pPr>
            <a:r>
              <a:rPr b="0" i="0" lang="ar-MA" sz="2400" u="none" cap="none" strike="noStrike">
                <a:solidFill>
                  <a:schemeClr val="dk1"/>
                </a:solidFill>
                <a:latin typeface="Calibri"/>
                <a:ea typeface="Calibri"/>
                <a:cs typeface="Calibri"/>
                <a:sym typeface="Calibri"/>
              </a:rPr>
              <a:t>5- .............. قُمْتِ بِتَطْويرِ مَهاراتِكِ في إِدارَةِ الْأَعْمالِ، تَضاعَفَتْ فُرَصُكِ في النَّجاحِ.</a:t>
            </a:r>
            <a:endParaRPr/>
          </a:p>
          <a:p>
            <a:pPr indent="0" lvl="0" marL="0" marR="0" rtl="0" algn="r">
              <a:lnSpc>
                <a:spcPct val="200000"/>
              </a:lnSpc>
              <a:spcBef>
                <a:spcPts val="0"/>
              </a:spcBef>
              <a:spcAft>
                <a:spcPts val="0"/>
              </a:spcAft>
              <a:buNone/>
            </a:pPr>
            <a:r>
              <a:rPr b="0" i="0" lang="ar-MA" sz="2400" u="none" cap="none" strike="noStrike">
                <a:solidFill>
                  <a:schemeClr val="dk1"/>
                </a:solidFill>
                <a:latin typeface="Calibri"/>
                <a:ea typeface="Calibri"/>
                <a:cs typeface="Calibri"/>
                <a:sym typeface="Calibri"/>
              </a:rPr>
              <a:t>.</a:t>
            </a:r>
            <a:endParaRPr/>
          </a:p>
        </p:txBody>
      </p:sp>
      <p:sp>
        <p:nvSpPr>
          <p:cNvPr id="1114" name="Google Shape;1114;p109"/>
          <p:cNvSpPr/>
          <p:nvPr/>
        </p:nvSpPr>
        <p:spPr>
          <a:xfrm>
            <a:off x="2552700" y="1802130"/>
            <a:ext cx="7391399" cy="419100"/>
          </a:xfrm>
          <a:prstGeom prst="roundRect">
            <a:avLst>
              <a:gd fmla="val 16667" name="adj"/>
            </a:avLst>
          </a:prstGeom>
          <a:noFill/>
          <a:ln cap="flat" cmpd="sng" w="254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7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ما - </a:t>
            </a:r>
            <a:r>
              <a:rPr b="0" i="0" lang="ar-MA" sz="2400" u="none" cap="none" strike="noStrike">
                <a:solidFill>
                  <a:schemeClr val="accent6"/>
                </a:solidFill>
                <a:latin typeface="Calibri"/>
                <a:ea typeface="Calibri"/>
                <a:cs typeface="Calibri"/>
                <a:sym typeface="Calibri"/>
              </a:rPr>
              <a:t>فَسَتَتَعَلَّم</a:t>
            </a:r>
            <a:r>
              <a:rPr b="0" i="0" lang="ar-MA" sz="2400" u="none" cap="none" strike="noStrike">
                <a:solidFill>
                  <a:schemeClr val="dk1"/>
                </a:solidFill>
                <a:latin typeface="Calibri"/>
                <a:ea typeface="Calibri"/>
                <a:cs typeface="Calibri"/>
                <a:sym typeface="Calibri"/>
              </a:rPr>
              <a:t> - </a:t>
            </a:r>
            <a:r>
              <a:rPr b="0" i="0" lang="ar-MA" sz="2400" u="none" cap="none" strike="noStrike">
                <a:solidFill>
                  <a:schemeClr val="accent6"/>
                </a:solidFill>
                <a:latin typeface="Calibri"/>
                <a:ea typeface="Calibri"/>
                <a:cs typeface="Calibri"/>
                <a:sym typeface="Calibri"/>
              </a:rPr>
              <a:t>إِذا</a:t>
            </a:r>
            <a:r>
              <a:rPr b="0" i="0" lang="ar-MA" sz="2400" u="none" cap="none" strike="noStrike">
                <a:solidFill>
                  <a:schemeClr val="dk1"/>
                </a:solidFill>
                <a:latin typeface="Calibri"/>
                <a:ea typeface="Calibri"/>
                <a:cs typeface="Calibri"/>
                <a:sym typeface="Calibri"/>
              </a:rPr>
              <a:t> –</a:t>
            </a:r>
            <a:r>
              <a:rPr b="0" i="0" lang="ar-MA" sz="2400" u="none" cap="none" strike="noStrike">
                <a:solidFill>
                  <a:schemeClr val="accent6"/>
                </a:solidFill>
                <a:latin typeface="Calibri"/>
                <a:ea typeface="Calibri"/>
                <a:cs typeface="Calibri"/>
                <a:sym typeface="Calibri"/>
              </a:rPr>
              <a:t> يَسْتَخْدِمْ </a:t>
            </a:r>
            <a:r>
              <a:rPr b="0" i="0" lang="ar-MA" sz="2400" u="none" cap="none" strike="noStrike">
                <a:solidFill>
                  <a:schemeClr val="dk1"/>
                </a:solidFill>
                <a:latin typeface="Calibri"/>
                <a:ea typeface="Calibri"/>
                <a:cs typeface="Calibri"/>
                <a:sym typeface="Calibri"/>
              </a:rPr>
              <a:t>– </a:t>
            </a:r>
            <a:r>
              <a:rPr b="0" i="0" lang="ar-MA" sz="2400" u="none" cap="none" strike="noStrike">
                <a:solidFill>
                  <a:schemeClr val="accent6"/>
                </a:solidFill>
                <a:latin typeface="Calibri"/>
                <a:ea typeface="Calibri"/>
                <a:cs typeface="Calibri"/>
                <a:sym typeface="Calibri"/>
              </a:rPr>
              <a:t>سَتَتَمَكَّنُ</a:t>
            </a:r>
            <a:r>
              <a:rPr b="0" i="0" lang="ar-MA" sz="2400" u="none" cap="none" strike="noStrike">
                <a:solidFill>
                  <a:schemeClr val="dk1"/>
                </a:solidFill>
                <a:latin typeface="Calibri"/>
                <a:ea typeface="Calibri"/>
                <a:cs typeface="Calibri"/>
                <a:sym typeface="Calibri"/>
              </a:rPr>
              <a:t> – </a:t>
            </a:r>
            <a:r>
              <a:rPr b="0" i="0" lang="ar-MA" sz="2400" u="none" cap="none" strike="noStrike">
                <a:solidFill>
                  <a:schemeClr val="accent6"/>
                </a:solidFill>
                <a:latin typeface="Calibri"/>
                <a:ea typeface="Calibri"/>
                <a:cs typeface="Calibri"/>
                <a:sym typeface="Calibri"/>
              </a:rPr>
              <a:t>كُلَّمَا</a:t>
            </a:r>
            <a:r>
              <a:rPr b="0" i="0" lang="ar-MA" sz="2400" u="none" cap="none" strike="noStrike">
                <a:solidFill>
                  <a:schemeClr val="dk1"/>
                </a:solidFill>
                <a:latin typeface="Calibri"/>
                <a:ea typeface="Calibri"/>
                <a:cs typeface="Calibri"/>
                <a:sym typeface="Calibri"/>
              </a:rPr>
              <a:t> – </a:t>
            </a:r>
            <a:r>
              <a:rPr b="0" i="0" lang="ar-MA" sz="2400" u="none" cap="none" strike="noStrike">
                <a:solidFill>
                  <a:schemeClr val="accent6"/>
                </a:solidFill>
                <a:latin typeface="Calibri"/>
                <a:ea typeface="Calibri"/>
                <a:cs typeface="Calibri"/>
                <a:sym typeface="Calibri"/>
              </a:rPr>
              <a:t>تُنظِّمْ</a:t>
            </a:r>
            <a:r>
              <a:rPr b="0" i="0" lang="ar-MA" sz="2400" u="none" cap="none" strike="noStrike">
                <a:solidFill>
                  <a:schemeClr val="dk1"/>
                </a:solidFill>
                <a:latin typeface="Calibri"/>
                <a:ea typeface="Calibri"/>
                <a:cs typeface="Calibri"/>
                <a:sym typeface="Calibri"/>
              </a:rPr>
              <a:t> – قُمْتِ </a:t>
            </a:r>
            <a:endParaRPr b="0" i="0" sz="1600" u="none" cap="none" strike="noStrike">
              <a:solidFill>
                <a:schemeClr val="dk1"/>
              </a:solidFill>
              <a:latin typeface="Calibri"/>
              <a:ea typeface="Calibri"/>
              <a:cs typeface="Calibri"/>
              <a:sym typeface="Calibri"/>
            </a:endParaRPr>
          </a:p>
        </p:txBody>
      </p:sp>
      <p:sp>
        <p:nvSpPr>
          <p:cNvPr id="1115" name="Google Shape;1115;p109"/>
          <p:cNvSpPr/>
          <p:nvPr/>
        </p:nvSpPr>
        <p:spPr>
          <a:xfrm>
            <a:off x="9269730" y="4872758"/>
            <a:ext cx="1127760" cy="52322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ar-MA" sz="2400" u="none" cap="none" strike="noStrike">
                <a:solidFill>
                  <a:srgbClr val="FF0000"/>
                </a:solidFill>
                <a:latin typeface="Calibri"/>
                <a:ea typeface="Calibri"/>
                <a:cs typeface="Calibri"/>
                <a:sym typeface="Calibri"/>
              </a:rPr>
              <a:t>تُنظِّمْ</a:t>
            </a:r>
            <a:endParaRPr b="0" i="0" sz="1400" u="none" cap="none" strike="noStrike">
              <a:solidFill>
                <a:srgbClr val="FF0000"/>
              </a:solidFill>
              <a:latin typeface="Arial"/>
              <a:ea typeface="Arial"/>
              <a:cs typeface="Arial"/>
              <a:sym typeface="Arial"/>
            </a:endParaRPr>
          </a:p>
        </p:txBody>
      </p:sp>
      <p:sp>
        <p:nvSpPr>
          <p:cNvPr id="1116" name="Google Shape;1116;p109"/>
          <p:cNvSpPr/>
          <p:nvPr/>
        </p:nvSpPr>
        <p:spPr>
          <a:xfrm>
            <a:off x="5886450" y="4087898"/>
            <a:ext cx="1127760" cy="52322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ar-MA" sz="2400" u="none" cap="none" strike="noStrike">
                <a:solidFill>
                  <a:srgbClr val="FF0000"/>
                </a:solidFill>
                <a:latin typeface="Calibri"/>
                <a:ea typeface="Calibri"/>
                <a:cs typeface="Calibri"/>
                <a:sym typeface="Calibri"/>
              </a:rPr>
              <a:t>سَتَتَمَكَّنُ</a:t>
            </a:r>
            <a:endParaRPr b="0" i="0" sz="1400" u="none" cap="none" strike="noStrike">
              <a:solidFill>
                <a:srgbClr val="FF0000"/>
              </a:solidFill>
              <a:latin typeface="Arial"/>
              <a:ea typeface="Arial"/>
              <a:cs typeface="Arial"/>
              <a:sym typeface="Arial"/>
            </a:endParaRPr>
          </a:p>
        </p:txBody>
      </p:sp>
      <p:sp>
        <p:nvSpPr>
          <p:cNvPr id="1117" name="Google Shape;1117;p109"/>
          <p:cNvSpPr/>
          <p:nvPr/>
        </p:nvSpPr>
        <p:spPr>
          <a:xfrm>
            <a:off x="10138410" y="5595857"/>
            <a:ext cx="1127760" cy="52322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ar-MA" sz="2400" u="none" cap="none" strike="noStrike">
                <a:solidFill>
                  <a:srgbClr val="FF0000"/>
                </a:solidFill>
                <a:latin typeface="Calibri"/>
                <a:ea typeface="Calibri"/>
                <a:cs typeface="Calibri"/>
                <a:sym typeface="Calibri"/>
              </a:rPr>
              <a:t>كُلَّما</a:t>
            </a:r>
            <a:endParaRPr b="0" i="0" sz="1400" u="none" cap="none" strike="noStrike">
              <a:solidFill>
                <a:srgbClr val="FF0000"/>
              </a:solidFill>
              <a:latin typeface="Arial"/>
              <a:ea typeface="Arial"/>
              <a:cs typeface="Arial"/>
              <a:sym typeface="Arial"/>
            </a:endParaRPr>
          </a:p>
        </p:txBody>
      </p:sp>
      <p:sp>
        <p:nvSpPr>
          <p:cNvPr id="1118" name="Google Shape;1118;p109"/>
          <p:cNvSpPr/>
          <p:nvPr/>
        </p:nvSpPr>
        <p:spPr>
          <a:xfrm>
            <a:off x="5227320" y="3383310"/>
            <a:ext cx="1394460" cy="52322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ar-MA" sz="2400" u="none" cap="none" strike="noStrike">
                <a:solidFill>
                  <a:srgbClr val="FF0000"/>
                </a:solidFill>
                <a:latin typeface="Calibri"/>
                <a:ea typeface="Calibri"/>
                <a:cs typeface="Calibri"/>
                <a:sym typeface="Calibri"/>
              </a:rPr>
              <a:t>فَسَتَتَعَلَّم</a:t>
            </a:r>
            <a:endParaRPr b="0" i="0" sz="1400" u="none" cap="none" strike="noStrike">
              <a:solidFill>
                <a:srgbClr val="FF0000"/>
              </a:solidFill>
              <a:latin typeface="Arial"/>
              <a:ea typeface="Arial"/>
              <a:cs typeface="Arial"/>
              <a:sym typeface="Arial"/>
            </a:endParaRPr>
          </a:p>
        </p:txBody>
      </p:sp>
      <p:sp>
        <p:nvSpPr>
          <p:cNvPr id="1119" name="Google Shape;1119;p109"/>
          <p:cNvSpPr/>
          <p:nvPr/>
        </p:nvSpPr>
        <p:spPr>
          <a:xfrm>
            <a:off x="9711690" y="2662630"/>
            <a:ext cx="1127760" cy="52322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ar-MA" sz="2400" u="none" cap="none" strike="noStrike">
                <a:solidFill>
                  <a:srgbClr val="FF0000"/>
                </a:solidFill>
                <a:latin typeface="Calibri"/>
                <a:ea typeface="Calibri"/>
                <a:cs typeface="Calibri"/>
                <a:sym typeface="Calibri"/>
              </a:rPr>
              <a:t> يَسْتَخْدِمْ </a:t>
            </a:r>
            <a:endParaRPr b="0" i="0" sz="1400" u="none" cap="none" strike="noStrike">
              <a:solidFill>
                <a:srgbClr val="FF0000"/>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BC145"/>
            </a:gs>
            <a:gs pos="2000">
              <a:srgbClr val="8BC145"/>
            </a:gs>
            <a:gs pos="74000">
              <a:srgbClr val="FFFFFF"/>
            </a:gs>
            <a:gs pos="91000">
              <a:srgbClr val="8BC145"/>
            </a:gs>
            <a:gs pos="100000">
              <a:srgbClr val="8BC145"/>
            </a:gs>
          </a:gsLst>
          <a:path path="circle">
            <a:fillToRect b="50%" l="50%" r="50%" t="50%"/>
          </a:path>
          <a:tileRect/>
        </a:gradFill>
      </p:bgPr>
    </p:bg>
    <p:spTree>
      <p:nvGrpSpPr>
        <p:cNvPr id="1123" name="Shape 1123"/>
        <p:cNvGrpSpPr/>
        <p:nvPr/>
      </p:nvGrpSpPr>
      <p:grpSpPr>
        <a:xfrm>
          <a:off x="0" y="0"/>
          <a:ext cx="0" cy="0"/>
          <a:chOff x="0" y="0"/>
          <a:chExt cx="0" cy="0"/>
        </a:xfrm>
      </p:grpSpPr>
      <p:grpSp>
        <p:nvGrpSpPr>
          <p:cNvPr id="1124" name="Google Shape;1124;p45"/>
          <p:cNvGrpSpPr/>
          <p:nvPr/>
        </p:nvGrpSpPr>
        <p:grpSpPr>
          <a:xfrm>
            <a:off x="812159" y="829917"/>
            <a:ext cx="10567685" cy="5198169"/>
            <a:chOff x="2184400" y="1402025"/>
            <a:chExt cx="7823200" cy="4942038"/>
          </a:xfrm>
        </p:grpSpPr>
        <p:sp>
          <p:nvSpPr>
            <p:cNvPr id="1125" name="Google Shape;1125;p45"/>
            <p:cNvSpPr/>
            <p:nvPr/>
          </p:nvSpPr>
          <p:spPr>
            <a:xfrm>
              <a:off x="2184400" y="1402025"/>
              <a:ext cx="7823200" cy="4942038"/>
            </a:xfrm>
            <a:prstGeom prst="roundRect">
              <a:avLst>
                <a:gd fmla="val 2665" name="adj"/>
              </a:avLst>
            </a:prstGeom>
            <a:solidFill>
              <a:srgbClr val="8BC145"/>
            </a:solidFill>
            <a:ln cap="flat" cmpd="sng" w="19050">
              <a:solidFill>
                <a:srgbClr val="8BC145"/>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1126" name="Google Shape;1126;p45"/>
            <p:cNvSpPr/>
            <p:nvPr/>
          </p:nvSpPr>
          <p:spPr>
            <a:xfrm>
              <a:off x="2284184" y="1499311"/>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000"/>
                <a:buFont typeface="Arial"/>
                <a:buNone/>
              </a:pPr>
              <a:r>
                <a:t/>
              </a:r>
              <a:endParaRPr b="1" i="0" sz="4000" u="none" cap="none" strike="noStrike">
                <a:solidFill>
                  <a:srgbClr val="000000"/>
                </a:solidFill>
                <a:latin typeface="Calibri"/>
                <a:ea typeface="Calibri"/>
                <a:cs typeface="Calibri"/>
                <a:sym typeface="Calibri"/>
              </a:endParaRPr>
            </a:p>
            <a:p>
              <a:pPr indent="0" lvl="0" marL="0" marR="0" rtl="1" algn="ctr">
                <a:lnSpc>
                  <a:spcPct val="100000"/>
                </a:lnSpc>
                <a:spcBef>
                  <a:spcPts val="0"/>
                </a:spcBef>
                <a:spcAft>
                  <a:spcPts val="0"/>
                </a:spcAft>
                <a:buClr>
                  <a:srgbClr val="92D050"/>
                </a:buClr>
                <a:buSzPts val="4400"/>
                <a:buFont typeface="Calibri"/>
                <a:buNone/>
              </a:pPr>
              <a:r>
                <a:rPr b="1" i="0" lang="ar-MA" sz="4400" u="none" cap="none" strike="noStrike">
                  <a:solidFill>
                    <a:srgbClr val="92D050"/>
                  </a:solidFill>
                  <a:latin typeface="Calibri"/>
                  <a:ea typeface="Calibri"/>
                  <a:cs typeface="Calibri"/>
                  <a:sym typeface="Calibri"/>
                </a:rPr>
                <a:t> الممارسة المستقلة</a:t>
              </a:r>
              <a:endParaRPr b="1" i="0" sz="4400" u="none" cap="none" strike="noStrike">
                <a:solidFill>
                  <a:srgbClr val="92D050"/>
                </a:solidFill>
                <a:latin typeface="Calibri"/>
                <a:ea typeface="Calibri"/>
                <a:cs typeface="Calibri"/>
                <a:sym typeface="Calibri"/>
              </a:endParaRPr>
            </a:p>
          </p:txBody>
        </p:sp>
      </p:grpSp>
      <p:grpSp>
        <p:nvGrpSpPr>
          <p:cNvPr id="1127" name="Google Shape;1127;p45"/>
          <p:cNvGrpSpPr/>
          <p:nvPr/>
        </p:nvGrpSpPr>
        <p:grpSpPr>
          <a:xfrm>
            <a:off x="8664315" y="5002108"/>
            <a:ext cx="2351651" cy="708937"/>
            <a:chOff x="8664315" y="5002108"/>
            <a:chExt cx="2351650" cy="708937"/>
          </a:xfrm>
        </p:grpSpPr>
        <p:sp>
          <p:nvSpPr>
            <p:cNvPr id="1128" name="Google Shape;1128;p45"/>
            <p:cNvSpPr/>
            <p:nvPr/>
          </p:nvSpPr>
          <p:spPr>
            <a:xfrm>
              <a:off x="10366087" y="5002108"/>
              <a:ext cx="649878" cy="649879"/>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1129" name="Google Shape;1129;p45"/>
            <p:cNvSpPr/>
            <p:nvPr/>
          </p:nvSpPr>
          <p:spPr>
            <a:xfrm>
              <a:off x="8664315" y="5060928"/>
              <a:ext cx="1701771"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3600"/>
                <a:buFont typeface="Calibri"/>
                <a:buNone/>
              </a:pPr>
              <a:r>
                <a:rPr b="1" i="0" lang="ar-MA" sz="3600" u="none" cap="none" strike="noStrike">
                  <a:solidFill>
                    <a:srgbClr val="000000"/>
                  </a:solidFill>
                  <a:latin typeface="Calibri"/>
                  <a:ea typeface="Calibri"/>
                  <a:cs typeface="Calibri"/>
                  <a:sym typeface="Calibri"/>
                </a:rPr>
                <a:t>3 دقائق</a:t>
              </a:r>
              <a:endParaRPr b="0" i="0" sz="1400" u="none" cap="none" strike="noStrike">
                <a:solidFill>
                  <a:srgbClr val="000000"/>
                </a:solidFill>
                <a:latin typeface="Arial"/>
                <a:ea typeface="Arial"/>
                <a:cs typeface="Arial"/>
                <a:sym typeface="Arial"/>
              </a:endParaRPr>
            </a:p>
          </p:txBody>
        </p:sp>
      </p:grpSp>
      <p:pic>
        <p:nvPicPr>
          <p:cNvPr id="1130" name="Google Shape;1130;p45"/>
          <p:cNvPicPr preferRelativeResize="0"/>
          <p:nvPr/>
        </p:nvPicPr>
        <p:blipFill rotWithShape="1">
          <a:blip r:embed="rId4">
            <a:alphaModFix/>
          </a:blip>
          <a:srcRect b="0" l="0" r="0" t="0"/>
          <a:stretch/>
        </p:blipFill>
        <p:spPr>
          <a:xfrm>
            <a:off x="4960599" y="1158197"/>
            <a:ext cx="2270803" cy="2270803"/>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4" name="Shape 1134"/>
        <p:cNvGrpSpPr/>
        <p:nvPr/>
      </p:nvGrpSpPr>
      <p:grpSpPr>
        <a:xfrm>
          <a:off x="0" y="0"/>
          <a:ext cx="0" cy="0"/>
          <a:chOff x="0" y="0"/>
          <a:chExt cx="0" cy="0"/>
        </a:xfrm>
      </p:grpSpPr>
      <p:sp>
        <p:nvSpPr>
          <p:cNvPr id="1135" name="Google Shape;1135;p46"/>
          <p:cNvSpPr txBox="1"/>
          <p:nvPr>
            <p:ph type="title"/>
          </p:nvPr>
        </p:nvSpPr>
        <p:spPr>
          <a:xfrm>
            <a:off x="920316" y="116400"/>
            <a:ext cx="10529279" cy="473924"/>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أَقْرَأُ ݴلوَضْعيّةَ بِتَمعّنٍ، وَأنْجِزُ ݴلْمَطلوبَ </a:t>
            </a:r>
            <a:r>
              <a:rPr lang="ar-MA">
                <a:solidFill>
                  <a:srgbClr val="595959"/>
                </a:solidFill>
                <a:highlight>
                  <a:srgbClr val="FFFF00"/>
                </a:highlight>
              </a:rPr>
              <a:t>بمفردي</a:t>
            </a:r>
            <a:r>
              <a:rPr lang="ar-MA"/>
              <a:t>، مراعيا معايير النجاح رفقته (الكراسة، ص: 39)</a:t>
            </a:r>
            <a:endParaRPr/>
          </a:p>
        </p:txBody>
      </p:sp>
      <p:pic>
        <p:nvPicPr>
          <p:cNvPr descr="Image générée" id="1136" name="Google Shape;1136;p46"/>
          <p:cNvPicPr preferRelativeResize="0"/>
          <p:nvPr/>
        </p:nvPicPr>
        <p:blipFill rotWithShape="1">
          <a:blip r:embed="rId3">
            <a:alphaModFix/>
          </a:blip>
          <a:srcRect b="41629" l="3381" r="70997" t="42118"/>
          <a:stretch/>
        </p:blipFill>
        <p:spPr>
          <a:xfrm>
            <a:off x="218921" y="63476"/>
            <a:ext cx="498102" cy="473924"/>
          </a:xfrm>
          <a:prstGeom prst="rect">
            <a:avLst/>
          </a:prstGeom>
          <a:noFill/>
          <a:ln>
            <a:noFill/>
          </a:ln>
        </p:spPr>
      </p:pic>
      <p:sp>
        <p:nvSpPr>
          <p:cNvPr id="1137" name="Google Shape;1137;p46"/>
          <p:cNvSpPr txBox="1"/>
          <p:nvPr/>
        </p:nvSpPr>
        <p:spPr>
          <a:xfrm>
            <a:off x="920317" y="1604731"/>
            <a:ext cx="10529278" cy="3123892"/>
          </a:xfrm>
          <a:prstGeom prst="rect">
            <a:avLst/>
          </a:prstGeom>
          <a:solidFill>
            <a:schemeClr val="lt1"/>
          </a:solidFill>
          <a:ln cap="flat" cmpd="sng" w="381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215900" lvl="0" marL="0" marR="0" rtl="1" algn="just">
              <a:lnSpc>
                <a:spcPct val="150000"/>
              </a:lnSpc>
              <a:spcBef>
                <a:spcPts val="0"/>
              </a:spcBef>
              <a:spcAft>
                <a:spcPts val="0"/>
              </a:spcAft>
              <a:buClr>
                <a:srgbClr val="000000"/>
              </a:buClr>
              <a:buSzPts val="2400"/>
              <a:buFont typeface="Calibri"/>
              <a:buNone/>
            </a:pPr>
            <a:r>
              <a:rPr b="0" i="0" lang="ar-MA" sz="2400" u="none" cap="none" strike="noStrike">
                <a:solidFill>
                  <a:srgbClr val="000000"/>
                </a:solidFill>
                <a:latin typeface="Calibri"/>
                <a:ea typeface="Calibri"/>
                <a:cs typeface="Calibri"/>
                <a:sym typeface="Calibri"/>
              </a:rPr>
              <a:t>فطَلَبَ مِنْك مُنَسِّقُ (ة) نادي أَصْدِقاءِ الْمَكْتَبَةِ وَضْعَ أَرْبَعِ احْتِمالاتٍ لِنَجاحِ خُطَّةِ تَجْهِيزِ مَكْتَبَةِ الْقِسْمِ بِمائَةِ كِتابٍ. صُغْ أَرْبَعَ عِباراتٍ تَتَوَقَّعُ فِيهَا نَتِيجَةَ كُلِّ مُقْتَرَحٍ مُوَظِّفاً أُسْلُوبَ الشَّرْطِ بِأَدَوَاتِ شَرْطٍ مُخْتَلِفَةٍ:</a:t>
            </a:r>
            <a:endParaRPr b="0" i="0" sz="1400" u="none" cap="none" strike="noStrike">
              <a:solidFill>
                <a:srgbClr val="000000"/>
              </a:solidFill>
              <a:latin typeface="Calibri"/>
              <a:ea typeface="Calibri"/>
              <a:cs typeface="Calibri"/>
              <a:sym typeface="Calibri"/>
            </a:endParaRPr>
          </a:p>
          <a:p>
            <a:pPr indent="-342900" lvl="0" marL="342900" marR="0" rtl="1" algn="r">
              <a:lnSpc>
                <a:spcPct val="250000"/>
              </a:lnSpc>
              <a:spcBef>
                <a:spcPts val="0"/>
              </a:spcBef>
              <a:spcAft>
                <a:spcPts val="0"/>
              </a:spcAft>
              <a:buClr>
                <a:srgbClr val="000000"/>
              </a:buClr>
              <a:buSzPts val="1400"/>
              <a:buFont typeface="Noto Sans Symbols"/>
              <a:buChar char="❑"/>
            </a:pPr>
            <a:r>
              <a:rPr b="0" i="0" lang="ar-MA" sz="1400" u="none" cap="none" strike="noStrike">
                <a:solidFill>
                  <a:srgbClr val="000000"/>
                </a:solidFill>
                <a:latin typeface="Calibri"/>
                <a:ea typeface="Calibri"/>
                <a:cs typeface="Calibri"/>
                <a:sym typeface="Calibri"/>
              </a:rPr>
              <a:t>................................................................................................................................................................................................................................</a:t>
            </a:r>
            <a:endParaRPr/>
          </a:p>
          <a:p>
            <a:pPr indent="-342900" lvl="0" marL="342900" marR="0" rtl="1" algn="r">
              <a:lnSpc>
                <a:spcPct val="250000"/>
              </a:lnSpc>
              <a:spcBef>
                <a:spcPts val="0"/>
              </a:spcBef>
              <a:spcAft>
                <a:spcPts val="0"/>
              </a:spcAft>
              <a:buClr>
                <a:srgbClr val="000000"/>
              </a:buClr>
              <a:buSzPts val="1200"/>
              <a:buFont typeface="Noto Sans Symbols"/>
              <a:buChar char="❑"/>
            </a:pPr>
            <a:r>
              <a:rPr b="1" i="0" lang="ar-MA" sz="1200" u="none" cap="none" strike="noStrike">
                <a:solidFill>
                  <a:srgbClr val="000000"/>
                </a:solidFill>
                <a:latin typeface="Calibri"/>
                <a:ea typeface="Calibri"/>
                <a:cs typeface="Calibri"/>
                <a:sym typeface="Calibri"/>
              </a:rPr>
              <a:t>.................................................................................................................................................................................................................................................</a:t>
            </a:r>
            <a:endParaRPr/>
          </a:p>
          <a:p>
            <a:pPr indent="-342900" lvl="0" marL="342900" marR="0" rtl="1" algn="r">
              <a:lnSpc>
                <a:spcPct val="250000"/>
              </a:lnSpc>
              <a:spcBef>
                <a:spcPts val="0"/>
              </a:spcBef>
              <a:spcAft>
                <a:spcPts val="0"/>
              </a:spcAft>
              <a:buClr>
                <a:srgbClr val="000000"/>
              </a:buClr>
              <a:buSzPts val="1200"/>
              <a:buFont typeface="Noto Sans Symbols"/>
              <a:buChar char="❑"/>
            </a:pPr>
            <a:r>
              <a:rPr b="1" i="0" lang="ar-MA" sz="1200" u="none" cap="none" strike="noStrike">
                <a:solidFill>
                  <a:srgbClr val="000000"/>
                </a:solidFill>
                <a:latin typeface="Calibri"/>
                <a:ea typeface="Calibri"/>
                <a:cs typeface="Calibri"/>
                <a:sym typeface="Calibri"/>
              </a:rPr>
              <a:t>.................................................................................................................................................................................................................................................</a:t>
            </a:r>
            <a:endParaRPr/>
          </a:p>
          <a:p>
            <a:pPr indent="-342900" lvl="0" marL="342900" marR="0" rtl="1" algn="r">
              <a:lnSpc>
                <a:spcPct val="250000"/>
              </a:lnSpc>
              <a:spcBef>
                <a:spcPts val="0"/>
              </a:spcBef>
              <a:spcAft>
                <a:spcPts val="0"/>
              </a:spcAft>
              <a:buClr>
                <a:srgbClr val="000000"/>
              </a:buClr>
              <a:buSzPts val="1200"/>
              <a:buFont typeface="Noto Sans Symbols"/>
              <a:buChar char="❑"/>
            </a:pPr>
            <a:r>
              <a:rPr b="1" i="0" lang="ar-MA" sz="1200" u="none" cap="none" strike="noStrike">
                <a:solidFill>
                  <a:srgbClr val="000000"/>
                </a:solidFill>
                <a:latin typeface="Calibri"/>
                <a:ea typeface="Calibri"/>
                <a:cs typeface="Calibri"/>
                <a:sym typeface="Calibri"/>
              </a:rPr>
              <a:t>..................................................................................................................................................................................................................................................</a:t>
            </a:r>
            <a:endParaRPr/>
          </a:p>
        </p:txBody>
      </p:sp>
      <p:sp>
        <p:nvSpPr>
          <p:cNvPr id="1138" name="Google Shape;1138;p46"/>
          <p:cNvSpPr txBox="1"/>
          <p:nvPr/>
        </p:nvSpPr>
        <p:spPr>
          <a:xfrm>
            <a:off x="867241" y="537400"/>
            <a:ext cx="10625843" cy="646331"/>
          </a:xfrm>
          <a:prstGeom prst="rect">
            <a:avLst/>
          </a:prstGeom>
          <a:noFill/>
          <a:ln>
            <a:noFill/>
          </a:ln>
        </p:spPr>
        <p:txBody>
          <a:bodyPr anchorCtr="0" anchor="t" bIns="0" lIns="0" spcFirstLastPara="1" rIns="0" wrap="square" tIns="0">
            <a:spAutoFit/>
          </a:bodyPr>
          <a:lstStyle/>
          <a:p>
            <a:pPr indent="0" lvl="0" marL="0" marR="0" rtl="1" algn="r">
              <a:lnSpc>
                <a:spcPct val="100000"/>
              </a:lnSpc>
              <a:spcBef>
                <a:spcPts val="0"/>
              </a:spcBef>
              <a:spcAft>
                <a:spcPts val="0"/>
              </a:spcAft>
              <a:buClr>
                <a:srgbClr val="BFBFBF"/>
              </a:buClr>
              <a:buSzPts val="1400"/>
              <a:buFont typeface="Arial"/>
              <a:buNone/>
            </a:pPr>
            <a:r>
              <a:rPr b="0" i="0" lang="ar-MA" sz="1400" u="none" cap="none" strike="noStrike">
                <a:solidFill>
                  <a:srgbClr val="BFBFBF"/>
                </a:solidFill>
                <a:latin typeface="Calibri"/>
                <a:ea typeface="Calibri"/>
                <a:cs typeface="Calibri"/>
                <a:sym typeface="Calibri"/>
              </a:rPr>
              <a:t>يدعو المدرس كل متعلم (ة) إلى الانطلاق من الوضعية لصياغة أَرْبَع عِباراتٍ تتوقع فيها نتيجة كل مقترح لنجاح خطة تجهيز مكتبة القسم، مُوَظِّفاً أسلوب الشرط بأدوات مختلفة، مع التصريح بسيرورة الإنجاز، يتتبع إنجازات المتعلمين، ويركز على العينة التي تحتاج إلى الدعم والإسناد، يتأكد من فهمهم للمطلوب، ويذكرهم بالخطوات اللازم اتباعها للوصول إلى الجواب الصحيح، ويحفزهم على الإنجاز، مع التنبيه على الأخطاء الشائعة، وتعزيز الإجابات الصحيحة. وتقديم التغذية الراجعة اللازمة</a:t>
            </a:r>
            <a:endParaRPr b="0" i="0" sz="1400" u="none" cap="none" strike="noStrike">
              <a:solidFill>
                <a:srgbClr val="000000"/>
              </a:solidFill>
              <a:latin typeface="Arial"/>
              <a:ea typeface="Arial"/>
              <a:cs typeface="Arial"/>
              <a:sym typeface="Arial"/>
            </a:endParaRPr>
          </a:p>
        </p:txBody>
      </p:sp>
      <p:graphicFrame>
        <p:nvGraphicFramePr>
          <p:cNvPr id="1139" name="Google Shape;1139;p46"/>
          <p:cNvGraphicFramePr/>
          <p:nvPr/>
        </p:nvGraphicFramePr>
        <p:xfrm>
          <a:off x="3262368" y="4869345"/>
          <a:ext cx="3000000" cy="3000000"/>
        </p:xfrm>
        <a:graphic>
          <a:graphicData uri="http://schemas.openxmlformats.org/drawingml/2006/table">
            <a:tbl>
              <a:tblPr>
                <a:noFill/>
                <a:tableStyleId>{4246A1FA-7CBE-49A5-A091-8D4115F2C229}</a:tableStyleId>
              </a:tblPr>
              <a:tblGrid>
                <a:gridCol w="567050"/>
                <a:gridCol w="629275"/>
                <a:gridCol w="514975"/>
                <a:gridCol w="4860300"/>
              </a:tblGrid>
              <a:tr h="254625">
                <a:tc>
                  <a:txBody>
                    <a:bodyPr/>
                    <a:lstStyle/>
                    <a:p>
                      <a:pPr indent="0" lvl="0" marL="0" marR="0" rtl="0" algn="ctr">
                        <a:lnSpc>
                          <a:spcPct val="107000"/>
                        </a:lnSpc>
                        <a:spcBef>
                          <a:spcPts val="0"/>
                        </a:spcBef>
                        <a:spcAft>
                          <a:spcPts val="0"/>
                        </a:spcAft>
                        <a:buClr>
                          <a:srgbClr val="000000"/>
                        </a:buClr>
                        <a:buSzPts val="1600"/>
                        <a:buFont typeface="Arial"/>
                        <a:buNone/>
                      </a:pPr>
                      <a:r>
                        <a:rPr b="1" lang="ar-MA" sz="1600" u="none" cap="none" strike="noStrike">
                          <a:solidFill>
                            <a:srgbClr val="002060"/>
                          </a:solidFill>
                          <a:latin typeface="Calibri"/>
                          <a:ea typeface="Calibri"/>
                          <a:cs typeface="Calibri"/>
                          <a:sym typeface="Calibri"/>
                        </a:rPr>
                        <a:t>لا</a:t>
                      </a:r>
                      <a:endParaRPr sz="1100" u="none" cap="none" strike="noStrike">
                        <a:latin typeface="Calibri"/>
                        <a:ea typeface="Calibri"/>
                        <a:cs typeface="Calibri"/>
                        <a:sym typeface="Calibri"/>
                      </a:endParaRPr>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1600"/>
                        <a:buFont typeface="Arial"/>
                        <a:buNone/>
                      </a:pPr>
                      <a:r>
                        <a:rPr b="1" lang="ar-MA" sz="1600" u="none" cap="none" strike="noStrike">
                          <a:solidFill>
                            <a:srgbClr val="002060"/>
                          </a:solidFill>
                          <a:latin typeface="Calibri"/>
                          <a:ea typeface="Calibri"/>
                          <a:cs typeface="Calibri"/>
                          <a:sym typeface="Calibri"/>
                        </a:rPr>
                        <a:t>نسبيا</a:t>
                      </a:r>
                      <a:endParaRPr sz="1100" u="none" cap="none" strike="noStrike">
                        <a:latin typeface="Calibri"/>
                        <a:ea typeface="Calibri"/>
                        <a:cs typeface="Calibri"/>
                        <a:sym typeface="Calibri"/>
                      </a:endParaRPr>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1600"/>
                        <a:buFont typeface="Arial"/>
                        <a:buNone/>
                      </a:pPr>
                      <a:r>
                        <a:rPr b="1" lang="ar-MA" sz="1600" u="none" cap="none" strike="noStrike">
                          <a:solidFill>
                            <a:srgbClr val="002060"/>
                          </a:solidFill>
                          <a:latin typeface="Calibri"/>
                          <a:ea typeface="Calibri"/>
                          <a:cs typeface="Calibri"/>
                          <a:sym typeface="Calibri"/>
                        </a:rPr>
                        <a:t>نعم</a:t>
                      </a:r>
                      <a:endParaRPr sz="1100" u="none" cap="none" strike="noStrike">
                        <a:latin typeface="Calibri"/>
                        <a:ea typeface="Calibri"/>
                        <a:cs typeface="Calibri"/>
                        <a:sym typeface="Calibri"/>
                      </a:endParaRPr>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1600"/>
                        <a:buFont typeface="Arial"/>
                        <a:buNone/>
                      </a:pPr>
                      <a:r>
                        <a:rPr b="1" lang="ar-MA" sz="1600" u="none" cap="none" strike="noStrike">
                          <a:solidFill>
                            <a:srgbClr val="002060"/>
                          </a:solidFill>
                          <a:latin typeface="Calibri"/>
                          <a:ea typeface="Calibri"/>
                          <a:cs typeface="Calibri"/>
                          <a:sym typeface="Calibri"/>
                        </a:rPr>
                        <a:t>معايير النجاح</a:t>
                      </a:r>
                      <a:endParaRPr sz="1100" u="none" cap="none" strike="noStrike">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34000">
                <a:tc>
                  <a:txBody>
                    <a:bodyPr/>
                    <a:lstStyle/>
                    <a:p>
                      <a:pPr indent="0" lvl="0" marL="0" marR="0" rtl="0" algn="l">
                        <a:lnSpc>
                          <a:spcPct val="107000"/>
                        </a:lnSpc>
                        <a:spcBef>
                          <a:spcPts val="0"/>
                        </a:spcBef>
                        <a:spcAft>
                          <a:spcPts val="0"/>
                        </a:spcAft>
                        <a:buClr>
                          <a:srgbClr val="000000"/>
                        </a:buClr>
                        <a:buSzPts val="1100"/>
                        <a:buFont typeface="Arial"/>
                        <a:buNone/>
                      </a:pPr>
                      <a:r>
                        <a:t/>
                      </a:r>
                      <a:endParaRPr sz="1100" u="none" cap="none" strike="noStrike">
                        <a:latin typeface="Calibri"/>
                        <a:ea typeface="Calibri"/>
                        <a:cs typeface="Calibri"/>
                        <a:sym typeface="Calibri"/>
                      </a:endParaRPr>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1100"/>
                        <a:buFont typeface="Arial"/>
                        <a:buNone/>
                      </a:pPr>
                      <a:r>
                        <a:t/>
                      </a:r>
                      <a:endParaRPr sz="1100" u="none" cap="none" strike="noStrike">
                        <a:latin typeface="Calibri"/>
                        <a:ea typeface="Calibri"/>
                        <a:cs typeface="Calibri"/>
                        <a:sym typeface="Calibri"/>
                      </a:endParaRPr>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1100"/>
                        <a:buFont typeface="Arial"/>
                        <a:buNone/>
                      </a:pPr>
                      <a:r>
                        <a:t/>
                      </a:r>
                      <a:endParaRPr sz="1100" u="none" cap="none" strike="noStrike">
                        <a:latin typeface="Calibri"/>
                        <a:ea typeface="Calibri"/>
                        <a:cs typeface="Calibri"/>
                        <a:sym typeface="Calibri"/>
                      </a:endParaRPr>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7000"/>
                        </a:lnSpc>
                        <a:spcBef>
                          <a:spcPts val="0"/>
                        </a:spcBef>
                        <a:spcAft>
                          <a:spcPts val="0"/>
                        </a:spcAft>
                        <a:buClr>
                          <a:srgbClr val="000000"/>
                        </a:buClr>
                        <a:buSzPts val="1200"/>
                        <a:buFont typeface="Arial"/>
                        <a:buNone/>
                      </a:pPr>
                      <a:r>
                        <a:rPr b="1" lang="ar-MA" sz="1200" u="none" cap="none" strike="noStrike">
                          <a:solidFill>
                            <a:srgbClr val="002060"/>
                          </a:solidFill>
                          <a:latin typeface="Calibri"/>
                          <a:ea typeface="Calibri"/>
                          <a:cs typeface="Calibri"/>
                          <a:sym typeface="Calibri"/>
                        </a:rPr>
                        <a:t>1- أنجزت المطلوب: أنتجت جملا شرطية وفق المطلوب </a:t>
                      </a:r>
                      <a:r>
                        <a:rPr lang="ar-MA" sz="1600" u="none" cap="none" strike="noStrike">
                          <a:solidFill>
                            <a:srgbClr val="002060"/>
                          </a:solidFill>
                          <a:latin typeface="Calibri"/>
                          <a:ea typeface="Calibri"/>
                          <a:cs typeface="Calibri"/>
                          <a:sym typeface="Calibri"/>
                        </a:rPr>
                        <a:t>(4 جمل شرطية)</a:t>
                      </a:r>
                      <a:endParaRPr sz="1100" u="none" cap="none" strike="noStrike">
                        <a:latin typeface="Calibri"/>
                        <a:ea typeface="Calibri"/>
                        <a:cs typeface="Calibri"/>
                        <a:sym typeface="Calibri"/>
                      </a:endParaRPr>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34000">
                <a:tc>
                  <a:txBody>
                    <a:bodyPr/>
                    <a:lstStyle/>
                    <a:p>
                      <a:pPr indent="0" lvl="0" marL="0" marR="0" rtl="0" algn="l">
                        <a:lnSpc>
                          <a:spcPct val="107000"/>
                        </a:lnSpc>
                        <a:spcBef>
                          <a:spcPts val="0"/>
                        </a:spcBef>
                        <a:spcAft>
                          <a:spcPts val="0"/>
                        </a:spcAft>
                        <a:buClr>
                          <a:srgbClr val="000000"/>
                        </a:buClr>
                        <a:buSzPts val="1100"/>
                        <a:buFont typeface="Arial"/>
                        <a:buNone/>
                      </a:pPr>
                      <a:r>
                        <a:t/>
                      </a:r>
                      <a:endParaRPr sz="1100" u="none" cap="none" strike="noStrike">
                        <a:latin typeface="Calibri"/>
                        <a:ea typeface="Calibri"/>
                        <a:cs typeface="Calibri"/>
                        <a:sym typeface="Calibri"/>
                      </a:endParaRPr>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1100"/>
                        <a:buFont typeface="Arial"/>
                        <a:buNone/>
                      </a:pPr>
                      <a:r>
                        <a:t/>
                      </a:r>
                      <a:endParaRPr sz="1100" u="none" cap="none" strike="noStrike">
                        <a:latin typeface="Calibri"/>
                        <a:ea typeface="Calibri"/>
                        <a:cs typeface="Calibri"/>
                        <a:sym typeface="Calibri"/>
                      </a:endParaRPr>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1100"/>
                        <a:buFont typeface="Arial"/>
                        <a:buNone/>
                      </a:pPr>
                      <a:r>
                        <a:t/>
                      </a:r>
                      <a:endParaRPr sz="1100" u="none" cap="none" strike="noStrike">
                        <a:latin typeface="Calibri"/>
                        <a:ea typeface="Calibri"/>
                        <a:cs typeface="Calibri"/>
                        <a:sym typeface="Calibri"/>
                      </a:endParaRPr>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7000"/>
                        </a:lnSpc>
                        <a:spcBef>
                          <a:spcPts val="0"/>
                        </a:spcBef>
                        <a:spcAft>
                          <a:spcPts val="0"/>
                        </a:spcAft>
                        <a:buClr>
                          <a:srgbClr val="000000"/>
                        </a:buClr>
                        <a:buSzPts val="1200"/>
                        <a:buFont typeface="Arial"/>
                        <a:buNone/>
                      </a:pPr>
                      <a:r>
                        <a:rPr b="1" lang="ar-MA" sz="1200" u="none" cap="none" strike="noStrike">
                          <a:solidFill>
                            <a:srgbClr val="002060"/>
                          </a:solidFill>
                          <a:latin typeface="Calibri"/>
                          <a:ea typeface="Calibri"/>
                          <a:cs typeface="Calibri"/>
                          <a:sym typeface="Calibri"/>
                        </a:rPr>
                        <a:t>2- استخدمت أدوات شرط مختلفة بشكل سليم.</a:t>
                      </a:r>
                      <a:endParaRPr sz="1100" u="none" cap="none" strike="noStrike">
                        <a:latin typeface="Calibri"/>
                        <a:ea typeface="Calibri"/>
                        <a:cs typeface="Calibri"/>
                        <a:sym typeface="Calibri"/>
                      </a:endParaRPr>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34000">
                <a:tc>
                  <a:txBody>
                    <a:bodyPr/>
                    <a:lstStyle/>
                    <a:p>
                      <a:pPr indent="0" lvl="0" marL="0" marR="0" rtl="0" algn="l">
                        <a:lnSpc>
                          <a:spcPct val="107000"/>
                        </a:lnSpc>
                        <a:spcBef>
                          <a:spcPts val="0"/>
                        </a:spcBef>
                        <a:spcAft>
                          <a:spcPts val="0"/>
                        </a:spcAft>
                        <a:buClr>
                          <a:srgbClr val="000000"/>
                        </a:buClr>
                        <a:buSzPts val="1100"/>
                        <a:buFont typeface="Arial"/>
                        <a:buNone/>
                      </a:pPr>
                      <a:r>
                        <a:t/>
                      </a:r>
                      <a:endParaRPr sz="1100" u="none" cap="none" strike="noStrike">
                        <a:latin typeface="Calibri"/>
                        <a:ea typeface="Calibri"/>
                        <a:cs typeface="Calibri"/>
                        <a:sym typeface="Calibri"/>
                      </a:endParaRPr>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1100"/>
                        <a:buFont typeface="Arial"/>
                        <a:buNone/>
                      </a:pPr>
                      <a:r>
                        <a:t/>
                      </a:r>
                      <a:endParaRPr sz="1100" u="none" cap="none" strike="noStrike">
                        <a:latin typeface="Calibri"/>
                        <a:ea typeface="Calibri"/>
                        <a:cs typeface="Calibri"/>
                        <a:sym typeface="Calibri"/>
                      </a:endParaRPr>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1100"/>
                        <a:buFont typeface="Arial"/>
                        <a:buNone/>
                      </a:pPr>
                      <a:r>
                        <a:t/>
                      </a:r>
                      <a:endParaRPr sz="1100" u="none" cap="none" strike="noStrike">
                        <a:latin typeface="Calibri"/>
                        <a:ea typeface="Calibri"/>
                        <a:cs typeface="Calibri"/>
                        <a:sym typeface="Calibri"/>
                      </a:endParaRPr>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7000"/>
                        </a:lnSpc>
                        <a:spcBef>
                          <a:spcPts val="0"/>
                        </a:spcBef>
                        <a:spcAft>
                          <a:spcPts val="0"/>
                        </a:spcAft>
                        <a:buClr>
                          <a:srgbClr val="000000"/>
                        </a:buClr>
                        <a:buSzPts val="1200"/>
                        <a:buFont typeface="Arial"/>
                        <a:buNone/>
                      </a:pPr>
                      <a:r>
                        <a:rPr b="1" lang="ar-MA" sz="1200" u="none" cap="none" strike="noStrike">
                          <a:solidFill>
                            <a:srgbClr val="002060"/>
                          </a:solidFill>
                          <a:latin typeface="Calibri"/>
                          <a:ea typeface="Calibri"/>
                          <a:cs typeface="Calibri"/>
                          <a:sym typeface="Calibri"/>
                        </a:rPr>
                        <a:t>3- وظفت جملا تامة المعنى والمبنى.</a:t>
                      </a:r>
                      <a:endParaRPr sz="1100" u="none" cap="none" strike="noStrike">
                        <a:latin typeface="Calibri"/>
                        <a:ea typeface="Calibri"/>
                        <a:cs typeface="Calibri"/>
                        <a:sym typeface="Calibri"/>
                      </a:endParaRPr>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34000">
                <a:tc>
                  <a:txBody>
                    <a:bodyPr/>
                    <a:lstStyle/>
                    <a:p>
                      <a:pPr indent="0" lvl="0" marL="0" marR="0" rtl="0" algn="l">
                        <a:lnSpc>
                          <a:spcPct val="107000"/>
                        </a:lnSpc>
                        <a:spcBef>
                          <a:spcPts val="0"/>
                        </a:spcBef>
                        <a:spcAft>
                          <a:spcPts val="0"/>
                        </a:spcAft>
                        <a:buClr>
                          <a:srgbClr val="000000"/>
                        </a:buClr>
                        <a:buSzPts val="1100"/>
                        <a:buFont typeface="Arial"/>
                        <a:buNone/>
                      </a:pPr>
                      <a:r>
                        <a:t/>
                      </a:r>
                      <a:endParaRPr sz="1100" u="none" cap="none" strike="noStrike">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1100"/>
                        <a:buFont typeface="Arial"/>
                        <a:buNone/>
                      </a:pPr>
                      <a:r>
                        <a:t/>
                      </a:r>
                      <a:endParaRPr sz="1100" u="none" cap="none" strike="noStrike">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1100"/>
                        <a:buFont typeface="Arial"/>
                        <a:buNone/>
                      </a:pPr>
                      <a:r>
                        <a:t/>
                      </a:r>
                      <a:endParaRPr sz="1100" u="none" cap="none" strike="noStrike">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7000"/>
                        </a:lnSpc>
                        <a:spcBef>
                          <a:spcPts val="0"/>
                        </a:spcBef>
                        <a:spcAft>
                          <a:spcPts val="0"/>
                        </a:spcAft>
                        <a:buClr>
                          <a:srgbClr val="000000"/>
                        </a:buClr>
                        <a:buSzPts val="1200"/>
                        <a:buFont typeface="Arial"/>
                        <a:buNone/>
                      </a:pPr>
                      <a:r>
                        <a:rPr b="1" lang="ar-MA" sz="1200" u="none" cap="none" strike="noStrike">
                          <a:solidFill>
                            <a:srgbClr val="002060"/>
                          </a:solidFill>
                          <a:latin typeface="Calibri"/>
                          <a:ea typeface="Calibri"/>
                          <a:cs typeface="Calibri"/>
                          <a:sym typeface="Calibri"/>
                        </a:rPr>
                        <a:t>4- احترمت سلامة اللغة وعلامة الترقيم المناسبة.</a:t>
                      </a:r>
                      <a:endParaRPr sz="1100" u="none" cap="none" strike="noStrike">
                        <a:latin typeface="Calibri"/>
                        <a:ea typeface="Calibri"/>
                        <a:cs typeface="Calibri"/>
                        <a:sym typeface="Calibri"/>
                      </a:endParaRPr>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3" name="Shape 1143"/>
        <p:cNvGrpSpPr/>
        <p:nvPr/>
      </p:nvGrpSpPr>
      <p:grpSpPr>
        <a:xfrm>
          <a:off x="0" y="0"/>
          <a:ext cx="0" cy="0"/>
          <a:chOff x="0" y="0"/>
          <a:chExt cx="0" cy="0"/>
        </a:xfrm>
      </p:grpSpPr>
      <p:pic>
        <p:nvPicPr>
          <p:cNvPr descr="Image générée" id="1144" name="Google Shape;1144;p47"/>
          <p:cNvPicPr preferRelativeResize="0"/>
          <p:nvPr/>
        </p:nvPicPr>
        <p:blipFill rotWithShape="1">
          <a:blip r:embed="rId3">
            <a:alphaModFix/>
          </a:blip>
          <a:srcRect b="41629" l="3381" r="70997" t="42118"/>
          <a:stretch/>
        </p:blipFill>
        <p:spPr>
          <a:xfrm>
            <a:off x="218921" y="63476"/>
            <a:ext cx="498102" cy="473924"/>
          </a:xfrm>
          <a:prstGeom prst="rect">
            <a:avLst/>
          </a:prstGeom>
          <a:noFill/>
          <a:ln>
            <a:noFill/>
          </a:ln>
        </p:spPr>
      </p:pic>
      <p:sp>
        <p:nvSpPr>
          <p:cNvPr id="1145" name="Google Shape;1145;p47"/>
          <p:cNvSpPr txBox="1"/>
          <p:nvPr/>
        </p:nvSpPr>
        <p:spPr>
          <a:xfrm>
            <a:off x="973394" y="590324"/>
            <a:ext cx="10423125" cy="560050"/>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EAE"/>
              </a:buClr>
              <a:buSzPts val="1400"/>
              <a:buFont typeface="Arial"/>
              <a:buNone/>
            </a:pPr>
            <a:r>
              <a:rPr b="0" i="1" lang="ar-MA" sz="1400" u="none" cap="none" strike="noStrike">
                <a:solidFill>
                  <a:srgbClr val="AEAEAE"/>
                </a:solidFill>
                <a:latin typeface="Calibri"/>
                <a:ea typeface="Calibri"/>
                <a:cs typeface="Calibri"/>
                <a:sym typeface="Calibri"/>
              </a:rPr>
              <a:t>يستمع الأستاذ إلى أجوبة عينة من المتعلمين الذين استفادوا من الدعم والإسناد، ويلح عليهم في توضيح سيرورة التوصل إلى الجواب، والاستدلال على ذلك بمؤشرات توضح فهمهم دلالة أداة النداء في  كل جملة، ويعمد رفقة جماعة الفصل إلى تصحيح التمرين</a:t>
            </a:r>
            <a:endParaRPr b="0" i="1" sz="1400" u="none" cap="none" strike="noStrike">
              <a:solidFill>
                <a:srgbClr val="AEAEAE"/>
              </a:solidFill>
              <a:latin typeface="Calibri"/>
              <a:ea typeface="Calibri"/>
              <a:cs typeface="Calibri"/>
              <a:sym typeface="Calibri"/>
            </a:endParaRPr>
          </a:p>
        </p:txBody>
      </p:sp>
      <p:sp>
        <p:nvSpPr>
          <p:cNvPr id="1146" name="Google Shape;1146;p47"/>
          <p:cNvSpPr/>
          <p:nvPr/>
        </p:nvSpPr>
        <p:spPr>
          <a:xfrm>
            <a:off x="7870722" y="3126945"/>
            <a:ext cx="3721509" cy="541943"/>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1" i="0" lang="ar-MA" sz="2000" u="none" cap="none" strike="noStrike">
                <a:solidFill>
                  <a:srgbClr val="747474"/>
                </a:solidFill>
                <a:latin typeface="Calibri"/>
                <a:ea typeface="Calibri"/>
                <a:cs typeface="Calibri"/>
                <a:sym typeface="Calibri"/>
              </a:rPr>
              <a:t>أُقَوِّمُ إنجازي في ضوء مَعاييرَ ݴلنَّجاحِ</a:t>
            </a:r>
            <a:r>
              <a:rPr b="0" i="0" lang="ar-MA" sz="1800" u="none" cap="none" strike="noStrike">
                <a:solidFill>
                  <a:schemeClr val="dk1"/>
                </a:solidFill>
                <a:latin typeface="Calibri"/>
                <a:ea typeface="Calibri"/>
                <a:cs typeface="Calibri"/>
                <a:sym typeface="Calibri"/>
              </a:rPr>
              <a:t>:</a:t>
            </a:r>
            <a:endParaRPr b="0" i="0" sz="1800" u="none" cap="none" strike="noStrike">
              <a:solidFill>
                <a:schemeClr val="dk1"/>
              </a:solidFill>
              <a:latin typeface="Calibri"/>
              <a:ea typeface="Calibri"/>
              <a:cs typeface="Calibri"/>
              <a:sym typeface="Calibri"/>
            </a:endParaRPr>
          </a:p>
        </p:txBody>
      </p:sp>
      <p:pic>
        <p:nvPicPr>
          <p:cNvPr id="1147" name="Google Shape;1147;p47"/>
          <p:cNvPicPr preferRelativeResize="0"/>
          <p:nvPr/>
        </p:nvPicPr>
        <p:blipFill rotWithShape="1">
          <a:blip r:embed="rId4">
            <a:alphaModFix/>
          </a:blip>
          <a:srcRect b="0" l="0" r="0" t="0"/>
          <a:stretch/>
        </p:blipFill>
        <p:spPr>
          <a:xfrm>
            <a:off x="7280785" y="3207815"/>
            <a:ext cx="647756" cy="350550"/>
          </a:xfrm>
          <a:prstGeom prst="rect">
            <a:avLst/>
          </a:prstGeom>
          <a:noFill/>
          <a:ln>
            <a:noFill/>
          </a:ln>
        </p:spPr>
      </p:pic>
      <p:sp>
        <p:nvSpPr>
          <p:cNvPr id="1148" name="Google Shape;1148;p47"/>
          <p:cNvSpPr txBox="1"/>
          <p:nvPr>
            <p:ph type="title"/>
          </p:nvPr>
        </p:nvSpPr>
        <p:spPr>
          <a:xfrm>
            <a:off x="920316" y="116400"/>
            <a:ext cx="10529279" cy="473924"/>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أَقْرَأُ ݴلوَضْعيّةَ بِتَمعّنٍ، وَأنْجِزُ ݴلْمَطلوبَ </a:t>
            </a:r>
            <a:r>
              <a:rPr lang="ar-MA">
                <a:solidFill>
                  <a:srgbClr val="595959"/>
                </a:solidFill>
                <a:highlight>
                  <a:srgbClr val="FFFF00"/>
                </a:highlight>
              </a:rPr>
              <a:t>بمفردي</a:t>
            </a:r>
            <a:r>
              <a:rPr lang="ar-MA"/>
              <a:t>، مراعيا معايير النجاح رفقته (الكراسة، ص: 22)</a:t>
            </a:r>
            <a:endParaRPr/>
          </a:p>
        </p:txBody>
      </p:sp>
      <p:sp>
        <p:nvSpPr>
          <p:cNvPr id="1149" name="Google Shape;1149;p47"/>
          <p:cNvSpPr txBox="1"/>
          <p:nvPr/>
        </p:nvSpPr>
        <p:spPr>
          <a:xfrm>
            <a:off x="471948" y="1128749"/>
            <a:ext cx="11006408" cy="1569620"/>
          </a:xfrm>
          <a:prstGeom prst="rect">
            <a:avLst/>
          </a:prstGeom>
          <a:solidFill>
            <a:schemeClr val="lt1"/>
          </a:solidFill>
          <a:ln cap="flat" cmpd="sng" w="381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342900" lvl="0" marL="342900" marR="0" rtl="1" algn="r">
              <a:lnSpc>
                <a:spcPct val="200000"/>
              </a:lnSpc>
              <a:spcBef>
                <a:spcPts val="0"/>
              </a:spcBef>
              <a:spcAft>
                <a:spcPts val="0"/>
              </a:spcAft>
              <a:buClr>
                <a:srgbClr val="000000"/>
              </a:buClr>
              <a:buSzPts val="1200"/>
              <a:buFont typeface="Noto Sans Symbols"/>
              <a:buChar char="❑"/>
            </a:pPr>
            <a:r>
              <a:rPr b="1" i="0" lang="ar-MA" sz="1200" u="none" cap="none" strike="noStrike">
                <a:solidFill>
                  <a:srgbClr val="000000"/>
                </a:solidFill>
                <a:latin typeface="Calibri"/>
                <a:ea typeface="Calibri"/>
                <a:cs typeface="Calibri"/>
                <a:sym typeface="Calibri"/>
              </a:rPr>
              <a:t>............................................................................................................................................................................................................................................................</a:t>
            </a:r>
            <a:endParaRPr b="1" i="0" sz="1200" u="none" cap="none" strike="noStrike">
              <a:solidFill>
                <a:srgbClr val="000000"/>
              </a:solidFill>
              <a:latin typeface="Calibri"/>
              <a:ea typeface="Calibri"/>
              <a:cs typeface="Calibri"/>
              <a:sym typeface="Calibri"/>
            </a:endParaRPr>
          </a:p>
          <a:p>
            <a:pPr indent="-342900" lvl="0" marL="342900" marR="0" rtl="1" algn="r">
              <a:lnSpc>
                <a:spcPct val="200000"/>
              </a:lnSpc>
              <a:spcBef>
                <a:spcPts val="0"/>
              </a:spcBef>
              <a:spcAft>
                <a:spcPts val="0"/>
              </a:spcAft>
              <a:buClr>
                <a:srgbClr val="000000"/>
              </a:buClr>
              <a:buSzPts val="1200"/>
              <a:buFont typeface="Noto Sans Symbols"/>
              <a:buChar char="❑"/>
            </a:pPr>
            <a:r>
              <a:rPr b="1" i="0" lang="ar-MA" sz="1200" u="none" cap="none" strike="noStrike">
                <a:solidFill>
                  <a:srgbClr val="000000"/>
                </a:solidFill>
                <a:latin typeface="Calibri"/>
                <a:ea typeface="Calibri"/>
                <a:cs typeface="Calibri"/>
                <a:sym typeface="Calibri"/>
              </a:rPr>
              <a:t>............................................................................................................................................................................................................................................................</a:t>
            </a:r>
            <a:endParaRPr b="1" i="0" sz="1200" u="none" cap="none" strike="noStrike">
              <a:solidFill>
                <a:srgbClr val="000000"/>
              </a:solidFill>
              <a:latin typeface="Calibri"/>
              <a:ea typeface="Calibri"/>
              <a:cs typeface="Calibri"/>
              <a:sym typeface="Calibri"/>
            </a:endParaRPr>
          </a:p>
          <a:p>
            <a:pPr indent="-342900" lvl="0" marL="342900" marR="0" rtl="1" algn="r">
              <a:lnSpc>
                <a:spcPct val="200000"/>
              </a:lnSpc>
              <a:spcBef>
                <a:spcPts val="0"/>
              </a:spcBef>
              <a:spcAft>
                <a:spcPts val="0"/>
              </a:spcAft>
              <a:buClr>
                <a:srgbClr val="000000"/>
              </a:buClr>
              <a:buSzPts val="1200"/>
              <a:buFont typeface="Noto Sans Symbols"/>
              <a:buChar char="❑"/>
            </a:pPr>
            <a:r>
              <a:rPr b="1" i="0" lang="ar-MA" sz="1200" u="none" cap="none" strike="noStrike">
                <a:solidFill>
                  <a:srgbClr val="000000"/>
                </a:solidFill>
                <a:latin typeface="Calibri"/>
                <a:ea typeface="Calibri"/>
                <a:cs typeface="Calibri"/>
                <a:sym typeface="Calibri"/>
              </a:rPr>
              <a:t>............................................................................................................................................................................................................................................................</a:t>
            </a:r>
            <a:endParaRPr b="1" i="0" sz="1200" u="none" cap="none" strike="noStrike">
              <a:solidFill>
                <a:srgbClr val="000000"/>
              </a:solidFill>
              <a:latin typeface="Calibri"/>
              <a:ea typeface="Calibri"/>
              <a:cs typeface="Calibri"/>
              <a:sym typeface="Calibri"/>
            </a:endParaRPr>
          </a:p>
          <a:p>
            <a:pPr indent="-342900" lvl="0" marL="342900" marR="0" rtl="1" algn="r">
              <a:lnSpc>
                <a:spcPct val="200000"/>
              </a:lnSpc>
              <a:spcBef>
                <a:spcPts val="0"/>
              </a:spcBef>
              <a:spcAft>
                <a:spcPts val="0"/>
              </a:spcAft>
              <a:buClr>
                <a:srgbClr val="000000"/>
              </a:buClr>
              <a:buSzPts val="1200"/>
              <a:buFont typeface="Noto Sans Symbols"/>
              <a:buChar char="❑"/>
            </a:pPr>
            <a:r>
              <a:rPr b="1" i="0" lang="ar-MA" sz="1200" u="none" cap="none" strike="noStrike">
                <a:solidFill>
                  <a:srgbClr val="000000"/>
                </a:solidFill>
                <a:latin typeface="Calibri"/>
                <a:ea typeface="Calibri"/>
                <a:cs typeface="Calibri"/>
                <a:sym typeface="Calibri"/>
              </a:rPr>
              <a:t>............................................................................................................................................................................................................................................................</a:t>
            </a:r>
            <a:endParaRPr b="1" i="0" sz="1200" u="none" cap="none" strike="noStrike">
              <a:solidFill>
                <a:srgbClr val="000000"/>
              </a:solidFill>
              <a:latin typeface="Calibri"/>
              <a:ea typeface="Calibri"/>
              <a:cs typeface="Calibri"/>
              <a:sym typeface="Calibri"/>
            </a:endParaRPr>
          </a:p>
        </p:txBody>
      </p:sp>
      <p:graphicFrame>
        <p:nvGraphicFramePr>
          <p:cNvPr id="1150" name="Google Shape;1150;p47"/>
          <p:cNvGraphicFramePr/>
          <p:nvPr/>
        </p:nvGraphicFramePr>
        <p:xfrm>
          <a:off x="1718268" y="3914748"/>
          <a:ext cx="3000000" cy="3000000"/>
        </p:xfrm>
        <a:graphic>
          <a:graphicData uri="http://schemas.openxmlformats.org/drawingml/2006/table">
            <a:tbl>
              <a:tblPr>
                <a:noFill/>
                <a:tableStyleId>{4246A1FA-7CBE-49A5-A091-8D4115F2C229}</a:tableStyleId>
              </a:tblPr>
              <a:tblGrid>
                <a:gridCol w="792500"/>
                <a:gridCol w="879450"/>
                <a:gridCol w="719725"/>
                <a:gridCol w="6792525"/>
              </a:tblGrid>
              <a:tr h="474900">
                <a:tc>
                  <a:txBody>
                    <a:bodyPr/>
                    <a:lstStyle/>
                    <a:p>
                      <a:pPr indent="0" lvl="0" marL="0" marR="0" rtl="0" algn="ctr">
                        <a:lnSpc>
                          <a:spcPct val="107000"/>
                        </a:lnSpc>
                        <a:spcBef>
                          <a:spcPts val="0"/>
                        </a:spcBef>
                        <a:spcAft>
                          <a:spcPts val="0"/>
                        </a:spcAft>
                        <a:buClr>
                          <a:srgbClr val="000000"/>
                        </a:buClr>
                        <a:buSzPts val="1600"/>
                        <a:buFont typeface="Arial"/>
                        <a:buNone/>
                      </a:pPr>
                      <a:r>
                        <a:rPr b="1" lang="ar-MA" sz="1600" u="none" cap="none" strike="noStrike">
                          <a:solidFill>
                            <a:srgbClr val="002060"/>
                          </a:solidFill>
                          <a:latin typeface="Calibri"/>
                          <a:ea typeface="Calibri"/>
                          <a:cs typeface="Calibri"/>
                          <a:sym typeface="Calibri"/>
                        </a:rPr>
                        <a:t>لا</a:t>
                      </a:r>
                      <a:endParaRPr sz="1100" u="none" cap="none" strike="noStrike">
                        <a:latin typeface="Calibri"/>
                        <a:ea typeface="Calibri"/>
                        <a:cs typeface="Calibri"/>
                        <a:sym typeface="Calibri"/>
                      </a:endParaRPr>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1600"/>
                        <a:buFont typeface="Arial"/>
                        <a:buNone/>
                      </a:pPr>
                      <a:r>
                        <a:rPr b="1" lang="ar-MA" sz="1600" u="none" cap="none" strike="noStrike">
                          <a:solidFill>
                            <a:srgbClr val="002060"/>
                          </a:solidFill>
                          <a:latin typeface="Calibri"/>
                          <a:ea typeface="Calibri"/>
                          <a:cs typeface="Calibri"/>
                          <a:sym typeface="Calibri"/>
                        </a:rPr>
                        <a:t>نسبيا</a:t>
                      </a:r>
                      <a:endParaRPr sz="1100" u="none" cap="none" strike="noStrike">
                        <a:latin typeface="Calibri"/>
                        <a:ea typeface="Calibri"/>
                        <a:cs typeface="Calibri"/>
                        <a:sym typeface="Calibri"/>
                      </a:endParaRPr>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1600"/>
                        <a:buFont typeface="Arial"/>
                        <a:buNone/>
                      </a:pPr>
                      <a:r>
                        <a:rPr b="1" lang="ar-MA" sz="1600" u="none" cap="none" strike="noStrike">
                          <a:solidFill>
                            <a:srgbClr val="002060"/>
                          </a:solidFill>
                          <a:latin typeface="Calibri"/>
                          <a:ea typeface="Calibri"/>
                          <a:cs typeface="Calibri"/>
                          <a:sym typeface="Calibri"/>
                        </a:rPr>
                        <a:t>نعم</a:t>
                      </a:r>
                      <a:endParaRPr sz="1100" u="none" cap="none" strike="noStrike">
                        <a:latin typeface="Calibri"/>
                        <a:ea typeface="Calibri"/>
                        <a:cs typeface="Calibri"/>
                        <a:sym typeface="Calibri"/>
                      </a:endParaRPr>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1600"/>
                        <a:buFont typeface="Arial"/>
                        <a:buNone/>
                      </a:pPr>
                      <a:r>
                        <a:rPr b="1" lang="ar-MA" sz="1600" u="none" cap="none" strike="noStrike">
                          <a:solidFill>
                            <a:srgbClr val="002060"/>
                          </a:solidFill>
                          <a:latin typeface="Calibri"/>
                          <a:ea typeface="Calibri"/>
                          <a:cs typeface="Calibri"/>
                          <a:sym typeface="Calibri"/>
                        </a:rPr>
                        <a:t>معايير النجاح</a:t>
                      </a:r>
                      <a:endParaRPr sz="1100" u="none" cap="none" strike="noStrike">
                        <a:latin typeface="Calibri"/>
                        <a:ea typeface="Calibri"/>
                        <a:cs typeface="Calibri"/>
                        <a:sym typeface="Calibri"/>
                      </a:endParaRPr>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74900">
                <a:tc>
                  <a:txBody>
                    <a:bodyPr/>
                    <a:lstStyle/>
                    <a:p>
                      <a:pPr indent="0" lvl="0" marL="0" marR="0" rtl="0" algn="l">
                        <a:lnSpc>
                          <a:spcPct val="107000"/>
                        </a:lnSpc>
                        <a:spcBef>
                          <a:spcPts val="0"/>
                        </a:spcBef>
                        <a:spcAft>
                          <a:spcPts val="0"/>
                        </a:spcAft>
                        <a:buClr>
                          <a:srgbClr val="000000"/>
                        </a:buClr>
                        <a:buSzPts val="1100"/>
                        <a:buFont typeface="Arial"/>
                        <a:buNone/>
                      </a:pPr>
                      <a:r>
                        <a:t/>
                      </a:r>
                      <a:endParaRPr sz="1100" u="none" cap="none" strike="noStrike">
                        <a:latin typeface="Calibri"/>
                        <a:ea typeface="Calibri"/>
                        <a:cs typeface="Calibri"/>
                        <a:sym typeface="Calibri"/>
                      </a:endParaRPr>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1100"/>
                        <a:buFont typeface="Arial"/>
                        <a:buNone/>
                      </a:pPr>
                      <a:r>
                        <a:t/>
                      </a:r>
                      <a:endParaRPr sz="1100" u="none" cap="none" strike="noStrike">
                        <a:latin typeface="Calibri"/>
                        <a:ea typeface="Calibri"/>
                        <a:cs typeface="Calibri"/>
                        <a:sym typeface="Calibri"/>
                      </a:endParaRPr>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1100"/>
                        <a:buFont typeface="Arial"/>
                        <a:buNone/>
                      </a:pPr>
                      <a:r>
                        <a:t/>
                      </a:r>
                      <a:endParaRPr sz="1100" u="none" cap="none" strike="noStrike">
                        <a:latin typeface="Calibri"/>
                        <a:ea typeface="Calibri"/>
                        <a:cs typeface="Calibri"/>
                        <a:sym typeface="Calibri"/>
                      </a:endParaRPr>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7000"/>
                        </a:lnSpc>
                        <a:spcBef>
                          <a:spcPts val="0"/>
                        </a:spcBef>
                        <a:spcAft>
                          <a:spcPts val="0"/>
                        </a:spcAft>
                        <a:buClr>
                          <a:srgbClr val="000000"/>
                        </a:buClr>
                        <a:buSzPts val="1200"/>
                        <a:buFont typeface="Arial"/>
                        <a:buNone/>
                      </a:pPr>
                      <a:r>
                        <a:rPr b="1" lang="ar-MA" sz="1200" u="none" cap="none" strike="noStrike">
                          <a:solidFill>
                            <a:srgbClr val="002060"/>
                          </a:solidFill>
                          <a:latin typeface="Calibri"/>
                          <a:ea typeface="Calibri"/>
                          <a:cs typeface="Calibri"/>
                          <a:sym typeface="Calibri"/>
                        </a:rPr>
                        <a:t>1- أنجزت المطلوب: أنتجت جملا شرطية وفق المطلوب </a:t>
                      </a:r>
                      <a:r>
                        <a:rPr lang="ar-MA" sz="1600" u="none" cap="none" strike="noStrike">
                          <a:solidFill>
                            <a:srgbClr val="002060"/>
                          </a:solidFill>
                          <a:latin typeface="Calibri"/>
                          <a:ea typeface="Calibri"/>
                          <a:cs typeface="Calibri"/>
                          <a:sym typeface="Calibri"/>
                        </a:rPr>
                        <a:t>(4 جمل شرطية)</a:t>
                      </a:r>
                      <a:endParaRPr sz="1100" u="none" cap="none" strike="noStrike">
                        <a:latin typeface="Calibri"/>
                        <a:ea typeface="Calibri"/>
                        <a:cs typeface="Calibri"/>
                        <a:sym typeface="Calibri"/>
                      </a:endParaRPr>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67700">
                <a:tc>
                  <a:txBody>
                    <a:bodyPr/>
                    <a:lstStyle/>
                    <a:p>
                      <a:pPr indent="0" lvl="0" marL="0" marR="0" rtl="0" algn="l">
                        <a:lnSpc>
                          <a:spcPct val="107000"/>
                        </a:lnSpc>
                        <a:spcBef>
                          <a:spcPts val="0"/>
                        </a:spcBef>
                        <a:spcAft>
                          <a:spcPts val="0"/>
                        </a:spcAft>
                        <a:buClr>
                          <a:srgbClr val="000000"/>
                        </a:buClr>
                        <a:buSzPts val="1100"/>
                        <a:buFont typeface="Arial"/>
                        <a:buNone/>
                      </a:pPr>
                      <a:r>
                        <a:t/>
                      </a:r>
                      <a:endParaRPr sz="1100" u="none" cap="none" strike="noStrike">
                        <a:latin typeface="Calibri"/>
                        <a:ea typeface="Calibri"/>
                        <a:cs typeface="Calibri"/>
                        <a:sym typeface="Calibri"/>
                      </a:endParaRPr>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1100"/>
                        <a:buFont typeface="Arial"/>
                        <a:buNone/>
                      </a:pPr>
                      <a:r>
                        <a:t/>
                      </a:r>
                      <a:endParaRPr sz="1100" u="none" cap="none" strike="noStrike">
                        <a:latin typeface="Calibri"/>
                        <a:ea typeface="Calibri"/>
                        <a:cs typeface="Calibri"/>
                        <a:sym typeface="Calibri"/>
                      </a:endParaRPr>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1100"/>
                        <a:buFont typeface="Arial"/>
                        <a:buNone/>
                      </a:pPr>
                      <a:r>
                        <a:t/>
                      </a:r>
                      <a:endParaRPr sz="1100" u="none" cap="none" strike="noStrike">
                        <a:latin typeface="Calibri"/>
                        <a:ea typeface="Calibri"/>
                        <a:cs typeface="Calibri"/>
                        <a:sym typeface="Calibri"/>
                      </a:endParaRPr>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7000"/>
                        </a:lnSpc>
                        <a:spcBef>
                          <a:spcPts val="0"/>
                        </a:spcBef>
                        <a:spcAft>
                          <a:spcPts val="0"/>
                        </a:spcAft>
                        <a:buClr>
                          <a:srgbClr val="000000"/>
                        </a:buClr>
                        <a:buSzPts val="1200"/>
                        <a:buFont typeface="Arial"/>
                        <a:buNone/>
                      </a:pPr>
                      <a:r>
                        <a:rPr b="1" lang="ar-MA" sz="1200" u="none" cap="none" strike="noStrike">
                          <a:solidFill>
                            <a:srgbClr val="002060"/>
                          </a:solidFill>
                          <a:latin typeface="Calibri"/>
                          <a:ea typeface="Calibri"/>
                          <a:cs typeface="Calibri"/>
                          <a:sym typeface="Calibri"/>
                        </a:rPr>
                        <a:t>2- استخدمت أدوات شرط مختلفة بشكل سليم.</a:t>
                      </a:r>
                      <a:endParaRPr sz="1100" u="none" cap="none" strike="noStrike">
                        <a:latin typeface="Calibri"/>
                        <a:ea typeface="Calibri"/>
                        <a:cs typeface="Calibri"/>
                        <a:sym typeface="Calibri"/>
                      </a:endParaRPr>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67700">
                <a:tc>
                  <a:txBody>
                    <a:bodyPr/>
                    <a:lstStyle/>
                    <a:p>
                      <a:pPr indent="0" lvl="0" marL="0" marR="0" rtl="0" algn="l">
                        <a:lnSpc>
                          <a:spcPct val="107000"/>
                        </a:lnSpc>
                        <a:spcBef>
                          <a:spcPts val="0"/>
                        </a:spcBef>
                        <a:spcAft>
                          <a:spcPts val="0"/>
                        </a:spcAft>
                        <a:buClr>
                          <a:srgbClr val="000000"/>
                        </a:buClr>
                        <a:buSzPts val="1100"/>
                        <a:buFont typeface="Arial"/>
                        <a:buNone/>
                      </a:pPr>
                      <a:r>
                        <a:t/>
                      </a:r>
                      <a:endParaRPr sz="1100" u="none" cap="none" strike="noStrike">
                        <a:latin typeface="Calibri"/>
                        <a:ea typeface="Calibri"/>
                        <a:cs typeface="Calibri"/>
                        <a:sym typeface="Calibri"/>
                      </a:endParaRPr>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1100"/>
                        <a:buFont typeface="Arial"/>
                        <a:buNone/>
                      </a:pPr>
                      <a:r>
                        <a:t/>
                      </a:r>
                      <a:endParaRPr sz="1100" u="none" cap="none" strike="noStrike">
                        <a:latin typeface="Calibri"/>
                        <a:ea typeface="Calibri"/>
                        <a:cs typeface="Calibri"/>
                        <a:sym typeface="Calibri"/>
                      </a:endParaRPr>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1100"/>
                        <a:buFont typeface="Arial"/>
                        <a:buNone/>
                      </a:pPr>
                      <a:r>
                        <a:t/>
                      </a:r>
                      <a:endParaRPr sz="1100" u="none" cap="none" strike="noStrike">
                        <a:latin typeface="Calibri"/>
                        <a:ea typeface="Calibri"/>
                        <a:cs typeface="Calibri"/>
                        <a:sym typeface="Calibri"/>
                      </a:endParaRPr>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7000"/>
                        </a:lnSpc>
                        <a:spcBef>
                          <a:spcPts val="0"/>
                        </a:spcBef>
                        <a:spcAft>
                          <a:spcPts val="0"/>
                        </a:spcAft>
                        <a:buClr>
                          <a:srgbClr val="000000"/>
                        </a:buClr>
                        <a:buSzPts val="1200"/>
                        <a:buFont typeface="Arial"/>
                        <a:buNone/>
                      </a:pPr>
                      <a:r>
                        <a:rPr b="1" lang="ar-MA" sz="1200" u="none" cap="none" strike="noStrike">
                          <a:solidFill>
                            <a:srgbClr val="002060"/>
                          </a:solidFill>
                          <a:latin typeface="Calibri"/>
                          <a:ea typeface="Calibri"/>
                          <a:cs typeface="Calibri"/>
                          <a:sym typeface="Calibri"/>
                        </a:rPr>
                        <a:t>3- وظفت جملا تامة المعنى والمبنى.</a:t>
                      </a:r>
                      <a:endParaRPr sz="1100" u="none" cap="none" strike="noStrike">
                        <a:latin typeface="Calibri"/>
                        <a:ea typeface="Calibri"/>
                        <a:cs typeface="Calibri"/>
                        <a:sym typeface="Calibri"/>
                      </a:endParaRPr>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67700">
                <a:tc>
                  <a:txBody>
                    <a:bodyPr/>
                    <a:lstStyle/>
                    <a:p>
                      <a:pPr indent="0" lvl="0" marL="0" marR="0" rtl="0" algn="l">
                        <a:lnSpc>
                          <a:spcPct val="107000"/>
                        </a:lnSpc>
                        <a:spcBef>
                          <a:spcPts val="0"/>
                        </a:spcBef>
                        <a:spcAft>
                          <a:spcPts val="0"/>
                        </a:spcAft>
                        <a:buClr>
                          <a:srgbClr val="000000"/>
                        </a:buClr>
                        <a:buSzPts val="1100"/>
                        <a:buFont typeface="Arial"/>
                        <a:buNone/>
                      </a:pPr>
                      <a:r>
                        <a:t/>
                      </a:r>
                      <a:endParaRPr sz="1100" u="none" cap="none" strike="noStrike">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1100"/>
                        <a:buFont typeface="Arial"/>
                        <a:buNone/>
                      </a:pPr>
                      <a:r>
                        <a:t/>
                      </a:r>
                      <a:endParaRPr sz="1100" u="none" cap="none" strike="noStrike">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1100"/>
                        <a:buFont typeface="Arial"/>
                        <a:buNone/>
                      </a:pPr>
                      <a:r>
                        <a:t/>
                      </a:r>
                      <a:endParaRPr sz="1100" u="none" cap="none" strike="noStrike">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7000"/>
                        </a:lnSpc>
                        <a:spcBef>
                          <a:spcPts val="0"/>
                        </a:spcBef>
                        <a:spcAft>
                          <a:spcPts val="0"/>
                        </a:spcAft>
                        <a:buClr>
                          <a:srgbClr val="000000"/>
                        </a:buClr>
                        <a:buSzPts val="1200"/>
                        <a:buFont typeface="Arial"/>
                        <a:buNone/>
                      </a:pPr>
                      <a:r>
                        <a:rPr b="1" lang="ar-MA" sz="1200" u="none" cap="none" strike="noStrike">
                          <a:solidFill>
                            <a:srgbClr val="002060"/>
                          </a:solidFill>
                          <a:latin typeface="Calibri"/>
                          <a:ea typeface="Calibri"/>
                          <a:cs typeface="Calibri"/>
                          <a:sym typeface="Calibri"/>
                        </a:rPr>
                        <a:t>4- احترمت سلامة اللغة وعلامة الترقيم المناسبة.</a:t>
                      </a:r>
                      <a:endParaRPr sz="1100" u="none" cap="none" strike="noStrike">
                        <a:latin typeface="Calibri"/>
                        <a:ea typeface="Calibri"/>
                        <a:cs typeface="Calibri"/>
                        <a:sym typeface="Calibri"/>
                      </a:endParaRPr>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19D19"/>
            </a:gs>
            <a:gs pos="2000">
              <a:srgbClr val="FFFFFF"/>
            </a:gs>
            <a:gs pos="100000">
              <a:srgbClr val="F19D19"/>
            </a:gs>
          </a:gsLst>
          <a:path path="circle">
            <a:fillToRect b="50%" l="50%" r="50%" t="50%"/>
          </a:path>
          <a:tileRect/>
        </a:gradFill>
      </p:bgPr>
    </p:bg>
    <p:spTree>
      <p:nvGrpSpPr>
        <p:cNvPr id="1154" name="Shape 1154"/>
        <p:cNvGrpSpPr/>
        <p:nvPr/>
      </p:nvGrpSpPr>
      <p:grpSpPr>
        <a:xfrm>
          <a:off x="0" y="0"/>
          <a:ext cx="0" cy="0"/>
          <a:chOff x="0" y="0"/>
          <a:chExt cx="0" cy="0"/>
        </a:xfrm>
      </p:grpSpPr>
      <p:grpSp>
        <p:nvGrpSpPr>
          <p:cNvPr id="1155" name="Google Shape;1155;p48"/>
          <p:cNvGrpSpPr/>
          <p:nvPr/>
        </p:nvGrpSpPr>
        <p:grpSpPr>
          <a:xfrm>
            <a:off x="812158" y="844906"/>
            <a:ext cx="10567685" cy="5198169"/>
            <a:chOff x="2184399" y="1402024"/>
            <a:chExt cx="7823200" cy="4942038"/>
          </a:xfrm>
        </p:grpSpPr>
        <p:sp>
          <p:nvSpPr>
            <p:cNvPr id="1156" name="Google Shape;1156;p48"/>
            <p:cNvSpPr/>
            <p:nvPr/>
          </p:nvSpPr>
          <p:spPr>
            <a:xfrm>
              <a:off x="2184399" y="1402024"/>
              <a:ext cx="7823200" cy="4942038"/>
            </a:xfrm>
            <a:prstGeom prst="roundRect">
              <a:avLst>
                <a:gd fmla="val 2665" name="adj"/>
              </a:avLst>
            </a:prstGeom>
            <a:solidFill>
              <a:srgbClr val="F19D19"/>
            </a:solidFill>
            <a:ln cap="flat" cmpd="sng" w="19050">
              <a:solidFill>
                <a:srgbClr val="F19D19"/>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1157" name="Google Shape;1157;p48"/>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p:txBody>
        </p:sp>
      </p:grpSp>
      <p:grpSp>
        <p:nvGrpSpPr>
          <p:cNvPr id="1158" name="Google Shape;1158;p48"/>
          <p:cNvGrpSpPr/>
          <p:nvPr/>
        </p:nvGrpSpPr>
        <p:grpSpPr>
          <a:xfrm>
            <a:off x="8559384" y="4917801"/>
            <a:ext cx="2662518" cy="936371"/>
            <a:chOff x="8559384" y="4917801"/>
            <a:chExt cx="2662517" cy="936370"/>
          </a:xfrm>
        </p:grpSpPr>
        <p:sp>
          <p:nvSpPr>
            <p:cNvPr id="1159" name="Google Shape;1159;p48"/>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1160" name="Google Shape;1160;p48"/>
            <p:cNvSpPr/>
            <p:nvPr/>
          </p:nvSpPr>
          <p:spPr>
            <a:xfrm>
              <a:off x="8559384" y="5060928"/>
              <a:ext cx="1806702"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600"/>
                <a:buFont typeface="Arial"/>
                <a:buNone/>
              </a:pPr>
              <a:r>
                <a:rPr b="1" i="0" lang="ar-MA" sz="3600" u="none" cap="none" strike="noStrike">
                  <a:solidFill>
                    <a:srgbClr val="000000"/>
                  </a:solidFill>
                  <a:latin typeface="Calibri"/>
                  <a:ea typeface="Calibri"/>
                  <a:cs typeface="Calibri"/>
                  <a:sym typeface="Calibri"/>
                </a:rPr>
                <a:t> 5 دقائق</a:t>
              </a:r>
              <a:endParaRPr b="0" i="0" sz="1400" u="none" cap="none" strike="noStrike">
                <a:solidFill>
                  <a:srgbClr val="000000"/>
                </a:solidFill>
                <a:latin typeface="Arial"/>
                <a:ea typeface="Arial"/>
                <a:cs typeface="Arial"/>
                <a:sym typeface="Arial"/>
              </a:endParaRPr>
            </a:p>
          </p:txBody>
        </p:sp>
      </p:grpSp>
      <p:sp>
        <p:nvSpPr>
          <p:cNvPr id="1161" name="Google Shape;1161;p48"/>
          <p:cNvSpPr txBox="1"/>
          <p:nvPr/>
        </p:nvSpPr>
        <p:spPr>
          <a:xfrm>
            <a:off x="2455648" y="3675675"/>
            <a:ext cx="7007087" cy="906595"/>
          </a:xfrm>
          <a:prstGeom prst="rect">
            <a:avLst/>
          </a:prstGeom>
          <a:noFill/>
          <a:ln>
            <a:noFill/>
          </a:ln>
        </p:spPr>
        <p:txBody>
          <a:bodyPr anchorCtr="0" anchor="t" bIns="45700" lIns="91425" spcFirstLastPara="1" rIns="91425" wrap="square" tIns="45700">
            <a:spAutoFit/>
          </a:bodyPr>
          <a:lstStyle/>
          <a:p>
            <a:pPr indent="0" lvl="0" marL="0" marR="0" rtl="0" algn="ctr">
              <a:lnSpc>
                <a:spcPct val="131218"/>
              </a:lnSpc>
              <a:spcBef>
                <a:spcPts val="0"/>
              </a:spcBef>
              <a:spcAft>
                <a:spcPts val="0"/>
              </a:spcAft>
              <a:buClr>
                <a:srgbClr val="000000"/>
              </a:buClr>
              <a:buSzPts val="4400"/>
              <a:buFont typeface="Arial"/>
              <a:buNone/>
            </a:pPr>
            <a:r>
              <a:rPr b="1" i="0" lang="ar-MA" sz="4400" u="none" cap="none" strike="noStrike">
                <a:solidFill>
                  <a:srgbClr val="F19D19"/>
                </a:solidFill>
                <a:latin typeface="Calibri"/>
                <a:ea typeface="Calibri"/>
                <a:cs typeface="Calibri"/>
                <a:sym typeface="Calibri"/>
              </a:rPr>
              <a:t>اختتام الحصة</a:t>
            </a:r>
            <a:endParaRPr b="0" i="0" sz="1400" u="none" cap="none" strike="noStrike">
              <a:solidFill>
                <a:srgbClr val="000000"/>
              </a:solidFill>
              <a:latin typeface="Arial"/>
              <a:ea typeface="Arial"/>
              <a:cs typeface="Arial"/>
              <a:sym typeface="Arial"/>
            </a:endParaRPr>
          </a:p>
        </p:txBody>
      </p:sp>
      <p:pic>
        <p:nvPicPr>
          <p:cNvPr id="1162" name="Google Shape;1162;p48"/>
          <p:cNvPicPr preferRelativeResize="0"/>
          <p:nvPr/>
        </p:nvPicPr>
        <p:blipFill rotWithShape="1">
          <a:blip r:embed="rId4">
            <a:alphaModFix/>
          </a:blip>
          <a:srcRect b="0" l="0" r="0" t="0"/>
          <a:stretch/>
        </p:blipFill>
        <p:spPr>
          <a:xfrm>
            <a:off x="5287051" y="1448277"/>
            <a:ext cx="2084271" cy="2084271"/>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6" name="Shape 1166"/>
        <p:cNvGrpSpPr/>
        <p:nvPr/>
      </p:nvGrpSpPr>
      <p:grpSpPr>
        <a:xfrm>
          <a:off x="0" y="0"/>
          <a:ext cx="0" cy="0"/>
          <a:chOff x="0" y="0"/>
          <a:chExt cx="0" cy="0"/>
        </a:xfrm>
      </p:grpSpPr>
      <p:sp>
        <p:nvSpPr>
          <p:cNvPr id="1167" name="Google Shape;1167;p49"/>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قبل توديعكم، أدعوكم إلى الإجابة عن هذا السؤال في منازلكم: </a:t>
            </a:r>
            <a:br>
              <a:rPr lang="ar-MA"/>
            </a:br>
            <a:endParaRPr/>
          </a:p>
        </p:txBody>
      </p:sp>
      <p:sp>
        <p:nvSpPr>
          <p:cNvPr id="1168" name="Google Shape;1168;p49"/>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t>يشرح المدرس النشاط المنزلي، وأهم العلميات الواجب القيام بها للتوصل إلى الجواب.</a:t>
            </a:r>
            <a:endParaRPr/>
          </a:p>
          <a:p>
            <a:pPr indent="-139700" lvl="0" marL="228600" rtl="1" algn="r">
              <a:lnSpc>
                <a:spcPct val="90000"/>
              </a:lnSpc>
              <a:spcBef>
                <a:spcPts val="1000"/>
              </a:spcBef>
              <a:spcAft>
                <a:spcPts val="0"/>
              </a:spcAft>
              <a:buClr>
                <a:schemeClr val="dk1"/>
              </a:buClr>
              <a:buSzPts val="1400"/>
              <a:buFont typeface="Arial"/>
              <a:buNone/>
            </a:pPr>
            <a:r>
              <a:t/>
            </a:r>
            <a:endParaRPr/>
          </a:p>
        </p:txBody>
      </p:sp>
      <p:sp>
        <p:nvSpPr>
          <p:cNvPr id="1169" name="Google Shape;1169;p49"/>
          <p:cNvSpPr txBox="1"/>
          <p:nvPr/>
        </p:nvSpPr>
        <p:spPr>
          <a:xfrm>
            <a:off x="761501" y="2782669"/>
            <a:ext cx="10829243" cy="646331"/>
          </a:xfrm>
          <a:prstGeom prst="rect">
            <a:avLst/>
          </a:prstGeom>
          <a:noFill/>
          <a:ln cap="flat" cmpd="sng" w="38100">
            <a:solidFill>
              <a:srgbClr val="FFC000"/>
            </a:solidFill>
            <a:prstDash val="solid"/>
            <a:round/>
            <a:headEnd len="sm" w="sm" type="none"/>
            <a:tailEnd len="sm" w="sm" type="none"/>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Clr>
                <a:srgbClr val="000000"/>
              </a:buClr>
              <a:buSzPts val="3600"/>
              <a:buFont typeface="Arial"/>
              <a:buNone/>
            </a:pPr>
            <a:r>
              <a:rPr b="1" i="0" lang="ar-MA" sz="3600" u="none" cap="none" strike="noStrike">
                <a:solidFill>
                  <a:srgbClr val="00B0F0"/>
                </a:solidFill>
                <a:latin typeface="Calibri"/>
                <a:ea typeface="Calibri"/>
                <a:cs typeface="Calibri"/>
                <a:sym typeface="Calibri"/>
              </a:rPr>
              <a:t>- تذكر أهداف الحصة.</a:t>
            </a:r>
            <a:endParaRPr b="0" i="0" sz="1400" u="none" cap="none" strike="noStrike">
              <a:solidFill>
                <a:srgbClr val="000000"/>
              </a:solidFill>
              <a:latin typeface="Calibri"/>
              <a:ea typeface="Calibri"/>
              <a:cs typeface="Calibri"/>
              <a:sym typeface="Calibri"/>
            </a:endParaRPr>
          </a:p>
        </p:txBody>
      </p:sp>
      <p:pic>
        <p:nvPicPr>
          <p:cNvPr id="1170" name="Google Shape;1170;p49"/>
          <p:cNvPicPr preferRelativeResize="0"/>
          <p:nvPr/>
        </p:nvPicPr>
        <p:blipFill rotWithShape="1">
          <a:blip r:embed="rId3">
            <a:alphaModFix/>
          </a:blip>
          <a:srcRect b="0" l="0" r="0" t="0"/>
          <a:stretch/>
        </p:blipFill>
        <p:spPr>
          <a:xfrm>
            <a:off x="169585" y="210537"/>
            <a:ext cx="591916" cy="591916"/>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4" name="Shape 1174"/>
        <p:cNvGrpSpPr/>
        <p:nvPr/>
      </p:nvGrpSpPr>
      <p:grpSpPr>
        <a:xfrm>
          <a:off x="0" y="0"/>
          <a:ext cx="0" cy="0"/>
          <a:chOff x="0" y="0"/>
          <a:chExt cx="0" cy="0"/>
        </a:xfrm>
      </p:grpSpPr>
      <p:sp>
        <p:nvSpPr>
          <p:cNvPr id="1175" name="Google Shape;1175;p50"/>
          <p:cNvSpPr txBox="1"/>
          <p:nvPr>
            <p:ph type="title"/>
          </p:nvPr>
        </p:nvSpPr>
        <p:spPr>
          <a:xfrm>
            <a:off x="867240" y="433002"/>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خطوات استثمار الظاهرة اللغوية في الإنتاج الشفهي والكتابي</a:t>
            </a:r>
            <a:br>
              <a:rPr lang="ar-MA"/>
            </a:br>
            <a:endParaRPr/>
          </a:p>
        </p:txBody>
      </p:sp>
      <p:sp>
        <p:nvSpPr>
          <p:cNvPr id="1176" name="Google Shape;1176;p50"/>
          <p:cNvSpPr txBox="1"/>
          <p:nvPr>
            <p:ph idx="2" type="body"/>
          </p:nvPr>
        </p:nvSpPr>
        <p:spPr>
          <a:xfrm>
            <a:off x="1258400" y="638348"/>
            <a:ext cx="10250160" cy="321521"/>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Clr>
                <a:schemeClr val="dk1"/>
              </a:buClr>
              <a:buSzPts val="1400"/>
              <a:buNone/>
            </a:pPr>
            <a:r>
              <a:rPr lang="ar-MA"/>
              <a:t>يطلب المدرس من المتعلمين تذكر خطوات استثمار الظاهرة اللغوية في  التواصل الشفهي والكتابي.</a:t>
            </a:r>
            <a:endParaRPr/>
          </a:p>
        </p:txBody>
      </p:sp>
      <p:pic>
        <p:nvPicPr>
          <p:cNvPr id="1177" name="Google Shape;1177;p50"/>
          <p:cNvPicPr preferRelativeResize="0"/>
          <p:nvPr/>
        </p:nvPicPr>
        <p:blipFill rotWithShape="1">
          <a:blip r:embed="rId3">
            <a:alphaModFix/>
          </a:blip>
          <a:srcRect b="0" l="0" r="0" t="0"/>
          <a:stretch/>
        </p:blipFill>
        <p:spPr>
          <a:xfrm>
            <a:off x="163283" y="512692"/>
            <a:ext cx="591916" cy="591916"/>
          </a:xfrm>
          <a:prstGeom prst="rect">
            <a:avLst/>
          </a:prstGeom>
          <a:noFill/>
          <a:ln>
            <a:noFill/>
          </a:ln>
        </p:spPr>
      </p:pic>
      <p:grpSp>
        <p:nvGrpSpPr>
          <p:cNvPr id="1178" name="Google Shape;1178;p50"/>
          <p:cNvGrpSpPr/>
          <p:nvPr/>
        </p:nvGrpSpPr>
        <p:grpSpPr>
          <a:xfrm>
            <a:off x="1553297" y="1104608"/>
            <a:ext cx="9843220" cy="5030721"/>
            <a:chOff x="798098" y="0"/>
            <a:chExt cx="9843220" cy="5030721"/>
          </a:xfrm>
        </p:grpSpPr>
        <p:sp>
          <p:nvSpPr>
            <p:cNvPr id="1179" name="Google Shape;1179;p50"/>
            <p:cNvSpPr/>
            <p:nvPr/>
          </p:nvSpPr>
          <p:spPr>
            <a:xfrm>
              <a:off x="798098" y="0"/>
              <a:ext cx="9045121" cy="5030721"/>
            </a:xfrm>
            <a:prstGeom prst="leftArrow">
              <a:avLst>
                <a:gd fmla="val 50000" name="adj1"/>
                <a:gd fmla="val 50000" name="adj2"/>
              </a:avLst>
            </a:prstGeom>
            <a:solidFill>
              <a:srgbClr val="F6D4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0" name="Google Shape;1180;p50"/>
            <p:cNvSpPr/>
            <p:nvPr/>
          </p:nvSpPr>
          <p:spPr>
            <a:xfrm>
              <a:off x="7448923" y="1509216"/>
              <a:ext cx="3192395" cy="2012288"/>
            </a:xfrm>
            <a:prstGeom prst="roundRect">
              <a:avLst>
                <a:gd fmla="val 16667" name="adj"/>
              </a:avLst>
            </a:prstGeom>
            <a:solidFill>
              <a:srgbClr val="E9713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1" name="Google Shape;1181;p50"/>
            <p:cNvSpPr txBox="1"/>
            <p:nvPr/>
          </p:nvSpPr>
          <p:spPr>
            <a:xfrm>
              <a:off x="7547155" y="1607448"/>
              <a:ext cx="2995931" cy="1815824"/>
            </a:xfrm>
            <a:prstGeom prst="rect">
              <a:avLst/>
            </a:prstGeom>
            <a:noFill/>
            <a:ln>
              <a:noFill/>
            </a:ln>
          </p:spPr>
          <p:txBody>
            <a:bodyPr anchorCtr="0" anchor="ctr" bIns="121900" lIns="121900" spcFirstLastPara="1" rIns="121900" wrap="square" tIns="121900">
              <a:noAutofit/>
            </a:bodyPr>
            <a:lstStyle/>
            <a:p>
              <a:pPr indent="0" lvl="0" marL="0" marR="0" rtl="0" algn="ctr">
                <a:lnSpc>
                  <a:spcPct val="90000"/>
                </a:lnSpc>
                <a:spcBef>
                  <a:spcPts val="0"/>
                </a:spcBef>
                <a:spcAft>
                  <a:spcPts val="0"/>
                </a:spcAft>
                <a:buClr>
                  <a:schemeClr val="lt1"/>
                </a:buClr>
                <a:buSzPts val="3200"/>
                <a:buFont typeface="Arial"/>
                <a:buNone/>
              </a:pPr>
              <a:r>
                <a:rPr b="0" i="0" lang="ar-MA" sz="3200" u="none" cap="none" strike="noStrike">
                  <a:solidFill>
                    <a:schemeClr val="lt1"/>
                  </a:solidFill>
                  <a:latin typeface="Arial"/>
                  <a:ea typeface="Arial"/>
                  <a:cs typeface="Arial"/>
                  <a:sym typeface="Arial"/>
                </a:rPr>
                <a:t>تعرف الشرط ووظيفته</a:t>
              </a:r>
              <a:endParaRPr b="0" i="0" sz="3200" u="none" cap="none" strike="noStrike">
                <a:solidFill>
                  <a:schemeClr val="lt1"/>
                </a:solidFill>
                <a:latin typeface="Arial"/>
                <a:ea typeface="Arial"/>
                <a:cs typeface="Arial"/>
                <a:sym typeface="Arial"/>
              </a:endParaRPr>
            </a:p>
          </p:txBody>
        </p:sp>
        <p:sp>
          <p:nvSpPr>
            <p:cNvPr id="1182" name="Google Shape;1182;p50"/>
            <p:cNvSpPr/>
            <p:nvPr/>
          </p:nvSpPr>
          <p:spPr>
            <a:xfrm>
              <a:off x="3724461" y="1509216"/>
              <a:ext cx="3192395" cy="2012288"/>
            </a:xfrm>
            <a:prstGeom prst="roundRect">
              <a:avLst>
                <a:gd fmla="val 16667" name="adj"/>
              </a:avLst>
            </a:prstGeom>
            <a:solidFill>
              <a:srgbClr val="8CAF1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3" name="Google Shape;1183;p50"/>
            <p:cNvSpPr txBox="1"/>
            <p:nvPr/>
          </p:nvSpPr>
          <p:spPr>
            <a:xfrm>
              <a:off x="3822693" y="1607448"/>
              <a:ext cx="2995931" cy="1815824"/>
            </a:xfrm>
            <a:prstGeom prst="rect">
              <a:avLst/>
            </a:prstGeom>
            <a:noFill/>
            <a:ln>
              <a:noFill/>
            </a:ln>
          </p:spPr>
          <p:txBody>
            <a:bodyPr anchorCtr="0" anchor="ctr" bIns="137150" lIns="137150" spcFirstLastPara="1" rIns="137150" wrap="square" tIns="137150">
              <a:noAutofit/>
            </a:bodyPr>
            <a:lstStyle/>
            <a:p>
              <a:pPr indent="0" lvl="0" marL="0" marR="0" rtl="0" algn="ctr">
                <a:lnSpc>
                  <a:spcPct val="90000"/>
                </a:lnSpc>
                <a:spcBef>
                  <a:spcPts val="0"/>
                </a:spcBef>
                <a:spcAft>
                  <a:spcPts val="0"/>
                </a:spcAft>
                <a:buNone/>
              </a:pPr>
              <a:r>
                <a:rPr b="0" i="0" lang="ar-MA" sz="3600" u="none" cap="none" strike="noStrike">
                  <a:solidFill>
                    <a:schemeClr val="lt1"/>
                  </a:solidFill>
                  <a:latin typeface="Arial"/>
                  <a:ea typeface="Arial"/>
                  <a:cs typeface="Arial"/>
                  <a:sym typeface="Arial"/>
                </a:rPr>
                <a:t>توظيف الشرط في سياقات تواصلية</a:t>
              </a:r>
              <a:endParaRPr/>
            </a:p>
          </p:txBody>
        </p:sp>
      </p:gr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7" name="Shape 1187"/>
        <p:cNvGrpSpPr/>
        <p:nvPr/>
      </p:nvGrpSpPr>
      <p:grpSpPr>
        <a:xfrm>
          <a:off x="0" y="0"/>
          <a:ext cx="0" cy="0"/>
          <a:chOff x="0" y="0"/>
          <a:chExt cx="0" cy="0"/>
        </a:xfrm>
      </p:grpSpPr>
      <p:pic>
        <p:nvPicPr>
          <p:cNvPr id="1188" name="Google Shape;1188;g3b01cd110f7_1_0"/>
          <p:cNvPicPr preferRelativeResize="0"/>
          <p:nvPr/>
        </p:nvPicPr>
        <p:blipFill rotWithShape="1">
          <a:blip r:embed="rId3">
            <a:alphaModFix/>
          </a:blip>
          <a:srcRect b="0" l="0" r="0" t="0"/>
          <a:stretch/>
        </p:blipFill>
        <p:spPr>
          <a:xfrm>
            <a:off x="241941" y="286551"/>
            <a:ext cx="591916" cy="591916"/>
          </a:xfrm>
          <a:prstGeom prst="rect">
            <a:avLst/>
          </a:prstGeom>
          <a:noFill/>
          <a:ln>
            <a:noFill/>
          </a:ln>
        </p:spPr>
      </p:pic>
      <p:sp>
        <p:nvSpPr>
          <p:cNvPr id="1189" name="Google Shape;1189;g3b01cd110f7_1_0"/>
          <p:cNvSpPr txBox="1"/>
          <p:nvPr/>
        </p:nvSpPr>
        <p:spPr>
          <a:xfrm>
            <a:off x="2759260" y="250272"/>
            <a:ext cx="8645400" cy="40020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AEAEAE"/>
              </a:buClr>
              <a:buSzPts val="2000"/>
              <a:buFont typeface="Arial"/>
              <a:buNone/>
            </a:pPr>
            <a:r>
              <a:rPr b="1" i="0" lang="ar-MA" sz="2000" u="none" cap="none" strike="noStrike">
                <a:solidFill>
                  <a:srgbClr val="AEAEAE"/>
                </a:solidFill>
                <a:latin typeface="Calibri"/>
                <a:ea typeface="Calibri"/>
                <a:cs typeface="Calibri"/>
                <a:sym typeface="Calibri"/>
              </a:rPr>
              <a:t> </a:t>
            </a:r>
            <a:r>
              <a:rPr b="1" i="0" lang="ar-MA" sz="2000" u="none" cap="none" strike="noStrike">
                <a:solidFill>
                  <a:schemeClr val="dk1"/>
                </a:solidFill>
                <a:latin typeface="Calibri"/>
                <a:ea typeface="Calibri"/>
                <a:cs typeface="Calibri"/>
                <a:sym typeface="Calibri"/>
              </a:rPr>
              <a:t>من يذكرنا بما تعلمناه؟</a:t>
            </a:r>
            <a:endParaRPr b="0" i="0" sz="1400" u="none" cap="none" strike="noStrike">
              <a:solidFill>
                <a:srgbClr val="000000"/>
              </a:solidFill>
              <a:latin typeface="Arial"/>
              <a:ea typeface="Arial"/>
              <a:cs typeface="Arial"/>
              <a:sym typeface="Arial"/>
            </a:endParaRPr>
          </a:p>
        </p:txBody>
      </p:sp>
      <p:sp>
        <p:nvSpPr>
          <p:cNvPr id="1190" name="Google Shape;1190;g3b01cd110f7_1_0"/>
          <p:cNvSpPr txBox="1"/>
          <p:nvPr/>
        </p:nvSpPr>
        <p:spPr>
          <a:xfrm>
            <a:off x="4096082" y="351544"/>
            <a:ext cx="7224048" cy="528637"/>
          </a:xfrm>
          <a:prstGeom prst="rect">
            <a:avLst/>
          </a:prstGeom>
          <a:noFill/>
          <a:ln>
            <a:noFill/>
          </a:ln>
        </p:spPr>
        <p:txBody>
          <a:bodyPr anchorCtr="0" anchor="b" bIns="45700" lIns="91425" spcFirstLastPara="1" rIns="91425" wrap="square" tIns="45700">
            <a:normAutofit/>
          </a:bodyPr>
          <a:lstStyle/>
          <a:p>
            <a:pPr indent="0" lvl="0" marL="0" marR="0" rtl="0" algn="r">
              <a:lnSpc>
                <a:spcPct val="90000"/>
              </a:lnSpc>
              <a:spcBef>
                <a:spcPts val="0"/>
              </a:spcBef>
              <a:spcAft>
                <a:spcPts val="0"/>
              </a:spcAft>
              <a:buClr>
                <a:srgbClr val="000000"/>
              </a:buClr>
              <a:buSzPts val="1400"/>
              <a:buFont typeface="Arial"/>
              <a:buNone/>
            </a:pPr>
            <a:r>
              <a:rPr b="1" i="0" lang="ar-MA" sz="1400" u="none" cap="none" strike="noStrike">
                <a:solidFill>
                  <a:srgbClr val="0A1D30"/>
                </a:solidFill>
                <a:latin typeface="Calibri"/>
                <a:ea typeface="Calibri"/>
                <a:cs typeface="Calibri"/>
                <a:sym typeface="Calibri"/>
              </a:rPr>
              <a:t>يوجه المدرس المتعلمات والمتعلمين إلى استعمال هذه الخطاطة في تعرف الشرط وأركانه ووظائفه</a:t>
            </a:r>
            <a:endParaRPr b="0" i="0" sz="1400" u="none" cap="none" strike="noStrike">
              <a:solidFill>
                <a:srgbClr val="0A1D30"/>
              </a:solidFill>
              <a:latin typeface="Arial"/>
              <a:ea typeface="Arial"/>
              <a:cs typeface="Arial"/>
              <a:sym typeface="Arial"/>
            </a:endParaRPr>
          </a:p>
        </p:txBody>
      </p:sp>
      <p:pic>
        <p:nvPicPr>
          <p:cNvPr descr="Une image contenant texte, capture d’écran, Police, Graphique&#10;&#10;Le contenu généré par l’IA peut être incorrect." id="1191" name="Google Shape;1191;g3b01cd110f7_1_0"/>
          <p:cNvPicPr preferRelativeResize="0"/>
          <p:nvPr/>
        </p:nvPicPr>
        <p:blipFill rotWithShape="1">
          <a:blip r:embed="rId4">
            <a:alphaModFix/>
          </a:blip>
          <a:srcRect b="0" l="0" r="0" t="0"/>
          <a:stretch/>
        </p:blipFill>
        <p:spPr>
          <a:xfrm>
            <a:off x="833857" y="1356528"/>
            <a:ext cx="10259523" cy="469258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5" name="Shape 1195"/>
        <p:cNvGrpSpPr/>
        <p:nvPr/>
      </p:nvGrpSpPr>
      <p:grpSpPr>
        <a:xfrm>
          <a:off x="0" y="0"/>
          <a:ext cx="0" cy="0"/>
          <a:chOff x="0" y="0"/>
          <a:chExt cx="0" cy="0"/>
        </a:xfrm>
      </p:grpSpPr>
      <p:sp>
        <p:nvSpPr>
          <p:cNvPr id="1196" name="Google Shape;1196;p52"/>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قبل توديعكم، أدعوكم إلى الإجابة عن هذا السؤال في منازلكم: </a:t>
            </a:r>
            <a:br>
              <a:rPr lang="ar-MA"/>
            </a:br>
            <a:endParaRPr/>
          </a:p>
        </p:txBody>
      </p:sp>
      <p:sp>
        <p:nvSpPr>
          <p:cNvPr id="1197" name="Google Shape;1197;p52"/>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t>يشرح المدرس النشاط المنزلي، وأهم العلميات الواجب القيام بها للتوصل إلى الجواب.</a:t>
            </a:r>
            <a:endParaRPr/>
          </a:p>
          <a:p>
            <a:pPr indent="-139700" lvl="0" marL="228600" rtl="1" algn="r">
              <a:lnSpc>
                <a:spcPct val="90000"/>
              </a:lnSpc>
              <a:spcBef>
                <a:spcPts val="1000"/>
              </a:spcBef>
              <a:spcAft>
                <a:spcPts val="0"/>
              </a:spcAft>
              <a:buClr>
                <a:schemeClr val="dk1"/>
              </a:buClr>
              <a:buSzPts val="1400"/>
              <a:buFont typeface="Arial"/>
              <a:buNone/>
            </a:pPr>
            <a:r>
              <a:t/>
            </a:r>
            <a:endParaRPr/>
          </a:p>
        </p:txBody>
      </p:sp>
      <p:pic>
        <p:nvPicPr>
          <p:cNvPr id="1198" name="Google Shape;1198;p52"/>
          <p:cNvPicPr preferRelativeResize="0"/>
          <p:nvPr/>
        </p:nvPicPr>
        <p:blipFill rotWithShape="1">
          <a:blip r:embed="rId3">
            <a:alphaModFix/>
          </a:blip>
          <a:srcRect b="0" l="0" r="0" t="0"/>
          <a:stretch/>
        </p:blipFill>
        <p:spPr>
          <a:xfrm>
            <a:off x="287742" y="294366"/>
            <a:ext cx="591916" cy="591916"/>
          </a:xfrm>
          <a:prstGeom prst="rect">
            <a:avLst/>
          </a:prstGeom>
          <a:noFill/>
          <a:ln>
            <a:noFill/>
          </a:ln>
        </p:spPr>
      </p:pic>
      <p:sp>
        <p:nvSpPr>
          <p:cNvPr id="1199" name="Google Shape;1199;p52"/>
          <p:cNvSpPr/>
          <p:nvPr/>
        </p:nvSpPr>
        <p:spPr>
          <a:xfrm>
            <a:off x="879658" y="1682168"/>
            <a:ext cx="4670787" cy="3539390"/>
          </a:xfrm>
          <a:prstGeom prst="rect">
            <a:avLst/>
          </a:prstGeom>
          <a:solidFill>
            <a:schemeClr val="lt1"/>
          </a:solidFill>
          <a:ln cap="flat" cmpd="sng" w="1905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ctr">
              <a:lnSpc>
                <a:spcPct val="200000"/>
              </a:lnSpc>
              <a:spcBef>
                <a:spcPts val="0"/>
              </a:spcBef>
              <a:spcAft>
                <a:spcPts val="0"/>
              </a:spcAft>
              <a:buClr>
                <a:srgbClr val="000000"/>
              </a:buClr>
              <a:buSzPts val="2800"/>
              <a:buFont typeface="Arial"/>
              <a:buNone/>
            </a:pPr>
            <a:r>
              <a:rPr b="1" i="0" lang="ar-MA" sz="2800" u="none" cap="none" strike="noStrike">
                <a:solidFill>
                  <a:srgbClr val="002060"/>
                </a:solidFill>
                <a:latin typeface="Calibri"/>
                <a:ea typeface="Calibri"/>
                <a:cs typeface="Calibri"/>
                <a:sym typeface="Calibri"/>
              </a:rPr>
              <a:t>............................................................................................................................................ ............................................... </a:t>
            </a:r>
            <a:endParaRPr b="1" i="0" sz="2800" u="none" cap="none" strike="noStrike">
              <a:solidFill>
                <a:srgbClr val="FFC000"/>
              </a:solidFill>
              <a:latin typeface="Calibri"/>
              <a:ea typeface="Calibri"/>
              <a:cs typeface="Calibri"/>
              <a:sym typeface="Calibri"/>
            </a:endParaRPr>
          </a:p>
        </p:txBody>
      </p:sp>
      <p:sp>
        <p:nvSpPr>
          <p:cNvPr id="1200" name="Google Shape;1200;p52"/>
          <p:cNvSpPr/>
          <p:nvPr/>
        </p:nvSpPr>
        <p:spPr>
          <a:xfrm>
            <a:off x="6096000" y="1905526"/>
            <a:ext cx="5413513" cy="3046948"/>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just">
              <a:lnSpc>
                <a:spcPct val="200000"/>
              </a:lnSpc>
              <a:spcBef>
                <a:spcPts val="0"/>
              </a:spcBef>
              <a:spcAft>
                <a:spcPts val="0"/>
              </a:spcAft>
              <a:buNone/>
            </a:pPr>
            <a:r>
              <a:rPr b="1" i="0" lang="ar-MA" sz="2400" u="none" cap="none" strike="noStrike">
                <a:solidFill>
                  <a:srgbClr val="002060"/>
                </a:solidFill>
                <a:latin typeface="Calibri"/>
                <a:ea typeface="Calibri"/>
                <a:cs typeface="Calibri"/>
                <a:sym typeface="Calibri"/>
              </a:rPr>
              <a:t>طلبت منك أستاذة التربية الإسلامية المشاركة في حملة توعوية حول أهمية الادخار وترشيد النفقات.  صغ أربع عبارات تتضمن أسلوب الشرط بأدوات شرط مختلفة.</a:t>
            </a:r>
            <a:endParaRPr b="1" i="0" sz="2400" u="none" cap="none" strike="noStrike">
              <a:solidFill>
                <a:srgbClr val="FFC000"/>
              </a:solidFill>
              <a:latin typeface="Calibri"/>
              <a:ea typeface="Calibri"/>
              <a:cs typeface="Calibri"/>
              <a:sym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4" name="Shape 1204"/>
        <p:cNvGrpSpPr/>
        <p:nvPr/>
      </p:nvGrpSpPr>
      <p:grpSpPr>
        <a:xfrm>
          <a:off x="0" y="0"/>
          <a:ext cx="0" cy="0"/>
          <a:chOff x="0" y="0"/>
          <a:chExt cx="0" cy="0"/>
        </a:xfrm>
      </p:grpSpPr>
      <p:sp>
        <p:nvSpPr>
          <p:cNvPr id="1205" name="Google Shape;1205;p110"/>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SzPts val="4400"/>
              <a:buNone/>
            </a:pPr>
            <a:r>
              <a:rPr lang="ar-MA">
                <a:solidFill>
                  <a:srgbClr val="000000"/>
                </a:solidFill>
                <a:latin typeface="Calibri"/>
                <a:ea typeface="Calibri"/>
                <a:cs typeface="Calibri"/>
                <a:sym typeface="Calibri"/>
              </a:rPr>
              <a:t>وَصَلْنَا إِلَى نِهَايَةِ ٱلْحصَّةِ. لَا تَنْسَوْا مُرَاجَعَةَ دُرُوسِكُمْ، وَإِنْجَازَ وَاجِبَاتِكُمْ.</a:t>
            </a:r>
            <a:endParaRPr/>
          </a:p>
        </p:txBody>
      </p:sp>
      <p:pic>
        <p:nvPicPr>
          <p:cNvPr id="1206" name="Google Shape;1206;p110"/>
          <p:cNvPicPr preferRelativeResize="0"/>
          <p:nvPr/>
        </p:nvPicPr>
        <p:blipFill rotWithShape="1">
          <a:blip r:embed="rId3">
            <a:alphaModFix/>
          </a:blip>
          <a:srcRect b="0" l="0" r="0" t="0"/>
          <a:stretch/>
        </p:blipFill>
        <p:spPr>
          <a:xfrm>
            <a:off x="224022" y="195748"/>
            <a:ext cx="940281" cy="889044"/>
          </a:xfrm>
          <a:prstGeom prst="rect">
            <a:avLst/>
          </a:prstGeom>
          <a:noFill/>
          <a:ln>
            <a:noFill/>
          </a:ln>
        </p:spPr>
      </p:pic>
      <p:sp>
        <p:nvSpPr>
          <p:cNvPr id="1207" name="Google Shape;1207;p110"/>
          <p:cNvSpPr txBox="1"/>
          <p:nvPr/>
        </p:nvSpPr>
        <p:spPr>
          <a:xfrm>
            <a:off x="946949" y="5511799"/>
            <a:ext cx="10298102"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ar-MA" sz="3600" u="none" cap="none" strike="noStrike">
                <a:solidFill>
                  <a:srgbClr val="000000"/>
                </a:solidFill>
                <a:latin typeface="Calibri"/>
                <a:ea typeface="Calibri"/>
                <a:cs typeface="Calibri"/>
                <a:sym typeface="Calibri"/>
              </a:rPr>
              <a:t>إلى الحصة القادمة!</a:t>
            </a:r>
            <a:endParaRPr/>
          </a:p>
        </p:txBody>
      </p:sp>
      <p:sp>
        <p:nvSpPr>
          <p:cNvPr id="1208" name="Google Shape;1208;p110"/>
          <p:cNvSpPr/>
          <p:nvPr/>
        </p:nvSpPr>
        <p:spPr>
          <a:xfrm>
            <a:off x="593864" y="1406153"/>
            <a:ext cx="10903973" cy="3339763"/>
          </a:xfrm>
          <a:prstGeom prst="roundRect">
            <a:avLst>
              <a:gd fmla="val 0" name="adj"/>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rPr b="1" i="0" lang="ar-MA" sz="2800" u="none" cap="none" strike="noStrike">
                <a:solidFill>
                  <a:schemeClr val="dk1"/>
                </a:solidFill>
                <a:latin typeface="Calibri"/>
                <a:ea typeface="Calibri"/>
                <a:cs typeface="Calibri"/>
                <a:sym typeface="Calibri"/>
              </a:rPr>
              <a:t>أعد النشاط باتباع الخطوات الآتية:</a:t>
            </a:r>
            <a:endParaRPr/>
          </a:p>
          <a:p>
            <a:pPr indent="-254000" lvl="0" marL="457200" marR="0" rtl="1" algn="r">
              <a:lnSpc>
                <a:spcPct val="100000"/>
              </a:lnSpc>
              <a:spcBef>
                <a:spcPts val="0"/>
              </a:spcBef>
              <a:spcAft>
                <a:spcPts val="0"/>
              </a:spcAft>
              <a:buClr>
                <a:srgbClr val="000000"/>
              </a:buClr>
              <a:buSzPts val="3200"/>
              <a:buFont typeface="Noto Sans Symbols"/>
              <a:buNone/>
            </a:pPr>
            <a:r>
              <a:t/>
            </a:r>
            <a:endParaRPr b="1" i="0" sz="3200" u="none" cap="none" strike="noStrike">
              <a:solidFill>
                <a:schemeClr val="dk1"/>
              </a:solidFill>
              <a:latin typeface="Calibri"/>
              <a:ea typeface="Calibri"/>
              <a:cs typeface="Calibri"/>
              <a:sym typeface="Calibri"/>
            </a:endParaRPr>
          </a:p>
          <a:p>
            <a:pPr indent="-457200" lvl="0" marL="457200" marR="0" rtl="1" algn="r">
              <a:lnSpc>
                <a:spcPct val="100000"/>
              </a:lnSpc>
              <a:spcBef>
                <a:spcPts val="0"/>
              </a:spcBef>
              <a:spcAft>
                <a:spcPts val="0"/>
              </a:spcAft>
              <a:buClr>
                <a:srgbClr val="000000"/>
              </a:buClr>
              <a:buSzPts val="2400"/>
              <a:buFont typeface="Noto Sans Symbols"/>
              <a:buChar char="❑"/>
            </a:pPr>
            <a:r>
              <a:rPr b="0" i="0" lang="ar-MA" sz="2400" u="none" cap="none" strike="noStrike">
                <a:solidFill>
                  <a:schemeClr val="dk1"/>
                </a:solidFill>
                <a:latin typeface="Calibri"/>
                <a:ea typeface="Calibri"/>
                <a:cs typeface="Calibri"/>
                <a:sym typeface="Calibri"/>
              </a:rPr>
              <a:t>.............</a:t>
            </a:r>
            <a:endParaRPr b="0" i="0" sz="3200" u="none" cap="none" strike="noStrike">
              <a:solidFill>
                <a:schemeClr val="dk1"/>
              </a:solidFill>
              <a:latin typeface="Calibri"/>
              <a:ea typeface="Calibri"/>
              <a:cs typeface="Calibri"/>
              <a:sym typeface="Calibri"/>
            </a:endParaRPr>
          </a:p>
          <a:p>
            <a:pPr indent="-457200" lvl="0" marL="457200" marR="0" rtl="1" algn="r">
              <a:lnSpc>
                <a:spcPct val="100000"/>
              </a:lnSpc>
              <a:spcBef>
                <a:spcPts val="0"/>
              </a:spcBef>
              <a:spcAft>
                <a:spcPts val="0"/>
              </a:spcAft>
              <a:buClr>
                <a:srgbClr val="000000"/>
              </a:buClr>
              <a:buSzPts val="2400"/>
              <a:buFont typeface="Noto Sans Symbols"/>
              <a:buChar char="❑"/>
            </a:pPr>
            <a:r>
              <a:rPr b="0" i="0" lang="ar-MA" sz="2400" u="none" cap="none" strike="noStrike">
                <a:solidFill>
                  <a:schemeClr val="dk1"/>
                </a:solidFill>
                <a:latin typeface="Calibri"/>
                <a:ea typeface="Calibri"/>
                <a:cs typeface="Calibri"/>
                <a:sym typeface="Calibri"/>
              </a:rPr>
              <a:t>..............</a:t>
            </a:r>
            <a:endParaRPr b="0" i="0" sz="2400" u="none" cap="none" strike="noStrike">
              <a:solidFill>
                <a:schemeClr val="dk1"/>
              </a:solidFill>
              <a:latin typeface="Calibri"/>
              <a:ea typeface="Calibri"/>
              <a:cs typeface="Calibri"/>
              <a:sym typeface="Calibri"/>
            </a:endParaRPr>
          </a:p>
        </p:txBody>
      </p:sp>
      <p:grpSp>
        <p:nvGrpSpPr>
          <p:cNvPr id="1209" name="Google Shape;1209;p110"/>
          <p:cNvGrpSpPr/>
          <p:nvPr/>
        </p:nvGrpSpPr>
        <p:grpSpPr>
          <a:xfrm>
            <a:off x="145364" y="4309781"/>
            <a:ext cx="3044407" cy="2044499"/>
            <a:chOff x="1622947" y="0"/>
            <a:chExt cx="3044407" cy="2644919"/>
          </a:xfrm>
        </p:grpSpPr>
        <p:sp>
          <p:nvSpPr>
            <p:cNvPr id="1210" name="Google Shape;1210;p110"/>
            <p:cNvSpPr/>
            <p:nvPr/>
          </p:nvSpPr>
          <p:spPr>
            <a:xfrm>
              <a:off x="1622947" y="0"/>
              <a:ext cx="2644919" cy="2644919"/>
            </a:xfrm>
            <a:prstGeom prst="triangle">
              <a:avLst>
                <a:gd fmla="val 50000" name="adj"/>
              </a:avLst>
            </a:prstGeom>
            <a:solidFill>
              <a:srgbClr val="E9713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1" name="Google Shape;1211;p110"/>
            <p:cNvSpPr/>
            <p:nvPr/>
          </p:nvSpPr>
          <p:spPr>
            <a:xfrm>
              <a:off x="2945407" y="265912"/>
              <a:ext cx="1719197" cy="626101"/>
            </a:xfrm>
            <a:prstGeom prst="roundRect">
              <a:avLst>
                <a:gd fmla="val 16667" name="adj"/>
              </a:avLst>
            </a:prstGeom>
            <a:solidFill>
              <a:schemeClr val="lt1">
                <a:alpha val="89411"/>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2" name="Google Shape;1212;p110"/>
            <p:cNvSpPr/>
            <p:nvPr/>
          </p:nvSpPr>
          <p:spPr>
            <a:xfrm>
              <a:off x="2948157" y="991437"/>
              <a:ext cx="1719197" cy="626101"/>
            </a:xfrm>
            <a:prstGeom prst="roundRect">
              <a:avLst>
                <a:gd fmla="val 16667" name="adj"/>
              </a:avLst>
            </a:prstGeom>
            <a:solidFill>
              <a:schemeClr val="lt1">
                <a:alpha val="89411"/>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3" name="Google Shape;1213;p110"/>
            <p:cNvSpPr txBox="1"/>
            <p:nvPr/>
          </p:nvSpPr>
          <p:spPr>
            <a:xfrm>
              <a:off x="2978721" y="1022001"/>
              <a:ext cx="1658069" cy="564973"/>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dk1"/>
                </a:buClr>
                <a:buSzPts val="1400"/>
                <a:buFont typeface="Noto Sans Symbols"/>
                <a:buNone/>
              </a:pPr>
              <a:r>
                <a:t/>
              </a:r>
              <a:endParaRPr b="1" i="0" sz="1400" u="none" cap="none" strike="noStrike">
                <a:solidFill>
                  <a:schemeClr val="dk1"/>
                </a:solidFill>
                <a:latin typeface="Calibri"/>
                <a:ea typeface="Calibri"/>
                <a:cs typeface="Calibri"/>
                <a:sym typeface="Calibri"/>
              </a:endParaRPr>
            </a:p>
          </p:txBody>
        </p:sp>
        <p:sp>
          <p:nvSpPr>
            <p:cNvPr id="1214" name="Google Shape;1214;p110"/>
            <p:cNvSpPr/>
            <p:nvPr/>
          </p:nvSpPr>
          <p:spPr>
            <a:xfrm>
              <a:off x="2945407" y="1674641"/>
              <a:ext cx="1719197" cy="626101"/>
            </a:xfrm>
            <a:prstGeom prst="roundRect">
              <a:avLst>
                <a:gd fmla="val 16667" name="adj"/>
              </a:avLst>
            </a:prstGeom>
            <a:solidFill>
              <a:schemeClr val="lt1">
                <a:alpha val="89411"/>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5" name="Google Shape;1215;p110"/>
            <p:cNvSpPr txBox="1"/>
            <p:nvPr/>
          </p:nvSpPr>
          <p:spPr>
            <a:xfrm>
              <a:off x="2975971" y="1705205"/>
              <a:ext cx="1658069" cy="564973"/>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dk1"/>
                </a:buClr>
                <a:buSzPts val="1400"/>
                <a:buFont typeface="Noto Sans Symbols"/>
                <a:buNone/>
              </a:pPr>
              <a:r>
                <a:t/>
              </a:r>
              <a:endParaRPr b="1" i="0" sz="1400" u="none" cap="none" strike="noStrike">
                <a:solidFill>
                  <a:schemeClr val="dk1"/>
                </a:solidFill>
                <a:latin typeface="Calibri"/>
                <a:ea typeface="Calibri"/>
                <a:cs typeface="Calibri"/>
                <a:sym typeface="Calibri"/>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2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2025-11-03T10:55:47Z</dcterms:created>
  <dc:creator>Mehdi Alaoui</dc:creator>
</cp:coreProperties>
</file>