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7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Lst>
  <p:sldSz cy="6858000" cx="12192000"/>
  <p:notesSz cx="6858000" cy="9144000"/>
  <p:embeddedFontLst>
    <p:embeddedFont>
      <p:font typeface="Dosis"/>
      <p:regular r:id="rId91"/>
      <p:bold r:id="rId92"/>
    </p:embeddedFont>
    <p:embeddedFont>
      <p:font typeface="Inter"/>
      <p:regular r:id="rId93"/>
      <p:bold r:id="rId94"/>
      <p:italic r:id="rId95"/>
      <p:boldItalic r:id="rId9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97" roundtripDataSignature="AMtx7mhbfmi72HjgsEkjV3NSeHLsZPkux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A55FDBD-7E5C-41F8-BA10-5CF7E81D01C0}">
  <a:tblStyle styleId="{EA55FDBD-7E5C-41F8-BA10-5CF7E81D01C0}"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1DF07EF4-13C5-4299-929F-0978FA0C360F}" styleName="Table_1">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b="off" i="off"/>
      <a:tcStyle>
        <a:fill>
          <a:solidFill>
            <a:srgbClr val="CDD4EA"/>
          </a:solidFill>
        </a:fill>
      </a:tcStyle>
    </a:band1H>
    <a:band2H>
      <a:tcTxStyle b="off" i="off"/>
    </a:band2H>
    <a:band1V>
      <a:tcTxStyle b="off" i="off"/>
      <a:tcStyle>
        <a:fill>
          <a:solidFill>
            <a:srgbClr val="CDD4EA"/>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95" Type="http://schemas.openxmlformats.org/officeDocument/2006/relationships/font" Target="fonts/Inter-italic.fntdata"/><Relationship Id="rId94" Type="http://schemas.openxmlformats.org/officeDocument/2006/relationships/font" Target="fonts/Inter-bold.fntdata"/><Relationship Id="rId97" Type="http://customschemas.google.com/relationships/presentationmetadata" Target="metadata"/><Relationship Id="rId96" Type="http://schemas.openxmlformats.org/officeDocument/2006/relationships/font" Target="fonts/Inter-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font" Target="fonts/Dosis-regular.fntdata"/><Relationship Id="rId90" Type="http://schemas.openxmlformats.org/officeDocument/2006/relationships/slide" Target="slides/slide84.xml"/><Relationship Id="rId93" Type="http://schemas.openxmlformats.org/officeDocument/2006/relationships/font" Target="fonts/Inter-regular.fntdata"/><Relationship Id="rId92" Type="http://schemas.openxmlformats.org/officeDocument/2006/relationships/font" Target="fonts/Dosis-bold.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ar-M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2: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3" name="Google Shape;343;p2: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344" name="Google Shape;344;p2: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ar-MA" sz="1800" u="none" cap="none" strike="noStrike">
                <a:solidFill>
                  <a:srgbClr val="000000"/>
                </a:solidFill>
                <a:latin typeface="Arial"/>
                <a:ea typeface="Arial"/>
                <a:cs typeface="Arial"/>
                <a:sym typeface="Arial"/>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71" name="Google Shape;371;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88" name="Google Shape;38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1" name="Google Shape;41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7" name="Google Shape;437;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1" name="Google Shape;451;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30685b3063a_0_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6" name="Google Shape;456;g30685b3063a_0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3" name="Google Shape;46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3" name="Google Shape;473;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4" name="Google Shape;484;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4" name="Google Shape;494;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6" name="Google Shape;50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6" name="Google Shape;516;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30685b3063a_0_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2" name="Google Shape;522;g30685b3063a_0_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30685b3063a_0_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9" name="Google Shape;529;g30685b3063a_0_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8" name="Google Shape;53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8" name="Google Shape;548;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2" name="Google Shape;56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1" name="Google Shape;57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1" name="Google Shape;58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9" name="Google Shape;58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1" name="Google Shape;601;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6" name="Google Shape;606;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8" name="Google Shape;61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1" name="Google Shape;63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3" name="Google Shape;653;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0" name="Google Shape;670;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2" name="Google Shape;682;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7" name="Google Shape;68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8" name="Google Shape;69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9" name="Google Shape;70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4" name="Google Shape;714;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2" name="Google Shape;722;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0" name="Google Shape;73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5" name="Google Shape;73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4" name="Google Shape;74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3114d52450e_0_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3" name="Google Shape;753;g3114d52450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3" name="Google Shape;763;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2" name="Google Shape;772;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7" name="Google Shape;777;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5" name="Google Shape;785;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5" name="Google Shape;795;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p7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3" name="Google Shape;803;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g308c7719696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1" name="Google Shape;811;g308c7719696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p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9" name="Google Shape;819;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830" name="Google Shape;830;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1" name="Google Shape;831;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ar-MA"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p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6" name="Google Shape;846;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4" name="Google Shape;854;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5" name="Google Shape;855;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ar-MA"/>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2" name="Google Shape;862;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3" name="Google Shape;863;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ar-MA"/>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1" name="Google Shape;871;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2" name="Google Shape;88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0" name="Google Shape;890;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9" name="Google Shape;899;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7" name="Shape 907"/>
        <p:cNvGrpSpPr/>
        <p:nvPr/>
      </p:nvGrpSpPr>
      <p:grpSpPr>
        <a:xfrm>
          <a:off x="0" y="0"/>
          <a:ext cx="0" cy="0"/>
          <a:chOff x="0" y="0"/>
          <a:chExt cx="0" cy="0"/>
        </a:xfrm>
      </p:grpSpPr>
      <p:sp>
        <p:nvSpPr>
          <p:cNvPr id="908" name="Google Shape;908;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9" name="Google Shape;909;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9" name="Google Shape;919;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30" name="Google Shape;930;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p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35" name="Google Shape;935;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p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7" name="Google Shape;947;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6" name="Google Shape;95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6" name="Google Shape;96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7" name="Google Shape;97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p7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0" name="Google Shape;990;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1" name="Google Shape;1001;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2" name="Google Shape;1012;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3" name="Google Shape;102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6" name="Shape 1026"/>
        <p:cNvGrpSpPr/>
        <p:nvPr/>
      </p:nvGrpSpPr>
      <p:grpSpPr>
        <a:xfrm>
          <a:off x="0" y="0"/>
          <a:ext cx="0" cy="0"/>
          <a:chOff x="0" y="0"/>
          <a:chExt cx="0" cy="0"/>
        </a:xfrm>
      </p:grpSpPr>
      <p:sp>
        <p:nvSpPr>
          <p:cNvPr id="1027" name="Google Shape;1027;p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8" name="Google Shape;1028;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4" name="Shape 1034"/>
        <p:cNvGrpSpPr/>
        <p:nvPr/>
      </p:nvGrpSpPr>
      <p:grpSpPr>
        <a:xfrm>
          <a:off x="0" y="0"/>
          <a:ext cx="0" cy="0"/>
          <a:chOff x="0" y="0"/>
          <a:chExt cx="0" cy="0"/>
        </a:xfrm>
      </p:grpSpPr>
      <p:sp>
        <p:nvSpPr>
          <p:cNvPr id="1035" name="Google Shape;1035;p1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6" name="Google Shape;1036;p1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3" name="Shape 1043"/>
        <p:cNvGrpSpPr/>
        <p:nvPr/>
      </p:nvGrpSpPr>
      <p:grpSpPr>
        <a:xfrm>
          <a:off x="0" y="0"/>
          <a:ext cx="0" cy="0"/>
          <a:chOff x="0" y="0"/>
          <a:chExt cx="0" cy="0"/>
        </a:xfrm>
      </p:grpSpPr>
      <p:sp>
        <p:nvSpPr>
          <p:cNvPr id="1044" name="Google Shape;1044;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5" name="Google Shape;1045;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6" name="Google Shape;1056;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1" name="Google Shape;1061;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p1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0" name="Google Shape;1070;p1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9" name="Shape 1079"/>
        <p:cNvGrpSpPr/>
        <p:nvPr/>
      </p:nvGrpSpPr>
      <p:grpSpPr>
        <a:xfrm>
          <a:off x="0" y="0"/>
          <a:ext cx="0" cy="0"/>
          <a:chOff x="0" y="0"/>
          <a:chExt cx="0" cy="0"/>
        </a:xfrm>
      </p:grpSpPr>
      <p:sp>
        <p:nvSpPr>
          <p:cNvPr id="1080" name="Google Shape;1080;p7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1" name="Google Shape;1081;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8" name="Shape 1088"/>
        <p:cNvGrpSpPr/>
        <p:nvPr/>
      </p:nvGrpSpPr>
      <p:grpSpPr>
        <a:xfrm>
          <a:off x="0" y="0"/>
          <a:ext cx="0" cy="0"/>
          <a:chOff x="0" y="0"/>
          <a:chExt cx="0" cy="0"/>
        </a:xfrm>
      </p:grpSpPr>
      <p:sp>
        <p:nvSpPr>
          <p:cNvPr id="1089" name="Google Shape;1089;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0" name="Google Shape;1090;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7" name="Shape 1097"/>
        <p:cNvGrpSpPr/>
        <p:nvPr/>
      </p:nvGrpSpPr>
      <p:grpSpPr>
        <a:xfrm>
          <a:off x="0" y="0"/>
          <a:ext cx="0" cy="0"/>
          <a:chOff x="0" y="0"/>
          <a:chExt cx="0" cy="0"/>
        </a:xfrm>
      </p:grpSpPr>
      <p:sp>
        <p:nvSpPr>
          <p:cNvPr id="1098" name="Google Shape;1098;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9" name="Google Shape;1099;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8" name="Shape 1108"/>
        <p:cNvGrpSpPr/>
        <p:nvPr/>
      </p:nvGrpSpPr>
      <p:grpSpPr>
        <a:xfrm>
          <a:off x="0" y="0"/>
          <a:ext cx="0" cy="0"/>
          <a:chOff x="0" y="0"/>
          <a:chExt cx="0" cy="0"/>
        </a:xfrm>
      </p:grpSpPr>
      <p:sp>
        <p:nvSpPr>
          <p:cNvPr id="1109" name="Google Shape;1109;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10" name="Google Shape;1110;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9" name="Shape 1119"/>
        <p:cNvGrpSpPr/>
        <p:nvPr/>
      </p:nvGrpSpPr>
      <p:grpSpPr>
        <a:xfrm>
          <a:off x="0" y="0"/>
          <a:ext cx="0" cy="0"/>
          <a:chOff x="0" y="0"/>
          <a:chExt cx="0" cy="0"/>
        </a:xfrm>
      </p:grpSpPr>
      <p:sp>
        <p:nvSpPr>
          <p:cNvPr id="1120" name="Google Shape;1120;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1" name="Google Shape;1121;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9" name="Shape 1129"/>
        <p:cNvGrpSpPr/>
        <p:nvPr/>
      </p:nvGrpSpPr>
      <p:grpSpPr>
        <a:xfrm>
          <a:off x="0" y="0"/>
          <a:ext cx="0" cy="0"/>
          <a:chOff x="0" y="0"/>
          <a:chExt cx="0" cy="0"/>
        </a:xfrm>
      </p:grpSpPr>
      <p:sp>
        <p:nvSpPr>
          <p:cNvPr id="1130" name="Google Shape;1130;p7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1" name="Google Shape;1131;p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2" name="Shape 1142"/>
        <p:cNvGrpSpPr/>
        <p:nvPr/>
      </p:nvGrpSpPr>
      <p:grpSpPr>
        <a:xfrm>
          <a:off x="0" y="0"/>
          <a:ext cx="0" cy="0"/>
          <a:chOff x="0" y="0"/>
          <a:chExt cx="0" cy="0"/>
        </a:xfrm>
      </p:grpSpPr>
      <p:sp>
        <p:nvSpPr>
          <p:cNvPr id="1143" name="Google Shape;1143;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4" name="Google Shape;1144;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7" name="Shape 1147"/>
        <p:cNvGrpSpPr/>
        <p:nvPr/>
      </p:nvGrpSpPr>
      <p:grpSpPr>
        <a:xfrm>
          <a:off x="0" y="0"/>
          <a:ext cx="0" cy="0"/>
          <a:chOff x="0" y="0"/>
          <a:chExt cx="0" cy="0"/>
        </a:xfrm>
      </p:grpSpPr>
      <p:sp>
        <p:nvSpPr>
          <p:cNvPr id="1148" name="Google Shape;1148;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9" name="Google Shape;1149;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57" name="Google Shape;1157;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2" name="Shape 1162"/>
        <p:cNvGrpSpPr/>
        <p:nvPr/>
      </p:nvGrpSpPr>
      <p:grpSpPr>
        <a:xfrm>
          <a:off x="0" y="0"/>
          <a:ext cx="0" cy="0"/>
          <a:chOff x="0" y="0"/>
          <a:chExt cx="0" cy="0"/>
        </a:xfrm>
      </p:grpSpPr>
      <p:sp>
        <p:nvSpPr>
          <p:cNvPr id="1163" name="Google Shape;1163;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64" name="Google Shape;1164;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0" name="Shape 1170"/>
        <p:cNvGrpSpPr/>
        <p:nvPr/>
      </p:nvGrpSpPr>
      <p:grpSpPr>
        <a:xfrm>
          <a:off x="0" y="0"/>
          <a:ext cx="0" cy="0"/>
          <a:chOff x="0" y="0"/>
          <a:chExt cx="0" cy="0"/>
        </a:xfrm>
      </p:grpSpPr>
      <p:sp>
        <p:nvSpPr>
          <p:cNvPr id="1171" name="Google Shape;1171;g3078e430e07_0_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72" name="Google Shape;1172;g3078e430e07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8" name="Shape 1178"/>
        <p:cNvGrpSpPr/>
        <p:nvPr/>
      </p:nvGrpSpPr>
      <p:grpSpPr>
        <a:xfrm>
          <a:off x="0" y="0"/>
          <a:ext cx="0" cy="0"/>
          <a:chOff x="0" y="0"/>
          <a:chExt cx="0" cy="0"/>
        </a:xfrm>
      </p:grpSpPr>
      <p:sp>
        <p:nvSpPr>
          <p:cNvPr id="1179" name="Google Shape;1179;g3078e43075e_0_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80" name="Google Shape;1180;g3078e43075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6" name="Shape 1186"/>
        <p:cNvGrpSpPr/>
        <p:nvPr/>
      </p:nvGrpSpPr>
      <p:grpSpPr>
        <a:xfrm>
          <a:off x="0" y="0"/>
          <a:ext cx="0" cy="0"/>
          <a:chOff x="0" y="0"/>
          <a:chExt cx="0" cy="0"/>
        </a:xfrm>
      </p:grpSpPr>
      <p:sp>
        <p:nvSpPr>
          <p:cNvPr id="1187" name="Google Shape;1187;g3a6c44b720b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88" name="Google Shape;1188;g3a6c44b720b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1.gi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 Id="rId3" Type="http://schemas.openxmlformats.org/officeDocument/2006/relationships/image" Target="../media/image8.png"/><Relationship Id="rId4"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 Id="rId3" Type="http://schemas.openxmlformats.org/officeDocument/2006/relationships/image" Target="../media/image2.png"/><Relationship Id="rId4" Type="http://schemas.openxmlformats.org/officeDocument/2006/relationships/image" Target="../media/image14.png"/><Relationship Id="rId5"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 Id="rId3" Type="http://schemas.openxmlformats.org/officeDocument/2006/relationships/image" Target="../media/image4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 Id="rId3"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 Id="rId3" Type="http://schemas.openxmlformats.org/officeDocument/2006/relationships/image" Target="../media/image1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gif"/><Relationship Id="rId3" Type="http://schemas.openxmlformats.org/officeDocument/2006/relationships/image" Target="../media/image2.png"/><Relationship Id="rId4" Type="http://schemas.openxmlformats.org/officeDocument/2006/relationships/image" Target="../media/image14.png"/><Relationship Id="rId5"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 Id="rId3"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gif"/><Relationship Id="rId3" Type="http://schemas.openxmlformats.org/officeDocument/2006/relationships/image" Target="../media/image1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 Id="rId3"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gif"/><Relationship Id="rId3" Type="http://schemas.openxmlformats.org/officeDocument/2006/relationships/image" Target="../media/image1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 Id="rId3"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gif"/><Relationship Id="rId3" Type="http://schemas.openxmlformats.org/officeDocument/2006/relationships/image" Target="../media/image8.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7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 name="Shape 17"/>
        <p:cNvGrpSpPr/>
        <p:nvPr/>
      </p:nvGrpSpPr>
      <p:grpSpPr>
        <a:xfrm>
          <a:off x="0" y="0"/>
          <a:ext cx="0" cy="0"/>
          <a:chOff x="0" y="0"/>
          <a:chExt cx="0" cy="0"/>
        </a:xfrm>
      </p:grpSpPr>
      <p:sp>
        <p:nvSpPr>
          <p:cNvPr id="18" name="Google Shape;18;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ructure de la séance">
  <p:cSld name="structure de la séance">
    <p:bg>
      <p:bgPr>
        <a:solidFill>
          <a:srgbClr val="DCE6F2"/>
        </a:solidFill>
      </p:bgPr>
    </p:bg>
    <p:spTree>
      <p:nvGrpSpPr>
        <p:cNvPr id="21" name="Shape 21"/>
        <p:cNvGrpSpPr/>
        <p:nvPr/>
      </p:nvGrpSpPr>
      <p:grpSpPr>
        <a:xfrm>
          <a:off x="0" y="0"/>
          <a:ext cx="0" cy="0"/>
          <a:chOff x="0" y="0"/>
          <a:chExt cx="0" cy="0"/>
        </a:xfrm>
      </p:grpSpPr>
      <p:sp>
        <p:nvSpPr>
          <p:cNvPr id="22" name="Google Shape;22;p80"/>
          <p:cNvSpPr/>
          <p:nvPr/>
        </p:nvSpPr>
        <p:spPr>
          <a:xfrm>
            <a:off x="5500020" y="429828"/>
            <a:ext cx="5817654" cy="58473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هيكلة الحصة</a:t>
            </a:r>
            <a:endParaRPr b="1" i="0" sz="3200" u="none" cap="none" strike="noStrike">
              <a:solidFill>
                <a:srgbClr val="44546A"/>
              </a:solidFill>
              <a:latin typeface="Calibri"/>
              <a:ea typeface="Calibri"/>
              <a:cs typeface="Calibri"/>
              <a:sym typeface="Calibri"/>
            </a:endParaRPr>
          </a:p>
        </p:txBody>
      </p:sp>
      <p:pic>
        <p:nvPicPr>
          <p:cNvPr descr="Image générée" id="23" name="Google Shape;23;p80"/>
          <p:cNvPicPr preferRelativeResize="0"/>
          <p:nvPr/>
        </p:nvPicPr>
        <p:blipFill rotWithShape="1">
          <a:blip r:embed="rId2">
            <a:alphaModFix/>
          </a:blip>
          <a:srcRect b="10678" l="0" r="0" t="11064"/>
          <a:stretch/>
        </p:blipFill>
        <p:spPr>
          <a:xfrm>
            <a:off x="11266255" y="178633"/>
            <a:ext cx="727815" cy="854359"/>
          </a:xfrm>
          <a:prstGeom prst="rect">
            <a:avLst/>
          </a:prstGeom>
          <a:noFill/>
          <a:ln>
            <a:noFill/>
          </a:ln>
        </p:spPr>
      </p:pic>
      <p:sp>
        <p:nvSpPr>
          <p:cNvPr id="24" name="Google Shape;24;p80"/>
          <p:cNvSpPr/>
          <p:nvPr/>
        </p:nvSpPr>
        <p:spPr>
          <a:xfrm>
            <a:off x="1593283" y="1662544"/>
            <a:ext cx="8950037" cy="4172319"/>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nvGrpSpPr>
          <p:cNvPr id="25" name="Google Shape;25;p80"/>
          <p:cNvGrpSpPr/>
          <p:nvPr/>
        </p:nvGrpSpPr>
        <p:grpSpPr>
          <a:xfrm>
            <a:off x="1727870" y="1914415"/>
            <a:ext cx="8585152" cy="548005"/>
            <a:chOff x="2156845" y="1060636"/>
            <a:chExt cx="5246201" cy="411004"/>
          </a:xfrm>
        </p:grpSpPr>
        <p:sp>
          <p:nvSpPr>
            <p:cNvPr id="26" name="Google Shape;26;p80"/>
            <p:cNvSpPr/>
            <p:nvPr/>
          </p:nvSpPr>
          <p:spPr>
            <a:xfrm>
              <a:off x="2156845" y="1060636"/>
              <a:ext cx="5246201" cy="411004"/>
            </a:xfrm>
            <a:custGeom>
              <a:rect b="b" l="l" r="r" t="t"/>
              <a:pathLst>
                <a:path extrusionOk="0" h="120000" w="120000">
                  <a:moveTo>
                    <a:pt x="0" y="20000"/>
                  </a:moveTo>
                  <a:lnTo>
                    <a:pt x="0" y="20000"/>
                  </a:ln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27" name="Google Shape;27;p80"/>
            <p:cNvSpPr/>
            <p:nvPr/>
          </p:nvSpPr>
          <p:spPr>
            <a:xfrm>
              <a:off x="2173655" y="1071289"/>
              <a:ext cx="389698" cy="389698"/>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C4E0B2"/>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28" name="Google Shape;28;p80"/>
            <p:cNvSpPr/>
            <p:nvPr/>
          </p:nvSpPr>
          <p:spPr>
            <a:xfrm>
              <a:off x="7029051" y="1128589"/>
              <a:ext cx="296402" cy="296402"/>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cap="flat" cmpd="sng" w="9525">
              <a:solidFill>
                <a:srgbClr val="F19D19"/>
              </a:solidFill>
              <a:prstDash val="solid"/>
              <a:round/>
              <a:headEnd len="sm" w="sm" type="none"/>
              <a:tailEnd len="sm" w="sm" type="none"/>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grpSp>
      <p:sp>
        <p:nvSpPr>
          <p:cNvPr id="29" name="Google Shape;29;p80"/>
          <p:cNvSpPr/>
          <p:nvPr/>
        </p:nvSpPr>
        <p:spPr>
          <a:xfrm>
            <a:off x="1727871" y="2740793"/>
            <a:ext cx="8585151" cy="548005"/>
          </a:xfrm>
          <a:custGeom>
            <a:rect b="b" l="l" r="r" t="t"/>
            <a:pathLst>
              <a:path extrusionOk="0" h="120000" w="120000">
                <a:moveTo>
                  <a:pt x="0" y="20000"/>
                </a:moveTo>
                <a:lnTo>
                  <a:pt x="0" y="20000"/>
                </a:lnTo>
                <a:cubicBezTo>
                  <a:pt x="0" y="8954"/>
                  <a:pt x="572" y="0"/>
                  <a:pt x="1277" y="0"/>
                </a:cubicBezTo>
                <a:lnTo>
                  <a:pt x="118723" y="0"/>
                </a:lnTo>
                <a:cubicBezTo>
                  <a:pt x="119062" y="0"/>
                  <a:pt x="119386" y="2107"/>
                  <a:pt x="119626" y="5858"/>
                </a:cubicBezTo>
                <a:cubicBezTo>
                  <a:pt x="119865" y="9609"/>
                  <a:pt x="120000" y="14696"/>
                  <a:pt x="120000" y="20000"/>
                </a:cubicBezTo>
                <a:lnTo>
                  <a:pt x="120000" y="100000"/>
                </a:lnTo>
                <a:cubicBezTo>
                  <a:pt x="120000" y="111046"/>
                  <a:pt x="119428" y="120000"/>
                  <a:pt x="118723" y="120000"/>
                </a:cubicBezTo>
                <a:lnTo>
                  <a:pt x="1277" y="120000"/>
                </a:lnTo>
                <a:cubicBezTo>
                  <a:pt x="938" y="120000"/>
                  <a:pt x="614" y="117893"/>
                  <a:pt x="374" y="114142"/>
                </a:cubicBezTo>
                <a:cubicBezTo>
                  <a:pt x="135"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44546A"/>
              </a:solidFill>
              <a:latin typeface="Calibri"/>
              <a:ea typeface="Calibri"/>
              <a:cs typeface="Calibri"/>
              <a:sym typeface="Calibri"/>
            </a:endParaRPr>
          </a:p>
        </p:txBody>
      </p:sp>
      <p:grpSp>
        <p:nvGrpSpPr>
          <p:cNvPr id="30" name="Google Shape;30;p80"/>
          <p:cNvGrpSpPr/>
          <p:nvPr/>
        </p:nvGrpSpPr>
        <p:grpSpPr>
          <a:xfrm>
            <a:off x="1727870" y="3567172"/>
            <a:ext cx="8585152" cy="548005"/>
            <a:chOff x="2156845" y="1060636"/>
            <a:chExt cx="5230662" cy="411004"/>
          </a:xfrm>
        </p:grpSpPr>
        <p:sp>
          <p:nvSpPr>
            <p:cNvPr id="31" name="Google Shape;31;p80"/>
            <p:cNvSpPr/>
            <p:nvPr/>
          </p:nvSpPr>
          <p:spPr>
            <a:xfrm>
              <a:off x="2156845" y="1060636"/>
              <a:ext cx="5230662" cy="411004"/>
            </a:xfrm>
            <a:custGeom>
              <a:rect b="b" l="l" r="r" t="t"/>
              <a:pathLst>
                <a:path extrusionOk="0" h="120000" w="120000">
                  <a:moveTo>
                    <a:pt x="0" y="20000"/>
                  </a:moveTo>
                  <a:lnTo>
                    <a:pt x="0" y="20000"/>
                  </a:lnTo>
                  <a:cubicBezTo>
                    <a:pt x="0" y="8954"/>
                    <a:pt x="704" y="0"/>
                    <a:pt x="1572" y="0"/>
                  </a:cubicBezTo>
                  <a:lnTo>
                    <a:pt x="118428" y="0"/>
                  </a:lnTo>
                  <a:cubicBezTo>
                    <a:pt x="118845" y="0"/>
                    <a:pt x="119245" y="2107"/>
                    <a:pt x="119540" y="5858"/>
                  </a:cubicBezTo>
                  <a:cubicBezTo>
                    <a:pt x="119834" y="9609"/>
                    <a:pt x="120000" y="14696"/>
                    <a:pt x="120000" y="20000"/>
                  </a:cubicBezTo>
                  <a:lnTo>
                    <a:pt x="120000" y="100000"/>
                  </a:lnTo>
                  <a:cubicBezTo>
                    <a:pt x="120000" y="111046"/>
                    <a:pt x="119296" y="120000"/>
                    <a:pt x="118428" y="120000"/>
                  </a:cubicBezTo>
                  <a:lnTo>
                    <a:pt x="1572" y="120000"/>
                  </a:lnTo>
                  <a:lnTo>
                    <a:pt x="1572" y="120000"/>
                  </a:lnTo>
                  <a:cubicBezTo>
                    <a:pt x="1155" y="120000"/>
                    <a:pt x="755" y="117893"/>
                    <a:pt x="460" y="114142"/>
                  </a:cubicBezTo>
                  <a:cubicBezTo>
                    <a:pt x="166"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32" name="Google Shape;32;p80"/>
            <p:cNvSpPr/>
            <p:nvPr/>
          </p:nvSpPr>
          <p:spPr>
            <a:xfrm>
              <a:off x="2173605" y="1060872"/>
              <a:ext cx="389698" cy="389698"/>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33" name="Google Shape;33;p80"/>
            <p:cNvSpPr/>
            <p:nvPr/>
          </p:nvSpPr>
          <p:spPr>
            <a:xfrm>
              <a:off x="7022854" y="1125891"/>
              <a:ext cx="296402" cy="296402"/>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3</a:t>
              </a:r>
              <a:endParaRPr b="0" i="0" sz="1467" u="none" cap="none" strike="noStrike">
                <a:solidFill>
                  <a:srgbClr val="000000"/>
                </a:solidFill>
                <a:latin typeface="Calibri"/>
                <a:ea typeface="Calibri"/>
                <a:cs typeface="Calibri"/>
                <a:sym typeface="Calibri"/>
              </a:endParaRPr>
            </a:p>
          </p:txBody>
        </p:sp>
      </p:grpSp>
      <p:grpSp>
        <p:nvGrpSpPr>
          <p:cNvPr id="34" name="Google Shape;34;p80"/>
          <p:cNvGrpSpPr/>
          <p:nvPr/>
        </p:nvGrpSpPr>
        <p:grpSpPr>
          <a:xfrm>
            <a:off x="1727870" y="5111865"/>
            <a:ext cx="8557644" cy="548008"/>
            <a:chOff x="2181743" y="1049983"/>
            <a:chExt cx="5221155" cy="411004"/>
          </a:xfrm>
        </p:grpSpPr>
        <p:sp>
          <p:nvSpPr>
            <p:cNvPr id="35" name="Google Shape;35;p80"/>
            <p:cNvSpPr/>
            <p:nvPr/>
          </p:nvSpPr>
          <p:spPr>
            <a:xfrm>
              <a:off x="2181743" y="1049983"/>
              <a:ext cx="5221155" cy="411004"/>
            </a:xfrm>
            <a:custGeom>
              <a:rect b="b" l="l" r="r" t="t"/>
              <a:pathLst>
                <a:path extrusionOk="0" h="120000" w="120000">
                  <a:moveTo>
                    <a:pt x="0" y="20000"/>
                  </a:moveTo>
                  <a:lnTo>
                    <a:pt x="0" y="20000"/>
                  </a:lnTo>
                  <a:cubicBezTo>
                    <a:pt x="0" y="8954"/>
                    <a:pt x="705" y="0"/>
                    <a:pt x="1574" y="0"/>
                  </a:cubicBezTo>
                  <a:lnTo>
                    <a:pt x="118426" y="0"/>
                  </a:lnTo>
                  <a:cubicBezTo>
                    <a:pt x="118843" y="0"/>
                    <a:pt x="119244" y="2107"/>
                    <a:pt x="119539" y="5858"/>
                  </a:cubicBezTo>
                  <a:cubicBezTo>
                    <a:pt x="119834" y="9609"/>
                    <a:pt x="120000" y="14696"/>
                    <a:pt x="120000" y="20000"/>
                  </a:cubicBezTo>
                  <a:lnTo>
                    <a:pt x="120000" y="100000"/>
                  </a:lnTo>
                  <a:cubicBezTo>
                    <a:pt x="120000" y="111046"/>
                    <a:pt x="119295" y="120000"/>
                    <a:pt x="118426" y="120000"/>
                  </a:cubicBezTo>
                  <a:lnTo>
                    <a:pt x="1574" y="120000"/>
                  </a:lnTo>
                  <a:lnTo>
                    <a:pt x="1574" y="120000"/>
                  </a:lnTo>
                  <a:cubicBezTo>
                    <a:pt x="1157" y="120000"/>
                    <a:pt x="756" y="117893"/>
                    <a:pt x="461" y="114142"/>
                  </a:cubicBezTo>
                  <a:cubicBezTo>
                    <a:pt x="166"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36" name="Google Shape;36;p80"/>
            <p:cNvSpPr/>
            <p:nvPr/>
          </p:nvSpPr>
          <p:spPr>
            <a:xfrm>
              <a:off x="7071105" y="1107283"/>
              <a:ext cx="296402" cy="296402"/>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5</a:t>
              </a:r>
              <a:endParaRPr b="0" i="0" sz="1467" u="none" cap="none" strike="noStrike">
                <a:solidFill>
                  <a:srgbClr val="000000"/>
                </a:solidFill>
                <a:latin typeface="Calibri"/>
                <a:ea typeface="Calibri"/>
                <a:cs typeface="Calibri"/>
                <a:sym typeface="Calibri"/>
              </a:endParaRPr>
            </a:p>
          </p:txBody>
        </p:sp>
      </p:grpSp>
      <p:sp>
        <p:nvSpPr>
          <p:cNvPr id="37" name="Google Shape;37;p80"/>
          <p:cNvSpPr txBox="1"/>
          <p:nvPr>
            <p:ph idx="1" type="body"/>
          </p:nvPr>
        </p:nvSpPr>
        <p:spPr>
          <a:xfrm>
            <a:off x="2543375" y="1954844"/>
            <a:ext cx="1212286"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SzPts val="28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SzPts val="2400"/>
              <a:buNone/>
              <a:defRPr sz="2000">
                <a:latin typeface="Calibri"/>
                <a:ea typeface="Calibri"/>
                <a:cs typeface="Calibri"/>
                <a:sym typeface="Calibri"/>
              </a:defRPr>
            </a:lvl2pPr>
            <a:lvl3pPr indent="-228600" lvl="2" marL="1371600" algn="l">
              <a:lnSpc>
                <a:spcPct val="90000"/>
              </a:lnSpc>
              <a:spcBef>
                <a:spcPts val="500"/>
              </a:spcBef>
              <a:spcAft>
                <a:spcPts val="0"/>
              </a:spcAft>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SzPts val="1800"/>
              <a:buNone/>
              <a:defRPr sz="2000">
                <a:latin typeface="Calibri"/>
                <a:ea typeface="Calibri"/>
                <a:cs typeface="Calibri"/>
                <a:sym typeface="Calibri"/>
              </a:defRPr>
            </a:lvl4pPr>
            <a:lvl5pPr indent="-228600" lvl="4" marL="2286000" algn="l">
              <a:lnSpc>
                <a:spcPct val="90000"/>
              </a:lnSpc>
              <a:spcBef>
                <a:spcPts val="500"/>
              </a:spcBef>
              <a:spcAft>
                <a:spcPts val="0"/>
              </a:spcAft>
              <a:buSzPts val="1800"/>
              <a:buNone/>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38" name="Google Shape;38;p80"/>
          <p:cNvSpPr txBox="1"/>
          <p:nvPr>
            <p:ph idx="2" type="body"/>
          </p:nvPr>
        </p:nvSpPr>
        <p:spPr>
          <a:xfrm>
            <a:off x="4558155" y="2784394"/>
            <a:ext cx="504433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SzPts val="28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SzPts val="2400"/>
              <a:buNone/>
              <a:defRPr sz="2000">
                <a:latin typeface="Calibri"/>
                <a:ea typeface="Calibri"/>
                <a:cs typeface="Calibri"/>
                <a:sym typeface="Calibri"/>
              </a:defRPr>
            </a:lvl2pPr>
            <a:lvl3pPr indent="-228600" lvl="2" marL="1371600" algn="l">
              <a:lnSpc>
                <a:spcPct val="90000"/>
              </a:lnSpc>
              <a:spcBef>
                <a:spcPts val="500"/>
              </a:spcBef>
              <a:spcAft>
                <a:spcPts val="0"/>
              </a:spcAft>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SzPts val="1800"/>
              <a:buNone/>
              <a:defRPr sz="2000">
                <a:latin typeface="Calibri"/>
                <a:ea typeface="Calibri"/>
                <a:cs typeface="Calibri"/>
                <a:sym typeface="Calibri"/>
              </a:defRPr>
            </a:lvl4pPr>
            <a:lvl5pPr indent="-228600" lvl="4" marL="2286000" algn="l">
              <a:lnSpc>
                <a:spcPct val="90000"/>
              </a:lnSpc>
              <a:spcBef>
                <a:spcPts val="500"/>
              </a:spcBef>
              <a:spcAft>
                <a:spcPts val="0"/>
              </a:spcAft>
              <a:buSzPts val="1800"/>
              <a:buNone/>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39" name="Google Shape;39;p80"/>
          <p:cNvSpPr txBox="1"/>
          <p:nvPr>
            <p:ph idx="3" type="body"/>
          </p:nvPr>
        </p:nvSpPr>
        <p:spPr>
          <a:xfrm>
            <a:off x="4558155" y="3621380"/>
            <a:ext cx="504433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SzPts val="28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SzPts val="2400"/>
              <a:buNone/>
              <a:defRPr sz="2000">
                <a:latin typeface="Calibri"/>
                <a:ea typeface="Calibri"/>
                <a:cs typeface="Calibri"/>
                <a:sym typeface="Calibri"/>
              </a:defRPr>
            </a:lvl2pPr>
            <a:lvl3pPr indent="-228600" lvl="2" marL="1371600" algn="l">
              <a:lnSpc>
                <a:spcPct val="90000"/>
              </a:lnSpc>
              <a:spcBef>
                <a:spcPts val="500"/>
              </a:spcBef>
              <a:spcAft>
                <a:spcPts val="0"/>
              </a:spcAft>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SzPts val="1800"/>
              <a:buNone/>
              <a:defRPr sz="2000">
                <a:latin typeface="Calibri"/>
                <a:ea typeface="Calibri"/>
                <a:cs typeface="Calibri"/>
                <a:sym typeface="Calibri"/>
              </a:defRPr>
            </a:lvl4pPr>
            <a:lvl5pPr indent="-228600" lvl="4" marL="2286000" algn="l">
              <a:lnSpc>
                <a:spcPct val="90000"/>
              </a:lnSpc>
              <a:spcBef>
                <a:spcPts val="500"/>
              </a:spcBef>
              <a:spcAft>
                <a:spcPts val="0"/>
              </a:spcAft>
              <a:buSzPts val="1800"/>
              <a:buNone/>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grpSp>
        <p:nvGrpSpPr>
          <p:cNvPr id="40" name="Google Shape;40;p80"/>
          <p:cNvGrpSpPr/>
          <p:nvPr/>
        </p:nvGrpSpPr>
        <p:grpSpPr>
          <a:xfrm>
            <a:off x="1755378" y="4326602"/>
            <a:ext cx="8557643" cy="548005"/>
            <a:chOff x="2156845" y="1060636"/>
            <a:chExt cx="5213902" cy="411004"/>
          </a:xfrm>
        </p:grpSpPr>
        <p:sp>
          <p:nvSpPr>
            <p:cNvPr id="41" name="Google Shape;41;p80"/>
            <p:cNvSpPr/>
            <p:nvPr/>
          </p:nvSpPr>
          <p:spPr>
            <a:xfrm>
              <a:off x="2156845" y="1060636"/>
              <a:ext cx="5213902" cy="411004"/>
            </a:xfrm>
            <a:custGeom>
              <a:rect b="b" l="l" r="r" t="t"/>
              <a:pathLst>
                <a:path extrusionOk="0" h="120000" w="120000">
                  <a:moveTo>
                    <a:pt x="0" y="20000"/>
                  </a:moveTo>
                  <a:lnTo>
                    <a:pt x="0" y="20000"/>
                  </a:lnTo>
                  <a:cubicBezTo>
                    <a:pt x="0" y="8954"/>
                    <a:pt x="706" y="0"/>
                    <a:pt x="1577" y="0"/>
                  </a:cubicBezTo>
                  <a:lnTo>
                    <a:pt x="118423" y="0"/>
                  </a:lnTo>
                  <a:cubicBezTo>
                    <a:pt x="118841" y="0"/>
                    <a:pt x="119242" y="2107"/>
                    <a:pt x="119538" y="5858"/>
                  </a:cubicBezTo>
                  <a:cubicBezTo>
                    <a:pt x="119834" y="9609"/>
                    <a:pt x="120000" y="14696"/>
                    <a:pt x="120000" y="20000"/>
                  </a:cubicBezTo>
                  <a:lnTo>
                    <a:pt x="120000" y="100000"/>
                  </a:lnTo>
                  <a:cubicBezTo>
                    <a:pt x="120000" y="111046"/>
                    <a:pt x="119294" y="120000"/>
                    <a:pt x="118423" y="120000"/>
                  </a:cubicBezTo>
                  <a:lnTo>
                    <a:pt x="1577" y="120000"/>
                  </a:lnTo>
                  <a:lnTo>
                    <a:pt x="1577" y="120000"/>
                  </a:lnTo>
                  <a:cubicBezTo>
                    <a:pt x="1159" y="120000"/>
                    <a:pt x="758" y="117893"/>
                    <a:pt x="462" y="114142"/>
                  </a:cubicBezTo>
                  <a:cubicBezTo>
                    <a:pt x="166"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42" name="Google Shape;42;p80"/>
            <p:cNvSpPr/>
            <p:nvPr/>
          </p:nvSpPr>
          <p:spPr>
            <a:xfrm>
              <a:off x="2173605" y="1060872"/>
              <a:ext cx="389698" cy="389698"/>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43" name="Google Shape;43;p80"/>
            <p:cNvSpPr/>
            <p:nvPr/>
          </p:nvSpPr>
          <p:spPr>
            <a:xfrm>
              <a:off x="7022244" y="1113471"/>
              <a:ext cx="296402" cy="296402"/>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4</a:t>
              </a:r>
              <a:endParaRPr b="0" i="0" sz="1467" u="none" cap="none" strike="noStrike">
                <a:solidFill>
                  <a:srgbClr val="000000"/>
                </a:solidFill>
                <a:latin typeface="Calibri"/>
                <a:ea typeface="Calibri"/>
                <a:cs typeface="Calibri"/>
                <a:sym typeface="Calibri"/>
              </a:endParaRPr>
            </a:p>
          </p:txBody>
        </p:sp>
      </p:grpSp>
      <p:sp>
        <p:nvSpPr>
          <p:cNvPr id="44" name="Google Shape;44;p80"/>
          <p:cNvSpPr txBox="1"/>
          <p:nvPr>
            <p:ph idx="4" type="body"/>
          </p:nvPr>
        </p:nvSpPr>
        <p:spPr>
          <a:xfrm>
            <a:off x="4558155" y="1963761"/>
            <a:ext cx="5044339"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SzPts val="28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SzPts val="2400"/>
              <a:buNone/>
              <a:defRPr sz="2000">
                <a:latin typeface="Calibri"/>
                <a:ea typeface="Calibri"/>
                <a:cs typeface="Calibri"/>
                <a:sym typeface="Calibri"/>
              </a:defRPr>
            </a:lvl2pPr>
            <a:lvl3pPr indent="-228600" lvl="2" marL="1371600" algn="l">
              <a:lnSpc>
                <a:spcPct val="90000"/>
              </a:lnSpc>
              <a:spcBef>
                <a:spcPts val="500"/>
              </a:spcBef>
              <a:spcAft>
                <a:spcPts val="0"/>
              </a:spcAft>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SzPts val="1800"/>
              <a:buNone/>
              <a:defRPr sz="2000">
                <a:latin typeface="Calibri"/>
                <a:ea typeface="Calibri"/>
                <a:cs typeface="Calibri"/>
                <a:sym typeface="Calibri"/>
              </a:defRPr>
            </a:lvl4pPr>
            <a:lvl5pPr indent="-228600" lvl="4" marL="2286000" algn="l">
              <a:lnSpc>
                <a:spcPct val="90000"/>
              </a:lnSpc>
              <a:spcBef>
                <a:spcPts val="500"/>
              </a:spcBef>
              <a:spcAft>
                <a:spcPts val="0"/>
              </a:spcAft>
              <a:buSzPts val="1800"/>
              <a:buNone/>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45" name="Google Shape;45;p80"/>
          <p:cNvSpPr txBox="1"/>
          <p:nvPr>
            <p:ph idx="5" type="body"/>
          </p:nvPr>
        </p:nvSpPr>
        <p:spPr>
          <a:xfrm>
            <a:off x="4558155" y="4367786"/>
            <a:ext cx="504433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SzPts val="28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SzPts val="2400"/>
              <a:buNone/>
              <a:defRPr sz="2000">
                <a:latin typeface="Calibri"/>
                <a:ea typeface="Calibri"/>
                <a:cs typeface="Calibri"/>
                <a:sym typeface="Calibri"/>
              </a:defRPr>
            </a:lvl2pPr>
            <a:lvl3pPr indent="-228600" lvl="2" marL="1371600" algn="l">
              <a:lnSpc>
                <a:spcPct val="90000"/>
              </a:lnSpc>
              <a:spcBef>
                <a:spcPts val="500"/>
              </a:spcBef>
              <a:spcAft>
                <a:spcPts val="0"/>
              </a:spcAft>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SzPts val="1800"/>
              <a:buNone/>
              <a:defRPr sz="2000">
                <a:latin typeface="Calibri"/>
                <a:ea typeface="Calibri"/>
                <a:cs typeface="Calibri"/>
                <a:sym typeface="Calibri"/>
              </a:defRPr>
            </a:lvl4pPr>
            <a:lvl5pPr indent="-228600" lvl="4" marL="2286000" algn="l">
              <a:lnSpc>
                <a:spcPct val="90000"/>
              </a:lnSpc>
              <a:spcBef>
                <a:spcPts val="500"/>
              </a:spcBef>
              <a:spcAft>
                <a:spcPts val="0"/>
              </a:spcAft>
              <a:buSzPts val="1800"/>
              <a:buNone/>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46" name="Google Shape;46;p80"/>
          <p:cNvSpPr txBox="1"/>
          <p:nvPr>
            <p:ph idx="6" type="body"/>
          </p:nvPr>
        </p:nvSpPr>
        <p:spPr>
          <a:xfrm>
            <a:off x="2491895" y="2837871"/>
            <a:ext cx="1263765"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SzPts val="28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SzPts val="2400"/>
              <a:buNone/>
              <a:defRPr sz="2000">
                <a:latin typeface="Calibri"/>
                <a:ea typeface="Calibri"/>
                <a:cs typeface="Calibri"/>
                <a:sym typeface="Calibri"/>
              </a:defRPr>
            </a:lvl2pPr>
            <a:lvl3pPr indent="-228600" lvl="2" marL="1371600" algn="l">
              <a:lnSpc>
                <a:spcPct val="90000"/>
              </a:lnSpc>
              <a:spcBef>
                <a:spcPts val="500"/>
              </a:spcBef>
              <a:spcAft>
                <a:spcPts val="0"/>
              </a:spcAft>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SzPts val="1800"/>
              <a:buNone/>
              <a:defRPr sz="2000">
                <a:latin typeface="Calibri"/>
                <a:ea typeface="Calibri"/>
                <a:cs typeface="Calibri"/>
                <a:sym typeface="Calibri"/>
              </a:defRPr>
            </a:lvl4pPr>
            <a:lvl5pPr indent="-228600" lvl="4" marL="2286000" algn="l">
              <a:lnSpc>
                <a:spcPct val="90000"/>
              </a:lnSpc>
              <a:spcBef>
                <a:spcPts val="500"/>
              </a:spcBef>
              <a:spcAft>
                <a:spcPts val="0"/>
              </a:spcAft>
              <a:buSzPts val="1800"/>
              <a:buNone/>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47" name="Google Shape;47;p80"/>
          <p:cNvSpPr txBox="1"/>
          <p:nvPr>
            <p:ph idx="7" type="body"/>
          </p:nvPr>
        </p:nvSpPr>
        <p:spPr>
          <a:xfrm>
            <a:off x="2543374" y="3621380"/>
            <a:ext cx="127874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SzPts val="28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SzPts val="2400"/>
              <a:buNone/>
              <a:defRPr sz="2000">
                <a:latin typeface="Calibri"/>
                <a:ea typeface="Calibri"/>
                <a:cs typeface="Calibri"/>
                <a:sym typeface="Calibri"/>
              </a:defRPr>
            </a:lvl2pPr>
            <a:lvl3pPr indent="-228600" lvl="2" marL="1371600" algn="l">
              <a:lnSpc>
                <a:spcPct val="90000"/>
              </a:lnSpc>
              <a:spcBef>
                <a:spcPts val="500"/>
              </a:spcBef>
              <a:spcAft>
                <a:spcPts val="0"/>
              </a:spcAft>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SzPts val="1800"/>
              <a:buNone/>
              <a:defRPr sz="2000">
                <a:latin typeface="Calibri"/>
                <a:ea typeface="Calibri"/>
                <a:cs typeface="Calibri"/>
                <a:sym typeface="Calibri"/>
              </a:defRPr>
            </a:lvl4pPr>
            <a:lvl5pPr indent="-228600" lvl="4" marL="2286000" algn="l">
              <a:lnSpc>
                <a:spcPct val="90000"/>
              </a:lnSpc>
              <a:spcBef>
                <a:spcPts val="500"/>
              </a:spcBef>
              <a:spcAft>
                <a:spcPts val="0"/>
              </a:spcAft>
              <a:buSzPts val="1800"/>
              <a:buNone/>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48" name="Google Shape;48;p80"/>
          <p:cNvSpPr txBox="1"/>
          <p:nvPr>
            <p:ph idx="8" type="body"/>
          </p:nvPr>
        </p:nvSpPr>
        <p:spPr>
          <a:xfrm>
            <a:off x="2475560" y="4411085"/>
            <a:ext cx="1280099"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SzPts val="28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SzPts val="2400"/>
              <a:buNone/>
              <a:defRPr sz="2000">
                <a:latin typeface="Calibri"/>
                <a:ea typeface="Calibri"/>
                <a:cs typeface="Calibri"/>
                <a:sym typeface="Calibri"/>
              </a:defRPr>
            </a:lvl2pPr>
            <a:lvl3pPr indent="-228600" lvl="2" marL="1371600" algn="l">
              <a:lnSpc>
                <a:spcPct val="90000"/>
              </a:lnSpc>
              <a:spcBef>
                <a:spcPts val="500"/>
              </a:spcBef>
              <a:spcAft>
                <a:spcPts val="0"/>
              </a:spcAft>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SzPts val="1800"/>
              <a:buNone/>
              <a:defRPr sz="2000">
                <a:latin typeface="Calibri"/>
                <a:ea typeface="Calibri"/>
                <a:cs typeface="Calibri"/>
                <a:sym typeface="Calibri"/>
              </a:defRPr>
            </a:lvl4pPr>
            <a:lvl5pPr indent="-228600" lvl="4" marL="2286000" algn="l">
              <a:lnSpc>
                <a:spcPct val="90000"/>
              </a:lnSpc>
              <a:spcBef>
                <a:spcPts val="500"/>
              </a:spcBef>
              <a:spcAft>
                <a:spcPts val="0"/>
              </a:spcAft>
              <a:buSzPts val="1800"/>
              <a:buNone/>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49" name="Google Shape;49;p80"/>
          <p:cNvSpPr/>
          <p:nvPr/>
        </p:nvSpPr>
        <p:spPr>
          <a:xfrm>
            <a:off x="1750744" y="5096672"/>
            <a:ext cx="639616" cy="519597"/>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50" name="Google Shape;50;p80"/>
          <p:cNvSpPr txBox="1"/>
          <p:nvPr>
            <p:ph idx="9" type="body"/>
          </p:nvPr>
        </p:nvSpPr>
        <p:spPr>
          <a:xfrm>
            <a:off x="2475559" y="5155469"/>
            <a:ext cx="1280099"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SzPts val="28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SzPts val="2400"/>
              <a:buNone/>
              <a:defRPr sz="2000">
                <a:latin typeface="Calibri"/>
                <a:ea typeface="Calibri"/>
                <a:cs typeface="Calibri"/>
                <a:sym typeface="Calibri"/>
              </a:defRPr>
            </a:lvl2pPr>
            <a:lvl3pPr indent="-228600" lvl="2" marL="1371600" algn="l">
              <a:lnSpc>
                <a:spcPct val="90000"/>
              </a:lnSpc>
              <a:spcBef>
                <a:spcPts val="500"/>
              </a:spcBef>
              <a:spcAft>
                <a:spcPts val="0"/>
              </a:spcAft>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SzPts val="1800"/>
              <a:buNone/>
              <a:defRPr sz="2000">
                <a:latin typeface="Calibri"/>
                <a:ea typeface="Calibri"/>
                <a:cs typeface="Calibri"/>
                <a:sym typeface="Calibri"/>
              </a:defRPr>
            </a:lvl4pPr>
            <a:lvl5pPr indent="-228600" lvl="4" marL="2286000" algn="l">
              <a:lnSpc>
                <a:spcPct val="90000"/>
              </a:lnSpc>
              <a:spcBef>
                <a:spcPts val="500"/>
              </a:spcBef>
              <a:spcAft>
                <a:spcPts val="0"/>
              </a:spcAft>
              <a:buSzPts val="1800"/>
              <a:buNone/>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51" name="Google Shape;51;p80"/>
          <p:cNvSpPr txBox="1"/>
          <p:nvPr>
            <p:ph idx="13" type="body"/>
          </p:nvPr>
        </p:nvSpPr>
        <p:spPr>
          <a:xfrm>
            <a:off x="4528561" y="5160644"/>
            <a:ext cx="5091127"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SzPts val="28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SzPts val="2400"/>
              <a:buNone/>
              <a:defRPr sz="2000">
                <a:latin typeface="Calibri"/>
                <a:ea typeface="Calibri"/>
                <a:cs typeface="Calibri"/>
                <a:sym typeface="Calibri"/>
              </a:defRPr>
            </a:lvl2pPr>
            <a:lvl3pPr indent="-228600" lvl="2" marL="1371600" algn="l">
              <a:lnSpc>
                <a:spcPct val="90000"/>
              </a:lnSpc>
              <a:spcBef>
                <a:spcPts val="500"/>
              </a:spcBef>
              <a:spcAft>
                <a:spcPts val="0"/>
              </a:spcAft>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SzPts val="1800"/>
              <a:buNone/>
              <a:defRPr sz="2000">
                <a:latin typeface="Calibri"/>
                <a:ea typeface="Calibri"/>
                <a:cs typeface="Calibri"/>
                <a:sym typeface="Calibri"/>
              </a:defRPr>
            </a:lvl4pPr>
            <a:lvl5pPr indent="-228600" lvl="4" marL="2286000" algn="l">
              <a:lnSpc>
                <a:spcPct val="90000"/>
              </a:lnSpc>
              <a:spcBef>
                <a:spcPts val="500"/>
              </a:spcBef>
              <a:spcAft>
                <a:spcPts val="0"/>
              </a:spcAft>
              <a:buSzPts val="1800"/>
              <a:buNone/>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52" name="Google Shape;52;p80"/>
          <p:cNvSpPr/>
          <p:nvPr/>
        </p:nvSpPr>
        <p:spPr>
          <a:xfrm>
            <a:off x="9772907" y="2801706"/>
            <a:ext cx="395203" cy="395203"/>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2</a:t>
            </a:r>
            <a:endParaRPr b="0" i="0" sz="1467" u="none" cap="none" strike="noStrike">
              <a:solidFill>
                <a:srgbClr val="000000"/>
              </a:solidFill>
              <a:latin typeface="Calibri"/>
              <a:ea typeface="Calibri"/>
              <a:cs typeface="Calibri"/>
              <a:sym typeface="Calibri"/>
            </a:endParaRPr>
          </a:p>
        </p:txBody>
      </p:sp>
      <p:sp>
        <p:nvSpPr>
          <p:cNvPr id="53" name="Google Shape;53;p80"/>
          <p:cNvSpPr/>
          <p:nvPr/>
        </p:nvSpPr>
        <p:spPr>
          <a:xfrm>
            <a:off x="1740097" y="2744359"/>
            <a:ext cx="637722" cy="519597"/>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C4E0B2"/>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verture de la séance">
  <p:cSld name="Ouverture de la séance">
    <p:bg>
      <p:bgPr>
        <a:gradFill>
          <a:gsLst>
            <a:gs pos="0">
              <a:srgbClr val="F19D19"/>
            </a:gs>
            <a:gs pos="3000">
              <a:schemeClr val="lt1"/>
            </a:gs>
            <a:gs pos="94000">
              <a:srgbClr val="F19D19"/>
            </a:gs>
            <a:gs pos="100000">
              <a:srgbClr val="F19D19"/>
            </a:gs>
          </a:gsLst>
          <a:path path="circle">
            <a:fillToRect b="50%" l="50%" r="50%" t="50%"/>
          </a:path>
          <a:tileRect/>
        </a:gradFill>
      </p:bgPr>
    </p:bg>
    <p:spTree>
      <p:nvGrpSpPr>
        <p:cNvPr id="54" name="Shape 54"/>
        <p:cNvGrpSpPr/>
        <p:nvPr/>
      </p:nvGrpSpPr>
      <p:grpSpPr>
        <a:xfrm>
          <a:off x="0" y="0"/>
          <a:ext cx="0" cy="0"/>
          <a:chOff x="0" y="0"/>
          <a:chExt cx="0" cy="0"/>
        </a:xfrm>
      </p:grpSpPr>
      <p:grpSp>
        <p:nvGrpSpPr>
          <p:cNvPr id="55" name="Google Shape;55;p81"/>
          <p:cNvGrpSpPr/>
          <p:nvPr/>
        </p:nvGrpSpPr>
        <p:grpSpPr>
          <a:xfrm>
            <a:off x="812158" y="844906"/>
            <a:ext cx="10567685" cy="5198169"/>
            <a:chOff x="2184399" y="1402024"/>
            <a:chExt cx="7823200" cy="4942038"/>
          </a:xfrm>
        </p:grpSpPr>
        <p:sp>
          <p:nvSpPr>
            <p:cNvPr id="56" name="Google Shape;56;p81"/>
            <p:cNvSpPr/>
            <p:nvPr/>
          </p:nvSpPr>
          <p:spPr>
            <a:xfrm>
              <a:off x="2184399" y="1402024"/>
              <a:ext cx="7823200" cy="4942038"/>
            </a:xfrm>
            <a:prstGeom prst="roundRect">
              <a:avLst>
                <a:gd fmla="val 2665" name="adj"/>
              </a:avLst>
            </a:prstGeom>
            <a:solidFill>
              <a:srgbClr val="F19D19"/>
            </a:solidFill>
            <a:ln cap="flat" cmpd="sng" w="25400">
              <a:solidFill>
                <a:srgbClr val="F19D19"/>
              </a:solidFill>
              <a:prstDash val="solid"/>
              <a:round/>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7" name="Google Shape;57;p81"/>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sp>
        <p:nvSpPr>
          <p:cNvPr id="58" name="Google Shape;58;p81"/>
          <p:cNvSpPr/>
          <p:nvPr/>
        </p:nvSpPr>
        <p:spPr>
          <a:xfrm>
            <a:off x="10285532" y="4917801"/>
            <a:ext cx="936370" cy="936371"/>
          </a:xfrm>
          <a:prstGeom prst="ellipse">
            <a:avLst/>
          </a:prstGeom>
          <a:blipFill rotWithShape="1">
            <a:blip r:embed="rId2">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9" name="Google Shape;59;p81"/>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F19D19"/>
                </a:solidFill>
                <a:latin typeface="Calibri"/>
                <a:ea typeface="Calibri"/>
                <a:cs typeface="Calibri"/>
                <a:sym typeface="Calibri"/>
              </a:rPr>
              <a:t>افتتاح الحصة</a:t>
            </a:r>
            <a:endParaRPr b="1" i="0" sz="4400" u="none" cap="none" strike="noStrike">
              <a:solidFill>
                <a:srgbClr val="F19D19"/>
              </a:solidFill>
              <a:latin typeface="Calibri"/>
              <a:ea typeface="Calibri"/>
              <a:cs typeface="Calibri"/>
              <a:sym typeface="Calibri"/>
            </a:endParaRPr>
          </a:p>
        </p:txBody>
      </p:sp>
      <p:pic>
        <p:nvPicPr>
          <p:cNvPr id="60" name="Google Shape;60;p81"/>
          <p:cNvPicPr preferRelativeResize="0"/>
          <p:nvPr/>
        </p:nvPicPr>
        <p:blipFill rotWithShape="1">
          <a:blip r:embed="rId3">
            <a:alphaModFix/>
          </a:blip>
          <a:srcRect b="0" l="0" r="0" t="0"/>
          <a:stretch/>
        </p:blipFill>
        <p:spPr>
          <a:xfrm>
            <a:off x="4973623" y="1310778"/>
            <a:ext cx="2096135" cy="2158333"/>
          </a:xfrm>
          <a:prstGeom prst="rect">
            <a:avLst/>
          </a:prstGeom>
          <a:noFill/>
          <a:ln>
            <a:noFill/>
          </a:ln>
        </p:spPr>
      </p:pic>
      <p:pic>
        <p:nvPicPr>
          <p:cNvPr id="61" name="Google Shape;61;p81"/>
          <p:cNvPicPr preferRelativeResize="0"/>
          <p:nvPr/>
        </p:nvPicPr>
        <p:blipFill rotWithShape="1">
          <a:blip r:embed="rId4">
            <a:alphaModFix/>
          </a:blip>
          <a:srcRect b="0" l="0" r="0" t="0"/>
          <a:stretch/>
        </p:blipFill>
        <p:spPr>
          <a:xfrm>
            <a:off x="6261214" y="1609414"/>
            <a:ext cx="649253" cy="649253"/>
          </a:xfrm>
          <a:prstGeom prst="rect">
            <a:avLst/>
          </a:prstGeom>
          <a:noFill/>
          <a:ln>
            <a:noFill/>
          </a:ln>
        </p:spPr>
      </p:pic>
      <p:sp>
        <p:nvSpPr>
          <p:cNvPr id="62" name="Google Shape;62;p81"/>
          <p:cNvSpPr txBox="1"/>
          <p:nvPr>
            <p:ph idx="1" type="body"/>
          </p:nvPr>
        </p:nvSpPr>
        <p:spPr>
          <a:xfrm>
            <a:off x="8686801" y="5236960"/>
            <a:ext cx="1598732"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SzPts val="2400"/>
              <a:buNone/>
              <a:defRPr b="1" sz="3600">
                <a:latin typeface="Calibri"/>
                <a:ea typeface="Calibri"/>
                <a:cs typeface="Calibri"/>
                <a:sym typeface="Calibri"/>
              </a:defRPr>
            </a:lvl2pPr>
            <a:lvl3pPr indent="-228600" lvl="2" marL="1371600" algn="l">
              <a:lnSpc>
                <a:spcPct val="90000"/>
              </a:lnSpc>
              <a:spcBef>
                <a:spcPts val="500"/>
              </a:spcBef>
              <a:spcAft>
                <a:spcPts val="0"/>
              </a:spcAft>
              <a:buSzPts val="2000"/>
              <a:buNone/>
              <a:defRPr b="1" sz="3600">
                <a:latin typeface="Calibri"/>
                <a:ea typeface="Calibri"/>
                <a:cs typeface="Calibri"/>
                <a:sym typeface="Calibri"/>
              </a:defRPr>
            </a:lvl3pPr>
            <a:lvl4pPr indent="-228600" lvl="3" marL="1828800" algn="l">
              <a:lnSpc>
                <a:spcPct val="90000"/>
              </a:lnSpc>
              <a:spcBef>
                <a:spcPts val="500"/>
              </a:spcBef>
              <a:spcAft>
                <a:spcPts val="0"/>
              </a:spcAft>
              <a:buSzPts val="1800"/>
              <a:buNone/>
              <a:defRPr b="1" sz="3600">
                <a:latin typeface="Calibri"/>
                <a:ea typeface="Calibri"/>
                <a:cs typeface="Calibri"/>
                <a:sym typeface="Calibri"/>
              </a:defRPr>
            </a:lvl4pPr>
            <a:lvl5pPr indent="-228600" lvl="4" marL="2286000" algn="l">
              <a:lnSpc>
                <a:spcPct val="90000"/>
              </a:lnSpc>
              <a:spcBef>
                <a:spcPts val="500"/>
              </a:spcBef>
              <a:spcAft>
                <a:spcPts val="0"/>
              </a:spcAft>
              <a:buSzPts val="1800"/>
              <a:buNone/>
              <a:defRPr b="1" sz="36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Ouverture">
  <p:cSld name="Slide Ouverture">
    <p:spTree>
      <p:nvGrpSpPr>
        <p:cNvPr id="63" name="Shape 63"/>
        <p:cNvGrpSpPr/>
        <p:nvPr/>
      </p:nvGrpSpPr>
      <p:grpSpPr>
        <a:xfrm>
          <a:off x="0" y="0"/>
          <a:ext cx="0" cy="0"/>
          <a:chOff x="0" y="0"/>
          <a:chExt cx="0" cy="0"/>
        </a:xfrm>
      </p:grpSpPr>
      <p:grpSp>
        <p:nvGrpSpPr>
          <p:cNvPr id="64" name="Google Shape;64;p120"/>
          <p:cNvGrpSpPr/>
          <p:nvPr/>
        </p:nvGrpSpPr>
        <p:grpSpPr>
          <a:xfrm>
            <a:off x="0" y="1"/>
            <a:ext cx="12192000" cy="6858001"/>
            <a:chOff x="0" y="0"/>
            <a:chExt cx="13716000" cy="10287000"/>
          </a:xfrm>
        </p:grpSpPr>
        <p:sp>
          <p:nvSpPr>
            <p:cNvPr id="65" name="Google Shape;65;p120"/>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66" name="Google Shape;66;p12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67" name="Google Shape;67;p12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sp>
        <p:nvSpPr>
          <p:cNvPr id="68" name="Google Shape;68;p120"/>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SzPts val="4400"/>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20"/>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SzPts val="2800"/>
              <a:buNone/>
              <a:defRPr sz="2000">
                <a:latin typeface="Calibri"/>
                <a:ea typeface="Calibri"/>
                <a:cs typeface="Calibri"/>
                <a:sym typeface="Calibri"/>
              </a:defRPr>
            </a:lvl1pPr>
            <a:lvl2pPr indent="-381000" lvl="1" marL="914400" algn="l">
              <a:lnSpc>
                <a:spcPct val="90000"/>
              </a:lnSpc>
              <a:spcBef>
                <a:spcPts val="500"/>
              </a:spcBef>
              <a:spcAft>
                <a:spcPts val="0"/>
              </a:spcAft>
              <a:buSzPts val="2400"/>
              <a:buChar char="•"/>
              <a:defRPr sz="2000">
                <a:latin typeface="Calibri"/>
                <a:ea typeface="Calibri"/>
                <a:cs typeface="Calibri"/>
                <a:sym typeface="Calibri"/>
              </a:defRPr>
            </a:lvl2pPr>
            <a:lvl3pPr indent="-355600" lvl="2" marL="1371600" algn="l">
              <a:lnSpc>
                <a:spcPct val="90000"/>
              </a:lnSpc>
              <a:spcBef>
                <a:spcPts val="500"/>
              </a:spcBef>
              <a:spcAft>
                <a:spcPts val="0"/>
              </a:spcAft>
              <a:buSzPts val="2000"/>
              <a:buChar char="•"/>
              <a:defRPr sz="2000">
                <a:latin typeface="Calibri"/>
                <a:ea typeface="Calibri"/>
                <a:cs typeface="Calibri"/>
                <a:sym typeface="Calibri"/>
              </a:defRPr>
            </a:lvl3pPr>
            <a:lvl4pPr indent="-342900" lvl="3" marL="1828800" algn="l">
              <a:lnSpc>
                <a:spcPct val="90000"/>
              </a:lnSpc>
              <a:spcBef>
                <a:spcPts val="500"/>
              </a:spcBef>
              <a:spcAft>
                <a:spcPts val="0"/>
              </a:spcAft>
              <a:buSzPts val="1800"/>
              <a:buChar char="•"/>
              <a:defRPr sz="2000">
                <a:latin typeface="Calibri"/>
                <a:ea typeface="Calibri"/>
                <a:cs typeface="Calibri"/>
                <a:sym typeface="Calibri"/>
              </a:defRPr>
            </a:lvl4pPr>
            <a:lvl5pPr indent="-342900" lvl="4" marL="2286000" algn="l">
              <a:lnSpc>
                <a:spcPct val="90000"/>
              </a:lnSpc>
              <a:spcBef>
                <a:spcPts val="500"/>
              </a:spcBef>
              <a:spcAft>
                <a:spcPts val="0"/>
              </a:spcAft>
              <a:buSzPts val="1800"/>
              <a:buChar char="•"/>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70" name="Google Shape;70;p120"/>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406400" lvl="0" marL="457200" rtl="1" algn="r">
              <a:lnSpc>
                <a:spcPct val="90000"/>
              </a:lnSpc>
              <a:spcBef>
                <a:spcPts val="1000"/>
              </a:spcBef>
              <a:spcAft>
                <a:spcPts val="0"/>
              </a:spcAft>
              <a:buSzPts val="2800"/>
              <a:buFont typeface="Arial"/>
              <a:buChar char="•"/>
              <a:defRPr i="1" sz="1400">
                <a:latin typeface="Calibri"/>
                <a:ea typeface="Calibri"/>
                <a:cs typeface="Calibri"/>
                <a:sym typeface="Calibri"/>
              </a:defRPr>
            </a:lvl1pPr>
            <a:lvl2pPr indent="-381000" lvl="1" marL="914400" algn="l">
              <a:lnSpc>
                <a:spcPct val="90000"/>
              </a:lnSpc>
              <a:spcBef>
                <a:spcPts val="500"/>
              </a:spcBef>
              <a:spcAft>
                <a:spcPts val="0"/>
              </a:spcAft>
              <a:buSzPts val="2400"/>
              <a:buChar char="•"/>
              <a:defRPr i="1" sz="1200">
                <a:latin typeface="Calibri"/>
                <a:ea typeface="Calibri"/>
                <a:cs typeface="Calibri"/>
                <a:sym typeface="Calibri"/>
              </a:defRPr>
            </a:lvl2pPr>
            <a:lvl3pPr indent="-355600" lvl="2" marL="1371600" algn="l">
              <a:lnSpc>
                <a:spcPct val="90000"/>
              </a:lnSpc>
              <a:spcBef>
                <a:spcPts val="500"/>
              </a:spcBef>
              <a:spcAft>
                <a:spcPts val="0"/>
              </a:spcAft>
              <a:buSzPts val="2000"/>
              <a:buChar char="•"/>
              <a:defRPr i="1" sz="1200">
                <a:latin typeface="Calibri"/>
                <a:ea typeface="Calibri"/>
                <a:cs typeface="Calibri"/>
                <a:sym typeface="Calibri"/>
              </a:defRPr>
            </a:lvl3pPr>
            <a:lvl4pPr indent="-342900" lvl="3" marL="1828800" algn="l">
              <a:lnSpc>
                <a:spcPct val="90000"/>
              </a:lnSpc>
              <a:spcBef>
                <a:spcPts val="500"/>
              </a:spcBef>
              <a:spcAft>
                <a:spcPts val="0"/>
              </a:spcAft>
              <a:buSzPts val="1800"/>
              <a:buChar char="•"/>
              <a:defRPr i="1" sz="1200">
                <a:latin typeface="Calibri"/>
                <a:ea typeface="Calibri"/>
                <a:cs typeface="Calibri"/>
                <a:sym typeface="Calibri"/>
              </a:defRPr>
            </a:lvl4pPr>
            <a:lvl5pPr indent="-342900" lvl="4" marL="2286000" algn="l">
              <a:lnSpc>
                <a:spcPct val="90000"/>
              </a:lnSpc>
              <a:spcBef>
                <a:spcPts val="500"/>
              </a:spcBef>
              <a:spcAft>
                <a:spcPts val="0"/>
              </a:spcAft>
              <a:buSzPts val="1800"/>
              <a:buChar char="•"/>
              <a:defRPr i="1" sz="12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pic>
        <p:nvPicPr>
          <p:cNvPr descr="Image générée" id="71" name="Google Shape;71;p120"/>
          <p:cNvPicPr preferRelativeResize="0"/>
          <p:nvPr/>
        </p:nvPicPr>
        <p:blipFill rotWithShape="1">
          <a:blip r:embed="rId2">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72" name="Shape 7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Modelage">
  <p:cSld name="intercalaire Modelage">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73" name="Shape 73"/>
        <p:cNvGrpSpPr/>
        <p:nvPr/>
      </p:nvGrpSpPr>
      <p:grpSpPr>
        <a:xfrm>
          <a:off x="0" y="0"/>
          <a:ext cx="0" cy="0"/>
          <a:chOff x="0" y="0"/>
          <a:chExt cx="0" cy="0"/>
        </a:xfrm>
      </p:grpSpPr>
      <p:grpSp>
        <p:nvGrpSpPr>
          <p:cNvPr id="74" name="Google Shape;74;p122"/>
          <p:cNvGrpSpPr/>
          <p:nvPr/>
        </p:nvGrpSpPr>
        <p:grpSpPr>
          <a:xfrm>
            <a:off x="812158" y="829917"/>
            <a:ext cx="10567685" cy="5198169"/>
            <a:chOff x="2184400" y="1402025"/>
            <a:chExt cx="7823200" cy="4942038"/>
          </a:xfrm>
        </p:grpSpPr>
        <p:sp>
          <p:nvSpPr>
            <p:cNvPr id="75" name="Google Shape;75;p122"/>
            <p:cNvSpPr/>
            <p:nvPr/>
          </p:nvSpPr>
          <p:spPr>
            <a:xfrm>
              <a:off x="2184400" y="1402025"/>
              <a:ext cx="7823200" cy="4942038"/>
            </a:xfrm>
            <a:prstGeom prst="roundRect">
              <a:avLst>
                <a:gd fmla="val 2665" name="adj"/>
              </a:avLst>
            </a:prstGeom>
            <a:solidFill>
              <a:srgbClr val="C00000"/>
            </a:solidFill>
            <a:ln cap="flat" cmpd="sng" w="25400">
              <a:solidFill>
                <a:srgbClr val="C00000"/>
              </a:solidFill>
              <a:prstDash val="solid"/>
              <a:round/>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76" name="Google Shape;76;p122"/>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sp>
        <p:nvSpPr>
          <p:cNvPr id="77" name="Google Shape;77;p122"/>
          <p:cNvSpPr/>
          <p:nvPr/>
        </p:nvSpPr>
        <p:spPr>
          <a:xfrm>
            <a:off x="10285532" y="4917801"/>
            <a:ext cx="936370" cy="936371"/>
          </a:xfrm>
          <a:prstGeom prst="ellipse">
            <a:avLst/>
          </a:prstGeom>
          <a:blipFill rotWithShape="1">
            <a:blip r:embed="rId2">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78" name="Google Shape;78;p122"/>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C00000"/>
                </a:solidFill>
                <a:latin typeface="Calibri"/>
                <a:ea typeface="Calibri"/>
                <a:cs typeface="Calibri"/>
                <a:sym typeface="Calibri"/>
              </a:rPr>
              <a:t>النمذجة</a:t>
            </a:r>
            <a:endParaRPr b="1" i="0" sz="4400" u="none" cap="none" strike="noStrike">
              <a:solidFill>
                <a:srgbClr val="C00000"/>
              </a:solidFill>
              <a:latin typeface="Calibri"/>
              <a:ea typeface="Calibri"/>
              <a:cs typeface="Calibri"/>
              <a:sym typeface="Calibri"/>
            </a:endParaRPr>
          </a:p>
        </p:txBody>
      </p:sp>
      <p:pic>
        <p:nvPicPr>
          <p:cNvPr id="79" name="Google Shape;79;p122"/>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80" name="Google Shape;80;p122"/>
          <p:cNvGrpSpPr/>
          <p:nvPr/>
        </p:nvGrpSpPr>
        <p:grpSpPr>
          <a:xfrm>
            <a:off x="5759801" y="1118243"/>
            <a:ext cx="670236" cy="588434"/>
            <a:chOff x="277892" y="2283969"/>
            <a:chExt cx="939577" cy="824904"/>
          </a:xfrm>
        </p:grpSpPr>
        <p:sp>
          <p:nvSpPr>
            <p:cNvPr id="81" name="Google Shape;81;p122"/>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22"/>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5">
                <a:alphaModFix amt="72000"/>
              </a:blip>
              <a:stretch>
                <a:fillRect b="0" l="-101434" r="0" t="-1676"/>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3" name="Google Shape;83;p122"/>
          <p:cNvSpPr txBox="1"/>
          <p:nvPr>
            <p:ph idx="1" type="body"/>
          </p:nvPr>
        </p:nvSpPr>
        <p:spPr>
          <a:xfrm>
            <a:off x="8204201" y="5236960"/>
            <a:ext cx="2081332"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SzPts val="2400"/>
              <a:buNone/>
              <a:defRPr b="1" sz="3600">
                <a:latin typeface="Calibri"/>
                <a:ea typeface="Calibri"/>
                <a:cs typeface="Calibri"/>
                <a:sym typeface="Calibri"/>
              </a:defRPr>
            </a:lvl2pPr>
            <a:lvl3pPr indent="-228600" lvl="2" marL="1371600" algn="l">
              <a:lnSpc>
                <a:spcPct val="90000"/>
              </a:lnSpc>
              <a:spcBef>
                <a:spcPts val="500"/>
              </a:spcBef>
              <a:spcAft>
                <a:spcPts val="0"/>
              </a:spcAft>
              <a:buSzPts val="2000"/>
              <a:buNone/>
              <a:defRPr b="1" sz="3600">
                <a:latin typeface="Calibri"/>
                <a:ea typeface="Calibri"/>
                <a:cs typeface="Calibri"/>
                <a:sym typeface="Calibri"/>
              </a:defRPr>
            </a:lvl3pPr>
            <a:lvl4pPr indent="-228600" lvl="3" marL="1828800" algn="l">
              <a:lnSpc>
                <a:spcPct val="90000"/>
              </a:lnSpc>
              <a:spcBef>
                <a:spcPts val="500"/>
              </a:spcBef>
              <a:spcAft>
                <a:spcPts val="0"/>
              </a:spcAft>
              <a:buSzPts val="1800"/>
              <a:buNone/>
              <a:defRPr b="1" sz="3600">
                <a:latin typeface="Calibri"/>
                <a:ea typeface="Calibri"/>
                <a:cs typeface="Calibri"/>
                <a:sym typeface="Calibri"/>
              </a:defRPr>
            </a:lvl4pPr>
            <a:lvl5pPr indent="-228600" lvl="4" marL="2286000" algn="l">
              <a:lnSpc>
                <a:spcPct val="90000"/>
              </a:lnSpc>
              <a:spcBef>
                <a:spcPts val="500"/>
              </a:spcBef>
              <a:spcAft>
                <a:spcPts val="0"/>
              </a:spcAft>
              <a:buSzPts val="1800"/>
              <a:buNone/>
              <a:defRPr b="1" sz="36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lide Modelage">
  <p:cSld name="1_Slide Modelage">
    <p:spTree>
      <p:nvGrpSpPr>
        <p:cNvPr id="84" name="Shape 84"/>
        <p:cNvGrpSpPr/>
        <p:nvPr/>
      </p:nvGrpSpPr>
      <p:grpSpPr>
        <a:xfrm>
          <a:off x="0" y="0"/>
          <a:ext cx="0" cy="0"/>
          <a:chOff x="0" y="0"/>
          <a:chExt cx="0" cy="0"/>
        </a:xfrm>
      </p:grpSpPr>
      <p:grpSp>
        <p:nvGrpSpPr>
          <p:cNvPr id="85" name="Google Shape;85;p123"/>
          <p:cNvGrpSpPr/>
          <p:nvPr/>
        </p:nvGrpSpPr>
        <p:grpSpPr>
          <a:xfrm>
            <a:off x="0" y="-1"/>
            <a:ext cx="12192000" cy="6858001"/>
            <a:chOff x="0" y="0"/>
            <a:chExt cx="13716000" cy="10287000"/>
          </a:xfrm>
        </p:grpSpPr>
        <p:sp>
          <p:nvSpPr>
            <p:cNvPr id="86" name="Google Shape;86;p123"/>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87" name="Google Shape;87;p12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88" name="Google Shape;88;p12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grpSp>
        <p:nvGrpSpPr>
          <p:cNvPr id="89" name="Google Shape;89;p123"/>
          <p:cNvGrpSpPr/>
          <p:nvPr/>
        </p:nvGrpSpPr>
        <p:grpSpPr>
          <a:xfrm>
            <a:off x="11497837" y="144790"/>
            <a:ext cx="565629" cy="524167"/>
            <a:chOff x="277892" y="2283969"/>
            <a:chExt cx="939577" cy="824904"/>
          </a:xfrm>
        </p:grpSpPr>
        <p:sp>
          <p:nvSpPr>
            <p:cNvPr id="90" name="Google Shape;90;p123"/>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2">
                <a:alphaModFix/>
              </a:blip>
              <a:stretch>
                <a:fillRect b="0" l="0" r="0" t="0"/>
              </a:stretch>
            </a:blipFill>
            <a:ln>
              <a:noFill/>
            </a:ln>
          </p:spPr>
        </p:sp>
        <p:sp>
          <p:nvSpPr>
            <p:cNvPr id="91" name="Google Shape;91;p123"/>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3">
                <a:alphaModFix amt="72000"/>
              </a:blip>
              <a:stretch>
                <a:fillRect b="0" l="-101434" r="0" t="-1676"/>
              </a:stretch>
            </a:blipFill>
            <a:ln>
              <a:noFill/>
            </a:ln>
          </p:spPr>
        </p:sp>
      </p:grpSp>
      <p:sp>
        <p:nvSpPr>
          <p:cNvPr id="92" name="Google Shape;92;p123"/>
          <p:cNvSpPr txBox="1"/>
          <p:nvPr>
            <p:ph type="title"/>
          </p:nvPr>
        </p:nvSpPr>
        <p:spPr>
          <a:xfrm>
            <a:off x="968558" y="31730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SzPts val="4400"/>
              <a:buNone/>
              <a:defRPr b="1" sz="16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123"/>
          <p:cNvSpPr txBox="1"/>
          <p:nvPr>
            <p:ph idx="1" type="body"/>
          </p:nvPr>
        </p:nvSpPr>
        <p:spPr>
          <a:xfrm>
            <a:off x="965589" y="575745"/>
            <a:ext cx="10529279" cy="267549"/>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SzPts val="2800"/>
              <a:buFont typeface="Arial"/>
              <a:buNone/>
              <a:defRPr i="1" sz="1100">
                <a:latin typeface="Calibri"/>
                <a:ea typeface="Calibri"/>
                <a:cs typeface="Calibri"/>
                <a:sym typeface="Calibri"/>
              </a:defRPr>
            </a:lvl1pPr>
            <a:lvl2pPr indent="-381000" lvl="1" marL="914400" algn="l">
              <a:lnSpc>
                <a:spcPct val="90000"/>
              </a:lnSpc>
              <a:spcBef>
                <a:spcPts val="500"/>
              </a:spcBef>
              <a:spcAft>
                <a:spcPts val="0"/>
              </a:spcAft>
              <a:buSzPts val="2400"/>
              <a:buChar char="•"/>
              <a:defRPr i="1" sz="1200">
                <a:latin typeface="Calibri"/>
                <a:ea typeface="Calibri"/>
                <a:cs typeface="Calibri"/>
                <a:sym typeface="Calibri"/>
              </a:defRPr>
            </a:lvl2pPr>
            <a:lvl3pPr indent="-355600" lvl="2" marL="1371600" algn="l">
              <a:lnSpc>
                <a:spcPct val="90000"/>
              </a:lnSpc>
              <a:spcBef>
                <a:spcPts val="500"/>
              </a:spcBef>
              <a:spcAft>
                <a:spcPts val="0"/>
              </a:spcAft>
              <a:buSzPts val="2000"/>
              <a:buChar char="•"/>
              <a:defRPr i="1" sz="1200">
                <a:latin typeface="Calibri"/>
                <a:ea typeface="Calibri"/>
                <a:cs typeface="Calibri"/>
                <a:sym typeface="Calibri"/>
              </a:defRPr>
            </a:lvl3pPr>
            <a:lvl4pPr indent="-342900" lvl="3" marL="1828800" algn="l">
              <a:lnSpc>
                <a:spcPct val="90000"/>
              </a:lnSpc>
              <a:spcBef>
                <a:spcPts val="500"/>
              </a:spcBef>
              <a:spcAft>
                <a:spcPts val="0"/>
              </a:spcAft>
              <a:buSzPts val="1800"/>
              <a:buChar char="•"/>
              <a:defRPr i="1" sz="1200">
                <a:latin typeface="Calibri"/>
                <a:ea typeface="Calibri"/>
                <a:cs typeface="Calibri"/>
                <a:sym typeface="Calibri"/>
              </a:defRPr>
            </a:lvl4pPr>
            <a:lvl5pPr indent="-342900" lvl="4" marL="2286000" algn="l">
              <a:lnSpc>
                <a:spcPct val="90000"/>
              </a:lnSpc>
              <a:spcBef>
                <a:spcPts val="500"/>
              </a:spcBef>
              <a:spcAft>
                <a:spcPts val="0"/>
              </a:spcAft>
              <a:buSzPts val="1800"/>
              <a:buChar char="•"/>
              <a:defRPr i="1" sz="12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Pratique collective">
  <p:cSld name="intercalaire Pratique collective">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94" name="Shape 94"/>
        <p:cNvGrpSpPr/>
        <p:nvPr/>
      </p:nvGrpSpPr>
      <p:grpSpPr>
        <a:xfrm>
          <a:off x="0" y="0"/>
          <a:ext cx="0" cy="0"/>
          <a:chOff x="0" y="0"/>
          <a:chExt cx="0" cy="0"/>
        </a:xfrm>
      </p:grpSpPr>
      <p:grpSp>
        <p:nvGrpSpPr>
          <p:cNvPr id="95" name="Google Shape;95;p124"/>
          <p:cNvGrpSpPr/>
          <p:nvPr/>
        </p:nvGrpSpPr>
        <p:grpSpPr>
          <a:xfrm>
            <a:off x="812159" y="829917"/>
            <a:ext cx="10567685" cy="5198169"/>
            <a:chOff x="2184400" y="1402025"/>
            <a:chExt cx="7823200" cy="4942038"/>
          </a:xfrm>
        </p:grpSpPr>
        <p:sp>
          <p:nvSpPr>
            <p:cNvPr id="96" name="Google Shape;96;p124"/>
            <p:cNvSpPr/>
            <p:nvPr/>
          </p:nvSpPr>
          <p:spPr>
            <a:xfrm>
              <a:off x="2184400" y="1402025"/>
              <a:ext cx="7823200" cy="4942038"/>
            </a:xfrm>
            <a:prstGeom prst="roundRect">
              <a:avLst>
                <a:gd fmla="val 2665" name="adj"/>
              </a:avLst>
            </a:prstGeom>
            <a:solidFill>
              <a:srgbClr val="0F9ED5"/>
            </a:solidFill>
            <a:ln cap="flat" cmpd="sng" w="25400">
              <a:solidFill>
                <a:srgbClr val="0F9ED5"/>
              </a:solidFill>
              <a:prstDash val="solid"/>
              <a:round/>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97" name="Google Shape;97;p124"/>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0F9ED5"/>
                  </a:solidFill>
                  <a:latin typeface="Calibri"/>
                  <a:ea typeface="Calibri"/>
                  <a:cs typeface="Calibri"/>
                  <a:sym typeface="Calibri"/>
                </a:rPr>
                <a:t>الممارسة الجماعية</a:t>
              </a:r>
              <a:endParaRPr b="1" i="0" sz="4400" u="none" cap="none" strike="noStrike">
                <a:solidFill>
                  <a:srgbClr val="0F9ED5"/>
                </a:solidFill>
                <a:latin typeface="Calibri"/>
                <a:ea typeface="Calibri"/>
                <a:cs typeface="Calibri"/>
                <a:sym typeface="Calibri"/>
              </a:endParaRPr>
            </a:p>
          </p:txBody>
        </p:sp>
      </p:grpSp>
      <p:sp>
        <p:nvSpPr>
          <p:cNvPr id="98" name="Google Shape;98;p124"/>
          <p:cNvSpPr/>
          <p:nvPr/>
        </p:nvSpPr>
        <p:spPr>
          <a:xfrm>
            <a:off x="10285532" y="4917801"/>
            <a:ext cx="936370" cy="936371"/>
          </a:xfrm>
          <a:prstGeom prst="ellipse">
            <a:avLst/>
          </a:prstGeom>
          <a:blipFill rotWithShape="1">
            <a:blip r:embed="rId2">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pic>
        <p:nvPicPr>
          <p:cNvPr id="99" name="Google Shape;99;p124"/>
          <p:cNvPicPr preferRelativeResize="0"/>
          <p:nvPr/>
        </p:nvPicPr>
        <p:blipFill rotWithShape="1">
          <a:blip r:embed="rId3">
            <a:alphaModFix/>
          </a:blip>
          <a:srcRect b="0" l="0" r="0" t="0"/>
          <a:stretch/>
        </p:blipFill>
        <p:spPr>
          <a:xfrm>
            <a:off x="4992506" y="1398207"/>
            <a:ext cx="2206989" cy="2206989"/>
          </a:xfrm>
          <a:prstGeom prst="rect">
            <a:avLst/>
          </a:prstGeom>
          <a:noFill/>
          <a:ln>
            <a:noFill/>
          </a:ln>
        </p:spPr>
      </p:pic>
      <p:sp>
        <p:nvSpPr>
          <p:cNvPr id="100" name="Google Shape;100;p124"/>
          <p:cNvSpPr txBox="1"/>
          <p:nvPr>
            <p:ph idx="1" type="body"/>
          </p:nvPr>
        </p:nvSpPr>
        <p:spPr>
          <a:xfrm>
            <a:off x="7950201" y="5236960"/>
            <a:ext cx="2335332"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SzPts val="2400"/>
              <a:buNone/>
              <a:defRPr b="1" sz="3600">
                <a:latin typeface="Calibri"/>
                <a:ea typeface="Calibri"/>
                <a:cs typeface="Calibri"/>
                <a:sym typeface="Calibri"/>
              </a:defRPr>
            </a:lvl2pPr>
            <a:lvl3pPr indent="-228600" lvl="2" marL="1371600" algn="l">
              <a:lnSpc>
                <a:spcPct val="90000"/>
              </a:lnSpc>
              <a:spcBef>
                <a:spcPts val="500"/>
              </a:spcBef>
              <a:spcAft>
                <a:spcPts val="0"/>
              </a:spcAft>
              <a:buSzPts val="2000"/>
              <a:buNone/>
              <a:defRPr b="1" sz="3600">
                <a:latin typeface="Calibri"/>
                <a:ea typeface="Calibri"/>
                <a:cs typeface="Calibri"/>
                <a:sym typeface="Calibri"/>
              </a:defRPr>
            </a:lvl3pPr>
            <a:lvl4pPr indent="-228600" lvl="3" marL="1828800" algn="l">
              <a:lnSpc>
                <a:spcPct val="90000"/>
              </a:lnSpc>
              <a:spcBef>
                <a:spcPts val="500"/>
              </a:spcBef>
              <a:spcAft>
                <a:spcPts val="0"/>
              </a:spcAft>
              <a:buSzPts val="1800"/>
              <a:buNone/>
              <a:defRPr b="1" sz="3600">
                <a:latin typeface="Calibri"/>
                <a:ea typeface="Calibri"/>
                <a:cs typeface="Calibri"/>
                <a:sym typeface="Calibri"/>
              </a:defRPr>
            </a:lvl4pPr>
            <a:lvl5pPr indent="-228600" lvl="4" marL="2286000" algn="l">
              <a:lnSpc>
                <a:spcPct val="90000"/>
              </a:lnSpc>
              <a:spcBef>
                <a:spcPts val="500"/>
              </a:spcBef>
              <a:spcAft>
                <a:spcPts val="0"/>
              </a:spcAft>
              <a:buSzPts val="1800"/>
              <a:buNone/>
              <a:defRPr b="1" sz="36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Pratique en binôme">
  <p:cSld name="intercalaire Pratique en binôme">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101" name="Shape 101"/>
        <p:cNvGrpSpPr/>
        <p:nvPr/>
      </p:nvGrpSpPr>
      <p:grpSpPr>
        <a:xfrm>
          <a:off x="0" y="0"/>
          <a:ext cx="0" cy="0"/>
          <a:chOff x="0" y="0"/>
          <a:chExt cx="0" cy="0"/>
        </a:xfrm>
      </p:grpSpPr>
      <p:grpSp>
        <p:nvGrpSpPr>
          <p:cNvPr id="102" name="Google Shape;102;p125"/>
          <p:cNvGrpSpPr/>
          <p:nvPr/>
        </p:nvGrpSpPr>
        <p:grpSpPr>
          <a:xfrm>
            <a:off x="812159" y="829917"/>
            <a:ext cx="10567685" cy="5198169"/>
            <a:chOff x="2184400" y="1402025"/>
            <a:chExt cx="7823200" cy="4942038"/>
          </a:xfrm>
        </p:grpSpPr>
        <p:sp>
          <p:nvSpPr>
            <p:cNvPr id="103" name="Google Shape;103;p125"/>
            <p:cNvSpPr/>
            <p:nvPr/>
          </p:nvSpPr>
          <p:spPr>
            <a:xfrm>
              <a:off x="2184400" y="1402025"/>
              <a:ext cx="7823200" cy="4942038"/>
            </a:xfrm>
            <a:prstGeom prst="roundRect">
              <a:avLst>
                <a:gd fmla="val 2665" name="adj"/>
              </a:avLst>
            </a:prstGeom>
            <a:solidFill>
              <a:srgbClr val="0070C0"/>
            </a:solidFill>
            <a:ln cap="flat" cmpd="sng" w="25400">
              <a:solidFill>
                <a:srgbClr val="0070C0"/>
              </a:solidFill>
              <a:prstDash val="solid"/>
              <a:round/>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04" name="Google Shape;104;p125"/>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t/>
              </a:r>
              <a:endParaRPr b="1" i="0" sz="4400" u="none" cap="none" strike="noStrike">
                <a:solidFill>
                  <a:srgbClr val="0070C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1D6FA9"/>
                  </a:solidFill>
                  <a:latin typeface="Calibri"/>
                  <a:ea typeface="Calibri"/>
                  <a:cs typeface="Calibri"/>
                  <a:sym typeface="Calibri"/>
                </a:rPr>
                <a:t>الممارسة الثنائية</a:t>
              </a:r>
              <a:endParaRPr b="1" i="0" sz="4400" u="none" cap="none" strike="noStrike">
                <a:solidFill>
                  <a:srgbClr val="0070C0"/>
                </a:solidFill>
                <a:latin typeface="Calibri"/>
                <a:ea typeface="Calibri"/>
                <a:cs typeface="Calibri"/>
                <a:sym typeface="Calibri"/>
              </a:endParaRPr>
            </a:p>
          </p:txBody>
        </p:sp>
      </p:grpSp>
      <p:sp>
        <p:nvSpPr>
          <p:cNvPr id="105" name="Google Shape;105;p125"/>
          <p:cNvSpPr/>
          <p:nvPr/>
        </p:nvSpPr>
        <p:spPr>
          <a:xfrm>
            <a:off x="10285532" y="4917801"/>
            <a:ext cx="936370" cy="936371"/>
          </a:xfrm>
          <a:prstGeom prst="ellipse">
            <a:avLst/>
          </a:prstGeom>
          <a:blipFill rotWithShape="1">
            <a:blip r:embed="rId2">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06" name="Google Shape;106;p125"/>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SzPts val="2400"/>
              <a:buNone/>
              <a:defRPr b="1" sz="3600">
                <a:latin typeface="Calibri"/>
                <a:ea typeface="Calibri"/>
                <a:cs typeface="Calibri"/>
                <a:sym typeface="Calibri"/>
              </a:defRPr>
            </a:lvl2pPr>
            <a:lvl3pPr indent="-228600" lvl="2" marL="1371600" algn="l">
              <a:lnSpc>
                <a:spcPct val="90000"/>
              </a:lnSpc>
              <a:spcBef>
                <a:spcPts val="500"/>
              </a:spcBef>
              <a:spcAft>
                <a:spcPts val="0"/>
              </a:spcAft>
              <a:buSzPts val="2000"/>
              <a:buNone/>
              <a:defRPr b="1" sz="3600">
                <a:latin typeface="Calibri"/>
                <a:ea typeface="Calibri"/>
                <a:cs typeface="Calibri"/>
                <a:sym typeface="Calibri"/>
              </a:defRPr>
            </a:lvl3pPr>
            <a:lvl4pPr indent="-228600" lvl="3" marL="1828800" algn="l">
              <a:lnSpc>
                <a:spcPct val="90000"/>
              </a:lnSpc>
              <a:spcBef>
                <a:spcPts val="500"/>
              </a:spcBef>
              <a:spcAft>
                <a:spcPts val="0"/>
              </a:spcAft>
              <a:buSzPts val="1800"/>
              <a:buNone/>
              <a:defRPr b="1" sz="3600">
                <a:latin typeface="Calibri"/>
                <a:ea typeface="Calibri"/>
                <a:cs typeface="Calibri"/>
                <a:sym typeface="Calibri"/>
              </a:defRPr>
            </a:lvl4pPr>
            <a:lvl5pPr indent="-228600" lvl="4" marL="2286000" algn="l">
              <a:lnSpc>
                <a:spcPct val="90000"/>
              </a:lnSpc>
              <a:spcBef>
                <a:spcPts val="500"/>
              </a:spcBef>
              <a:spcAft>
                <a:spcPts val="0"/>
              </a:spcAft>
              <a:buSzPts val="1800"/>
              <a:buNone/>
              <a:defRPr b="1" sz="36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pic>
        <p:nvPicPr>
          <p:cNvPr descr="Une image contenant habits, Dessin d’enfant, table, meubles&#10;&#10;Le contenu généré par l’IA peut être incorrect." id="107" name="Google Shape;107;p125"/>
          <p:cNvPicPr preferRelativeResize="0"/>
          <p:nvPr/>
        </p:nvPicPr>
        <p:blipFill rotWithShape="1">
          <a:blip r:embed="rId3">
            <a:alphaModFix/>
          </a:blip>
          <a:srcRect b="0" l="0" r="0" t="0"/>
          <a:stretch/>
        </p:blipFill>
        <p:spPr>
          <a:xfrm>
            <a:off x="5214148" y="1642070"/>
            <a:ext cx="2149140" cy="2149140"/>
          </a:xfrm>
          <a:prstGeom prst="rect">
            <a:avLst/>
          </a:prstGeom>
          <a:noFill/>
          <a:ln>
            <a:noFill/>
          </a:ln>
        </p:spPr>
      </p:pic>
      <p:sp>
        <p:nvSpPr>
          <p:cNvPr id="108" name="Google Shape;108;p125"/>
          <p:cNvSpPr/>
          <p:nvPr/>
        </p:nvSpPr>
        <p:spPr>
          <a:xfrm>
            <a:off x="5455920" y="1269999"/>
            <a:ext cx="1097280" cy="615263"/>
          </a:xfrm>
          <a:prstGeom prst="cloudCallout">
            <a:avLst>
              <a:gd fmla="val -22817" name="adj1"/>
              <a:gd fmla="val 83298" name="adj2"/>
            </a:avLst>
          </a:prstGeom>
          <a:solidFill>
            <a:srgbClr val="F9F1DC"/>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1" i="0" lang="ar-MA" sz="1300" u="none" cap="none" strike="noStrike">
                <a:solidFill>
                  <a:schemeClr val="dk1"/>
                </a:solidFill>
                <a:latin typeface="Arial"/>
                <a:ea typeface="Arial"/>
                <a:cs typeface="Arial"/>
                <a:sym typeface="Arial"/>
              </a:rPr>
              <a:t>تساءلت ما إذا...</a:t>
            </a:r>
            <a:endParaRPr b="1" i="0" sz="1300" u="none" cap="none" strike="noStrike">
              <a:solidFill>
                <a:schemeClr val="dk1"/>
              </a:solidFill>
              <a:latin typeface="Arial"/>
              <a:ea typeface="Arial"/>
              <a:cs typeface="Arial"/>
              <a:sym typeface="Arial"/>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B">
  <p:cSld name="Slide PB">
    <p:spTree>
      <p:nvGrpSpPr>
        <p:cNvPr id="109" name="Shape 109"/>
        <p:cNvGrpSpPr/>
        <p:nvPr/>
      </p:nvGrpSpPr>
      <p:grpSpPr>
        <a:xfrm>
          <a:off x="0" y="0"/>
          <a:ext cx="0" cy="0"/>
          <a:chOff x="0" y="0"/>
          <a:chExt cx="0" cy="0"/>
        </a:xfrm>
      </p:grpSpPr>
      <p:grpSp>
        <p:nvGrpSpPr>
          <p:cNvPr id="110" name="Google Shape;110;p126"/>
          <p:cNvGrpSpPr/>
          <p:nvPr/>
        </p:nvGrpSpPr>
        <p:grpSpPr>
          <a:xfrm>
            <a:off x="0" y="1"/>
            <a:ext cx="12192000" cy="6858001"/>
            <a:chOff x="0" y="0"/>
            <a:chExt cx="13716000" cy="10287000"/>
          </a:xfrm>
        </p:grpSpPr>
        <p:sp>
          <p:nvSpPr>
            <p:cNvPr id="111" name="Google Shape;111;p126"/>
            <p:cNvSpPr/>
            <p:nvPr/>
          </p:nvSpPr>
          <p:spPr>
            <a:xfrm>
              <a:off x="0" y="0"/>
              <a:ext cx="13716000" cy="102870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12" name="Google Shape;112;p12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13" name="Google Shape;113;p12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pic>
        <p:nvPicPr>
          <p:cNvPr id="114" name="Google Shape;114;p126"/>
          <p:cNvPicPr preferRelativeResize="0"/>
          <p:nvPr/>
        </p:nvPicPr>
        <p:blipFill rotWithShape="1">
          <a:blip r:embed="rId2">
            <a:alphaModFix/>
          </a:blip>
          <a:srcRect b="0" l="0" r="0" t="0"/>
          <a:stretch/>
        </p:blipFill>
        <p:spPr>
          <a:xfrm>
            <a:off x="180512" y="603261"/>
            <a:ext cx="501290" cy="468000"/>
          </a:xfrm>
          <a:prstGeom prst="rect">
            <a:avLst/>
          </a:prstGeom>
          <a:noFill/>
          <a:ln>
            <a:noFill/>
          </a:ln>
          <a:effectLst>
            <a:outerShdw blurRad="50800" rotWithShape="0" algn="tl" dir="2700000" dist="38100">
              <a:srgbClr val="000000">
                <a:alpha val="42352"/>
              </a:srgbClr>
            </a:outerShdw>
          </a:effectLst>
        </p:spPr>
      </p:pic>
      <p:sp>
        <p:nvSpPr>
          <p:cNvPr id="115" name="Google Shape;115;p126"/>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SzPts val="2800"/>
              <a:buNone/>
              <a:defRPr sz="2000">
                <a:latin typeface="Calibri"/>
                <a:ea typeface="Calibri"/>
                <a:cs typeface="Calibri"/>
                <a:sym typeface="Calibri"/>
              </a:defRPr>
            </a:lvl1pPr>
            <a:lvl2pPr indent="-381000" lvl="1" marL="914400" algn="l">
              <a:lnSpc>
                <a:spcPct val="90000"/>
              </a:lnSpc>
              <a:spcBef>
                <a:spcPts val="500"/>
              </a:spcBef>
              <a:spcAft>
                <a:spcPts val="0"/>
              </a:spcAft>
              <a:buSzPts val="2400"/>
              <a:buChar char="•"/>
              <a:defRPr sz="2000">
                <a:latin typeface="Calibri"/>
                <a:ea typeface="Calibri"/>
                <a:cs typeface="Calibri"/>
                <a:sym typeface="Calibri"/>
              </a:defRPr>
            </a:lvl2pPr>
            <a:lvl3pPr indent="-355600" lvl="2" marL="1371600" algn="l">
              <a:lnSpc>
                <a:spcPct val="90000"/>
              </a:lnSpc>
              <a:spcBef>
                <a:spcPts val="500"/>
              </a:spcBef>
              <a:spcAft>
                <a:spcPts val="0"/>
              </a:spcAft>
              <a:buSzPts val="2000"/>
              <a:buChar char="•"/>
              <a:defRPr sz="2000">
                <a:latin typeface="Calibri"/>
                <a:ea typeface="Calibri"/>
                <a:cs typeface="Calibri"/>
                <a:sym typeface="Calibri"/>
              </a:defRPr>
            </a:lvl3pPr>
            <a:lvl4pPr indent="-342900" lvl="3" marL="1828800" algn="l">
              <a:lnSpc>
                <a:spcPct val="90000"/>
              </a:lnSpc>
              <a:spcBef>
                <a:spcPts val="500"/>
              </a:spcBef>
              <a:spcAft>
                <a:spcPts val="0"/>
              </a:spcAft>
              <a:buSzPts val="1800"/>
              <a:buChar char="•"/>
              <a:defRPr sz="2000">
                <a:latin typeface="Calibri"/>
                <a:ea typeface="Calibri"/>
                <a:cs typeface="Calibri"/>
                <a:sym typeface="Calibri"/>
              </a:defRPr>
            </a:lvl4pPr>
            <a:lvl5pPr indent="-342900" lvl="4" marL="2286000" algn="l">
              <a:lnSpc>
                <a:spcPct val="90000"/>
              </a:lnSpc>
              <a:spcBef>
                <a:spcPts val="500"/>
              </a:spcBef>
              <a:spcAft>
                <a:spcPts val="0"/>
              </a:spcAft>
              <a:buSzPts val="1800"/>
              <a:buChar char="•"/>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pic>
        <p:nvPicPr>
          <p:cNvPr descr="Image générée" id="116" name="Google Shape;116;p126"/>
          <p:cNvPicPr preferRelativeResize="0"/>
          <p:nvPr/>
        </p:nvPicPr>
        <p:blipFill rotWithShape="1">
          <a:blip r:embed="rId3">
            <a:alphaModFix/>
          </a:blip>
          <a:srcRect b="62431" l="6026" r="75345" t="25226"/>
          <a:stretch/>
        </p:blipFill>
        <p:spPr>
          <a:xfrm>
            <a:off x="11484657" y="200308"/>
            <a:ext cx="506620" cy="503517"/>
          </a:xfrm>
          <a:prstGeom prst="rect">
            <a:avLst/>
          </a:prstGeom>
          <a:noFill/>
          <a:ln>
            <a:noFill/>
          </a:ln>
        </p:spPr>
      </p:pic>
      <p:sp>
        <p:nvSpPr>
          <p:cNvPr id="117" name="Google Shape;117;p126"/>
          <p:cNvSpPr txBox="1"/>
          <p:nvPr>
            <p:ph type="title"/>
          </p:nvPr>
        </p:nvSpPr>
        <p:spPr>
          <a:xfrm>
            <a:off x="968558" y="31730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SzPts val="4400"/>
              <a:buNone/>
              <a:defRPr b="1" sz="16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126"/>
          <p:cNvSpPr txBox="1"/>
          <p:nvPr>
            <p:ph idx="2" type="body"/>
          </p:nvPr>
        </p:nvSpPr>
        <p:spPr>
          <a:xfrm>
            <a:off x="965589" y="575745"/>
            <a:ext cx="10529279" cy="267549"/>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SzPts val="2800"/>
              <a:buFont typeface="Arial"/>
              <a:buNone/>
              <a:defRPr i="1" sz="1100">
                <a:latin typeface="Calibri"/>
                <a:ea typeface="Calibri"/>
                <a:cs typeface="Calibri"/>
                <a:sym typeface="Calibri"/>
              </a:defRPr>
            </a:lvl1pPr>
            <a:lvl2pPr indent="-381000" lvl="1" marL="914400" algn="l">
              <a:lnSpc>
                <a:spcPct val="90000"/>
              </a:lnSpc>
              <a:spcBef>
                <a:spcPts val="500"/>
              </a:spcBef>
              <a:spcAft>
                <a:spcPts val="0"/>
              </a:spcAft>
              <a:buSzPts val="2400"/>
              <a:buChar char="•"/>
              <a:defRPr i="1" sz="1200">
                <a:latin typeface="Calibri"/>
                <a:ea typeface="Calibri"/>
                <a:cs typeface="Calibri"/>
                <a:sym typeface="Calibri"/>
              </a:defRPr>
            </a:lvl2pPr>
            <a:lvl3pPr indent="-355600" lvl="2" marL="1371600" algn="l">
              <a:lnSpc>
                <a:spcPct val="90000"/>
              </a:lnSpc>
              <a:spcBef>
                <a:spcPts val="500"/>
              </a:spcBef>
              <a:spcAft>
                <a:spcPts val="0"/>
              </a:spcAft>
              <a:buSzPts val="2000"/>
              <a:buChar char="•"/>
              <a:defRPr i="1" sz="1200">
                <a:latin typeface="Calibri"/>
                <a:ea typeface="Calibri"/>
                <a:cs typeface="Calibri"/>
                <a:sym typeface="Calibri"/>
              </a:defRPr>
            </a:lvl3pPr>
            <a:lvl4pPr indent="-342900" lvl="3" marL="1828800" algn="l">
              <a:lnSpc>
                <a:spcPct val="90000"/>
              </a:lnSpc>
              <a:spcBef>
                <a:spcPts val="500"/>
              </a:spcBef>
              <a:spcAft>
                <a:spcPts val="0"/>
              </a:spcAft>
              <a:buSzPts val="1800"/>
              <a:buChar char="•"/>
              <a:defRPr i="1" sz="1200">
                <a:latin typeface="Calibri"/>
                <a:ea typeface="Calibri"/>
                <a:cs typeface="Calibri"/>
                <a:sym typeface="Calibri"/>
              </a:defRPr>
            </a:lvl4pPr>
            <a:lvl5pPr indent="-342900" lvl="4" marL="2286000" algn="l">
              <a:lnSpc>
                <a:spcPct val="90000"/>
              </a:lnSpc>
              <a:spcBef>
                <a:spcPts val="500"/>
              </a:spcBef>
              <a:spcAft>
                <a:spcPts val="0"/>
              </a:spcAft>
              <a:buSzPts val="1800"/>
              <a:buChar char="•"/>
              <a:defRPr i="1" sz="12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autonome">
  <p:cSld name="Pratique autonome">
    <p:bg>
      <p:bgPr>
        <a:gradFill>
          <a:gsLst>
            <a:gs pos="0">
              <a:srgbClr val="8BC145"/>
            </a:gs>
            <a:gs pos="2000">
              <a:srgbClr val="8BC145"/>
            </a:gs>
            <a:gs pos="74000">
              <a:srgbClr val="FFFFFF"/>
            </a:gs>
            <a:gs pos="91000">
              <a:srgbClr val="8BC145"/>
            </a:gs>
            <a:gs pos="100000">
              <a:srgbClr val="8BC145"/>
            </a:gs>
          </a:gsLst>
          <a:path path="circle">
            <a:fillToRect b="50%" l="50%" r="50%" t="50%"/>
          </a:path>
          <a:tileRect/>
        </a:gradFill>
      </p:bgPr>
    </p:bg>
    <p:spTree>
      <p:nvGrpSpPr>
        <p:cNvPr id="119" name="Shape 119"/>
        <p:cNvGrpSpPr/>
        <p:nvPr/>
      </p:nvGrpSpPr>
      <p:grpSpPr>
        <a:xfrm>
          <a:off x="0" y="0"/>
          <a:ext cx="0" cy="0"/>
          <a:chOff x="0" y="0"/>
          <a:chExt cx="0" cy="0"/>
        </a:xfrm>
      </p:grpSpPr>
      <p:grpSp>
        <p:nvGrpSpPr>
          <p:cNvPr id="120" name="Google Shape;120;p127"/>
          <p:cNvGrpSpPr/>
          <p:nvPr/>
        </p:nvGrpSpPr>
        <p:grpSpPr>
          <a:xfrm>
            <a:off x="812159" y="829917"/>
            <a:ext cx="10567685" cy="5198169"/>
            <a:chOff x="2184400" y="1402025"/>
            <a:chExt cx="7823200" cy="4942038"/>
          </a:xfrm>
        </p:grpSpPr>
        <p:sp>
          <p:nvSpPr>
            <p:cNvPr id="121" name="Google Shape;121;p127"/>
            <p:cNvSpPr/>
            <p:nvPr/>
          </p:nvSpPr>
          <p:spPr>
            <a:xfrm>
              <a:off x="2184400" y="1402025"/>
              <a:ext cx="7823200" cy="4942038"/>
            </a:xfrm>
            <a:prstGeom prst="roundRect">
              <a:avLst>
                <a:gd fmla="val 2665" name="adj"/>
              </a:avLst>
            </a:prstGeom>
            <a:solidFill>
              <a:srgbClr val="8BC145"/>
            </a:solidFill>
            <a:ln cap="flat" cmpd="sng" w="25400">
              <a:solidFill>
                <a:srgbClr val="8BC145"/>
              </a:solidFill>
              <a:prstDash val="solid"/>
              <a:round/>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22" name="Google Shape;122;p12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92D050"/>
                  </a:solidFill>
                  <a:latin typeface="Calibri"/>
                  <a:ea typeface="Calibri"/>
                  <a:cs typeface="Calibri"/>
                  <a:sym typeface="Calibri"/>
                </a:rPr>
                <a:t>الممارسة المستقلة</a:t>
              </a:r>
              <a:endParaRPr b="1" i="0" sz="4400" u="none" cap="none" strike="noStrike">
                <a:solidFill>
                  <a:srgbClr val="8BC145"/>
                </a:solidFill>
                <a:latin typeface="Calibri"/>
                <a:ea typeface="Calibri"/>
                <a:cs typeface="Calibri"/>
                <a:sym typeface="Calibri"/>
              </a:endParaRPr>
            </a:p>
          </p:txBody>
        </p:sp>
      </p:grpSp>
      <p:sp>
        <p:nvSpPr>
          <p:cNvPr id="123" name="Google Shape;123;p127"/>
          <p:cNvSpPr/>
          <p:nvPr/>
        </p:nvSpPr>
        <p:spPr>
          <a:xfrm>
            <a:off x="10366088" y="5002108"/>
            <a:ext cx="649878" cy="649879"/>
          </a:xfrm>
          <a:prstGeom prst="ellipse">
            <a:avLst/>
          </a:prstGeom>
          <a:blipFill rotWithShape="1">
            <a:blip r:embed="rId2">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pic>
        <p:nvPicPr>
          <p:cNvPr id="124" name="Google Shape;124;p127"/>
          <p:cNvPicPr preferRelativeResize="0"/>
          <p:nvPr/>
        </p:nvPicPr>
        <p:blipFill rotWithShape="1">
          <a:blip r:embed="rId3">
            <a:alphaModFix/>
          </a:blip>
          <a:srcRect b="0" l="0" r="0" t="0"/>
          <a:stretch/>
        </p:blipFill>
        <p:spPr>
          <a:xfrm>
            <a:off x="4960599" y="1158197"/>
            <a:ext cx="2270803" cy="2270803"/>
          </a:xfrm>
          <a:prstGeom prst="rect">
            <a:avLst/>
          </a:prstGeom>
          <a:noFill/>
          <a:ln>
            <a:noFill/>
          </a:ln>
        </p:spPr>
      </p:pic>
      <p:sp>
        <p:nvSpPr>
          <p:cNvPr id="125" name="Google Shape;125;p127"/>
          <p:cNvSpPr txBox="1"/>
          <p:nvPr>
            <p:ph idx="1" type="body"/>
          </p:nvPr>
        </p:nvSpPr>
        <p:spPr>
          <a:xfrm>
            <a:off x="8407399" y="5148686"/>
            <a:ext cx="2060785"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SzPts val="2400"/>
              <a:buNone/>
              <a:defRPr b="1" sz="3600">
                <a:latin typeface="Calibri"/>
                <a:ea typeface="Calibri"/>
                <a:cs typeface="Calibri"/>
                <a:sym typeface="Calibri"/>
              </a:defRPr>
            </a:lvl2pPr>
            <a:lvl3pPr indent="-228600" lvl="2" marL="1371600" algn="l">
              <a:lnSpc>
                <a:spcPct val="90000"/>
              </a:lnSpc>
              <a:spcBef>
                <a:spcPts val="500"/>
              </a:spcBef>
              <a:spcAft>
                <a:spcPts val="0"/>
              </a:spcAft>
              <a:buSzPts val="2000"/>
              <a:buNone/>
              <a:defRPr b="1" sz="3600">
                <a:latin typeface="Calibri"/>
                <a:ea typeface="Calibri"/>
                <a:cs typeface="Calibri"/>
                <a:sym typeface="Calibri"/>
              </a:defRPr>
            </a:lvl3pPr>
            <a:lvl4pPr indent="-228600" lvl="3" marL="1828800" algn="l">
              <a:lnSpc>
                <a:spcPct val="90000"/>
              </a:lnSpc>
              <a:spcBef>
                <a:spcPts val="500"/>
              </a:spcBef>
              <a:spcAft>
                <a:spcPts val="0"/>
              </a:spcAft>
              <a:buSzPts val="1800"/>
              <a:buNone/>
              <a:defRPr b="1" sz="3600">
                <a:latin typeface="Calibri"/>
                <a:ea typeface="Calibri"/>
                <a:cs typeface="Calibri"/>
                <a:sym typeface="Calibri"/>
              </a:defRPr>
            </a:lvl4pPr>
            <a:lvl5pPr indent="-228600" lvl="4" marL="2286000" algn="l">
              <a:lnSpc>
                <a:spcPct val="90000"/>
              </a:lnSpc>
              <a:spcBef>
                <a:spcPts val="500"/>
              </a:spcBef>
              <a:spcAft>
                <a:spcPts val="0"/>
              </a:spcAft>
              <a:buSzPts val="1800"/>
              <a:buNone/>
              <a:defRPr b="1" sz="36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A">
  <p:cSld name="Slide PA">
    <p:spTree>
      <p:nvGrpSpPr>
        <p:cNvPr id="126" name="Shape 126"/>
        <p:cNvGrpSpPr/>
        <p:nvPr/>
      </p:nvGrpSpPr>
      <p:grpSpPr>
        <a:xfrm>
          <a:off x="0" y="0"/>
          <a:ext cx="0" cy="0"/>
          <a:chOff x="0" y="0"/>
          <a:chExt cx="0" cy="0"/>
        </a:xfrm>
      </p:grpSpPr>
      <p:grpSp>
        <p:nvGrpSpPr>
          <p:cNvPr id="127" name="Google Shape;127;p128"/>
          <p:cNvGrpSpPr/>
          <p:nvPr/>
        </p:nvGrpSpPr>
        <p:grpSpPr>
          <a:xfrm>
            <a:off x="0" y="1"/>
            <a:ext cx="12192000" cy="6858001"/>
            <a:chOff x="0" y="0"/>
            <a:chExt cx="13716000" cy="10287000"/>
          </a:xfrm>
        </p:grpSpPr>
        <p:sp>
          <p:nvSpPr>
            <p:cNvPr id="128" name="Google Shape;128;p128"/>
            <p:cNvSpPr/>
            <p:nvPr/>
          </p:nvSpPr>
          <p:spPr>
            <a:xfrm>
              <a:off x="0" y="0"/>
              <a:ext cx="13716000" cy="10287000"/>
            </a:xfrm>
            <a:prstGeom prst="rect">
              <a:avLst/>
            </a:prstGeom>
            <a:solidFill>
              <a:srgbClr val="8BC14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29" name="Google Shape;129;p12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30" name="Google Shape;130;p12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pic>
        <p:nvPicPr>
          <p:cNvPr id="131" name="Google Shape;131;p128"/>
          <p:cNvPicPr preferRelativeResize="0"/>
          <p:nvPr/>
        </p:nvPicPr>
        <p:blipFill rotWithShape="1">
          <a:blip r:embed="rId2">
            <a:alphaModFix/>
          </a:blip>
          <a:srcRect b="0" l="0" r="0" t="0"/>
          <a:stretch/>
        </p:blipFill>
        <p:spPr>
          <a:xfrm>
            <a:off x="180512" y="643149"/>
            <a:ext cx="467998" cy="468000"/>
          </a:xfrm>
          <a:prstGeom prst="rect">
            <a:avLst/>
          </a:prstGeom>
          <a:noFill/>
          <a:ln>
            <a:noFill/>
          </a:ln>
        </p:spPr>
      </p:pic>
      <p:sp>
        <p:nvSpPr>
          <p:cNvPr id="132" name="Google Shape;132;p128"/>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SzPts val="2800"/>
              <a:buNone/>
              <a:defRPr sz="2000">
                <a:latin typeface="Calibri"/>
                <a:ea typeface="Calibri"/>
                <a:cs typeface="Calibri"/>
                <a:sym typeface="Calibri"/>
              </a:defRPr>
            </a:lvl1pPr>
            <a:lvl2pPr indent="-381000" lvl="1" marL="914400" algn="l">
              <a:lnSpc>
                <a:spcPct val="90000"/>
              </a:lnSpc>
              <a:spcBef>
                <a:spcPts val="500"/>
              </a:spcBef>
              <a:spcAft>
                <a:spcPts val="0"/>
              </a:spcAft>
              <a:buSzPts val="2400"/>
              <a:buChar char="•"/>
              <a:defRPr sz="2000">
                <a:latin typeface="Calibri"/>
                <a:ea typeface="Calibri"/>
                <a:cs typeface="Calibri"/>
                <a:sym typeface="Calibri"/>
              </a:defRPr>
            </a:lvl2pPr>
            <a:lvl3pPr indent="-355600" lvl="2" marL="1371600" algn="l">
              <a:lnSpc>
                <a:spcPct val="90000"/>
              </a:lnSpc>
              <a:spcBef>
                <a:spcPts val="500"/>
              </a:spcBef>
              <a:spcAft>
                <a:spcPts val="0"/>
              </a:spcAft>
              <a:buSzPts val="2000"/>
              <a:buChar char="•"/>
              <a:defRPr sz="2000">
                <a:latin typeface="Calibri"/>
                <a:ea typeface="Calibri"/>
                <a:cs typeface="Calibri"/>
                <a:sym typeface="Calibri"/>
              </a:defRPr>
            </a:lvl3pPr>
            <a:lvl4pPr indent="-342900" lvl="3" marL="1828800" algn="l">
              <a:lnSpc>
                <a:spcPct val="90000"/>
              </a:lnSpc>
              <a:spcBef>
                <a:spcPts val="500"/>
              </a:spcBef>
              <a:spcAft>
                <a:spcPts val="0"/>
              </a:spcAft>
              <a:buSzPts val="1800"/>
              <a:buChar char="•"/>
              <a:defRPr sz="2000">
                <a:latin typeface="Calibri"/>
                <a:ea typeface="Calibri"/>
                <a:cs typeface="Calibri"/>
                <a:sym typeface="Calibri"/>
              </a:defRPr>
            </a:lvl4pPr>
            <a:lvl5pPr indent="-342900" lvl="4" marL="2286000" algn="l">
              <a:lnSpc>
                <a:spcPct val="90000"/>
              </a:lnSpc>
              <a:spcBef>
                <a:spcPts val="500"/>
              </a:spcBef>
              <a:spcAft>
                <a:spcPts val="0"/>
              </a:spcAft>
              <a:buSzPts val="1800"/>
              <a:buChar char="•"/>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pic>
        <p:nvPicPr>
          <p:cNvPr descr="Image générée" id="133" name="Google Shape;133;p128"/>
          <p:cNvPicPr preferRelativeResize="0"/>
          <p:nvPr/>
        </p:nvPicPr>
        <p:blipFill rotWithShape="1">
          <a:blip r:embed="rId3">
            <a:alphaModFix/>
          </a:blip>
          <a:srcRect b="62431" l="6026" r="75345" t="25226"/>
          <a:stretch/>
        </p:blipFill>
        <p:spPr>
          <a:xfrm>
            <a:off x="11484657" y="200308"/>
            <a:ext cx="506620" cy="503517"/>
          </a:xfrm>
          <a:prstGeom prst="rect">
            <a:avLst/>
          </a:prstGeom>
          <a:noFill/>
          <a:ln>
            <a:noFill/>
          </a:ln>
        </p:spPr>
      </p:pic>
      <p:sp>
        <p:nvSpPr>
          <p:cNvPr id="134" name="Google Shape;134;p128"/>
          <p:cNvSpPr txBox="1"/>
          <p:nvPr>
            <p:ph type="title"/>
          </p:nvPr>
        </p:nvSpPr>
        <p:spPr>
          <a:xfrm>
            <a:off x="968558" y="31730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SzPts val="4400"/>
              <a:buNone/>
              <a:defRPr b="1" sz="16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128"/>
          <p:cNvSpPr txBox="1"/>
          <p:nvPr>
            <p:ph idx="2" type="body"/>
          </p:nvPr>
        </p:nvSpPr>
        <p:spPr>
          <a:xfrm>
            <a:off x="965589" y="575745"/>
            <a:ext cx="10529279" cy="267549"/>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SzPts val="2800"/>
              <a:buFont typeface="Arial"/>
              <a:buNone/>
              <a:defRPr i="1" sz="1100">
                <a:latin typeface="Calibri"/>
                <a:ea typeface="Calibri"/>
                <a:cs typeface="Calibri"/>
                <a:sym typeface="Calibri"/>
              </a:defRPr>
            </a:lvl1pPr>
            <a:lvl2pPr indent="-381000" lvl="1" marL="914400" algn="l">
              <a:lnSpc>
                <a:spcPct val="90000"/>
              </a:lnSpc>
              <a:spcBef>
                <a:spcPts val="500"/>
              </a:spcBef>
              <a:spcAft>
                <a:spcPts val="0"/>
              </a:spcAft>
              <a:buSzPts val="2400"/>
              <a:buChar char="•"/>
              <a:defRPr i="1" sz="1200">
                <a:latin typeface="Calibri"/>
                <a:ea typeface="Calibri"/>
                <a:cs typeface="Calibri"/>
                <a:sym typeface="Calibri"/>
              </a:defRPr>
            </a:lvl2pPr>
            <a:lvl3pPr indent="-355600" lvl="2" marL="1371600" algn="l">
              <a:lnSpc>
                <a:spcPct val="90000"/>
              </a:lnSpc>
              <a:spcBef>
                <a:spcPts val="500"/>
              </a:spcBef>
              <a:spcAft>
                <a:spcPts val="0"/>
              </a:spcAft>
              <a:buSzPts val="2000"/>
              <a:buChar char="•"/>
              <a:defRPr i="1" sz="1200">
                <a:latin typeface="Calibri"/>
                <a:ea typeface="Calibri"/>
                <a:cs typeface="Calibri"/>
                <a:sym typeface="Calibri"/>
              </a:defRPr>
            </a:lvl3pPr>
            <a:lvl4pPr indent="-342900" lvl="3" marL="1828800" algn="l">
              <a:lnSpc>
                <a:spcPct val="90000"/>
              </a:lnSpc>
              <a:spcBef>
                <a:spcPts val="500"/>
              </a:spcBef>
              <a:spcAft>
                <a:spcPts val="0"/>
              </a:spcAft>
              <a:buSzPts val="1800"/>
              <a:buChar char="•"/>
              <a:defRPr i="1" sz="1200">
                <a:latin typeface="Calibri"/>
                <a:ea typeface="Calibri"/>
                <a:cs typeface="Calibri"/>
                <a:sym typeface="Calibri"/>
              </a:defRPr>
            </a:lvl4pPr>
            <a:lvl5pPr indent="-342900" lvl="4" marL="2286000" algn="l">
              <a:lnSpc>
                <a:spcPct val="90000"/>
              </a:lnSpc>
              <a:spcBef>
                <a:spcPts val="500"/>
              </a:spcBef>
              <a:spcAft>
                <a:spcPts val="0"/>
              </a:spcAft>
              <a:buSzPts val="1800"/>
              <a:buChar char="•"/>
              <a:defRPr i="1" sz="12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Modelage">
  <p:cSld name="Slide Modelage">
    <p:spTree>
      <p:nvGrpSpPr>
        <p:cNvPr id="136" name="Shape 136"/>
        <p:cNvGrpSpPr/>
        <p:nvPr/>
      </p:nvGrpSpPr>
      <p:grpSpPr>
        <a:xfrm>
          <a:off x="0" y="0"/>
          <a:ext cx="0" cy="0"/>
          <a:chOff x="0" y="0"/>
          <a:chExt cx="0" cy="0"/>
        </a:xfrm>
      </p:grpSpPr>
      <p:grpSp>
        <p:nvGrpSpPr>
          <p:cNvPr id="137" name="Google Shape;137;p129"/>
          <p:cNvGrpSpPr/>
          <p:nvPr/>
        </p:nvGrpSpPr>
        <p:grpSpPr>
          <a:xfrm>
            <a:off x="0" y="-1"/>
            <a:ext cx="12192000" cy="6858001"/>
            <a:chOff x="0" y="0"/>
            <a:chExt cx="13716000" cy="10287000"/>
          </a:xfrm>
        </p:grpSpPr>
        <p:sp>
          <p:nvSpPr>
            <p:cNvPr id="138" name="Google Shape;138;p129"/>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39" name="Google Shape;139;p12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40" name="Google Shape;140;p12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grpSp>
        <p:nvGrpSpPr>
          <p:cNvPr id="141" name="Google Shape;141;p129"/>
          <p:cNvGrpSpPr/>
          <p:nvPr/>
        </p:nvGrpSpPr>
        <p:grpSpPr>
          <a:xfrm>
            <a:off x="11497837" y="144790"/>
            <a:ext cx="565629" cy="524167"/>
            <a:chOff x="277892" y="2283969"/>
            <a:chExt cx="939577" cy="824904"/>
          </a:xfrm>
        </p:grpSpPr>
        <p:sp>
          <p:nvSpPr>
            <p:cNvPr id="142" name="Google Shape;142;p129"/>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29"/>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3">
                <a:alphaModFix amt="72000"/>
              </a:blip>
              <a:stretch>
                <a:fillRect b="0" l="-101434" r="0" t="-1676"/>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4" name="Google Shape;144;p129"/>
          <p:cNvSpPr txBox="1"/>
          <p:nvPr>
            <p:ph idx="1" type="body"/>
          </p:nvPr>
        </p:nvSpPr>
        <p:spPr>
          <a:xfrm>
            <a:off x="614581" y="1192778"/>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SzPts val="2800"/>
              <a:buNone/>
              <a:defRPr sz="2000">
                <a:latin typeface="Calibri"/>
                <a:ea typeface="Calibri"/>
                <a:cs typeface="Calibri"/>
                <a:sym typeface="Calibri"/>
              </a:defRPr>
            </a:lvl1pPr>
            <a:lvl2pPr indent="-381000" lvl="1" marL="914400" algn="l">
              <a:lnSpc>
                <a:spcPct val="90000"/>
              </a:lnSpc>
              <a:spcBef>
                <a:spcPts val="500"/>
              </a:spcBef>
              <a:spcAft>
                <a:spcPts val="0"/>
              </a:spcAft>
              <a:buSzPts val="2400"/>
              <a:buChar char="•"/>
              <a:defRPr sz="2000">
                <a:latin typeface="Calibri"/>
                <a:ea typeface="Calibri"/>
                <a:cs typeface="Calibri"/>
                <a:sym typeface="Calibri"/>
              </a:defRPr>
            </a:lvl2pPr>
            <a:lvl3pPr indent="-355600" lvl="2" marL="1371600" algn="l">
              <a:lnSpc>
                <a:spcPct val="90000"/>
              </a:lnSpc>
              <a:spcBef>
                <a:spcPts val="500"/>
              </a:spcBef>
              <a:spcAft>
                <a:spcPts val="0"/>
              </a:spcAft>
              <a:buSzPts val="2000"/>
              <a:buChar char="•"/>
              <a:defRPr sz="2000">
                <a:latin typeface="Calibri"/>
                <a:ea typeface="Calibri"/>
                <a:cs typeface="Calibri"/>
                <a:sym typeface="Calibri"/>
              </a:defRPr>
            </a:lvl3pPr>
            <a:lvl4pPr indent="-342900" lvl="3" marL="1828800" algn="l">
              <a:lnSpc>
                <a:spcPct val="90000"/>
              </a:lnSpc>
              <a:spcBef>
                <a:spcPts val="500"/>
              </a:spcBef>
              <a:spcAft>
                <a:spcPts val="0"/>
              </a:spcAft>
              <a:buSzPts val="1800"/>
              <a:buChar char="•"/>
              <a:defRPr sz="2000">
                <a:latin typeface="Calibri"/>
                <a:ea typeface="Calibri"/>
                <a:cs typeface="Calibri"/>
                <a:sym typeface="Calibri"/>
              </a:defRPr>
            </a:lvl4pPr>
            <a:lvl5pPr indent="-342900" lvl="4" marL="2286000" algn="l">
              <a:lnSpc>
                <a:spcPct val="90000"/>
              </a:lnSpc>
              <a:spcBef>
                <a:spcPts val="500"/>
              </a:spcBef>
              <a:spcAft>
                <a:spcPts val="0"/>
              </a:spcAft>
              <a:buSzPts val="1800"/>
              <a:buChar char="•"/>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145" name="Google Shape;145;p129"/>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SzPts val="4400"/>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129"/>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406400" lvl="0" marL="457200" rtl="1" algn="r">
              <a:lnSpc>
                <a:spcPct val="90000"/>
              </a:lnSpc>
              <a:spcBef>
                <a:spcPts val="1000"/>
              </a:spcBef>
              <a:spcAft>
                <a:spcPts val="0"/>
              </a:spcAft>
              <a:buSzPts val="2800"/>
              <a:buFont typeface="Arial"/>
              <a:buChar char="•"/>
              <a:defRPr i="1" sz="1400">
                <a:latin typeface="Calibri"/>
                <a:ea typeface="Calibri"/>
                <a:cs typeface="Calibri"/>
                <a:sym typeface="Calibri"/>
              </a:defRPr>
            </a:lvl1pPr>
            <a:lvl2pPr indent="-381000" lvl="1" marL="914400" algn="l">
              <a:lnSpc>
                <a:spcPct val="90000"/>
              </a:lnSpc>
              <a:spcBef>
                <a:spcPts val="500"/>
              </a:spcBef>
              <a:spcAft>
                <a:spcPts val="0"/>
              </a:spcAft>
              <a:buSzPts val="2400"/>
              <a:buChar char="•"/>
              <a:defRPr i="1" sz="1200">
                <a:latin typeface="Calibri"/>
                <a:ea typeface="Calibri"/>
                <a:cs typeface="Calibri"/>
                <a:sym typeface="Calibri"/>
              </a:defRPr>
            </a:lvl2pPr>
            <a:lvl3pPr indent="-355600" lvl="2" marL="1371600" algn="l">
              <a:lnSpc>
                <a:spcPct val="90000"/>
              </a:lnSpc>
              <a:spcBef>
                <a:spcPts val="500"/>
              </a:spcBef>
              <a:spcAft>
                <a:spcPts val="0"/>
              </a:spcAft>
              <a:buSzPts val="2000"/>
              <a:buChar char="•"/>
              <a:defRPr i="1" sz="1200">
                <a:latin typeface="Calibri"/>
                <a:ea typeface="Calibri"/>
                <a:cs typeface="Calibri"/>
                <a:sym typeface="Calibri"/>
              </a:defRPr>
            </a:lvl3pPr>
            <a:lvl4pPr indent="-342900" lvl="3" marL="1828800" algn="l">
              <a:lnSpc>
                <a:spcPct val="90000"/>
              </a:lnSpc>
              <a:spcBef>
                <a:spcPts val="500"/>
              </a:spcBef>
              <a:spcAft>
                <a:spcPts val="0"/>
              </a:spcAft>
              <a:buSzPts val="1800"/>
              <a:buChar char="•"/>
              <a:defRPr i="1" sz="1200">
                <a:latin typeface="Calibri"/>
                <a:ea typeface="Calibri"/>
                <a:cs typeface="Calibri"/>
                <a:sym typeface="Calibri"/>
              </a:defRPr>
            </a:lvl4pPr>
            <a:lvl5pPr indent="-342900" lvl="4" marL="2286000" algn="l">
              <a:lnSpc>
                <a:spcPct val="90000"/>
              </a:lnSpc>
              <a:spcBef>
                <a:spcPts val="500"/>
              </a:spcBef>
              <a:spcAft>
                <a:spcPts val="0"/>
              </a:spcAft>
              <a:buSzPts val="1800"/>
              <a:buChar char="•"/>
              <a:defRPr i="1" sz="12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47" name="Shape 147"/>
        <p:cNvGrpSpPr/>
        <p:nvPr/>
      </p:nvGrpSpPr>
      <p:grpSpPr>
        <a:xfrm>
          <a:off x="0" y="0"/>
          <a:ext cx="0" cy="0"/>
          <a:chOff x="0" y="0"/>
          <a:chExt cx="0" cy="0"/>
        </a:xfrm>
      </p:grpSpPr>
      <p:sp>
        <p:nvSpPr>
          <p:cNvPr id="148" name="Google Shape;148;p113"/>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49" name="Google Shape;149;p1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1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1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52" name="Google Shape;152;p113"/>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3" name="Google Shape;153;p113"/>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352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4" name="Google Shape;154;p113"/>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p113"/>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56" name="Google Shape;156;p113"/>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D8E2F3"/>
        </a:solidFill>
      </p:bgPr>
    </p:bg>
    <p:spTree>
      <p:nvGrpSpPr>
        <p:cNvPr id="157" name="Shape 157"/>
        <p:cNvGrpSpPr/>
        <p:nvPr/>
      </p:nvGrpSpPr>
      <p:grpSpPr>
        <a:xfrm>
          <a:off x="0" y="0"/>
          <a:ext cx="0" cy="0"/>
          <a:chOff x="0" y="0"/>
          <a:chExt cx="0" cy="0"/>
        </a:xfrm>
      </p:grpSpPr>
      <p:sp>
        <p:nvSpPr>
          <p:cNvPr id="158" name="Google Shape;158;p11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p11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60" name="Google Shape;160;p1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p1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p1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63" name="Shape 163"/>
        <p:cNvGrpSpPr/>
        <p:nvPr/>
      </p:nvGrpSpPr>
      <p:grpSpPr>
        <a:xfrm>
          <a:off x="0" y="0"/>
          <a:ext cx="0" cy="0"/>
          <a:chOff x="0" y="0"/>
          <a:chExt cx="0" cy="0"/>
        </a:xfrm>
      </p:grpSpPr>
      <p:sp>
        <p:nvSpPr>
          <p:cNvPr id="164" name="Google Shape;164;p1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p1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6" name="Google Shape;166;p1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1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p1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p:cSld name="Titre de section">
    <p:spTree>
      <p:nvGrpSpPr>
        <p:cNvPr id="169" name="Shape 169"/>
        <p:cNvGrpSpPr/>
        <p:nvPr/>
      </p:nvGrpSpPr>
      <p:grpSpPr>
        <a:xfrm>
          <a:off x="0" y="0"/>
          <a:ext cx="0" cy="0"/>
          <a:chOff x="0" y="0"/>
          <a:chExt cx="0" cy="0"/>
        </a:xfrm>
      </p:grpSpPr>
      <p:sp>
        <p:nvSpPr>
          <p:cNvPr id="170" name="Google Shape;170;p11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p11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72" name="Google Shape;172;p1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1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 name="Google Shape;174;p1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75" name="Shape 175"/>
        <p:cNvGrpSpPr/>
        <p:nvPr/>
      </p:nvGrpSpPr>
      <p:grpSpPr>
        <a:xfrm>
          <a:off x="0" y="0"/>
          <a:ext cx="0" cy="0"/>
          <a:chOff x="0" y="0"/>
          <a:chExt cx="0" cy="0"/>
        </a:xfrm>
      </p:grpSpPr>
      <p:sp>
        <p:nvSpPr>
          <p:cNvPr id="176" name="Google Shape;176;p1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p11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8" name="Google Shape;178;p11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9" name="Google Shape;179;p1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0" name="Google Shape;180;p1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1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82" name="Shape 182"/>
        <p:cNvGrpSpPr/>
        <p:nvPr/>
      </p:nvGrpSpPr>
      <p:grpSpPr>
        <a:xfrm>
          <a:off x="0" y="0"/>
          <a:ext cx="0" cy="0"/>
          <a:chOff x="0" y="0"/>
          <a:chExt cx="0" cy="0"/>
        </a:xfrm>
      </p:grpSpPr>
      <p:sp>
        <p:nvSpPr>
          <p:cNvPr id="183" name="Google Shape;183;p1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4" name="Google Shape;184;p1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1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 name="Google Shape;186;p1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87" name="Shape 187"/>
        <p:cNvGrpSpPr/>
        <p:nvPr/>
      </p:nvGrpSpPr>
      <p:grpSpPr>
        <a:xfrm>
          <a:off x="0" y="0"/>
          <a:ext cx="0" cy="0"/>
          <a:chOff x="0" y="0"/>
          <a:chExt cx="0" cy="0"/>
        </a:xfrm>
      </p:grpSpPr>
      <p:sp>
        <p:nvSpPr>
          <p:cNvPr id="188" name="Google Shape;188;p1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 name="Google Shape;189;p11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0" name="Google Shape;190;p11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1" name="Google Shape;191;p1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2" name="Google Shape;192;p1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3" name="Google Shape;193;p1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00" name="Shape 200"/>
        <p:cNvGrpSpPr/>
        <p:nvPr/>
      </p:nvGrpSpPr>
      <p:grpSpPr>
        <a:xfrm>
          <a:off x="0" y="0"/>
          <a:ext cx="0" cy="0"/>
          <a:chOff x="0" y="0"/>
          <a:chExt cx="0" cy="0"/>
        </a:xfrm>
      </p:grpSpPr>
      <p:sp>
        <p:nvSpPr>
          <p:cNvPr id="201" name="Google Shape;201;p9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02" name="Google Shape;202;p95"/>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3" name="Google Shape;203;p95"/>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4" name="Google Shape;204;p95"/>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5" name="Google Shape;205;p95"/>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06" name="Shape 206"/>
        <p:cNvGrpSpPr/>
        <p:nvPr/>
      </p:nvGrpSpPr>
      <p:grpSpPr>
        <a:xfrm>
          <a:off x="0" y="0"/>
          <a:ext cx="0" cy="0"/>
          <a:chOff x="0" y="0"/>
          <a:chExt cx="0" cy="0"/>
        </a:xfrm>
      </p:grpSpPr>
      <p:sp>
        <p:nvSpPr>
          <p:cNvPr id="207" name="Google Shape;207;p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8" name="Google Shape;208;p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9" name="Google Shape;209;p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Diapositive de titre">
    <p:spTree>
      <p:nvGrpSpPr>
        <p:cNvPr id="210" name="Shape 210"/>
        <p:cNvGrpSpPr/>
        <p:nvPr/>
      </p:nvGrpSpPr>
      <p:grpSpPr>
        <a:xfrm>
          <a:off x="0" y="0"/>
          <a:ext cx="0" cy="0"/>
          <a:chOff x="0" y="0"/>
          <a:chExt cx="0" cy="0"/>
        </a:xfrm>
      </p:grpSpPr>
      <p:sp>
        <p:nvSpPr>
          <p:cNvPr id="211" name="Google Shape;211;p8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12" name="Google Shape;212;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3" name="Google Shape;213;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4" name="Google Shape;214;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grpSp>
        <p:nvGrpSpPr>
          <p:cNvPr id="215" name="Google Shape;215;p86"/>
          <p:cNvGrpSpPr/>
          <p:nvPr/>
        </p:nvGrpSpPr>
        <p:grpSpPr>
          <a:xfrm>
            <a:off x="0" y="-26503"/>
            <a:ext cx="12192000" cy="6858001"/>
            <a:chOff x="0" y="0"/>
            <a:chExt cx="13716000" cy="10287000"/>
          </a:xfrm>
        </p:grpSpPr>
        <p:sp>
          <p:nvSpPr>
            <p:cNvPr id="216" name="Google Shape;216;p8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Dosis"/>
                <a:ea typeface="Dosis"/>
                <a:cs typeface="Dosis"/>
                <a:sym typeface="Dosis"/>
              </a:endParaRPr>
            </a:p>
          </p:txBody>
        </p:sp>
        <p:sp>
          <p:nvSpPr>
            <p:cNvPr id="217" name="Google Shape;217;p86"/>
            <p:cNvSpPr/>
            <p:nvPr/>
          </p:nvSpPr>
          <p:spPr>
            <a:xfrm>
              <a:off x="304801" y="920109"/>
              <a:ext cx="13106399" cy="9160152"/>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Dosis"/>
                <a:ea typeface="Dosis"/>
                <a:cs typeface="Dosis"/>
                <a:sym typeface="Dosis"/>
              </a:endParaRPr>
            </a:p>
          </p:txBody>
        </p:sp>
        <p:sp>
          <p:nvSpPr>
            <p:cNvPr id="218" name="Google Shape;218;p86"/>
            <p:cNvSpPr/>
            <p:nvPr/>
          </p:nvSpPr>
          <p:spPr>
            <a:xfrm>
              <a:off x="304801" y="310242"/>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Dosis"/>
                <a:ea typeface="Dosis"/>
                <a:cs typeface="Dosis"/>
                <a:sym typeface="Dosis"/>
              </a:endParaRPr>
            </a:p>
          </p:txBody>
        </p:sp>
      </p:grpSp>
      <p:sp>
        <p:nvSpPr>
          <p:cNvPr id="219" name="Google Shape;219;p86"/>
          <p:cNvSpPr/>
          <p:nvPr/>
        </p:nvSpPr>
        <p:spPr>
          <a:xfrm flipH="1">
            <a:off x="11353800" y="363227"/>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50"/>
              <a:buFont typeface="Arial"/>
              <a:buNone/>
            </a:pPr>
            <a:r>
              <a:t/>
            </a:r>
            <a:endParaRPr b="1" i="0" sz="1350" u="none" cap="none" strike="noStrike">
              <a:solidFill>
                <a:srgbClr val="7F7F7F"/>
              </a:solidFill>
              <a:latin typeface="Dosis"/>
              <a:ea typeface="Dosis"/>
              <a:cs typeface="Dosis"/>
              <a:sym typeface="Dosis"/>
            </a:endParaRPr>
          </a:p>
        </p:txBody>
      </p:sp>
      <p:sp>
        <p:nvSpPr>
          <p:cNvPr id="220" name="Google Shape;220;p86"/>
          <p:cNvSpPr txBox="1"/>
          <p:nvPr>
            <p:ph type="title"/>
          </p:nvPr>
        </p:nvSpPr>
        <p:spPr>
          <a:xfrm>
            <a:off x="1192696" y="523893"/>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1800"/>
              <a:buFont typeface="Calibri"/>
              <a:buNone/>
              <a:defRPr b="0" i="1" sz="1800">
                <a:solidFill>
                  <a:srgbClr val="757070"/>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21" name="Shape 22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Modelage">
  <p:cSld name="intercalaire Modelage">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222" name="Shape 222"/>
        <p:cNvGrpSpPr/>
        <p:nvPr/>
      </p:nvGrpSpPr>
      <p:grpSpPr>
        <a:xfrm>
          <a:off x="0" y="0"/>
          <a:ext cx="0" cy="0"/>
          <a:chOff x="0" y="0"/>
          <a:chExt cx="0" cy="0"/>
        </a:xfrm>
      </p:grpSpPr>
      <p:grpSp>
        <p:nvGrpSpPr>
          <p:cNvPr id="223" name="Google Shape;223;p131"/>
          <p:cNvGrpSpPr/>
          <p:nvPr/>
        </p:nvGrpSpPr>
        <p:grpSpPr>
          <a:xfrm>
            <a:off x="812158" y="829917"/>
            <a:ext cx="10567685" cy="5198169"/>
            <a:chOff x="2184400" y="1402025"/>
            <a:chExt cx="7823200" cy="4942038"/>
          </a:xfrm>
        </p:grpSpPr>
        <p:sp>
          <p:nvSpPr>
            <p:cNvPr id="224" name="Google Shape;224;p131"/>
            <p:cNvSpPr/>
            <p:nvPr/>
          </p:nvSpPr>
          <p:spPr>
            <a:xfrm>
              <a:off x="2184400" y="1402025"/>
              <a:ext cx="7823200" cy="4942038"/>
            </a:xfrm>
            <a:prstGeom prst="roundRect">
              <a:avLst>
                <a:gd fmla="val 2665" name="adj"/>
              </a:avLst>
            </a:prstGeom>
            <a:solidFill>
              <a:srgbClr val="C00000"/>
            </a:solidFill>
            <a:ln cap="flat" cmpd="sng" w="25400">
              <a:solidFill>
                <a:srgbClr val="C00000"/>
              </a:solidFill>
              <a:prstDash val="solid"/>
              <a:round/>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225" name="Google Shape;225;p131"/>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sp>
        <p:nvSpPr>
          <p:cNvPr id="226" name="Google Shape;226;p131"/>
          <p:cNvSpPr/>
          <p:nvPr/>
        </p:nvSpPr>
        <p:spPr>
          <a:xfrm>
            <a:off x="10285532" y="4917801"/>
            <a:ext cx="936370" cy="936371"/>
          </a:xfrm>
          <a:prstGeom prst="ellipse">
            <a:avLst/>
          </a:prstGeom>
          <a:blipFill rotWithShape="1">
            <a:blip r:embed="rId2">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227" name="Google Shape;227;p131"/>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C00000"/>
                </a:solidFill>
                <a:latin typeface="Calibri"/>
                <a:ea typeface="Calibri"/>
                <a:cs typeface="Calibri"/>
                <a:sym typeface="Calibri"/>
              </a:rPr>
              <a:t>النمذجة</a:t>
            </a:r>
            <a:endParaRPr b="1" i="0" sz="4400" u="none" cap="none" strike="noStrike">
              <a:solidFill>
                <a:srgbClr val="C00000"/>
              </a:solidFill>
              <a:latin typeface="Calibri"/>
              <a:ea typeface="Calibri"/>
              <a:cs typeface="Calibri"/>
              <a:sym typeface="Calibri"/>
            </a:endParaRPr>
          </a:p>
        </p:txBody>
      </p:sp>
      <p:pic>
        <p:nvPicPr>
          <p:cNvPr id="228" name="Google Shape;228;p131"/>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229" name="Google Shape;229;p131"/>
          <p:cNvGrpSpPr/>
          <p:nvPr/>
        </p:nvGrpSpPr>
        <p:grpSpPr>
          <a:xfrm>
            <a:off x="5759801" y="1118243"/>
            <a:ext cx="670236" cy="588434"/>
            <a:chOff x="277892" y="2283969"/>
            <a:chExt cx="939577" cy="824904"/>
          </a:xfrm>
        </p:grpSpPr>
        <p:sp>
          <p:nvSpPr>
            <p:cNvPr id="230" name="Google Shape;230;p131"/>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131"/>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5">
                <a:alphaModFix amt="72000"/>
              </a:blip>
              <a:stretch>
                <a:fillRect b="0" l="-101434" r="0" t="-1676"/>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32" name="Google Shape;232;p131"/>
          <p:cNvSpPr txBox="1"/>
          <p:nvPr>
            <p:ph idx="1" type="body"/>
          </p:nvPr>
        </p:nvSpPr>
        <p:spPr>
          <a:xfrm>
            <a:off x="8204201" y="5236960"/>
            <a:ext cx="2081332"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SzPts val="2400"/>
              <a:buNone/>
              <a:defRPr b="1" sz="3600">
                <a:latin typeface="Calibri"/>
                <a:ea typeface="Calibri"/>
                <a:cs typeface="Calibri"/>
                <a:sym typeface="Calibri"/>
              </a:defRPr>
            </a:lvl2pPr>
            <a:lvl3pPr indent="-228600" lvl="2" marL="1371600" algn="l">
              <a:lnSpc>
                <a:spcPct val="90000"/>
              </a:lnSpc>
              <a:spcBef>
                <a:spcPts val="500"/>
              </a:spcBef>
              <a:spcAft>
                <a:spcPts val="0"/>
              </a:spcAft>
              <a:buSzPts val="2000"/>
              <a:buNone/>
              <a:defRPr b="1" sz="3600">
                <a:latin typeface="Calibri"/>
                <a:ea typeface="Calibri"/>
                <a:cs typeface="Calibri"/>
                <a:sym typeface="Calibri"/>
              </a:defRPr>
            </a:lvl3pPr>
            <a:lvl4pPr indent="-228600" lvl="3" marL="1828800" algn="l">
              <a:lnSpc>
                <a:spcPct val="90000"/>
              </a:lnSpc>
              <a:spcBef>
                <a:spcPts val="500"/>
              </a:spcBef>
              <a:spcAft>
                <a:spcPts val="0"/>
              </a:spcAft>
              <a:buSzPts val="1800"/>
              <a:buNone/>
              <a:defRPr b="1" sz="3600">
                <a:latin typeface="Calibri"/>
                <a:ea typeface="Calibri"/>
                <a:cs typeface="Calibri"/>
                <a:sym typeface="Calibri"/>
              </a:defRPr>
            </a:lvl4pPr>
            <a:lvl5pPr indent="-228600" lvl="4" marL="2286000" algn="l">
              <a:lnSpc>
                <a:spcPct val="90000"/>
              </a:lnSpc>
              <a:spcBef>
                <a:spcPts val="500"/>
              </a:spcBef>
              <a:spcAft>
                <a:spcPts val="0"/>
              </a:spcAft>
              <a:buSzPts val="1800"/>
              <a:buNone/>
              <a:defRPr b="1" sz="36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Modelage">
  <p:cSld name="Slide Modelage">
    <p:spTree>
      <p:nvGrpSpPr>
        <p:cNvPr id="233" name="Shape 233"/>
        <p:cNvGrpSpPr/>
        <p:nvPr/>
      </p:nvGrpSpPr>
      <p:grpSpPr>
        <a:xfrm>
          <a:off x="0" y="0"/>
          <a:ext cx="0" cy="0"/>
          <a:chOff x="0" y="0"/>
          <a:chExt cx="0" cy="0"/>
        </a:xfrm>
      </p:grpSpPr>
      <p:grpSp>
        <p:nvGrpSpPr>
          <p:cNvPr id="234" name="Google Shape;234;p132"/>
          <p:cNvGrpSpPr/>
          <p:nvPr/>
        </p:nvGrpSpPr>
        <p:grpSpPr>
          <a:xfrm>
            <a:off x="0" y="-1"/>
            <a:ext cx="12192000" cy="6858001"/>
            <a:chOff x="0" y="0"/>
            <a:chExt cx="13716000" cy="10287000"/>
          </a:xfrm>
        </p:grpSpPr>
        <p:sp>
          <p:nvSpPr>
            <p:cNvPr id="235" name="Google Shape;235;p132"/>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236" name="Google Shape;236;p13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237" name="Google Shape;237;p13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grpSp>
        <p:nvGrpSpPr>
          <p:cNvPr id="238" name="Google Shape;238;p132"/>
          <p:cNvGrpSpPr/>
          <p:nvPr/>
        </p:nvGrpSpPr>
        <p:grpSpPr>
          <a:xfrm>
            <a:off x="11497837" y="144790"/>
            <a:ext cx="565629" cy="524167"/>
            <a:chOff x="277892" y="2283969"/>
            <a:chExt cx="939577" cy="824904"/>
          </a:xfrm>
        </p:grpSpPr>
        <p:sp>
          <p:nvSpPr>
            <p:cNvPr id="239" name="Google Shape;239;p132"/>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2">
                <a:alphaModFix/>
              </a:blip>
              <a:stretch>
                <a:fillRect b="0" l="0" r="0" t="0"/>
              </a:stretch>
            </a:blipFill>
            <a:ln>
              <a:noFill/>
            </a:ln>
          </p:spPr>
        </p:sp>
        <p:sp>
          <p:nvSpPr>
            <p:cNvPr id="240" name="Google Shape;240;p132"/>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3">
                <a:alphaModFix amt="72000"/>
              </a:blip>
              <a:stretch>
                <a:fillRect b="0" l="-101434" r="0" t="-1676"/>
              </a:stretch>
            </a:blipFill>
            <a:ln>
              <a:noFill/>
            </a:ln>
          </p:spPr>
        </p:sp>
      </p:grpSp>
      <p:sp>
        <p:nvSpPr>
          <p:cNvPr id="241" name="Google Shape;241;p132"/>
          <p:cNvSpPr txBox="1"/>
          <p:nvPr>
            <p:ph type="title"/>
          </p:nvPr>
        </p:nvSpPr>
        <p:spPr>
          <a:xfrm>
            <a:off x="968558" y="31730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SzPts val="4400"/>
              <a:buNone/>
              <a:defRPr b="1" sz="16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2" name="Google Shape;242;p132"/>
          <p:cNvSpPr txBox="1"/>
          <p:nvPr>
            <p:ph idx="1" type="body"/>
          </p:nvPr>
        </p:nvSpPr>
        <p:spPr>
          <a:xfrm>
            <a:off x="965589" y="575745"/>
            <a:ext cx="10529279" cy="267549"/>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SzPts val="2800"/>
              <a:buFont typeface="Arial"/>
              <a:buNone/>
              <a:defRPr i="1" sz="1100">
                <a:latin typeface="Calibri"/>
                <a:ea typeface="Calibri"/>
                <a:cs typeface="Calibri"/>
                <a:sym typeface="Calibri"/>
              </a:defRPr>
            </a:lvl1pPr>
            <a:lvl2pPr indent="-381000" lvl="1" marL="914400" algn="l">
              <a:lnSpc>
                <a:spcPct val="90000"/>
              </a:lnSpc>
              <a:spcBef>
                <a:spcPts val="500"/>
              </a:spcBef>
              <a:spcAft>
                <a:spcPts val="0"/>
              </a:spcAft>
              <a:buSzPts val="2400"/>
              <a:buChar char="•"/>
              <a:defRPr i="1" sz="1200">
                <a:latin typeface="Calibri"/>
                <a:ea typeface="Calibri"/>
                <a:cs typeface="Calibri"/>
                <a:sym typeface="Calibri"/>
              </a:defRPr>
            </a:lvl2pPr>
            <a:lvl3pPr indent="-355600" lvl="2" marL="1371600" algn="l">
              <a:lnSpc>
                <a:spcPct val="90000"/>
              </a:lnSpc>
              <a:spcBef>
                <a:spcPts val="500"/>
              </a:spcBef>
              <a:spcAft>
                <a:spcPts val="0"/>
              </a:spcAft>
              <a:buSzPts val="2000"/>
              <a:buChar char="•"/>
              <a:defRPr i="1" sz="1200">
                <a:latin typeface="Calibri"/>
                <a:ea typeface="Calibri"/>
                <a:cs typeface="Calibri"/>
                <a:sym typeface="Calibri"/>
              </a:defRPr>
            </a:lvl3pPr>
            <a:lvl4pPr indent="-342900" lvl="3" marL="1828800" algn="l">
              <a:lnSpc>
                <a:spcPct val="90000"/>
              </a:lnSpc>
              <a:spcBef>
                <a:spcPts val="500"/>
              </a:spcBef>
              <a:spcAft>
                <a:spcPts val="0"/>
              </a:spcAft>
              <a:buSzPts val="1800"/>
              <a:buChar char="•"/>
              <a:defRPr i="1" sz="1200">
                <a:latin typeface="Calibri"/>
                <a:ea typeface="Calibri"/>
                <a:cs typeface="Calibri"/>
                <a:sym typeface="Calibri"/>
              </a:defRPr>
            </a:lvl4pPr>
            <a:lvl5pPr indent="-342900" lvl="4" marL="2286000" algn="l">
              <a:lnSpc>
                <a:spcPct val="90000"/>
              </a:lnSpc>
              <a:spcBef>
                <a:spcPts val="500"/>
              </a:spcBef>
              <a:spcAft>
                <a:spcPts val="0"/>
              </a:spcAft>
              <a:buSzPts val="1800"/>
              <a:buChar char="•"/>
              <a:defRPr i="1" sz="12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Pratique en binôme">
  <p:cSld name="intercalaire Pratique en binôme">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243" name="Shape 243"/>
        <p:cNvGrpSpPr/>
        <p:nvPr/>
      </p:nvGrpSpPr>
      <p:grpSpPr>
        <a:xfrm>
          <a:off x="0" y="0"/>
          <a:ext cx="0" cy="0"/>
          <a:chOff x="0" y="0"/>
          <a:chExt cx="0" cy="0"/>
        </a:xfrm>
      </p:grpSpPr>
      <p:grpSp>
        <p:nvGrpSpPr>
          <p:cNvPr id="244" name="Google Shape;244;p133"/>
          <p:cNvGrpSpPr/>
          <p:nvPr/>
        </p:nvGrpSpPr>
        <p:grpSpPr>
          <a:xfrm>
            <a:off x="812159" y="829917"/>
            <a:ext cx="10567685" cy="5198169"/>
            <a:chOff x="2184400" y="1402025"/>
            <a:chExt cx="7823200" cy="4942038"/>
          </a:xfrm>
        </p:grpSpPr>
        <p:sp>
          <p:nvSpPr>
            <p:cNvPr id="245" name="Google Shape;245;p133"/>
            <p:cNvSpPr/>
            <p:nvPr/>
          </p:nvSpPr>
          <p:spPr>
            <a:xfrm>
              <a:off x="2184400" y="1402025"/>
              <a:ext cx="7823200" cy="4942038"/>
            </a:xfrm>
            <a:prstGeom prst="roundRect">
              <a:avLst>
                <a:gd fmla="val 2665" name="adj"/>
              </a:avLst>
            </a:prstGeom>
            <a:solidFill>
              <a:srgbClr val="0070C0"/>
            </a:solidFill>
            <a:ln cap="flat" cmpd="sng" w="25400">
              <a:solidFill>
                <a:srgbClr val="0070C0"/>
              </a:solidFill>
              <a:prstDash val="solid"/>
              <a:round/>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246" name="Google Shape;246;p133"/>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t/>
              </a:r>
              <a:endParaRPr b="1" i="0" sz="4400" u="none" cap="none" strike="noStrike">
                <a:solidFill>
                  <a:srgbClr val="0070C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1D6FA9"/>
                  </a:solidFill>
                  <a:latin typeface="Calibri"/>
                  <a:ea typeface="Calibri"/>
                  <a:cs typeface="Calibri"/>
                  <a:sym typeface="Calibri"/>
                </a:rPr>
                <a:t>الممارسة الثنائية</a:t>
              </a:r>
              <a:endParaRPr b="1" i="0" sz="4400" u="none" cap="none" strike="noStrike">
                <a:solidFill>
                  <a:srgbClr val="0070C0"/>
                </a:solidFill>
                <a:latin typeface="Calibri"/>
                <a:ea typeface="Calibri"/>
                <a:cs typeface="Calibri"/>
                <a:sym typeface="Calibri"/>
              </a:endParaRPr>
            </a:p>
          </p:txBody>
        </p:sp>
      </p:grpSp>
      <p:sp>
        <p:nvSpPr>
          <p:cNvPr id="247" name="Google Shape;247;p133"/>
          <p:cNvSpPr/>
          <p:nvPr/>
        </p:nvSpPr>
        <p:spPr>
          <a:xfrm>
            <a:off x="10285532" y="4917801"/>
            <a:ext cx="936370" cy="936371"/>
          </a:xfrm>
          <a:prstGeom prst="ellipse">
            <a:avLst/>
          </a:prstGeom>
          <a:blipFill rotWithShape="1">
            <a:blip r:embed="rId2">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248" name="Google Shape;248;p133"/>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SzPts val="2400"/>
              <a:buNone/>
              <a:defRPr b="1" sz="3600">
                <a:latin typeface="Calibri"/>
                <a:ea typeface="Calibri"/>
                <a:cs typeface="Calibri"/>
                <a:sym typeface="Calibri"/>
              </a:defRPr>
            </a:lvl2pPr>
            <a:lvl3pPr indent="-228600" lvl="2" marL="1371600" algn="l">
              <a:lnSpc>
                <a:spcPct val="90000"/>
              </a:lnSpc>
              <a:spcBef>
                <a:spcPts val="500"/>
              </a:spcBef>
              <a:spcAft>
                <a:spcPts val="0"/>
              </a:spcAft>
              <a:buSzPts val="2000"/>
              <a:buNone/>
              <a:defRPr b="1" sz="3600">
                <a:latin typeface="Calibri"/>
                <a:ea typeface="Calibri"/>
                <a:cs typeface="Calibri"/>
                <a:sym typeface="Calibri"/>
              </a:defRPr>
            </a:lvl3pPr>
            <a:lvl4pPr indent="-228600" lvl="3" marL="1828800" algn="l">
              <a:lnSpc>
                <a:spcPct val="90000"/>
              </a:lnSpc>
              <a:spcBef>
                <a:spcPts val="500"/>
              </a:spcBef>
              <a:spcAft>
                <a:spcPts val="0"/>
              </a:spcAft>
              <a:buSzPts val="1800"/>
              <a:buNone/>
              <a:defRPr b="1" sz="3600">
                <a:latin typeface="Calibri"/>
                <a:ea typeface="Calibri"/>
                <a:cs typeface="Calibri"/>
                <a:sym typeface="Calibri"/>
              </a:defRPr>
            </a:lvl4pPr>
            <a:lvl5pPr indent="-228600" lvl="4" marL="2286000" algn="l">
              <a:lnSpc>
                <a:spcPct val="90000"/>
              </a:lnSpc>
              <a:spcBef>
                <a:spcPts val="500"/>
              </a:spcBef>
              <a:spcAft>
                <a:spcPts val="0"/>
              </a:spcAft>
              <a:buSzPts val="1800"/>
              <a:buNone/>
              <a:defRPr b="1" sz="36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pic>
        <p:nvPicPr>
          <p:cNvPr descr="Une image contenant habits, Dessin d’enfant, table, meubles&#10;&#10;Le contenu généré par l’IA peut être incorrect." id="249" name="Google Shape;249;p133"/>
          <p:cNvPicPr preferRelativeResize="0"/>
          <p:nvPr/>
        </p:nvPicPr>
        <p:blipFill rotWithShape="1">
          <a:blip r:embed="rId3">
            <a:alphaModFix/>
          </a:blip>
          <a:srcRect b="0" l="0" r="0" t="0"/>
          <a:stretch/>
        </p:blipFill>
        <p:spPr>
          <a:xfrm>
            <a:off x="5214148" y="1642070"/>
            <a:ext cx="2149140" cy="2149140"/>
          </a:xfrm>
          <a:prstGeom prst="rect">
            <a:avLst/>
          </a:prstGeom>
          <a:noFill/>
          <a:ln>
            <a:noFill/>
          </a:ln>
        </p:spPr>
      </p:pic>
      <p:sp>
        <p:nvSpPr>
          <p:cNvPr id="250" name="Google Shape;250;p133"/>
          <p:cNvSpPr/>
          <p:nvPr/>
        </p:nvSpPr>
        <p:spPr>
          <a:xfrm>
            <a:off x="5455920" y="1269999"/>
            <a:ext cx="1097280" cy="615263"/>
          </a:xfrm>
          <a:prstGeom prst="cloudCallout">
            <a:avLst>
              <a:gd fmla="val -22817" name="adj1"/>
              <a:gd fmla="val 83298" name="adj2"/>
            </a:avLst>
          </a:prstGeom>
          <a:solidFill>
            <a:srgbClr val="F9F1DC"/>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1" i="0" lang="ar-MA" sz="1300" u="none" cap="none" strike="noStrike">
                <a:solidFill>
                  <a:schemeClr val="dk1"/>
                </a:solidFill>
                <a:latin typeface="Arial"/>
                <a:ea typeface="Arial"/>
                <a:cs typeface="Arial"/>
                <a:sym typeface="Arial"/>
              </a:rPr>
              <a:t>تساءلت ما إذا...</a:t>
            </a:r>
            <a:endParaRPr b="1" i="0" sz="1300" u="none" cap="none" strike="noStrike">
              <a:solidFill>
                <a:schemeClr val="dk1"/>
              </a:solidFill>
              <a:latin typeface="Arial"/>
              <a:ea typeface="Arial"/>
              <a:cs typeface="Arial"/>
              <a:sym typeface="Arial"/>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B">
  <p:cSld name="Slide PB">
    <p:spTree>
      <p:nvGrpSpPr>
        <p:cNvPr id="251" name="Shape 251"/>
        <p:cNvGrpSpPr/>
        <p:nvPr/>
      </p:nvGrpSpPr>
      <p:grpSpPr>
        <a:xfrm>
          <a:off x="0" y="0"/>
          <a:ext cx="0" cy="0"/>
          <a:chOff x="0" y="0"/>
          <a:chExt cx="0" cy="0"/>
        </a:xfrm>
      </p:grpSpPr>
      <p:grpSp>
        <p:nvGrpSpPr>
          <p:cNvPr id="252" name="Google Shape;252;p134"/>
          <p:cNvGrpSpPr/>
          <p:nvPr/>
        </p:nvGrpSpPr>
        <p:grpSpPr>
          <a:xfrm>
            <a:off x="0" y="1"/>
            <a:ext cx="12192000" cy="6858001"/>
            <a:chOff x="0" y="0"/>
            <a:chExt cx="13716000" cy="10287000"/>
          </a:xfrm>
        </p:grpSpPr>
        <p:sp>
          <p:nvSpPr>
            <p:cNvPr id="253" name="Google Shape;253;p134"/>
            <p:cNvSpPr/>
            <p:nvPr/>
          </p:nvSpPr>
          <p:spPr>
            <a:xfrm>
              <a:off x="0" y="0"/>
              <a:ext cx="13716000" cy="102870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254" name="Google Shape;254;p13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255" name="Google Shape;255;p13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pic>
        <p:nvPicPr>
          <p:cNvPr id="256" name="Google Shape;256;p134"/>
          <p:cNvPicPr preferRelativeResize="0"/>
          <p:nvPr/>
        </p:nvPicPr>
        <p:blipFill rotWithShape="1">
          <a:blip r:embed="rId2">
            <a:alphaModFix/>
          </a:blip>
          <a:srcRect b="0" l="0" r="0" t="0"/>
          <a:stretch/>
        </p:blipFill>
        <p:spPr>
          <a:xfrm>
            <a:off x="180512" y="603261"/>
            <a:ext cx="501290" cy="468000"/>
          </a:xfrm>
          <a:prstGeom prst="rect">
            <a:avLst/>
          </a:prstGeom>
          <a:noFill/>
          <a:ln>
            <a:noFill/>
          </a:ln>
          <a:effectLst>
            <a:outerShdw blurRad="50800" rotWithShape="0" algn="tl" dir="2700000" dist="38100">
              <a:srgbClr val="000000">
                <a:alpha val="42352"/>
              </a:srgbClr>
            </a:outerShdw>
          </a:effectLst>
        </p:spPr>
      </p:pic>
      <p:sp>
        <p:nvSpPr>
          <p:cNvPr id="257" name="Google Shape;257;p134"/>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SzPts val="2800"/>
              <a:buNone/>
              <a:defRPr sz="2000">
                <a:latin typeface="Calibri"/>
                <a:ea typeface="Calibri"/>
                <a:cs typeface="Calibri"/>
                <a:sym typeface="Calibri"/>
              </a:defRPr>
            </a:lvl1pPr>
            <a:lvl2pPr indent="-381000" lvl="1" marL="914400" algn="l">
              <a:lnSpc>
                <a:spcPct val="90000"/>
              </a:lnSpc>
              <a:spcBef>
                <a:spcPts val="500"/>
              </a:spcBef>
              <a:spcAft>
                <a:spcPts val="0"/>
              </a:spcAft>
              <a:buSzPts val="2400"/>
              <a:buChar char="•"/>
              <a:defRPr sz="2000">
                <a:latin typeface="Calibri"/>
                <a:ea typeface="Calibri"/>
                <a:cs typeface="Calibri"/>
                <a:sym typeface="Calibri"/>
              </a:defRPr>
            </a:lvl2pPr>
            <a:lvl3pPr indent="-355600" lvl="2" marL="1371600" algn="l">
              <a:lnSpc>
                <a:spcPct val="90000"/>
              </a:lnSpc>
              <a:spcBef>
                <a:spcPts val="500"/>
              </a:spcBef>
              <a:spcAft>
                <a:spcPts val="0"/>
              </a:spcAft>
              <a:buSzPts val="2000"/>
              <a:buChar char="•"/>
              <a:defRPr sz="2000">
                <a:latin typeface="Calibri"/>
                <a:ea typeface="Calibri"/>
                <a:cs typeface="Calibri"/>
                <a:sym typeface="Calibri"/>
              </a:defRPr>
            </a:lvl3pPr>
            <a:lvl4pPr indent="-342900" lvl="3" marL="1828800" algn="l">
              <a:lnSpc>
                <a:spcPct val="90000"/>
              </a:lnSpc>
              <a:spcBef>
                <a:spcPts val="500"/>
              </a:spcBef>
              <a:spcAft>
                <a:spcPts val="0"/>
              </a:spcAft>
              <a:buSzPts val="1800"/>
              <a:buChar char="•"/>
              <a:defRPr sz="2000">
                <a:latin typeface="Calibri"/>
                <a:ea typeface="Calibri"/>
                <a:cs typeface="Calibri"/>
                <a:sym typeface="Calibri"/>
              </a:defRPr>
            </a:lvl4pPr>
            <a:lvl5pPr indent="-342900" lvl="4" marL="2286000" algn="l">
              <a:lnSpc>
                <a:spcPct val="90000"/>
              </a:lnSpc>
              <a:spcBef>
                <a:spcPts val="500"/>
              </a:spcBef>
              <a:spcAft>
                <a:spcPts val="0"/>
              </a:spcAft>
              <a:buSzPts val="1800"/>
              <a:buChar char="•"/>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pic>
        <p:nvPicPr>
          <p:cNvPr descr="Image générée" id="258" name="Google Shape;258;p134"/>
          <p:cNvPicPr preferRelativeResize="0"/>
          <p:nvPr/>
        </p:nvPicPr>
        <p:blipFill rotWithShape="1">
          <a:blip r:embed="rId3">
            <a:alphaModFix/>
          </a:blip>
          <a:srcRect b="62431" l="6026" r="75345" t="25226"/>
          <a:stretch/>
        </p:blipFill>
        <p:spPr>
          <a:xfrm>
            <a:off x="11484657" y="200308"/>
            <a:ext cx="506620" cy="503517"/>
          </a:xfrm>
          <a:prstGeom prst="rect">
            <a:avLst/>
          </a:prstGeom>
          <a:noFill/>
          <a:ln>
            <a:noFill/>
          </a:ln>
        </p:spPr>
      </p:pic>
      <p:sp>
        <p:nvSpPr>
          <p:cNvPr id="259" name="Google Shape;259;p134"/>
          <p:cNvSpPr txBox="1"/>
          <p:nvPr>
            <p:ph type="title"/>
          </p:nvPr>
        </p:nvSpPr>
        <p:spPr>
          <a:xfrm>
            <a:off x="968558" y="31730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SzPts val="4400"/>
              <a:buNone/>
              <a:defRPr b="1" sz="16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0" name="Google Shape;260;p134"/>
          <p:cNvSpPr txBox="1"/>
          <p:nvPr>
            <p:ph idx="2" type="body"/>
          </p:nvPr>
        </p:nvSpPr>
        <p:spPr>
          <a:xfrm>
            <a:off x="965589" y="575745"/>
            <a:ext cx="10529279" cy="267549"/>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SzPts val="2800"/>
              <a:buFont typeface="Arial"/>
              <a:buNone/>
              <a:defRPr i="1" sz="1100">
                <a:latin typeface="Calibri"/>
                <a:ea typeface="Calibri"/>
                <a:cs typeface="Calibri"/>
                <a:sym typeface="Calibri"/>
              </a:defRPr>
            </a:lvl1pPr>
            <a:lvl2pPr indent="-381000" lvl="1" marL="914400" algn="l">
              <a:lnSpc>
                <a:spcPct val="90000"/>
              </a:lnSpc>
              <a:spcBef>
                <a:spcPts val="500"/>
              </a:spcBef>
              <a:spcAft>
                <a:spcPts val="0"/>
              </a:spcAft>
              <a:buSzPts val="2400"/>
              <a:buChar char="•"/>
              <a:defRPr i="1" sz="1200">
                <a:latin typeface="Calibri"/>
                <a:ea typeface="Calibri"/>
                <a:cs typeface="Calibri"/>
                <a:sym typeface="Calibri"/>
              </a:defRPr>
            </a:lvl2pPr>
            <a:lvl3pPr indent="-355600" lvl="2" marL="1371600" algn="l">
              <a:lnSpc>
                <a:spcPct val="90000"/>
              </a:lnSpc>
              <a:spcBef>
                <a:spcPts val="500"/>
              </a:spcBef>
              <a:spcAft>
                <a:spcPts val="0"/>
              </a:spcAft>
              <a:buSzPts val="2000"/>
              <a:buChar char="•"/>
              <a:defRPr i="1" sz="1200">
                <a:latin typeface="Calibri"/>
                <a:ea typeface="Calibri"/>
                <a:cs typeface="Calibri"/>
                <a:sym typeface="Calibri"/>
              </a:defRPr>
            </a:lvl3pPr>
            <a:lvl4pPr indent="-342900" lvl="3" marL="1828800" algn="l">
              <a:lnSpc>
                <a:spcPct val="90000"/>
              </a:lnSpc>
              <a:spcBef>
                <a:spcPts val="500"/>
              </a:spcBef>
              <a:spcAft>
                <a:spcPts val="0"/>
              </a:spcAft>
              <a:buSzPts val="1800"/>
              <a:buChar char="•"/>
              <a:defRPr i="1" sz="1200">
                <a:latin typeface="Calibri"/>
                <a:ea typeface="Calibri"/>
                <a:cs typeface="Calibri"/>
                <a:sym typeface="Calibri"/>
              </a:defRPr>
            </a:lvl4pPr>
            <a:lvl5pPr indent="-342900" lvl="4" marL="2286000" algn="l">
              <a:lnSpc>
                <a:spcPct val="90000"/>
              </a:lnSpc>
              <a:spcBef>
                <a:spcPts val="500"/>
              </a:spcBef>
              <a:spcAft>
                <a:spcPts val="0"/>
              </a:spcAft>
              <a:buSzPts val="1800"/>
              <a:buChar char="•"/>
              <a:defRPr i="1" sz="12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autonome">
  <p:cSld name="Pratique autonome">
    <p:bg>
      <p:bgPr>
        <a:gradFill>
          <a:gsLst>
            <a:gs pos="0">
              <a:srgbClr val="8BC145"/>
            </a:gs>
            <a:gs pos="2000">
              <a:srgbClr val="8BC145"/>
            </a:gs>
            <a:gs pos="74000">
              <a:srgbClr val="FFFFFF"/>
            </a:gs>
            <a:gs pos="91000">
              <a:srgbClr val="8BC145"/>
            </a:gs>
            <a:gs pos="100000">
              <a:srgbClr val="8BC145"/>
            </a:gs>
          </a:gsLst>
          <a:path path="circle">
            <a:fillToRect b="50%" l="50%" r="50%" t="50%"/>
          </a:path>
          <a:tileRect/>
        </a:gradFill>
      </p:bgPr>
    </p:bg>
    <p:spTree>
      <p:nvGrpSpPr>
        <p:cNvPr id="261" name="Shape 261"/>
        <p:cNvGrpSpPr/>
        <p:nvPr/>
      </p:nvGrpSpPr>
      <p:grpSpPr>
        <a:xfrm>
          <a:off x="0" y="0"/>
          <a:ext cx="0" cy="0"/>
          <a:chOff x="0" y="0"/>
          <a:chExt cx="0" cy="0"/>
        </a:xfrm>
      </p:grpSpPr>
      <p:grpSp>
        <p:nvGrpSpPr>
          <p:cNvPr id="262" name="Google Shape;262;p135"/>
          <p:cNvGrpSpPr/>
          <p:nvPr/>
        </p:nvGrpSpPr>
        <p:grpSpPr>
          <a:xfrm>
            <a:off x="812159" y="829917"/>
            <a:ext cx="10567685" cy="5198169"/>
            <a:chOff x="2184400" y="1402025"/>
            <a:chExt cx="7823200" cy="4942038"/>
          </a:xfrm>
        </p:grpSpPr>
        <p:sp>
          <p:nvSpPr>
            <p:cNvPr id="263" name="Google Shape;263;p135"/>
            <p:cNvSpPr/>
            <p:nvPr/>
          </p:nvSpPr>
          <p:spPr>
            <a:xfrm>
              <a:off x="2184400" y="1402025"/>
              <a:ext cx="7823200" cy="4942038"/>
            </a:xfrm>
            <a:prstGeom prst="roundRect">
              <a:avLst>
                <a:gd fmla="val 2665" name="adj"/>
              </a:avLst>
            </a:prstGeom>
            <a:solidFill>
              <a:srgbClr val="8BC145"/>
            </a:solidFill>
            <a:ln cap="flat" cmpd="sng" w="25400">
              <a:solidFill>
                <a:srgbClr val="8BC145"/>
              </a:solidFill>
              <a:prstDash val="solid"/>
              <a:round/>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264" name="Google Shape;264;p135"/>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92D050"/>
                  </a:solidFill>
                  <a:latin typeface="Calibri"/>
                  <a:ea typeface="Calibri"/>
                  <a:cs typeface="Calibri"/>
                  <a:sym typeface="Calibri"/>
                </a:rPr>
                <a:t>الممارسة المستقلة</a:t>
              </a:r>
              <a:endParaRPr b="1" i="0" sz="4400" u="none" cap="none" strike="noStrike">
                <a:solidFill>
                  <a:srgbClr val="8BC145"/>
                </a:solidFill>
                <a:latin typeface="Calibri"/>
                <a:ea typeface="Calibri"/>
                <a:cs typeface="Calibri"/>
                <a:sym typeface="Calibri"/>
              </a:endParaRPr>
            </a:p>
          </p:txBody>
        </p:sp>
      </p:grpSp>
      <p:sp>
        <p:nvSpPr>
          <p:cNvPr id="265" name="Google Shape;265;p135"/>
          <p:cNvSpPr/>
          <p:nvPr/>
        </p:nvSpPr>
        <p:spPr>
          <a:xfrm>
            <a:off x="10366088" y="5002108"/>
            <a:ext cx="649878" cy="649879"/>
          </a:xfrm>
          <a:prstGeom prst="ellipse">
            <a:avLst/>
          </a:prstGeom>
          <a:blipFill rotWithShape="1">
            <a:blip r:embed="rId2">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pic>
        <p:nvPicPr>
          <p:cNvPr id="266" name="Google Shape;266;p135"/>
          <p:cNvPicPr preferRelativeResize="0"/>
          <p:nvPr/>
        </p:nvPicPr>
        <p:blipFill rotWithShape="1">
          <a:blip r:embed="rId3">
            <a:alphaModFix/>
          </a:blip>
          <a:srcRect b="0" l="0" r="0" t="0"/>
          <a:stretch/>
        </p:blipFill>
        <p:spPr>
          <a:xfrm>
            <a:off x="4960599" y="1158197"/>
            <a:ext cx="2270803" cy="2270803"/>
          </a:xfrm>
          <a:prstGeom prst="rect">
            <a:avLst/>
          </a:prstGeom>
          <a:noFill/>
          <a:ln>
            <a:noFill/>
          </a:ln>
        </p:spPr>
      </p:pic>
      <p:sp>
        <p:nvSpPr>
          <p:cNvPr id="267" name="Google Shape;267;p135"/>
          <p:cNvSpPr txBox="1"/>
          <p:nvPr>
            <p:ph idx="1" type="body"/>
          </p:nvPr>
        </p:nvSpPr>
        <p:spPr>
          <a:xfrm>
            <a:off x="8407399" y="5148686"/>
            <a:ext cx="2060785"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SzPts val="2400"/>
              <a:buNone/>
              <a:defRPr b="1" sz="3600">
                <a:latin typeface="Calibri"/>
                <a:ea typeface="Calibri"/>
                <a:cs typeface="Calibri"/>
                <a:sym typeface="Calibri"/>
              </a:defRPr>
            </a:lvl2pPr>
            <a:lvl3pPr indent="-228600" lvl="2" marL="1371600" algn="l">
              <a:lnSpc>
                <a:spcPct val="90000"/>
              </a:lnSpc>
              <a:spcBef>
                <a:spcPts val="500"/>
              </a:spcBef>
              <a:spcAft>
                <a:spcPts val="0"/>
              </a:spcAft>
              <a:buSzPts val="2000"/>
              <a:buNone/>
              <a:defRPr b="1" sz="3600">
                <a:latin typeface="Calibri"/>
                <a:ea typeface="Calibri"/>
                <a:cs typeface="Calibri"/>
                <a:sym typeface="Calibri"/>
              </a:defRPr>
            </a:lvl3pPr>
            <a:lvl4pPr indent="-228600" lvl="3" marL="1828800" algn="l">
              <a:lnSpc>
                <a:spcPct val="90000"/>
              </a:lnSpc>
              <a:spcBef>
                <a:spcPts val="500"/>
              </a:spcBef>
              <a:spcAft>
                <a:spcPts val="0"/>
              </a:spcAft>
              <a:buSzPts val="1800"/>
              <a:buNone/>
              <a:defRPr b="1" sz="3600">
                <a:latin typeface="Calibri"/>
                <a:ea typeface="Calibri"/>
                <a:cs typeface="Calibri"/>
                <a:sym typeface="Calibri"/>
              </a:defRPr>
            </a:lvl4pPr>
            <a:lvl5pPr indent="-228600" lvl="4" marL="2286000" algn="l">
              <a:lnSpc>
                <a:spcPct val="90000"/>
              </a:lnSpc>
              <a:spcBef>
                <a:spcPts val="500"/>
              </a:spcBef>
              <a:spcAft>
                <a:spcPts val="0"/>
              </a:spcAft>
              <a:buSzPts val="1800"/>
              <a:buNone/>
              <a:defRPr b="1" sz="36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A">
  <p:cSld name="Slide PA">
    <p:spTree>
      <p:nvGrpSpPr>
        <p:cNvPr id="268" name="Shape 268"/>
        <p:cNvGrpSpPr/>
        <p:nvPr/>
      </p:nvGrpSpPr>
      <p:grpSpPr>
        <a:xfrm>
          <a:off x="0" y="0"/>
          <a:ext cx="0" cy="0"/>
          <a:chOff x="0" y="0"/>
          <a:chExt cx="0" cy="0"/>
        </a:xfrm>
      </p:grpSpPr>
      <p:grpSp>
        <p:nvGrpSpPr>
          <p:cNvPr id="269" name="Google Shape;269;p136"/>
          <p:cNvGrpSpPr/>
          <p:nvPr/>
        </p:nvGrpSpPr>
        <p:grpSpPr>
          <a:xfrm>
            <a:off x="0" y="1"/>
            <a:ext cx="12192000" cy="6858001"/>
            <a:chOff x="0" y="0"/>
            <a:chExt cx="13716000" cy="10287000"/>
          </a:xfrm>
        </p:grpSpPr>
        <p:sp>
          <p:nvSpPr>
            <p:cNvPr id="270" name="Google Shape;270;p136"/>
            <p:cNvSpPr/>
            <p:nvPr/>
          </p:nvSpPr>
          <p:spPr>
            <a:xfrm>
              <a:off x="0" y="0"/>
              <a:ext cx="13716000" cy="10287000"/>
            </a:xfrm>
            <a:prstGeom prst="rect">
              <a:avLst/>
            </a:prstGeom>
            <a:solidFill>
              <a:srgbClr val="8BC14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271" name="Google Shape;271;p13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272" name="Google Shape;272;p13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pic>
        <p:nvPicPr>
          <p:cNvPr id="273" name="Google Shape;273;p136"/>
          <p:cNvPicPr preferRelativeResize="0"/>
          <p:nvPr/>
        </p:nvPicPr>
        <p:blipFill rotWithShape="1">
          <a:blip r:embed="rId2">
            <a:alphaModFix/>
          </a:blip>
          <a:srcRect b="0" l="0" r="0" t="0"/>
          <a:stretch/>
        </p:blipFill>
        <p:spPr>
          <a:xfrm>
            <a:off x="180512" y="643149"/>
            <a:ext cx="467998" cy="468000"/>
          </a:xfrm>
          <a:prstGeom prst="rect">
            <a:avLst/>
          </a:prstGeom>
          <a:noFill/>
          <a:ln>
            <a:noFill/>
          </a:ln>
        </p:spPr>
      </p:pic>
      <p:sp>
        <p:nvSpPr>
          <p:cNvPr id="274" name="Google Shape;274;p136"/>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SzPts val="2800"/>
              <a:buNone/>
              <a:defRPr sz="2000">
                <a:latin typeface="Calibri"/>
                <a:ea typeface="Calibri"/>
                <a:cs typeface="Calibri"/>
                <a:sym typeface="Calibri"/>
              </a:defRPr>
            </a:lvl1pPr>
            <a:lvl2pPr indent="-381000" lvl="1" marL="914400" algn="l">
              <a:lnSpc>
                <a:spcPct val="90000"/>
              </a:lnSpc>
              <a:spcBef>
                <a:spcPts val="500"/>
              </a:spcBef>
              <a:spcAft>
                <a:spcPts val="0"/>
              </a:spcAft>
              <a:buSzPts val="2400"/>
              <a:buChar char="•"/>
              <a:defRPr sz="2000">
                <a:latin typeface="Calibri"/>
                <a:ea typeface="Calibri"/>
                <a:cs typeface="Calibri"/>
                <a:sym typeface="Calibri"/>
              </a:defRPr>
            </a:lvl2pPr>
            <a:lvl3pPr indent="-355600" lvl="2" marL="1371600" algn="l">
              <a:lnSpc>
                <a:spcPct val="90000"/>
              </a:lnSpc>
              <a:spcBef>
                <a:spcPts val="500"/>
              </a:spcBef>
              <a:spcAft>
                <a:spcPts val="0"/>
              </a:spcAft>
              <a:buSzPts val="2000"/>
              <a:buChar char="•"/>
              <a:defRPr sz="2000">
                <a:latin typeface="Calibri"/>
                <a:ea typeface="Calibri"/>
                <a:cs typeface="Calibri"/>
                <a:sym typeface="Calibri"/>
              </a:defRPr>
            </a:lvl3pPr>
            <a:lvl4pPr indent="-342900" lvl="3" marL="1828800" algn="l">
              <a:lnSpc>
                <a:spcPct val="90000"/>
              </a:lnSpc>
              <a:spcBef>
                <a:spcPts val="500"/>
              </a:spcBef>
              <a:spcAft>
                <a:spcPts val="0"/>
              </a:spcAft>
              <a:buSzPts val="1800"/>
              <a:buChar char="•"/>
              <a:defRPr sz="2000">
                <a:latin typeface="Calibri"/>
                <a:ea typeface="Calibri"/>
                <a:cs typeface="Calibri"/>
                <a:sym typeface="Calibri"/>
              </a:defRPr>
            </a:lvl4pPr>
            <a:lvl5pPr indent="-342900" lvl="4" marL="2286000" algn="l">
              <a:lnSpc>
                <a:spcPct val="90000"/>
              </a:lnSpc>
              <a:spcBef>
                <a:spcPts val="500"/>
              </a:spcBef>
              <a:spcAft>
                <a:spcPts val="0"/>
              </a:spcAft>
              <a:buSzPts val="1800"/>
              <a:buChar char="•"/>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pic>
        <p:nvPicPr>
          <p:cNvPr descr="Image générée" id="275" name="Google Shape;275;p136"/>
          <p:cNvPicPr preferRelativeResize="0"/>
          <p:nvPr/>
        </p:nvPicPr>
        <p:blipFill rotWithShape="1">
          <a:blip r:embed="rId3">
            <a:alphaModFix/>
          </a:blip>
          <a:srcRect b="62431" l="6026" r="75345" t="25226"/>
          <a:stretch/>
        </p:blipFill>
        <p:spPr>
          <a:xfrm>
            <a:off x="11484657" y="200308"/>
            <a:ext cx="506620" cy="503517"/>
          </a:xfrm>
          <a:prstGeom prst="rect">
            <a:avLst/>
          </a:prstGeom>
          <a:noFill/>
          <a:ln>
            <a:noFill/>
          </a:ln>
        </p:spPr>
      </p:pic>
      <p:sp>
        <p:nvSpPr>
          <p:cNvPr id="276" name="Google Shape;276;p136"/>
          <p:cNvSpPr txBox="1"/>
          <p:nvPr>
            <p:ph type="title"/>
          </p:nvPr>
        </p:nvSpPr>
        <p:spPr>
          <a:xfrm>
            <a:off x="968558" y="31730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SzPts val="4400"/>
              <a:buNone/>
              <a:defRPr b="1" sz="16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7" name="Google Shape;277;p136"/>
          <p:cNvSpPr txBox="1"/>
          <p:nvPr>
            <p:ph idx="2" type="body"/>
          </p:nvPr>
        </p:nvSpPr>
        <p:spPr>
          <a:xfrm>
            <a:off x="965589" y="575745"/>
            <a:ext cx="10529279" cy="267549"/>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SzPts val="2800"/>
              <a:buFont typeface="Arial"/>
              <a:buNone/>
              <a:defRPr i="1" sz="1100">
                <a:latin typeface="Calibri"/>
                <a:ea typeface="Calibri"/>
                <a:cs typeface="Calibri"/>
                <a:sym typeface="Calibri"/>
              </a:defRPr>
            </a:lvl1pPr>
            <a:lvl2pPr indent="-381000" lvl="1" marL="914400" algn="l">
              <a:lnSpc>
                <a:spcPct val="90000"/>
              </a:lnSpc>
              <a:spcBef>
                <a:spcPts val="500"/>
              </a:spcBef>
              <a:spcAft>
                <a:spcPts val="0"/>
              </a:spcAft>
              <a:buSzPts val="2400"/>
              <a:buChar char="•"/>
              <a:defRPr i="1" sz="1200">
                <a:latin typeface="Calibri"/>
                <a:ea typeface="Calibri"/>
                <a:cs typeface="Calibri"/>
                <a:sym typeface="Calibri"/>
              </a:defRPr>
            </a:lvl2pPr>
            <a:lvl3pPr indent="-355600" lvl="2" marL="1371600" algn="l">
              <a:lnSpc>
                <a:spcPct val="90000"/>
              </a:lnSpc>
              <a:spcBef>
                <a:spcPts val="500"/>
              </a:spcBef>
              <a:spcAft>
                <a:spcPts val="0"/>
              </a:spcAft>
              <a:buSzPts val="2000"/>
              <a:buChar char="•"/>
              <a:defRPr i="1" sz="1200">
                <a:latin typeface="Calibri"/>
                <a:ea typeface="Calibri"/>
                <a:cs typeface="Calibri"/>
                <a:sym typeface="Calibri"/>
              </a:defRPr>
            </a:lvl3pPr>
            <a:lvl4pPr indent="-342900" lvl="3" marL="1828800" algn="l">
              <a:lnSpc>
                <a:spcPct val="90000"/>
              </a:lnSpc>
              <a:spcBef>
                <a:spcPts val="500"/>
              </a:spcBef>
              <a:spcAft>
                <a:spcPts val="0"/>
              </a:spcAft>
              <a:buSzPts val="1800"/>
              <a:buChar char="•"/>
              <a:defRPr i="1" sz="1200">
                <a:latin typeface="Calibri"/>
                <a:ea typeface="Calibri"/>
                <a:cs typeface="Calibri"/>
                <a:sym typeface="Calibri"/>
              </a:defRPr>
            </a:lvl4pPr>
            <a:lvl5pPr indent="-342900" lvl="4" marL="2286000" algn="l">
              <a:lnSpc>
                <a:spcPct val="90000"/>
              </a:lnSpc>
              <a:spcBef>
                <a:spcPts val="500"/>
              </a:spcBef>
              <a:spcAft>
                <a:spcPts val="0"/>
              </a:spcAft>
              <a:buSzPts val="1800"/>
              <a:buChar char="•"/>
              <a:defRPr i="1" sz="12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ôture de la séance">
  <p:cSld name="Clôture de la séance">
    <p:bg>
      <p:bgPr>
        <a:gradFill>
          <a:gsLst>
            <a:gs pos="0">
              <a:srgbClr val="F19D19"/>
            </a:gs>
            <a:gs pos="3000">
              <a:schemeClr val="lt1"/>
            </a:gs>
            <a:gs pos="94000">
              <a:srgbClr val="F19D19"/>
            </a:gs>
            <a:gs pos="100000">
              <a:srgbClr val="F19D19"/>
            </a:gs>
          </a:gsLst>
          <a:path path="circle">
            <a:fillToRect b="50%" l="50%" r="50%" t="50%"/>
          </a:path>
          <a:tileRect/>
        </a:gradFill>
      </p:bgPr>
    </p:bg>
    <p:spTree>
      <p:nvGrpSpPr>
        <p:cNvPr id="278" name="Shape 278"/>
        <p:cNvGrpSpPr/>
        <p:nvPr/>
      </p:nvGrpSpPr>
      <p:grpSpPr>
        <a:xfrm>
          <a:off x="0" y="0"/>
          <a:ext cx="0" cy="0"/>
          <a:chOff x="0" y="0"/>
          <a:chExt cx="0" cy="0"/>
        </a:xfrm>
      </p:grpSpPr>
      <p:grpSp>
        <p:nvGrpSpPr>
          <p:cNvPr id="279" name="Google Shape;279;p137"/>
          <p:cNvGrpSpPr/>
          <p:nvPr/>
        </p:nvGrpSpPr>
        <p:grpSpPr>
          <a:xfrm>
            <a:off x="812158" y="844906"/>
            <a:ext cx="10567685" cy="5198169"/>
            <a:chOff x="2184399" y="1402024"/>
            <a:chExt cx="7823200" cy="4942038"/>
          </a:xfrm>
        </p:grpSpPr>
        <p:sp>
          <p:nvSpPr>
            <p:cNvPr id="280" name="Google Shape;280;p137"/>
            <p:cNvSpPr/>
            <p:nvPr/>
          </p:nvSpPr>
          <p:spPr>
            <a:xfrm>
              <a:off x="2184399" y="1402024"/>
              <a:ext cx="7823200" cy="4942038"/>
            </a:xfrm>
            <a:prstGeom prst="roundRect">
              <a:avLst>
                <a:gd fmla="val 2665" name="adj"/>
              </a:avLst>
            </a:prstGeom>
            <a:solidFill>
              <a:srgbClr val="F19D19"/>
            </a:solidFill>
            <a:ln cap="flat" cmpd="sng" w="25400">
              <a:solidFill>
                <a:srgbClr val="F19D19"/>
              </a:solidFill>
              <a:prstDash val="solid"/>
              <a:round/>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281" name="Google Shape;281;p13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sp>
        <p:nvSpPr>
          <p:cNvPr id="282" name="Google Shape;282;p137"/>
          <p:cNvSpPr/>
          <p:nvPr/>
        </p:nvSpPr>
        <p:spPr>
          <a:xfrm>
            <a:off x="10285532" y="4917801"/>
            <a:ext cx="936370" cy="936371"/>
          </a:xfrm>
          <a:prstGeom prst="ellipse">
            <a:avLst/>
          </a:prstGeom>
          <a:blipFill rotWithShape="1">
            <a:blip r:embed="rId2">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283" name="Google Shape;283;p137"/>
          <p:cNvSpPr txBox="1"/>
          <p:nvPr/>
        </p:nvSpPr>
        <p:spPr>
          <a:xfrm>
            <a:off x="946951" y="3651380"/>
            <a:ext cx="10298101" cy="906595"/>
          </a:xfrm>
          <a:prstGeom prst="rect">
            <a:avLst/>
          </a:prstGeom>
          <a:noFill/>
          <a:ln>
            <a:noFill/>
          </a:ln>
        </p:spPr>
        <p:txBody>
          <a:bodyPr anchorCtr="0" anchor="t" bIns="45700" lIns="91425" spcFirstLastPara="1" rIns="91425" wrap="square" tIns="45700">
            <a:spAutoFit/>
          </a:bodyPr>
          <a:lstStyle/>
          <a:p>
            <a:pPr indent="0" lvl="0" marL="0" marR="0" rtl="0" algn="ctr">
              <a:lnSpc>
                <a:spcPct val="131218"/>
              </a:lnSpc>
              <a:spcBef>
                <a:spcPts val="0"/>
              </a:spcBef>
              <a:spcAft>
                <a:spcPts val="0"/>
              </a:spcAft>
              <a:buClr>
                <a:srgbClr val="000000"/>
              </a:buClr>
              <a:buSzPts val="4400"/>
              <a:buFont typeface="Arial"/>
              <a:buNone/>
            </a:pPr>
            <a:r>
              <a:rPr b="1" i="0" lang="ar-MA" sz="4400" u="none" cap="none" strike="noStrike">
                <a:solidFill>
                  <a:srgbClr val="F19D19"/>
                </a:solidFill>
                <a:latin typeface="Calibri"/>
                <a:ea typeface="Calibri"/>
                <a:cs typeface="Calibri"/>
                <a:sym typeface="Calibri"/>
              </a:rPr>
              <a:t>اختتام الحصة</a:t>
            </a:r>
            <a:endParaRPr b="0" i="0" sz="1400" u="none" cap="none" strike="noStrike">
              <a:solidFill>
                <a:srgbClr val="000000"/>
              </a:solidFill>
              <a:latin typeface="Arial"/>
              <a:ea typeface="Arial"/>
              <a:cs typeface="Arial"/>
              <a:sym typeface="Arial"/>
            </a:endParaRPr>
          </a:p>
        </p:txBody>
      </p:sp>
      <p:pic>
        <p:nvPicPr>
          <p:cNvPr id="284" name="Google Shape;284;p137"/>
          <p:cNvPicPr preferRelativeResize="0"/>
          <p:nvPr/>
        </p:nvPicPr>
        <p:blipFill rotWithShape="1">
          <a:blip r:embed="rId3">
            <a:alphaModFix/>
          </a:blip>
          <a:srcRect b="0" l="0" r="0" t="0"/>
          <a:stretch/>
        </p:blipFill>
        <p:spPr>
          <a:xfrm>
            <a:off x="4973623" y="1310778"/>
            <a:ext cx="2096135" cy="2158333"/>
          </a:xfrm>
          <a:prstGeom prst="rect">
            <a:avLst/>
          </a:prstGeom>
          <a:noFill/>
          <a:ln>
            <a:noFill/>
          </a:ln>
        </p:spPr>
      </p:pic>
      <p:sp>
        <p:nvSpPr>
          <p:cNvPr id="285" name="Google Shape;285;p137"/>
          <p:cNvSpPr txBox="1"/>
          <p:nvPr>
            <p:ph idx="1" type="body"/>
          </p:nvPr>
        </p:nvSpPr>
        <p:spPr>
          <a:xfrm>
            <a:off x="8661401" y="5229083"/>
            <a:ext cx="1698752"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SzPts val="2400"/>
              <a:buNone/>
              <a:defRPr b="1" sz="3600">
                <a:latin typeface="Calibri"/>
                <a:ea typeface="Calibri"/>
                <a:cs typeface="Calibri"/>
                <a:sym typeface="Calibri"/>
              </a:defRPr>
            </a:lvl2pPr>
            <a:lvl3pPr indent="-228600" lvl="2" marL="1371600" algn="l">
              <a:lnSpc>
                <a:spcPct val="90000"/>
              </a:lnSpc>
              <a:spcBef>
                <a:spcPts val="500"/>
              </a:spcBef>
              <a:spcAft>
                <a:spcPts val="0"/>
              </a:spcAft>
              <a:buSzPts val="2000"/>
              <a:buNone/>
              <a:defRPr b="1" sz="3600">
                <a:latin typeface="Calibri"/>
                <a:ea typeface="Calibri"/>
                <a:cs typeface="Calibri"/>
                <a:sym typeface="Calibri"/>
              </a:defRPr>
            </a:lvl3pPr>
            <a:lvl4pPr indent="-228600" lvl="3" marL="1828800" algn="l">
              <a:lnSpc>
                <a:spcPct val="90000"/>
              </a:lnSpc>
              <a:spcBef>
                <a:spcPts val="500"/>
              </a:spcBef>
              <a:spcAft>
                <a:spcPts val="0"/>
              </a:spcAft>
              <a:buSzPts val="1800"/>
              <a:buNone/>
              <a:defRPr b="1" sz="3600">
                <a:latin typeface="Calibri"/>
                <a:ea typeface="Calibri"/>
                <a:cs typeface="Calibri"/>
                <a:sym typeface="Calibri"/>
              </a:defRPr>
            </a:lvl4pPr>
            <a:lvl5pPr indent="-228600" lvl="4" marL="2286000" algn="l">
              <a:lnSpc>
                <a:spcPct val="90000"/>
              </a:lnSpc>
              <a:spcBef>
                <a:spcPts val="500"/>
              </a:spcBef>
              <a:spcAft>
                <a:spcPts val="0"/>
              </a:spcAft>
              <a:buSzPts val="1800"/>
              <a:buNone/>
              <a:defRPr b="1" sz="36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286" name="Shape 286"/>
        <p:cNvGrpSpPr/>
        <p:nvPr/>
      </p:nvGrpSpPr>
      <p:grpSpPr>
        <a:xfrm>
          <a:off x="0" y="0"/>
          <a:ext cx="0" cy="0"/>
          <a:chOff x="0" y="0"/>
          <a:chExt cx="0" cy="0"/>
        </a:xfrm>
      </p:grpSpPr>
      <p:grpSp>
        <p:nvGrpSpPr>
          <p:cNvPr id="287" name="Google Shape;287;p138"/>
          <p:cNvGrpSpPr/>
          <p:nvPr/>
        </p:nvGrpSpPr>
        <p:grpSpPr>
          <a:xfrm>
            <a:off x="0" y="1"/>
            <a:ext cx="12192000" cy="6858001"/>
            <a:chOff x="0" y="0"/>
            <a:chExt cx="13716000" cy="10287000"/>
          </a:xfrm>
        </p:grpSpPr>
        <p:sp>
          <p:nvSpPr>
            <p:cNvPr id="288" name="Google Shape;288;p138"/>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289" name="Google Shape;289;p13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290" name="Google Shape;290;p13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pic>
        <p:nvPicPr>
          <p:cNvPr descr="Image générée" id="291" name="Google Shape;291;p138"/>
          <p:cNvPicPr preferRelativeResize="0"/>
          <p:nvPr/>
        </p:nvPicPr>
        <p:blipFill rotWithShape="1">
          <a:blip r:embed="rId2">
            <a:alphaModFix/>
          </a:blip>
          <a:srcRect b="62431" l="6026" r="75345" t="25226"/>
          <a:stretch/>
        </p:blipFill>
        <p:spPr>
          <a:xfrm>
            <a:off x="11484657" y="200308"/>
            <a:ext cx="506620" cy="503517"/>
          </a:xfrm>
          <a:prstGeom prst="rect">
            <a:avLst/>
          </a:prstGeom>
          <a:noFill/>
          <a:ln>
            <a:noFill/>
          </a:ln>
        </p:spPr>
      </p:pic>
      <p:sp>
        <p:nvSpPr>
          <p:cNvPr id="292" name="Google Shape;292;p138"/>
          <p:cNvSpPr txBox="1"/>
          <p:nvPr>
            <p:ph type="title"/>
          </p:nvPr>
        </p:nvSpPr>
        <p:spPr>
          <a:xfrm>
            <a:off x="968558" y="31730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SzPts val="4400"/>
              <a:buNone/>
              <a:defRPr b="1" sz="16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3" name="Google Shape;293;p138"/>
          <p:cNvSpPr txBox="1"/>
          <p:nvPr>
            <p:ph idx="1" type="body"/>
          </p:nvPr>
        </p:nvSpPr>
        <p:spPr>
          <a:xfrm>
            <a:off x="965589" y="575745"/>
            <a:ext cx="10529279" cy="267549"/>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SzPts val="2800"/>
              <a:buFont typeface="Arial"/>
              <a:buNone/>
              <a:defRPr i="1" sz="1100">
                <a:latin typeface="Calibri"/>
                <a:ea typeface="Calibri"/>
                <a:cs typeface="Calibri"/>
                <a:sym typeface="Calibri"/>
              </a:defRPr>
            </a:lvl1pPr>
            <a:lvl2pPr indent="-381000" lvl="1" marL="914400" algn="l">
              <a:lnSpc>
                <a:spcPct val="90000"/>
              </a:lnSpc>
              <a:spcBef>
                <a:spcPts val="500"/>
              </a:spcBef>
              <a:spcAft>
                <a:spcPts val="0"/>
              </a:spcAft>
              <a:buSzPts val="2400"/>
              <a:buChar char="•"/>
              <a:defRPr i="1" sz="1200">
                <a:latin typeface="Calibri"/>
                <a:ea typeface="Calibri"/>
                <a:cs typeface="Calibri"/>
                <a:sym typeface="Calibri"/>
              </a:defRPr>
            </a:lvl2pPr>
            <a:lvl3pPr indent="-355600" lvl="2" marL="1371600" algn="l">
              <a:lnSpc>
                <a:spcPct val="90000"/>
              </a:lnSpc>
              <a:spcBef>
                <a:spcPts val="500"/>
              </a:spcBef>
              <a:spcAft>
                <a:spcPts val="0"/>
              </a:spcAft>
              <a:buSzPts val="2000"/>
              <a:buChar char="•"/>
              <a:defRPr i="1" sz="1200">
                <a:latin typeface="Calibri"/>
                <a:ea typeface="Calibri"/>
                <a:cs typeface="Calibri"/>
                <a:sym typeface="Calibri"/>
              </a:defRPr>
            </a:lvl3pPr>
            <a:lvl4pPr indent="-342900" lvl="3" marL="1828800" algn="l">
              <a:lnSpc>
                <a:spcPct val="90000"/>
              </a:lnSpc>
              <a:spcBef>
                <a:spcPts val="500"/>
              </a:spcBef>
              <a:spcAft>
                <a:spcPts val="0"/>
              </a:spcAft>
              <a:buSzPts val="1800"/>
              <a:buChar char="•"/>
              <a:defRPr i="1" sz="1200">
                <a:latin typeface="Calibri"/>
                <a:ea typeface="Calibri"/>
                <a:cs typeface="Calibri"/>
                <a:sym typeface="Calibri"/>
              </a:defRPr>
            </a:lvl4pPr>
            <a:lvl5pPr indent="-342900" lvl="4" marL="2286000" algn="l">
              <a:lnSpc>
                <a:spcPct val="90000"/>
              </a:lnSpc>
              <a:spcBef>
                <a:spcPts val="500"/>
              </a:spcBef>
              <a:spcAft>
                <a:spcPts val="0"/>
              </a:spcAft>
              <a:buSzPts val="1800"/>
              <a:buChar char="•"/>
              <a:defRPr i="1" sz="12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94" name="Shape 294"/>
        <p:cNvGrpSpPr/>
        <p:nvPr/>
      </p:nvGrpSpPr>
      <p:grpSpPr>
        <a:xfrm>
          <a:off x="0" y="0"/>
          <a:ext cx="0" cy="0"/>
          <a:chOff x="0" y="0"/>
          <a:chExt cx="0" cy="0"/>
        </a:xfrm>
      </p:grpSpPr>
      <p:sp>
        <p:nvSpPr>
          <p:cNvPr id="295" name="Google Shape;295;p98"/>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96" name="Google Shape;296;p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7" name="Google Shape;297;p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8" name="Google Shape;298;p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99" name="Google Shape;299;p98"/>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0" name="Google Shape;300;p98"/>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352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1" name="Google Shape;301;p98"/>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2" name="Google Shape;302;p98"/>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303" name="Google Shape;303;p98"/>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D8E2F3"/>
        </a:solidFill>
      </p:bgPr>
    </p:bg>
    <p:spTree>
      <p:nvGrpSpPr>
        <p:cNvPr id="304" name="Shape 304"/>
        <p:cNvGrpSpPr/>
        <p:nvPr/>
      </p:nvGrpSpPr>
      <p:grpSpPr>
        <a:xfrm>
          <a:off x="0" y="0"/>
          <a:ext cx="0" cy="0"/>
          <a:chOff x="0" y="0"/>
          <a:chExt cx="0" cy="0"/>
        </a:xfrm>
      </p:grpSpPr>
      <p:sp>
        <p:nvSpPr>
          <p:cNvPr id="305" name="Google Shape;305;p9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6" name="Google Shape;306;p9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7" name="Google Shape;307;p9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8" name="Google Shape;308;p9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9" name="Google Shape;309;p9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310" name="Shape 310"/>
        <p:cNvGrpSpPr/>
        <p:nvPr/>
      </p:nvGrpSpPr>
      <p:grpSpPr>
        <a:xfrm>
          <a:off x="0" y="0"/>
          <a:ext cx="0" cy="0"/>
          <a:chOff x="0" y="0"/>
          <a:chExt cx="0" cy="0"/>
        </a:xfrm>
      </p:grpSpPr>
      <p:sp>
        <p:nvSpPr>
          <p:cNvPr id="311" name="Google Shape;311;p10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2" name="Google Shape;312;p10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3" name="Google Shape;313;p1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4" name="Google Shape;314;p1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5" name="Google Shape;315;p1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p:cSld name="Titre de section">
    <p:spTree>
      <p:nvGrpSpPr>
        <p:cNvPr id="316" name="Shape 316"/>
        <p:cNvGrpSpPr/>
        <p:nvPr/>
      </p:nvGrpSpPr>
      <p:grpSpPr>
        <a:xfrm>
          <a:off x="0" y="0"/>
          <a:ext cx="0" cy="0"/>
          <a:chOff x="0" y="0"/>
          <a:chExt cx="0" cy="0"/>
        </a:xfrm>
      </p:grpSpPr>
      <p:sp>
        <p:nvSpPr>
          <p:cNvPr id="317" name="Google Shape;317;p10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8" name="Google Shape;318;p10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19" name="Google Shape;319;p1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0" name="Google Shape;320;p1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1" name="Google Shape;321;p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22" name="Shape 322"/>
        <p:cNvGrpSpPr/>
        <p:nvPr/>
      </p:nvGrpSpPr>
      <p:grpSpPr>
        <a:xfrm>
          <a:off x="0" y="0"/>
          <a:ext cx="0" cy="0"/>
          <a:chOff x="0" y="0"/>
          <a:chExt cx="0" cy="0"/>
        </a:xfrm>
      </p:grpSpPr>
      <p:sp>
        <p:nvSpPr>
          <p:cNvPr id="323" name="Google Shape;323;p10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4" name="Google Shape;324;p10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5" name="Google Shape;325;p10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6" name="Google Shape;326;p1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7" name="Google Shape;327;p1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8" name="Google Shape;328;p1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329" name="Shape 329"/>
        <p:cNvGrpSpPr/>
        <p:nvPr/>
      </p:nvGrpSpPr>
      <p:grpSpPr>
        <a:xfrm>
          <a:off x="0" y="0"/>
          <a:ext cx="0" cy="0"/>
          <a:chOff x="0" y="0"/>
          <a:chExt cx="0" cy="0"/>
        </a:xfrm>
      </p:grpSpPr>
      <p:sp>
        <p:nvSpPr>
          <p:cNvPr id="330" name="Google Shape;330;p10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1" name="Google Shape;331;p1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2" name="Google Shape;332;p1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3" name="Google Shape;333;p1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334" name="Shape 334"/>
        <p:cNvGrpSpPr/>
        <p:nvPr/>
      </p:nvGrpSpPr>
      <p:grpSpPr>
        <a:xfrm>
          <a:off x="0" y="0"/>
          <a:ext cx="0" cy="0"/>
          <a:chOff x="0" y="0"/>
          <a:chExt cx="0" cy="0"/>
        </a:xfrm>
      </p:grpSpPr>
      <p:sp>
        <p:nvSpPr>
          <p:cNvPr id="335" name="Google Shape;335;p10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6" name="Google Shape;336;p10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37" name="Google Shape;337;p10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38" name="Google Shape;338;p1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9" name="Google Shape;339;p1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0" name="Google Shape;340;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1.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theme" Target="../theme/theme3.xml"/><Relationship Id="rId11" Type="http://schemas.openxmlformats.org/officeDocument/2006/relationships/slideLayout" Target="../slideLayouts/slideLayout32.xml"/><Relationship Id="rId10" Type="http://schemas.openxmlformats.org/officeDocument/2006/relationships/slideLayout" Target="../slideLayouts/slideLayout31.xml"/><Relationship Id="rId13" Type="http://schemas.openxmlformats.org/officeDocument/2006/relationships/slideLayout" Target="../slideLayouts/slideLayout34.xml"/><Relationship Id="rId12" Type="http://schemas.openxmlformats.org/officeDocument/2006/relationships/slideLayout" Target="../slideLayouts/slideLayout33.xml"/><Relationship Id="rId1" Type="http://schemas.openxmlformats.org/officeDocument/2006/relationships/slideLayout" Target="../slideLayouts/slideLayout22.xml"/><Relationship Id="rId2" Type="http://schemas.openxmlformats.org/officeDocument/2006/relationships/slideLayout" Target="../slideLayouts/slideLayout23.xml"/><Relationship Id="rId3" Type="http://schemas.openxmlformats.org/officeDocument/2006/relationships/slideLayout" Target="../slideLayouts/slideLayout24.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5" Type="http://schemas.openxmlformats.org/officeDocument/2006/relationships/slideLayout" Target="../slideLayouts/slideLayout36.xml"/><Relationship Id="rId14" Type="http://schemas.openxmlformats.org/officeDocument/2006/relationships/slideLayout" Target="../slideLayouts/slideLayout35.xml"/><Relationship Id="rId17" Type="http://schemas.openxmlformats.org/officeDocument/2006/relationships/slideLayout" Target="../slideLayouts/slideLayout38.xml"/><Relationship Id="rId16" Type="http://schemas.openxmlformats.org/officeDocument/2006/relationships/slideLayout" Target="../slideLayouts/slideLayout37.xml"/><Relationship Id="rId5" Type="http://schemas.openxmlformats.org/officeDocument/2006/relationships/slideLayout" Target="../slideLayouts/slideLayout26.xml"/><Relationship Id="rId19" Type="http://schemas.openxmlformats.org/officeDocument/2006/relationships/slideLayout" Target="../slideLayouts/slideLayout40.xml"/><Relationship Id="rId6" Type="http://schemas.openxmlformats.org/officeDocument/2006/relationships/slideLayout" Target="../slideLayouts/slideLayout27.xml"/><Relationship Id="rId18" Type="http://schemas.openxmlformats.org/officeDocument/2006/relationships/slideLayout" Target="../slideLayouts/slideLayout39.xml"/><Relationship Id="rId7" Type="http://schemas.openxmlformats.org/officeDocument/2006/relationships/slideLayout" Target="../slideLayouts/slideLayout28.xml"/><Relationship Id="rId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E2F3"/>
        </a:solidFill>
      </p:bgPr>
    </p:bg>
    <p:spTree>
      <p:nvGrpSpPr>
        <p:cNvPr id="9" name="Shape 9"/>
        <p:cNvGrpSpPr/>
        <p:nvPr/>
      </p:nvGrpSpPr>
      <p:grpSpPr>
        <a:xfrm>
          <a:off x="0" y="0"/>
          <a:ext cx="0" cy="0"/>
          <a:chOff x="0" y="0"/>
          <a:chExt cx="0" cy="0"/>
        </a:xfrm>
      </p:grpSpPr>
      <p:sp>
        <p:nvSpPr>
          <p:cNvPr id="10" name="Google Shape;10;p7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7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E2F3"/>
        </a:solidFill>
      </p:bgPr>
    </p:bg>
    <p:spTree>
      <p:nvGrpSpPr>
        <p:cNvPr id="194" name="Shape 194"/>
        <p:cNvGrpSpPr/>
        <p:nvPr/>
      </p:nvGrpSpPr>
      <p:grpSpPr>
        <a:xfrm>
          <a:off x="0" y="0"/>
          <a:ext cx="0" cy="0"/>
          <a:chOff x="0" y="0"/>
          <a:chExt cx="0" cy="0"/>
        </a:xfrm>
      </p:grpSpPr>
      <p:sp>
        <p:nvSpPr>
          <p:cNvPr id="195" name="Google Shape;195;p8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6" name="Google Shape;196;p8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7" name="Google Shape;197;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98" name="Google Shape;198;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99" name="Google Shape;199;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jpg"/><Relationship Id="rId4" Type="http://schemas.openxmlformats.org/officeDocument/2006/relationships/image" Target="../media/image48.png"/><Relationship Id="rId5" Type="http://schemas.openxmlformats.org/officeDocument/2006/relationships/image" Target="../media/image2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5.png"/><Relationship Id="rId4" Type="http://schemas.openxmlformats.org/officeDocument/2006/relationships/image" Target="../media/image10.png"/><Relationship Id="rId5" Type="http://schemas.openxmlformats.org/officeDocument/2006/relationships/image" Target="../media/image14.png"/><Relationship Id="rId6" Type="http://schemas.openxmlformats.org/officeDocument/2006/relationships/image" Target="../media/image3.png"/><Relationship Id="rId7" Type="http://schemas.openxmlformats.org/officeDocument/2006/relationships/image" Target="../media/image16.png"/><Relationship Id="rId8" Type="http://schemas.openxmlformats.org/officeDocument/2006/relationships/image" Target="../media/image27.png"/></Relationships>
</file>

<file path=ppt/slides/_rels/slide3.xml.rels><?xml version="1.0" encoding="UTF-8" standalone="yes"?><Relationships xmlns="http://schemas.openxmlformats.org/package/2006/relationships"><Relationship Id="rId10"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44.png"/><Relationship Id="rId9" Type="http://schemas.openxmlformats.org/officeDocument/2006/relationships/image" Target="../media/image46.jpg"/><Relationship Id="rId5" Type="http://schemas.openxmlformats.org/officeDocument/2006/relationships/image" Target="../media/image58.png"/><Relationship Id="rId6" Type="http://schemas.openxmlformats.org/officeDocument/2006/relationships/image" Target="../media/image36.png"/><Relationship Id="rId7" Type="http://schemas.openxmlformats.org/officeDocument/2006/relationships/image" Target="../media/image49.png"/><Relationship Id="rId8" Type="http://schemas.openxmlformats.org/officeDocument/2006/relationships/image" Target="../media/image3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33.png"/><Relationship Id="rId4" Type="http://schemas.openxmlformats.org/officeDocument/2006/relationships/image" Target="../media/image5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38.png"/><Relationship Id="rId4" Type="http://schemas.openxmlformats.org/officeDocument/2006/relationships/image" Target="../media/image37.jpg"/><Relationship Id="rId5"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38.png"/><Relationship Id="rId4" Type="http://schemas.openxmlformats.org/officeDocument/2006/relationships/image" Target="../media/image5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38.png"/><Relationship Id="rId4" Type="http://schemas.openxmlformats.org/officeDocument/2006/relationships/image" Target="../media/image5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5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5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43.png"/><Relationship Id="rId4" Type="http://schemas.openxmlformats.org/officeDocument/2006/relationships/image" Target="../media/image5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38.png"/><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38.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image" Target="../media/image5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 Id="rId3" Type="http://schemas.openxmlformats.org/officeDocument/2006/relationships/image" Target="../media/image5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5.xml"/><Relationship Id="rId3" Type="http://schemas.openxmlformats.org/officeDocument/2006/relationships/image" Target="../media/image5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xml"/><Relationship Id="rId3" Type="http://schemas.openxmlformats.org/officeDocument/2006/relationships/image" Target="../media/image5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 Id="rId3" Type="http://schemas.openxmlformats.org/officeDocument/2006/relationships/image" Target="../media/image5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38.png"/><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38.png"/><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 Id="rId3" Type="http://schemas.openxmlformats.org/officeDocument/2006/relationships/image" Target="../media/image5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 Id="rId3" Type="http://schemas.openxmlformats.org/officeDocument/2006/relationships/image" Target="../media/image5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image" Target="../media/image3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7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0.xml"/><Relationship Id="rId3" Type="http://schemas.openxmlformats.org/officeDocument/2006/relationships/image" Target="../media/image5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1.xml"/><Relationship Id="rId3" Type="http://schemas.openxmlformats.org/officeDocument/2006/relationships/image" Target="../media/image5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2.xml"/><Relationship Id="rId3" Type="http://schemas.openxmlformats.org/officeDocument/2006/relationships/image" Target="../media/image5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3.xml"/><Relationship Id="rId3" Type="http://schemas.openxmlformats.org/officeDocument/2006/relationships/image" Target="../media/image5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4.xml"/><Relationship Id="rId3" Type="http://schemas.openxmlformats.org/officeDocument/2006/relationships/image" Target="../media/image6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5.xml"/><Relationship Id="rId3" Type="http://schemas.openxmlformats.org/officeDocument/2006/relationships/image" Target="../media/image1.gif"/><Relationship Id="rId4" Type="http://schemas.openxmlformats.org/officeDocument/2006/relationships/image" Target="../media/image4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6.xml"/><Relationship Id="rId3" Type="http://schemas.openxmlformats.org/officeDocument/2006/relationships/image" Target="../media/image5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7.xml"/><Relationship Id="rId3" Type="http://schemas.openxmlformats.org/officeDocument/2006/relationships/image" Target="../media/image6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0.xml"/><Relationship Id="rId3" Type="http://schemas.openxmlformats.org/officeDocument/2006/relationships/image" Target="../media/image38.png"/><Relationship Id="rId4" Type="http://schemas.openxmlformats.org/officeDocument/2006/relationships/image" Target="../media/image5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1.xml"/><Relationship Id="rId3" Type="http://schemas.openxmlformats.org/officeDocument/2006/relationships/image" Target="../media/image3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2.xml"/><Relationship Id="rId3" Type="http://schemas.openxmlformats.org/officeDocument/2006/relationships/image" Target="../media/image61.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3.xml"/><Relationship Id="rId3" Type="http://schemas.openxmlformats.org/officeDocument/2006/relationships/image" Target="../media/image38.png"/><Relationship Id="rId4" Type="http://schemas.openxmlformats.org/officeDocument/2006/relationships/image" Target="../media/image5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4.xml"/><Relationship Id="rId3" Type="http://schemas.openxmlformats.org/officeDocument/2006/relationships/image" Target="../media/image38.png"/><Relationship Id="rId4" Type="http://schemas.openxmlformats.org/officeDocument/2006/relationships/image" Target="../media/image6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5.xml"/><Relationship Id="rId3" Type="http://schemas.openxmlformats.org/officeDocument/2006/relationships/image" Target="../media/image38.png"/><Relationship Id="rId4" Type="http://schemas.openxmlformats.org/officeDocument/2006/relationships/image" Target="../media/image5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7.xml"/><Relationship Id="rId3" Type="http://schemas.openxmlformats.org/officeDocument/2006/relationships/image" Target="../media/image5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8.xml"/><Relationship Id="rId3" Type="http://schemas.openxmlformats.org/officeDocument/2006/relationships/image" Target="../media/image5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9.xml"/><Relationship Id="rId3" Type="http://schemas.openxmlformats.org/officeDocument/2006/relationships/image" Target="../media/image5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0.xml"/><Relationship Id="rId3" Type="http://schemas.openxmlformats.org/officeDocument/2006/relationships/image" Target="../media/image5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1.xml"/><Relationship Id="rId3" Type="http://schemas.openxmlformats.org/officeDocument/2006/relationships/image" Target="../media/image58.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2.xml"/><Relationship Id="rId3" Type="http://schemas.openxmlformats.org/officeDocument/2006/relationships/image" Target="../media/image1.gif"/><Relationship Id="rId4" Type="http://schemas.openxmlformats.org/officeDocument/2006/relationships/image" Target="../media/image4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3.xml"/><Relationship Id="rId3" Type="http://schemas.openxmlformats.org/officeDocument/2006/relationships/image" Target="../media/image38.png"/><Relationship Id="rId4" Type="http://schemas.openxmlformats.org/officeDocument/2006/relationships/image" Target="../media/image5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4.xml"/><Relationship Id="rId3" Type="http://schemas.openxmlformats.org/officeDocument/2006/relationships/image" Target="../media/image38.png"/><Relationship Id="rId4" Type="http://schemas.openxmlformats.org/officeDocument/2006/relationships/image" Target="../media/image5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8.xml"/><Relationship Id="rId3" Type="http://schemas.openxmlformats.org/officeDocument/2006/relationships/image" Target="../media/image38.png"/><Relationship Id="rId4" Type="http://schemas.openxmlformats.org/officeDocument/2006/relationships/image" Target="../media/image56.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70.xml"/><Relationship Id="rId3" Type="http://schemas.openxmlformats.org/officeDocument/2006/relationships/image" Target="../media/image5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71.xml"/><Relationship Id="rId3" Type="http://schemas.openxmlformats.org/officeDocument/2006/relationships/image" Target="../media/image5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72.xml"/><Relationship Id="rId3" Type="http://schemas.openxmlformats.org/officeDocument/2006/relationships/image" Target="../media/image5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3.xml"/><Relationship Id="rId3" Type="http://schemas.openxmlformats.org/officeDocument/2006/relationships/image" Target="../media/image71.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4.xml"/><Relationship Id="rId3" Type="http://schemas.openxmlformats.org/officeDocument/2006/relationships/image" Target="../media/image38.png"/><Relationship Id="rId4" Type="http://schemas.openxmlformats.org/officeDocument/2006/relationships/image" Target="../media/image56.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5.xml"/><Relationship Id="rId3" Type="http://schemas.openxmlformats.org/officeDocument/2006/relationships/image" Target="../media/image38.png"/><Relationship Id="rId4" Type="http://schemas.openxmlformats.org/officeDocument/2006/relationships/image" Target="../media/image60.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6.xml"/><Relationship Id="rId3" Type="http://schemas.openxmlformats.org/officeDocument/2006/relationships/image" Target="../media/image38.png"/><Relationship Id="rId4" Type="http://schemas.openxmlformats.org/officeDocument/2006/relationships/image" Target="../media/image62.png"/><Relationship Id="rId5" Type="http://schemas.openxmlformats.org/officeDocument/2006/relationships/image" Target="../media/image63.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7.xml"/><Relationship Id="rId3" Type="http://schemas.openxmlformats.org/officeDocument/2006/relationships/image" Target="../media/image38.png"/><Relationship Id="rId4" Type="http://schemas.openxmlformats.org/officeDocument/2006/relationships/image" Target="../media/image62.png"/><Relationship Id="rId5" Type="http://schemas.openxmlformats.org/officeDocument/2006/relationships/image" Target="../media/image63.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82.xml"/><Relationship Id="rId3" Type="http://schemas.openxmlformats.org/officeDocument/2006/relationships/image" Target="../media/image70.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83.xml"/><Relationship Id="rId3" Type="http://schemas.openxmlformats.org/officeDocument/2006/relationships/image" Target="../media/image58.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84.xml"/><Relationship Id="rId3"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pic>
        <p:nvPicPr>
          <p:cNvPr id="346" name="Google Shape;346;p2"/>
          <p:cNvPicPr preferRelativeResize="0"/>
          <p:nvPr/>
        </p:nvPicPr>
        <p:blipFill rotWithShape="1">
          <a:blip r:embed="rId3">
            <a:alphaModFix/>
          </a:blip>
          <a:srcRect b="0" l="0" r="0" t="0"/>
          <a:stretch/>
        </p:blipFill>
        <p:spPr>
          <a:xfrm>
            <a:off x="790322" y="3218691"/>
            <a:ext cx="3081981" cy="2311486"/>
          </a:xfrm>
          <a:prstGeom prst="rect">
            <a:avLst/>
          </a:prstGeom>
          <a:noFill/>
          <a:ln>
            <a:noFill/>
          </a:ln>
        </p:spPr>
      </p:pic>
      <p:pic>
        <p:nvPicPr>
          <p:cNvPr descr="الصفحة الرئيسية" id="347" name="Google Shape;347;p2"/>
          <p:cNvPicPr preferRelativeResize="0"/>
          <p:nvPr/>
        </p:nvPicPr>
        <p:blipFill rotWithShape="1">
          <a:blip r:embed="rId4">
            <a:alphaModFix/>
          </a:blip>
          <a:srcRect b="0" l="0" r="0" t="0"/>
          <a:stretch/>
        </p:blipFill>
        <p:spPr>
          <a:xfrm>
            <a:off x="3909508" y="183876"/>
            <a:ext cx="4372980" cy="663104"/>
          </a:xfrm>
          <a:prstGeom prst="rect">
            <a:avLst/>
          </a:prstGeom>
          <a:noFill/>
          <a:ln>
            <a:noFill/>
          </a:ln>
        </p:spPr>
      </p:pic>
      <p:sp>
        <p:nvSpPr>
          <p:cNvPr id="348" name="Google Shape;348;p2"/>
          <p:cNvSpPr/>
          <p:nvPr/>
        </p:nvSpPr>
        <p:spPr>
          <a:xfrm>
            <a:off x="4806077" y="347542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349" name="Google Shape;349;p2"/>
          <p:cNvSpPr txBox="1"/>
          <p:nvPr/>
        </p:nvSpPr>
        <p:spPr>
          <a:xfrm>
            <a:off x="9769961" y="3602745"/>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الوحدة الأولى </a:t>
            </a:r>
            <a:endParaRPr b="0" i="0" sz="1400" u="none" cap="none" strike="noStrike">
              <a:solidFill>
                <a:srgbClr val="000000"/>
              </a:solidFill>
              <a:latin typeface="Arial"/>
              <a:ea typeface="Arial"/>
              <a:cs typeface="Arial"/>
              <a:sym typeface="Arial"/>
            </a:endParaRPr>
          </a:p>
        </p:txBody>
      </p:sp>
      <p:sp>
        <p:nvSpPr>
          <p:cNvPr id="350" name="Google Shape;350;p2"/>
          <p:cNvSpPr/>
          <p:nvPr/>
        </p:nvSpPr>
        <p:spPr>
          <a:xfrm>
            <a:off x="9623127" y="357264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351" name="Google Shape;351;p2"/>
          <p:cNvSpPr/>
          <p:nvPr/>
        </p:nvSpPr>
        <p:spPr>
          <a:xfrm>
            <a:off x="4806077" y="4374434"/>
            <a:ext cx="6625147" cy="640400"/>
          </a:xfrm>
          <a:custGeom>
            <a:rect b="b" l="l" r="r" t="t"/>
            <a:pathLst>
              <a:path extrusionOk="0" h="120000" w="120000">
                <a:moveTo>
                  <a:pt x="999" y="0"/>
                </a:moveTo>
                <a:cubicBezTo>
                  <a:pt x="998" y="0"/>
                  <a:pt x="998" y="0"/>
                  <a:pt x="998" y="1"/>
                </a:cubicBezTo>
                <a:lnTo>
                  <a:pt x="0" y="109661"/>
                </a:lnTo>
                <a:cubicBezTo>
                  <a:pt x="0" y="109662"/>
                  <a:pt x="0" y="109662"/>
                  <a:pt x="1" y="109662"/>
                </a:cubicBezTo>
                <a:lnTo>
                  <a:pt x="119001" y="120000"/>
                </a:lnTo>
                <a:cubicBezTo>
                  <a:pt x="119002" y="120000"/>
                  <a:pt x="119002" y="120000"/>
                  <a:pt x="119002"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352" name="Google Shape;352;p2"/>
          <p:cNvSpPr txBox="1"/>
          <p:nvPr/>
        </p:nvSpPr>
        <p:spPr>
          <a:xfrm>
            <a:off x="9688973" y="4549743"/>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353" name="Google Shape;353;p2"/>
          <p:cNvSpPr/>
          <p:nvPr/>
        </p:nvSpPr>
        <p:spPr>
          <a:xfrm>
            <a:off x="9623127" y="446822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354" name="Google Shape;354;p2"/>
          <p:cNvSpPr txBox="1"/>
          <p:nvPr/>
        </p:nvSpPr>
        <p:spPr>
          <a:xfrm>
            <a:off x="6095998" y="1666874"/>
            <a:ext cx="5012000" cy="923330"/>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000000"/>
              </a:buClr>
              <a:buSzPts val="6000"/>
              <a:buFont typeface="Arial"/>
              <a:buNone/>
            </a:pPr>
            <a:r>
              <a:rPr b="1" i="0" lang="ar-MA" sz="6000" u="none" cap="none" strike="noStrike">
                <a:solidFill>
                  <a:srgbClr val="002060"/>
                </a:solidFill>
                <a:latin typeface="Arial"/>
                <a:ea typeface="Arial"/>
                <a:cs typeface="Arial"/>
                <a:sym typeface="Arial"/>
              </a:rPr>
              <a:t>مَادَّةُ ﭐللُّغَةِ ﭐلْعَرَبِيَّةِ</a:t>
            </a:r>
            <a:endParaRPr b="0" i="0" sz="6000" u="none" cap="none" strike="noStrike">
              <a:solidFill>
                <a:schemeClr val="dk1"/>
              </a:solidFill>
              <a:latin typeface="Arial"/>
              <a:ea typeface="Arial"/>
              <a:cs typeface="Arial"/>
              <a:sym typeface="Arial"/>
            </a:endParaRPr>
          </a:p>
        </p:txBody>
      </p:sp>
      <p:grpSp>
        <p:nvGrpSpPr>
          <p:cNvPr id="355" name="Google Shape;355;p2"/>
          <p:cNvGrpSpPr/>
          <p:nvPr/>
        </p:nvGrpSpPr>
        <p:grpSpPr>
          <a:xfrm>
            <a:off x="917856" y="1127574"/>
            <a:ext cx="1782933" cy="1428585"/>
            <a:chOff x="917856" y="1127574"/>
            <a:chExt cx="1782933" cy="1428585"/>
          </a:xfrm>
        </p:grpSpPr>
        <p:pic>
          <p:nvPicPr>
            <p:cNvPr id="356" name="Google Shape;356;p2"/>
            <p:cNvPicPr preferRelativeResize="0"/>
            <p:nvPr/>
          </p:nvPicPr>
          <p:blipFill rotWithShape="1">
            <a:blip r:embed="rId5">
              <a:alphaModFix/>
            </a:blip>
            <a:srcRect b="0" l="0" r="0" t="0"/>
            <a:stretch/>
          </p:blipFill>
          <p:spPr>
            <a:xfrm>
              <a:off x="917856" y="1127574"/>
              <a:ext cx="1782933" cy="1428585"/>
            </a:xfrm>
            <a:prstGeom prst="rect">
              <a:avLst/>
            </a:prstGeom>
            <a:noFill/>
            <a:ln>
              <a:noFill/>
            </a:ln>
          </p:spPr>
        </p:pic>
        <p:sp>
          <p:nvSpPr>
            <p:cNvPr id="357" name="Google Shape;357;p2"/>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الثالثة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FFFFFF"/>
                  </a:solidFill>
                  <a:latin typeface="Arial"/>
                  <a:ea typeface="Arial"/>
                  <a:cs typeface="Arial"/>
                  <a:sym typeface="Arial"/>
                </a:rPr>
                <a:t>إعدادي</a:t>
              </a:r>
              <a:endParaRPr b="0" i="0" sz="1400" u="none" cap="none" strike="noStrike">
                <a:solidFill>
                  <a:srgbClr val="000000"/>
                </a:solidFill>
                <a:latin typeface="Arial"/>
                <a:ea typeface="Arial"/>
                <a:cs typeface="Arial"/>
                <a:sym typeface="Arial"/>
              </a:endParaRPr>
            </a:p>
          </p:txBody>
        </p:sp>
      </p:grpSp>
      <p:sp>
        <p:nvSpPr>
          <p:cNvPr id="358" name="Google Shape;358;p2"/>
          <p:cNvSpPr txBox="1"/>
          <p:nvPr/>
        </p:nvSpPr>
        <p:spPr>
          <a:xfrm>
            <a:off x="9789358" y="5401066"/>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الحصة  : 4 </a:t>
            </a:r>
            <a:endParaRPr b="0" i="0" sz="1400" u="none" cap="none" strike="noStrike">
              <a:solidFill>
                <a:srgbClr val="000000"/>
              </a:solidFill>
              <a:latin typeface="Arial"/>
              <a:ea typeface="Arial"/>
              <a:cs typeface="Arial"/>
              <a:sym typeface="Arial"/>
            </a:endParaRPr>
          </a:p>
        </p:txBody>
      </p:sp>
      <p:sp>
        <p:nvSpPr>
          <p:cNvPr id="359" name="Google Shape;359;p2"/>
          <p:cNvSpPr/>
          <p:nvPr/>
        </p:nvSpPr>
        <p:spPr>
          <a:xfrm>
            <a:off x="9642524" y="537096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360" name="Google Shape;360;p2"/>
          <p:cNvSpPr/>
          <p:nvPr/>
        </p:nvSpPr>
        <p:spPr>
          <a:xfrm>
            <a:off x="4806077" y="5288922"/>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                         الطلاقة والفهم (1): الْمُخْتَرِعُ ﭐلْمَغْرِبِيُّ ﭐلصَّغِيرُ </a:t>
            </a:r>
            <a:endParaRPr b="0" i="0" sz="667" u="none" cap="none" strike="noStrike">
              <a:solidFill>
                <a:srgbClr val="FFFFFF"/>
              </a:solidFill>
              <a:latin typeface="Calibri"/>
              <a:ea typeface="Calibri"/>
              <a:cs typeface="Calibri"/>
              <a:sym typeface="Calibri"/>
            </a:endParaRPr>
          </a:p>
        </p:txBody>
      </p:sp>
      <p:sp>
        <p:nvSpPr>
          <p:cNvPr id="361" name="Google Shape;361;p2"/>
          <p:cNvSpPr txBox="1"/>
          <p:nvPr/>
        </p:nvSpPr>
        <p:spPr>
          <a:xfrm>
            <a:off x="9758500" y="5396178"/>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الحصة: 4</a:t>
            </a:r>
            <a:endParaRPr b="1" i="0" sz="2400" u="none" cap="none" strike="noStrike">
              <a:solidFill>
                <a:srgbClr val="FFFFFF"/>
              </a:solidFill>
              <a:latin typeface="Calibri"/>
              <a:ea typeface="Calibri"/>
              <a:cs typeface="Calibri"/>
              <a:sym typeface="Calibri"/>
            </a:endParaRPr>
          </a:p>
        </p:txBody>
      </p:sp>
      <p:sp>
        <p:nvSpPr>
          <p:cNvPr id="362" name="Google Shape;362;p2"/>
          <p:cNvSpPr/>
          <p:nvPr/>
        </p:nvSpPr>
        <p:spPr>
          <a:xfrm>
            <a:off x="9615508" y="5396178"/>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363" name="Google Shape;363;p2"/>
          <p:cNvSpPr txBox="1"/>
          <p:nvPr/>
        </p:nvSpPr>
        <p:spPr>
          <a:xfrm>
            <a:off x="5236149" y="3575995"/>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2400"/>
              <a:buFont typeface="Arial"/>
              <a:buNone/>
            </a:pPr>
            <a:r>
              <a:rPr b="1" i="0" lang="ar-MA" sz="2400" u="none" cap="none" strike="noStrike">
                <a:solidFill>
                  <a:schemeClr val="lt1"/>
                </a:solidFill>
                <a:latin typeface="Calibri"/>
                <a:ea typeface="Calibri"/>
                <a:cs typeface="Calibri"/>
                <a:sym typeface="Calibri"/>
              </a:rPr>
              <a:t>الاختراعات</a:t>
            </a:r>
            <a:endParaRPr b="0" i="0" sz="1400" u="none" cap="none" strike="noStrike">
              <a:solidFill>
                <a:srgbClr val="000000"/>
              </a:solidFill>
              <a:latin typeface="Arial"/>
              <a:ea typeface="Arial"/>
              <a:cs typeface="Arial"/>
              <a:sym typeface="Arial"/>
            </a:endParaRPr>
          </a:p>
        </p:txBody>
      </p:sp>
      <p:sp>
        <p:nvSpPr>
          <p:cNvPr id="364" name="Google Shape;364;p2"/>
          <p:cNvSpPr/>
          <p:nvPr/>
        </p:nvSpPr>
        <p:spPr>
          <a:xfrm>
            <a:off x="4806077" y="2682482"/>
            <a:ext cx="6595601" cy="650403"/>
          </a:xfrm>
          <a:custGeom>
            <a:rect b="b" l="l" r="r" t="t"/>
            <a:pathLst>
              <a:path extrusionOk="0" h="120000" w="120000">
                <a:moveTo>
                  <a:pt x="1020" y="0"/>
                </a:moveTo>
                <a:cubicBezTo>
                  <a:pt x="1019" y="0"/>
                  <a:pt x="1019" y="0"/>
                  <a:pt x="1019" y="1"/>
                </a:cubicBezTo>
                <a:lnTo>
                  <a:pt x="0" y="109661"/>
                </a:lnTo>
                <a:cubicBezTo>
                  <a:pt x="0" y="109662"/>
                  <a:pt x="0" y="109662"/>
                  <a:pt x="1" y="109662"/>
                </a:cubicBezTo>
                <a:lnTo>
                  <a:pt x="118980" y="120000"/>
                </a:lnTo>
                <a:cubicBezTo>
                  <a:pt x="118981" y="120000"/>
                  <a:pt x="118981" y="120000"/>
                  <a:pt x="11898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365" name="Google Shape;365;p2"/>
          <p:cNvSpPr txBox="1"/>
          <p:nvPr/>
        </p:nvSpPr>
        <p:spPr>
          <a:xfrm>
            <a:off x="9845068" y="2741378"/>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المرحلة   1</a:t>
            </a:r>
            <a:endParaRPr b="1" i="0" sz="2400" u="none" cap="none" strike="noStrike">
              <a:solidFill>
                <a:srgbClr val="FFFFFF"/>
              </a:solidFill>
              <a:latin typeface="Calibri"/>
              <a:ea typeface="Calibri"/>
              <a:cs typeface="Calibri"/>
              <a:sym typeface="Calibri"/>
            </a:endParaRPr>
          </a:p>
        </p:txBody>
      </p:sp>
      <p:sp>
        <p:nvSpPr>
          <p:cNvPr id="366" name="Google Shape;366;p2"/>
          <p:cNvSpPr txBox="1"/>
          <p:nvPr/>
        </p:nvSpPr>
        <p:spPr>
          <a:xfrm>
            <a:off x="5079257" y="2765513"/>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2400"/>
              <a:buFont typeface="Arial"/>
              <a:buNone/>
            </a:pPr>
            <a:r>
              <a:rPr b="1" i="0" lang="ar-MA" sz="2400" u="none" cap="none" strike="noStrike">
                <a:solidFill>
                  <a:schemeClr val="lt1"/>
                </a:solidFill>
                <a:latin typeface="Calibri"/>
                <a:ea typeface="Calibri"/>
                <a:cs typeface="Calibri"/>
                <a:sym typeface="Calibri"/>
              </a:rPr>
              <a:t>العلوم والتكنولوجيا</a:t>
            </a:r>
            <a:endParaRPr b="0" i="0" sz="1400" u="none" cap="none" strike="noStrike">
              <a:solidFill>
                <a:srgbClr val="000000"/>
              </a:solidFill>
              <a:latin typeface="Arial"/>
              <a:ea typeface="Arial"/>
              <a:cs typeface="Arial"/>
              <a:sym typeface="Arial"/>
            </a:endParaRPr>
          </a:p>
        </p:txBody>
      </p:sp>
      <p:sp>
        <p:nvSpPr>
          <p:cNvPr id="367" name="Google Shape;367;p2"/>
          <p:cNvSpPr/>
          <p:nvPr/>
        </p:nvSpPr>
        <p:spPr>
          <a:xfrm>
            <a:off x="9645301" y="2821182"/>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368" name="Google Shape;368;p2"/>
          <p:cNvSpPr txBox="1"/>
          <p:nvPr/>
        </p:nvSpPr>
        <p:spPr>
          <a:xfrm>
            <a:off x="5236149" y="4538681"/>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2400"/>
              <a:buFont typeface="Arial"/>
              <a:buNone/>
            </a:pPr>
            <a:r>
              <a:rPr b="1" i="0" lang="ar-MA" sz="2400" u="none" cap="none" strike="noStrike">
                <a:solidFill>
                  <a:schemeClr val="lt1"/>
                </a:solidFill>
                <a:latin typeface="Calibri"/>
                <a:ea typeface="Calibri"/>
                <a:cs typeface="Calibri"/>
                <a:sym typeface="Calibri"/>
              </a:rPr>
              <a:t>الأول</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72" name="Shape 372"/>
        <p:cNvGrpSpPr/>
        <p:nvPr/>
      </p:nvGrpSpPr>
      <p:grpSpPr>
        <a:xfrm>
          <a:off x="0" y="0"/>
          <a:ext cx="0" cy="0"/>
          <a:chOff x="0" y="0"/>
          <a:chExt cx="0" cy="0"/>
        </a:xfrm>
      </p:grpSpPr>
      <p:sp>
        <p:nvSpPr>
          <p:cNvPr id="373" name="Google Shape;373;p3"/>
          <p:cNvSpPr txBox="1"/>
          <p:nvPr/>
        </p:nvSpPr>
        <p:spPr>
          <a:xfrm>
            <a:off x="2151695" y="1298921"/>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صفحات خاصة بالأستاذ(ة)</a:t>
            </a:r>
            <a:endParaRPr b="0" i="0" sz="1467" u="none" cap="none" strike="noStrike">
              <a:solidFill>
                <a:srgbClr val="000000"/>
              </a:solidFill>
              <a:latin typeface="Arial"/>
              <a:ea typeface="Arial"/>
              <a:cs typeface="Arial"/>
              <a:sym typeface="Arial"/>
            </a:endParaRPr>
          </a:p>
        </p:txBody>
      </p:sp>
      <p:sp>
        <p:nvSpPr>
          <p:cNvPr id="374" name="Google Shape;374;p3"/>
          <p:cNvSpPr txBox="1"/>
          <p:nvPr/>
        </p:nvSpPr>
        <p:spPr>
          <a:xfrm>
            <a:off x="2151695" y="2226131"/>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نمذجة المهمة من طرف الأستاذ (شرح بصوت مرتفع)</a:t>
            </a:r>
            <a:endParaRPr b="0" i="0" sz="1467" u="none" cap="none" strike="noStrike">
              <a:solidFill>
                <a:srgbClr val="000000"/>
              </a:solidFill>
              <a:latin typeface="Arial"/>
              <a:ea typeface="Arial"/>
              <a:cs typeface="Arial"/>
              <a:sym typeface="Arial"/>
            </a:endParaRPr>
          </a:p>
        </p:txBody>
      </p:sp>
      <p:pic>
        <p:nvPicPr>
          <p:cNvPr descr="Image générée" id="375" name="Google Shape;375;p3"/>
          <p:cNvPicPr preferRelativeResize="0"/>
          <p:nvPr/>
        </p:nvPicPr>
        <p:blipFill rotWithShape="1">
          <a:blip r:embed="rId3">
            <a:alphaModFix/>
          </a:blip>
          <a:srcRect b="60699" l="0" r="71114" t="23545"/>
          <a:stretch/>
        </p:blipFill>
        <p:spPr>
          <a:xfrm>
            <a:off x="10496362" y="2946687"/>
            <a:ext cx="1035476" cy="854359"/>
          </a:xfrm>
          <a:prstGeom prst="rect">
            <a:avLst/>
          </a:prstGeom>
          <a:noFill/>
          <a:ln>
            <a:noFill/>
          </a:ln>
        </p:spPr>
      </p:pic>
      <p:sp>
        <p:nvSpPr>
          <p:cNvPr id="376" name="Google Shape;376;p3"/>
          <p:cNvSpPr txBox="1"/>
          <p:nvPr/>
        </p:nvSpPr>
        <p:spPr>
          <a:xfrm>
            <a:off x="2151695" y="3159518"/>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تعليمات أو شروحات للتلاميذ – خارج إطار النمذجة (بصوت مرتفع)</a:t>
            </a:r>
            <a:endParaRPr b="0" i="0" sz="2000" u="none" cap="none" strike="noStrike">
              <a:solidFill>
                <a:srgbClr val="000000"/>
              </a:solidFill>
              <a:latin typeface="Arial"/>
              <a:ea typeface="Arial"/>
              <a:cs typeface="Arial"/>
              <a:sym typeface="Arial"/>
            </a:endParaRPr>
          </a:p>
        </p:txBody>
      </p:sp>
      <p:sp>
        <p:nvSpPr>
          <p:cNvPr id="377" name="Google Shape;377;p3"/>
          <p:cNvSpPr txBox="1"/>
          <p:nvPr/>
        </p:nvSpPr>
        <p:spPr>
          <a:xfrm>
            <a:off x="2151695" y="4005511"/>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التذكير بميثاق القسم</a:t>
            </a:r>
            <a:endParaRPr b="0" i="0" sz="2000" u="none" cap="none" strike="noStrike">
              <a:solidFill>
                <a:srgbClr val="000000"/>
              </a:solidFill>
              <a:latin typeface="Arial"/>
              <a:ea typeface="Arial"/>
              <a:cs typeface="Arial"/>
              <a:sym typeface="Arial"/>
            </a:endParaRPr>
          </a:p>
        </p:txBody>
      </p:sp>
      <p:pic>
        <p:nvPicPr>
          <p:cNvPr id="378" name="Google Shape;378;p3"/>
          <p:cNvPicPr preferRelativeResize="0"/>
          <p:nvPr/>
        </p:nvPicPr>
        <p:blipFill rotWithShape="1">
          <a:blip r:embed="rId4">
            <a:alphaModFix/>
          </a:blip>
          <a:srcRect b="0" l="0" r="0" t="0"/>
          <a:stretch/>
        </p:blipFill>
        <p:spPr>
          <a:xfrm>
            <a:off x="10631721" y="4033935"/>
            <a:ext cx="753729" cy="603600"/>
          </a:xfrm>
          <a:prstGeom prst="rect">
            <a:avLst/>
          </a:prstGeom>
          <a:noFill/>
          <a:ln>
            <a:noFill/>
          </a:ln>
        </p:spPr>
      </p:pic>
      <p:sp>
        <p:nvSpPr>
          <p:cNvPr id="379" name="Google Shape;379;p3"/>
          <p:cNvSpPr/>
          <p:nvPr/>
        </p:nvSpPr>
        <p:spPr>
          <a:xfrm>
            <a:off x="3721103" y="87258"/>
            <a:ext cx="8241200" cy="603600"/>
          </a:xfrm>
          <a:prstGeom prst="rect">
            <a:avLst/>
          </a:prstGeom>
          <a:noFill/>
          <a:ln>
            <a:noFill/>
          </a:ln>
        </p:spPr>
        <p:txBody>
          <a:bodyPr anchorCtr="0" anchor="t" bIns="45650" lIns="91425" spcFirstLastPara="1" rIns="91425" wrap="square" tIns="4565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أيقونات مخصصة للأستاذ</a:t>
            </a:r>
            <a:endParaRPr b="0" i="0" sz="1400" u="none" cap="none" strike="noStrike">
              <a:solidFill>
                <a:srgbClr val="000000"/>
              </a:solidFill>
              <a:latin typeface="Arial"/>
              <a:ea typeface="Arial"/>
              <a:cs typeface="Arial"/>
              <a:sym typeface="Arial"/>
            </a:endParaRPr>
          </a:p>
        </p:txBody>
      </p:sp>
      <p:grpSp>
        <p:nvGrpSpPr>
          <p:cNvPr id="380" name="Google Shape;380;p3"/>
          <p:cNvGrpSpPr/>
          <p:nvPr/>
        </p:nvGrpSpPr>
        <p:grpSpPr>
          <a:xfrm>
            <a:off x="10657636" y="1985795"/>
            <a:ext cx="923513" cy="733132"/>
            <a:chOff x="277892" y="2283969"/>
            <a:chExt cx="939577" cy="824904"/>
          </a:xfrm>
        </p:grpSpPr>
        <p:sp>
          <p:nvSpPr>
            <p:cNvPr id="381" name="Google Shape;381;p3"/>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p3"/>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6">
                <a:alphaModFix amt="72000"/>
              </a:blip>
              <a:stretch>
                <a:fillRect b="0" l="-101434" r="0" t="-1676"/>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descr="Image générée" id="383" name="Google Shape;383;p3"/>
          <p:cNvPicPr preferRelativeResize="0"/>
          <p:nvPr/>
        </p:nvPicPr>
        <p:blipFill rotWithShape="1">
          <a:blip r:embed="rId7">
            <a:alphaModFix/>
          </a:blip>
          <a:srcRect b="10678" l="0" r="0" t="11064"/>
          <a:stretch/>
        </p:blipFill>
        <p:spPr>
          <a:xfrm>
            <a:off x="10657635" y="1023539"/>
            <a:ext cx="727815" cy="854359"/>
          </a:xfrm>
          <a:prstGeom prst="rect">
            <a:avLst/>
          </a:prstGeom>
          <a:noFill/>
          <a:ln>
            <a:noFill/>
          </a:ln>
        </p:spPr>
      </p:pic>
      <p:pic>
        <p:nvPicPr>
          <p:cNvPr id="384" name="Google Shape;384;p3"/>
          <p:cNvPicPr preferRelativeResize="0"/>
          <p:nvPr/>
        </p:nvPicPr>
        <p:blipFill rotWithShape="1">
          <a:blip r:embed="rId8">
            <a:alphaModFix/>
          </a:blip>
          <a:srcRect b="0" l="0" r="0" t="0"/>
          <a:stretch/>
        </p:blipFill>
        <p:spPr>
          <a:xfrm>
            <a:off x="10701998" y="4942460"/>
            <a:ext cx="590757" cy="603600"/>
          </a:xfrm>
          <a:prstGeom prst="ellipse">
            <a:avLst/>
          </a:prstGeom>
          <a:solidFill>
            <a:srgbClr val="FFC000"/>
          </a:solidFill>
          <a:ln>
            <a:noFill/>
          </a:ln>
        </p:spPr>
      </p:pic>
      <p:sp>
        <p:nvSpPr>
          <p:cNvPr id="385" name="Google Shape;385;p3"/>
          <p:cNvSpPr txBox="1"/>
          <p:nvPr/>
        </p:nvSpPr>
        <p:spPr>
          <a:xfrm>
            <a:off x="2064863" y="5034031"/>
            <a:ext cx="8328032"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تصحيح التمرين المنزلي</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89" name="Shape 389"/>
        <p:cNvGrpSpPr/>
        <p:nvPr/>
      </p:nvGrpSpPr>
      <p:grpSpPr>
        <a:xfrm>
          <a:off x="0" y="0"/>
          <a:ext cx="0" cy="0"/>
          <a:chOff x="0" y="0"/>
          <a:chExt cx="0" cy="0"/>
        </a:xfrm>
      </p:grpSpPr>
      <p:sp>
        <p:nvSpPr>
          <p:cNvPr id="390" name="Google Shape;390;p4"/>
          <p:cNvSpPr txBox="1"/>
          <p:nvPr/>
        </p:nvSpPr>
        <p:spPr>
          <a:xfrm>
            <a:off x="1830625" y="4599181"/>
            <a:ext cx="8677479" cy="400003"/>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يشتغل التلاميذ بشكل مستقل</a:t>
            </a:r>
            <a:endParaRPr b="0" i="0" sz="2000" u="none" cap="none" strike="noStrike">
              <a:solidFill>
                <a:srgbClr val="000000"/>
              </a:solidFill>
              <a:latin typeface="Arial"/>
              <a:ea typeface="Arial"/>
              <a:cs typeface="Arial"/>
              <a:sym typeface="Arial"/>
            </a:endParaRPr>
          </a:p>
        </p:txBody>
      </p:sp>
      <p:pic>
        <p:nvPicPr>
          <p:cNvPr id="391" name="Google Shape;391;p4"/>
          <p:cNvPicPr preferRelativeResize="0"/>
          <p:nvPr/>
        </p:nvPicPr>
        <p:blipFill rotWithShape="1">
          <a:blip r:embed="rId3">
            <a:alphaModFix/>
          </a:blip>
          <a:srcRect b="0" l="0" r="0" t="0"/>
          <a:stretch/>
        </p:blipFill>
        <p:spPr>
          <a:xfrm>
            <a:off x="10772427" y="4507781"/>
            <a:ext cx="613620" cy="603600"/>
          </a:xfrm>
          <a:prstGeom prst="rect">
            <a:avLst/>
          </a:prstGeom>
          <a:noFill/>
          <a:ln>
            <a:noFill/>
          </a:ln>
        </p:spPr>
      </p:pic>
      <p:sp>
        <p:nvSpPr>
          <p:cNvPr id="392" name="Google Shape;392;p4"/>
          <p:cNvSpPr txBox="1"/>
          <p:nvPr/>
        </p:nvSpPr>
        <p:spPr>
          <a:xfrm>
            <a:off x="1830625" y="3830265"/>
            <a:ext cx="8677478"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يشتغل التلاميذ في ثنائيات</a:t>
            </a:r>
            <a:endParaRPr b="1" i="0" sz="2000" u="none" cap="none" strike="noStrike">
              <a:solidFill>
                <a:srgbClr val="44546A"/>
              </a:solidFill>
              <a:latin typeface="Calibri"/>
              <a:ea typeface="Calibri"/>
              <a:cs typeface="Calibri"/>
              <a:sym typeface="Calibri"/>
            </a:endParaRPr>
          </a:p>
        </p:txBody>
      </p:sp>
      <p:pic>
        <p:nvPicPr>
          <p:cNvPr id="393" name="Google Shape;393;p4"/>
          <p:cNvPicPr preferRelativeResize="0"/>
          <p:nvPr/>
        </p:nvPicPr>
        <p:blipFill rotWithShape="1">
          <a:blip r:embed="rId4">
            <a:alphaModFix/>
          </a:blip>
          <a:srcRect b="0" l="0" r="0" t="0"/>
          <a:stretch/>
        </p:blipFill>
        <p:spPr>
          <a:xfrm>
            <a:off x="10792884" y="3752370"/>
            <a:ext cx="551667" cy="498415"/>
          </a:xfrm>
          <a:prstGeom prst="rect">
            <a:avLst/>
          </a:prstGeom>
          <a:noFill/>
          <a:ln>
            <a:noFill/>
          </a:ln>
        </p:spPr>
      </p:pic>
      <p:pic>
        <p:nvPicPr>
          <p:cNvPr id="394" name="Google Shape;394;p4"/>
          <p:cNvPicPr preferRelativeResize="0"/>
          <p:nvPr/>
        </p:nvPicPr>
        <p:blipFill rotWithShape="1">
          <a:blip r:embed="rId5">
            <a:alphaModFix/>
          </a:blip>
          <a:srcRect b="0" l="0" r="0" t="0"/>
          <a:stretch/>
        </p:blipFill>
        <p:spPr>
          <a:xfrm>
            <a:off x="10796173" y="2319672"/>
            <a:ext cx="556939" cy="498414"/>
          </a:xfrm>
          <a:prstGeom prst="rect">
            <a:avLst/>
          </a:prstGeom>
          <a:noFill/>
          <a:ln>
            <a:noFill/>
          </a:ln>
        </p:spPr>
      </p:pic>
      <p:sp>
        <p:nvSpPr>
          <p:cNvPr id="395" name="Google Shape;395;p4"/>
          <p:cNvSpPr txBox="1"/>
          <p:nvPr/>
        </p:nvSpPr>
        <p:spPr>
          <a:xfrm>
            <a:off x="1842082" y="2449852"/>
            <a:ext cx="8677478" cy="400002"/>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يستمع التلاميذ للأستاذ بتركيز</a:t>
            </a:r>
            <a:endParaRPr b="0" i="0" sz="1467" u="none" cap="none" strike="noStrike">
              <a:solidFill>
                <a:srgbClr val="000000"/>
              </a:solidFill>
              <a:latin typeface="Arial"/>
              <a:ea typeface="Arial"/>
              <a:cs typeface="Arial"/>
              <a:sym typeface="Arial"/>
            </a:endParaRPr>
          </a:p>
        </p:txBody>
      </p:sp>
      <p:sp>
        <p:nvSpPr>
          <p:cNvPr id="396" name="Google Shape;396;p4"/>
          <p:cNvSpPr txBox="1"/>
          <p:nvPr/>
        </p:nvSpPr>
        <p:spPr>
          <a:xfrm>
            <a:off x="1830624" y="1694487"/>
            <a:ext cx="8677478" cy="400003"/>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يرفع التلاميذ أيديهم للمشاركة</a:t>
            </a:r>
            <a:endParaRPr b="0" i="0" sz="1467" u="none" cap="none" strike="noStrike">
              <a:solidFill>
                <a:srgbClr val="000000"/>
              </a:solidFill>
              <a:latin typeface="Arial"/>
              <a:ea typeface="Arial"/>
              <a:cs typeface="Arial"/>
              <a:sym typeface="Arial"/>
            </a:endParaRPr>
          </a:p>
        </p:txBody>
      </p:sp>
      <p:pic>
        <p:nvPicPr>
          <p:cNvPr descr="Lever la main - Icônes mains et gestes gratuites" id="397" name="Google Shape;397;p4"/>
          <p:cNvPicPr preferRelativeResize="0"/>
          <p:nvPr/>
        </p:nvPicPr>
        <p:blipFill rotWithShape="1">
          <a:blip r:embed="rId6">
            <a:alphaModFix/>
          </a:blip>
          <a:srcRect b="0" l="0" r="0" t="0"/>
          <a:stretch/>
        </p:blipFill>
        <p:spPr>
          <a:xfrm>
            <a:off x="10863298" y="1692132"/>
            <a:ext cx="540887" cy="426303"/>
          </a:xfrm>
          <a:prstGeom prst="rect">
            <a:avLst/>
          </a:prstGeom>
          <a:noFill/>
          <a:ln>
            <a:noFill/>
          </a:ln>
        </p:spPr>
      </p:pic>
      <p:sp>
        <p:nvSpPr>
          <p:cNvPr id="398" name="Google Shape;398;p4"/>
          <p:cNvSpPr txBox="1"/>
          <p:nvPr/>
        </p:nvSpPr>
        <p:spPr>
          <a:xfrm>
            <a:off x="1848762" y="1040371"/>
            <a:ext cx="8677478" cy="420457"/>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133"/>
              <a:buFont typeface="Arial"/>
              <a:buNone/>
            </a:pPr>
            <a:r>
              <a:rPr b="1" i="0" lang="ar-MA" sz="2133" u="none" cap="none" strike="noStrike">
                <a:solidFill>
                  <a:srgbClr val="44546A"/>
                </a:solidFill>
                <a:latin typeface="Calibri"/>
                <a:ea typeface="Calibri"/>
                <a:cs typeface="Calibri"/>
                <a:sym typeface="Calibri"/>
              </a:rPr>
              <a:t>يستعمل التلاميذ اللوحات للإجابة</a:t>
            </a:r>
            <a:endParaRPr b="0" i="0" sz="1867" u="none" cap="none" strike="noStrike">
              <a:solidFill>
                <a:srgbClr val="000000"/>
              </a:solidFill>
              <a:latin typeface="Arial"/>
              <a:ea typeface="Arial"/>
              <a:cs typeface="Arial"/>
              <a:sym typeface="Arial"/>
            </a:endParaRPr>
          </a:p>
        </p:txBody>
      </p:sp>
      <p:grpSp>
        <p:nvGrpSpPr>
          <p:cNvPr id="399" name="Google Shape;399;p4"/>
          <p:cNvGrpSpPr/>
          <p:nvPr/>
        </p:nvGrpSpPr>
        <p:grpSpPr>
          <a:xfrm>
            <a:off x="10772075" y="916351"/>
            <a:ext cx="632111" cy="603600"/>
            <a:chOff x="779845" y="4335989"/>
            <a:chExt cx="442253" cy="575842"/>
          </a:xfrm>
        </p:grpSpPr>
        <p:pic>
          <p:nvPicPr>
            <p:cNvPr descr="Une image contenant Dessin animé, clipart, Animation, illustration&#10;&#10;Description générée automatiquement" id="400" name="Google Shape;400;p4"/>
            <p:cNvPicPr preferRelativeResize="0"/>
            <p:nvPr/>
          </p:nvPicPr>
          <p:blipFill rotWithShape="1">
            <a:blip r:embed="rId7">
              <a:alphaModFix/>
            </a:blip>
            <a:srcRect b="23864" l="18242" r="18458" t="9344"/>
            <a:stretch/>
          </p:blipFill>
          <p:spPr>
            <a:xfrm>
              <a:off x="779845" y="4335989"/>
              <a:ext cx="442253" cy="575842"/>
            </a:xfrm>
            <a:prstGeom prst="rect">
              <a:avLst/>
            </a:prstGeom>
            <a:noFill/>
            <a:ln>
              <a:noFill/>
            </a:ln>
          </p:spPr>
        </p:pic>
        <p:sp>
          <p:nvSpPr>
            <p:cNvPr id="401" name="Google Shape;401;p4"/>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grpSp>
      <p:sp>
        <p:nvSpPr>
          <p:cNvPr id="402" name="Google Shape;402;p4"/>
          <p:cNvSpPr txBox="1"/>
          <p:nvPr/>
        </p:nvSpPr>
        <p:spPr>
          <a:xfrm>
            <a:off x="1830626" y="3116028"/>
            <a:ext cx="8677478" cy="400003"/>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يسجّل التلاميذ ما ينبغي تسجيله على دفاترهم</a:t>
            </a:r>
            <a:endParaRPr b="0" i="0" sz="1467" u="none" cap="none" strike="noStrike">
              <a:solidFill>
                <a:srgbClr val="000000"/>
              </a:solidFill>
              <a:latin typeface="Arial"/>
              <a:ea typeface="Arial"/>
              <a:cs typeface="Arial"/>
              <a:sym typeface="Arial"/>
            </a:endParaRPr>
          </a:p>
        </p:txBody>
      </p:sp>
      <p:grpSp>
        <p:nvGrpSpPr>
          <p:cNvPr id="403" name="Google Shape;403;p4"/>
          <p:cNvGrpSpPr/>
          <p:nvPr/>
        </p:nvGrpSpPr>
        <p:grpSpPr>
          <a:xfrm>
            <a:off x="10824282" y="3007446"/>
            <a:ext cx="551667" cy="479498"/>
            <a:chOff x="10280460" y="4841540"/>
            <a:chExt cx="630930" cy="597556"/>
          </a:xfrm>
        </p:grpSpPr>
        <p:pic>
          <p:nvPicPr>
            <p:cNvPr id="404" name="Google Shape;404;p4"/>
            <p:cNvPicPr preferRelativeResize="0"/>
            <p:nvPr/>
          </p:nvPicPr>
          <p:blipFill rotWithShape="1">
            <a:blip r:embed="rId8">
              <a:alphaModFix/>
            </a:blip>
            <a:srcRect b="30054" l="11664" r="25922" t="23325"/>
            <a:stretch/>
          </p:blipFill>
          <p:spPr>
            <a:xfrm>
              <a:off x="10280460" y="4967823"/>
              <a:ext cx="630930" cy="471273"/>
            </a:xfrm>
            <a:prstGeom prst="rect">
              <a:avLst/>
            </a:prstGeom>
            <a:noFill/>
            <a:ln>
              <a:noFill/>
            </a:ln>
          </p:spPr>
        </p:pic>
        <p:pic>
          <p:nvPicPr>
            <p:cNvPr id="405" name="Google Shape;405;p4"/>
            <p:cNvPicPr preferRelativeResize="0"/>
            <p:nvPr/>
          </p:nvPicPr>
          <p:blipFill rotWithShape="1">
            <a:blip r:embed="rId9">
              <a:alphaModFix/>
            </a:blip>
            <a:srcRect b="30054" l="74744" r="10688" t="23325"/>
            <a:stretch/>
          </p:blipFill>
          <p:spPr>
            <a:xfrm rot="1461832">
              <a:off x="10456526" y="4850932"/>
              <a:ext cx="147273" cy="471273"/>
            </a:xfrm>
            <a:prstGeom prst="rect">
              <a:avLst/>
            </a:prstGeom>
            <a:noFill/>
            <a:ln>
              <a:noFill/>
            </a:ln>
          </p:spPr>
        </p:pic>
      </p:grpSp>
      <p:sp>
        <p:nvSpPr>
          <p:cNvPr id="406" name="Google Shape;406;p4"/>
          <p:cNvSpPr/>
          <p:nvPr/>
        </p:nvSpPr>
        <p:spPr>
          <a:xfrm>
            <a:off x="3523676" y="81409"/>
            <a:ext cx="8241200" cy="603600"/>
          </a:xfrm>
          <a:prstGeom prst="rect">
            <a:avLst/>
          </a:prstGeom>
          <a:noFill/>
          <a:ln>
            <a:noFill/>
          </a:ln>
        </p:spPr>
        <p:txBody>
          <a:bodyPr anchorCtr="0" anchor="t" bIns="45650" lIns="91425" spcFirstLastPara="1" rIns="91425" wrap="square" tIns="4565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أيقونات مخصصة للتلاميذ</a:t>
            </a:r>
            <a:endParaRPr b="0" i="0" sz="1867" u="none" cap="none" strike="noStrike">
              <a:solidFill>
                <a:srgbClr val="000000"/>
              </a:solidFill>
              <a:latin typeface="Arial"/>
              <a:ea typeface="Arial"/>
              <a:cs typeface="Arial"/>
              <a:sym typeface="Arial"/>
            </a:endParaRPr>
          </a:p>
        </p:txBody>
      </p:sp>
      <p:sp>
        <p:nvSpPr>
          <p:cNvPr id="407" name="Google Shape;407;p4"/>
          <p:cNvSpPr txBox="1"/>
          <p:nvPr/>
        </p:nvSpPr>
        <p:spPr>
          <a:xfrm>
            <a:off x="1830624" y="5298757"/>
            <a:ext cx="8677481"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يقوم التلاميذ إلى السبورة</a:t>
            </a:r>
            <a:endParaRPr b="0" i="0" sz="2000" u="none" cap="none" strike="noStrike">
              <a:solidFill>
                <a:srgbClr val="000000"/>
              </a:solidFill>
              <a:latin typeface="Arial"/>
              <a:ea typeface="Arial"/>
              <a:cs typeface="Arial"/>
              <a:sym typeface="Arial"/>
            </a:endParaRPr>
          </a:p>
        </p:txBody>
      </p:sp>
      <p:pic>
        <p:nvPicPr>
          <p:cNvPr id="408" name="Google Shape;408;p4"/>
          <p:cNvPicPr preferRelativeResize="0"/>
          <p:nvPr/>
        </p:nvPicPr>
        <p:blipFill rotWithShape="1">
          <a:blip r:embed="rId10">
            <a:alphaModFix/>
          </a:blip>
          <a:srcRect b="0" l="0" r="0" t="0"/>
          <a:stretch/>
        </p:blipFill>
        <p:spPr>
          <a:xfrm>
            <a:off x="10772075" y="5298758"/>
            <a:ext cx="648055" cy="64805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12" name="Shape 412"/>
        <p:cNvGrpSpPr/>
        <p:nvPr/>
      </p:nvGrpSpPr>
      <p:grpSpPr>
        <a:xfrm>
          <a:off x="0" y="0"/>
          <a:ext cx="0" cy="0"/>
          <a:chOff x="0" y="0"/>
          <a:chExt cx="0" cy="0"/>
        </a:xfrm>
      </p:grpSpPr>
      <p:sp>
        <p:nvSpPr>
          <p:cNvPr id="413" name="Google Shape;413;p5"/>
          <p:cNvSpPr txBox="1"/>
          <p:nvPr/>
        </p:nvSpPr>
        <p:spPr>
          <a:xfrm>
            <a:off x="6937601" y="446738"/>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هيكلة الوحدة الديداكتيكية:</a:t>
            </a:r>
            <a:endParaRPr b="1" i="0" sz="3200" u="none" cap="none" strike="noStrike">
              <a:solidFill>
                <a:srgbClr val="44546A"/>
              </a:solidFill>
              <a:latin typeface="Calibri"/>
              <a:ea typeface="Calibri"/>
              <a:cs typeface="Calibri"/>
              <a:sym typeface="Calibri"/>
            </a:endParaRPr>
          </a:p>
        </p:txBody>
      </p:sp>
      <p:grpSp>
        <p:nvGrpSpPr>
          <p:cNvPr id="414" name="Google Shape;414;p5"/>
          <p:cNvGrpSpPr/>
          <p:nvPr/>
        </p:nvGrpSpPr>
        <p:grpSpPr>
          <a:xfrm>
            <a:off x="6139754" y="2099609"/>
            <a:ext cx="5847433" cy="2634863"/>
            <a:chOff x="4299350" y="1553611"/>
            <a:chExt cx="6448599" cy="2634863"/>
          </a:xfrm>
        </p:grpSpPr>
        <p:sp>
          <p:nvSpPr>
            <p:cNvPr id="415" name="Google Shape;415;p5"/>
            <p:cNvSpPr/>
            <p:nvPr/>
          </p:nvSpPr>
          <p:spPr>
            <a:xfrm>
              <a:off x="4299350" y="1553611"/>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أستمع بتركيز وأفهم: السيارة المغربية الصنع</a:t>
              </a:r>
              <a:endParaRPr b="0" i="0" sz="2000" u="none" cap="none" strike="noStrike">
                <a:solidFill>
                  <a:srgbClr val="000000"/>
                </a:solidFill>
                <a:latin typeface="Calibri"/>
                <a:ea typeface="Calibri"/>
                <a:cs typeface="Calibri"/>
                <a:sym typeface="Calibri"/>
              </a:endParaRPr>
            </a:p>
          </p:txBody>
        </p:sp>
        <p:sp>
          <p:nvSpPr>
            <p:cNvPr id="416" name="Google Shape;416;p5"/>
            <p:cNvSpPr/>
            <p:nvPr/>
          </p:nvSpPr>
          <p:spPr>
            <a:xfrm>
              <a:off x="8949242" y="344129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الحصة 3</a:t>
              </a:r>
              <a:endParaRPr b="1" i="0" sz="2400" u="none" cap="none" strike="noStrike">
                <a:solidFill>
                  <a:srgbClr val="000000"/>
                </a:solidFill>
                <a:latin typeface="Calibri"/>
                <a:ea typeface="Calibri"/>
                <a:cs typeface="Calibri"/>
                <a:sym typeface="Calibri"/>
              </a:endParaRPr>
            </a:p>
          </p:txBody>
        </p:sp>
        <p:sp>
          <p:nvSpPr>
            <p:cNvPr id="417" name="Google Shape;417;p5"/>
            <p:cNvSpPr/>
            <p:nvPr/>
          </p:nvSpPr>
          <p:spPr>
            <a:xfrm>
              <a:off x="4299350" y="3462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400"/>
                <a:buFont typeface="Arial"/>
                <a:buNone/>
              </a:pPr>
              <a:r>
                <a:rPr b="0" i="0" lang="ar-MA" sz="2400" u="none" cap="none" strike="noStrike">
                  <a:solidFill>
                    <a:srgbClr val="000000"/>
                  </a:solidFill>
                  <a:latin typeface="Calibri"/>
                  <a:ea typeface="Calibri"/>
                  <a:cs typeface="Calibri"/>
                  <a:sym typeface="Calibri"/>
                </a:rPr>
                <a:t>أتحدث: أعرّف باختراع متميز</a:t>
              </a:r>
              <a:endParaRPr b="0" i="0" sz="2400" u="none" cap="none" strike="noStrike">
                <a:solidFill>
                  <a:srgbClr val="000000"/>
                </a:solidFill>
                <a:latin typeface="Calibri"/>
                <a:ea typeface="Calibri"/>
                <a:cs typeface="Calibri"/>
                <a:sym typeface="Calibri"/>
              </a:endParaRPr>
            </a:p>
          </p:txBody>
        </p:sp>
        <p:sp>
          <p:nvSpPr>
            <p:cNvPr id="418" name="Google Shape;418;p5"/>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الحصة 1</a:t>
              </a:r>
              <a:endParaRPr b="0" i="0" sz="2000" u="none" cap="none" strike="noStrike">
                <a:solidFill>
                  <a:srgbClr val="000000"/>
                </a:solidFill>
                <a:latin typeface="Calibri"/>
                <a:ea typeface="Calibri"/>
                <a:cs typeface="Calibri"/>
                <a:sym typeface="Calibri"/>
              </a:endParaRPr>
            </a:p>
          </p:txBody>
        </p:sp>
        <p:sp>
          <p:nvSpPr>
            <p:cNvPr id="419" name="Google Shape;419;p5"/>
            <p:cNvSpPr/>
            <p:nvPr/>
          </p:nvSpPr>
          <p:spPr>
            <a:xfrm>
              <a:off x="8949242" y="24585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الحصة 2 </a:t>
              </a:r>
              <a:endParaRPr b="0" i="0" sz="2000" u="none" cap="none" strike="noStrike">
                <a:solidFill>
                  <a:srgbClr val="000000"/>
                </a:solidFill>
                <a:latin typeface="Calibri"/>
                <a:ea typeface="Calibri"/>
                <a:cs typeface="Calibri"/>
                <a:sym typeface="Calibri"/>
              </a:endParaRPr>
            </a:p>
          </p:txBody>
        </p:sp>
        <p:sp>
          <p:nvSpPr>
            <p:cNvPr id="420" name="Google Shape;420;p5"/>
            <p:cNvSpPr/>
            <p:nvPr/>
          </p:nvSpPr>
          <p:spPr>
            <a:xfrm>
              <a:off x="4299350" y="2481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الظواهر اللغوية : اسم الآلة</a:t>
              </a:r>
              <a:endParaRPr b="0" i="0" sz="2000" u="none" cap="none" strike="noStrike">
                <a:solidFill>
                  <a:srgbClr val="000000"/>
                </a:solidFill>
                <a:latin typeface="Calibri"/>
                <a:ea typeface="Calibri"/>
                <a:cs typeface="Calibri"/>
                <a:sym typeface="Calibri"/>
              </a:endParaRPr>
            </a:p>
          </p:txBody>
        </p:sp>
      </p:grpSp>
      <p:sp>
        <p:nvSpPr>
          <p:cNvPr id="421" name="Google Shape;421;p5"/>
          <p:cNvSpPr/>
          <p:nvPr/>
        </p:nvSpPr>
        <p:spPr>
          <a:xfrm>
            <a:off x="6130654" y="1311586"/>
            <a:ext cx="5890794" cy="627084"/>
          </a:xfrm>
          <a:prstGeom prst="rect">
            <a:avLst/>
          </a:prstGeom>
          <a:solidFill>
            <a:schemeClr val="accent1"/>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chemeClr val="lt1"/>
                </a:solidFill>
                <a:latin typeface="Arial"/>
                <a:ea typeface="Arial"/>
                <a:cs typeface="Arial"/>
                <a:sym typeface="Arial"/>
              </a:rPr>
              <a:t>الأسبوع الأول</a:t>
            </a:r>
            <a:endParaRPr b="1" i="0" sz="3200" u="none" cap="none" strike="noStrike">
              <a:solidFill>
                <a:schemeClr val="lt1"/>
              </a:solidFill>
              <a:latin typeface="Arial"/>
              <a:ea typeface="Arial"/>
              <a:cs typeface="Arial"/>
              <a:sym typeface="Arial"/>
            </a:endParaRPr>
          </a:p>
        </p:txBody>
      </p:sp>
      <p:sp>
        <p:nvSpPr>
          <p:cNvPr id="422" name="Google Shape;422;p5"/>
          <p:cNvSpPr/>
          <p:nvPr/>
        </p:nvSpPr>
        <p:spPr>
          <a:xfrm>
            <a:off x="123748" y="1311586"/>
            <a:ext cx="5890794" cy="627084"/>
          </a:xfrm>
          <a:prstGeom prst="rect">
            <a:avLst/>
          </a:prstGeom>
          <a:solidFill>
            <a:schemeClr val="accent1"/>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chemeClr val="lt1"/>
                </a:solidFill>
                <a:latin typeface="Arial"/>
                <a:ea typeface="Arial"/>
                <a:cs typeface="Arial"/>
                <a:sym typeface="Arial"/>
              </a:rPr>
              <a:t>الأسبوع الثاني</a:t>
            </a:r>
            <a:endParaRPr b="1" i="0" sz="3200" u="none" cap="none" strike="noStrike">
              <a:solidFill>
                <a:schemeClr val="lt1"/>
              </a:solidFill>
              <a:latin typeface="Arial"/>
              <a:ea typeface="Arial"/>
              <a:cs typeface="Arial"/>
              <a:sym typeface="Arial"/>
            </a:endParaRPr>
          </a:p>
        </p:txBody>
      </p:sp>
      <p:pic>
        <p:nvPicPr>
          <p:cNvPr descr="Image générée" id="423" name="Google Shape;423;p5"/>
          <p:cNvPicPr preferRelativeResize="0"/>
          <p:nvPr/>
        </p:nvPicPr>
        <p:blipFill rotWithShape="1">
          <a:blip r:embed="rId3">
            <a:alphaModFix/>
          </a:blip>
          <a:srcRect b="10678" l="0" r="0" t="11064"/>
          <a:stretch/>
        </p:blipFill>
        <p:spPr>
          <a:xfrm>
            <a:off x="11266255" y="178633"/>
            <a:ext cx="727815" cy="854359"/>
          </a:xfrm>
          <a:prstGeom prst="rect">
            <a:avLst/>
          </a:prstGeom>
          <a:noFill/>
          <a:ln>
            <a:noFill/>
          </a:ln>
        </p:spPr>
      </p:pic>
      <p:sp>
        <p:nvSpPr>
          <p:cNvPr id="424" name="Google Shape;424;p5"/>
          <p:cNvSpPr/>
          <p:nvPr/>
        </p:nvSpPr>
        <p:spPr>
          <a:xfrm>
            <a:off x="5987322" y="4885289"/>
            <a:ext cx="6177458" cy="976025"/>
          </a:xfrm>
          <a:prstGeom prst="roundRect">
            <a:avLst>
              <a:gd fmla="val 50000" name="adj"/>
            </a:avLst>
          </a:prstGeom>
          <a:noFill/>
          <a:ln cap="flat" cmpd="sng" w="38100">
            <a:solidFill>
              <a:srgbClr val="1C3052"/>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425" name="Google Shape;425;p5"/>
          <p:cNvSpPr/>
          <p:nvPr/>
        </p:nvSpPr>
        <p:spPr>
          <a:xfrm>
            <a:off x="6165351" y="5024195"/>
            <a:ext cx="4065600" cy="725869"/>
          </a:xfrm>
          <a:custGeom>
            <a:rect b="b" l="l" r="r" t="t"/>
            <a:pathLst>
              <a:path extrusionOk="0" h="120000" w="12000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solidFill>
            <a:schemeClr val="accent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1" i="0" lang="ar-MA" sz="2000" u="none" cap="none" strike="noStrike">
                <a:solidFill>
                  <a:srgbClr val="000000"/>
                </a:solidFill>
                <a:latin typeface="Calibri"/>
                <a:ea typeface="Calibri"/>
                <a:cs typeface="Calibri"/>
                <a:sym typeface="Calibri"/>
              </a:rPr>
              <a:t>الطلاقة والفهم: المخترع المغربي الصغير (ح1)</a:t>
            </a:r>
            <a:endParaRPr b="1" i="0" sz="2000" u="none" cap="none" strike="noStrike">
              <a:solidFill>
                <a:srgbClr val="000000"/>
              </a:solidFill>
              <a:latin typeface="Calibri"/>
              <a:ea typeface="Calibri"/>
              <a:cs typeface="Calibri"/>
              <a:sym typeface="Calibri"/>
            </a:endParaRPr>
          </a:p>
        </p:txBody>
      </p:sp>
      <p:sp>
        <p:nvSpPr>
          <p:cNvPr id="426" name="Google Shape;426;p5"/>
          <p:cNvSpPr/>
          <p:nvPr/>
        </p:nvSpPr>
        <p:spPr>
          <a:xfrm>
            <a:off x="10363046" y="5024195"/>
            <a:ext cx="1631024" cy="725869"/>
          </a:xfrm>
          <a:custGeom>
            <a:rect b="b" l="l" r="r" t="t"/>
            <a:pathLst>
              <a:path extrusionOk="0" h="120000" w="12000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solidFill>
            <a:schemeClr val="accent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الحصة 4</a:t>
            </a:r>
            <a:endParaRPr b="1" i="0" sz="2400" u="none" cap="none" strike="noStrike">
              <a:solidFill>
                <a:srgbClr val="000000"/>
              </a:solidFill>
              <a:latin typeface="Calibri"/>
              <a:ea typeface="Calibri"/>
              <a:cs typeface="Calibri"/>
              <a:sym typeface="Calibri"/>
            </a:endParaRPr>
          </a:p>
        </p:txBody>
      </p:sp>
      <p:sp>
        <p:nvSpPr>
          <p:cNvPr id="427" name="Google Shape;427;p5"/>
          <p:cNvSpPr/>
          <p:nvPr/>
        </p:nvSpPr>
        <p:spPr>
          <a:xfrm>
            <a:off x="4356298" y="2110550"/>
            <a:ext cx="1631024" cy="725869"/>
          </a:xfrm>
          <a:custGeom>
            <a:rect b="b" l="l" r="r" t="t"/>
            <a:pathLst>
              <a:path extrusionOk="0" h="120000" w="12000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الحصة 5</a:t>
            </a:r>
            <a:endParaRPr b="1" i="0" sz="2400" u="none" cap="none" strike="noStrike">
              <a:solidFill>
                <a:srgbClr val="000000"/>
              </a:solidFill>
              <a:latin typeface="Calibri"/>
              <a:ea typeface="Calibri"/>
              <a:cs typeface="Calibri"/>
              <a:sym typeface="Calibri"/>
            </a:endParaRPr>
          </a:p>
        </p:txBody>
      </p:sp>
      <p:sp>
        <p:nvSpPr>
          <p:cNvPr id="428" name="Google Shape;428;p5"/>
          <p:cNvSpPr/>
          <p:nvPr/>
        </p:nvSpPr>
        <p:spPr>
          <a:xfrm>
            <a:off x="4356298" y="3093267"/>
            <a:ext cx="1631024" cy="725869"/>
          </a:xfrm>
          <a:custGeom>
            <a:rect b="b" l="l" r="r" t="t"/>
            <a:pathLst>
              <a:path extrusionOk="0" h="120000" w="12000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الحصة 6</a:t>
            </a:r>
            <a:endParaRPr b="1" i="0" sz="2400" u="none" cap="none" strike="noStrike">
              <a:solidFill>
                <a:srgbClr val="000000"/>
              </a:solidFill>
              <a:latin typeface="Calibri"/>
              <a:ea typeface="Calibri"/>
              <a:cs typeface="Calibri"/>
              <a:sym typeface="Calibri"/>
            </a:endParaRPr>
          </a:p>
        </p:txBody>
      </p:sp>
      <p:sp>
        <p:nvSpPr>
          <p:cNvPr id="429" name="Google Shape;429;p5"/>
          <p:cNvSpPr/>
          <p:nvPr/>
        </p:nvSpPr>
        <p:spPr>
          <a:xfrm>
            <a:off x="4383518" y="3987296"/>
            <a:ext cx="1631024" cy="725869"/>
          </a:xfrm>
          <a:custGeom>
            <a:rect b="b" l="l" r="r" t="t"/>
            <a:pathLst>
              <a:path extrusionOk="0" h="120000" w="12000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الحصة 7</a:t>
            </a:r>
            <a:endParaRPr b="1" i="0" sz="2400" u="none" cap="none" strike="noStrike">
              <a:solidFill>
                <a:srgbClr val="000000"/>
              </a:solidFill>
              <a:latin typeface="Calibri"/>
              <a:ea typeface="Calibri"/>
              <a:cs typeface="Calibri"/>
              <a:sym typeface="Calibri"/>
            </a:endParaRPr>
          </a:p>
        </p:txBody>
      </p:sp>
      <p:sp>
        <p:nvSpPr>
          <p:cNvPr id="430" name="Google Shape;430;p5"/>
          <p:cNvSpPr/>
          <p:nvPr/>
        </p:nvSpPr>
        <p:spPr>
          <a:xfrm>
            <a:off x="4410738" y="4989601"/>
            <a:ext cx="1631024" cy="725869"/>
          </a:xfrm>
          <a:custGeom>
            <a:rect b="b" l="l" r="r" t="t"/>
            <a:pathLst>
              <a:path extrusionOk="0" h="120000" w="12000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الحصة 8</a:t>
            </a:r>
            <a:endParaRPr b="1" i="0" sz="2400" u="none" cap="none" strike="noStrike">
              <a:solidFill>
                <a:srgbClr val="000000"/>
              </a:solidFill>
              <a:latin typeface="Calibri"/>
              <a:ea typeface="Calibri"/>
              <a:cs typeface="Calibri"/>
              <a:sym typeface="Calibri"/>
            </a:endParaRPr>
          </a:p>
        </p:txBody>
      </p:sp>
      <p:sp>
        <p:nvSpPr>
          <p:cNvPr id="431" name="Google Shape;431;p5"/>
          <p:cNvSpPr/>
          <p:nvPr/>
        </p:nvSpPr>
        <p:spPr>
          <a:xfrm>
            <a:off x="204813" y="2082341"/>
            <a:ext cx="4065600" cy="725869"/>
          </a:xfrm>
          <a:custGeom>
            <a:rect b="b" l="l" r="r" t="t"/>
            <a:pathLst>
              <a:path extrusionOk="0" h="120000" w="12000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الطلاقة والفهم: المخترع المغربي الصغير(ح2)</a:t>
            </a:r>
            <a:endParaRPr b="0" i="0" sz="2000" u="none" cap="none" strike="noStrike">
              <a:solidFill>
                <a:srgbClr val="000000"/>
              </a:solidFill>
              <a:latin typeface="Calibri"/>
              <a:ea typeface="Calibri"/>
              <a:cs typeface="Calibri"/>
              <a:sym typeface="Calibri"/>
            </a:endParaRPr>
          </a:p>
        </p:txBody>
      </p:sp>
      <p:sp>
        <p:nvSpPr>
          <p:cNvPr id="432" name="Google Shape;432;p5"/>
          <p:cNvSpPr/>
          <p:nvPr/>
        </p:nvSpPr>
        <p:spPr>
          <a:xfrm>
            <a:off x="214482" y="3093266"/>
            <a:ext cx="4065600" cy="725869"/>
          </a:xfrm>
          <a:custGeom>
            <a:rect b="b" l="l" r="r" t="t"/>
            <a:pathLst>
              <a:path extrusionOk="0" h="120000" w="12000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الإنتاج الكتابي ح 1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إنتاج تقرير إخباري </a:t>
            </a:r>
            <a:endParaRPr b="0" i="0" sz="2000" u="none" cap="none" strike="noStrike">
              <a:solidFill>
                <a:srgbClr val="000000"/>
              </a:solidFill>
              <a:latin typeface="Calibri"/>
              <a:ea typeface="Calibri"/>
              <a:cs typeface="Calibri"/>
              <a:sym typeface="Calibri"/>
            </a:endParaRPr>
          </a:p>
        </p:txBody>
      </p:sp>
      <p:sp>
        <p:nvSpPr>
          <p:cNvPr id="433" name="Google Shape;433;p5"/>
          <p:cNvSpPr/>
          <p:nvPr/>
        </p:nvSpPr>
        <p:spPr>
          <a:xfrm>
            <a:off x="192706" y="4063124"/>
            <a:ext cx="4065600" cy="725869"/>
          </a:xfrm>
          <a:custGeom>
            <a:rect b="b" l="l" r="r" t="t"/>
            <a:pathLst>
              <a:path extrusionOk="0" h="120000" w="12000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الإنتاج الكتابي ح 2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إنتاج تقرير إخباري</a:t>
            </a:r>
            <a:endParaRPr b="0" i="0" sz="2000" u="none" cap="none" strike="noStrike">
              <a:solidFill>
                <a:srgbClr val="000000"/>
              </a:solidFill>
              <a:latin typeface="Calibri"/>
              <a:ea typeface="Calibri"/>
              <a:cs typeface="Calibri"/>
              <a:sym typeface="Calibri"/>
            </a:endParaRPr>
          </a:p>
        </p:txBody>
      </p:sp>
      <p:sp>
        <p:nvSpPr>
          <p:cNvPr id="434" name="Google Shape;434;p5"/>
          <p:cNvSpPr/>
          <p:nvPr/>
        </p:nvSpPr>
        <p:spPr>
          <a:xfrm>
            <a:off x="174428" y="5024194"/>
            <a:ext cx="4065600" cy="725869"/>
          </a:xfrm>
          <a:custGeom>
            <a:rect b="b" l="l" r="r" t="t"/>
            <a:pathLst>
              <a:path extrusionOk="0" h="120000" w="12000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الدعم والتقويم</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37"/>
          <p:cNvSpPr txBox="1"/>
          <p:nvPr>
            <p:ph idx="1" type="body"/>
          </p:nvPr>
        </p:nvSpPr>
        <p:spPr>
          <a:xfrm>
            <a:off x="2543375" y="1954844"/>
            <a:ext cx="1212286" cy="460800"/>
          </a:xfrm>
          <a:prstGeom prst="rect">
            <a:avLst/>
          </a:prstGeom>
          <a:noFill/>
          <a:ln>
            <a:noFill/>
          </a:ln>
        </p:spPr>
        <p:txBody>
          <a:bodyPr anchorCtr="0" anchor="t"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26126"/>
              <a:buNone/>
            </a:pPr>
            <a:r>
              <a:rPr lang="ar-MA"/>
              <a:t>5 دقائق</a:t>
            </a:r>
            <a:endParaRPr/>
          </a:p>
        </p:txBody>
      </p:sp>
      <p:sp>
        <p:nvSpPr>
          <p:cNvPr id="440" name="Google Shape;440;p37"/>
          <p:cNvSpPr txBox="1"/>
          <p:nvPr>
            <p:ph idx="2" type="body"/>
          </p:nvPr>
        </p:nvSpPr>
        <p:spPr>
          <a:xfrm>
            <a:off x="4558155" y="2784394"/>
            <a:ext cx="5044338" cy="460800"/>
          </a:xfrm>
          <a:prstGeom prst="rect">
            <a:avLst/>
          </a:prstGeom>
          <a:noFill/>
          <a:ln>
            <a:noFill/>
          </a:ln>
        </p:spPr>
        <p:txBody>
          <a:bodyPr anchorCtr="0" anchor="t"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26126"/>
              <a:buNone/>
            </a:pPr>
            <a:r>
              <a:rPr lang="ar-MA">
                <a:solidFill>
                  <a:schemeClr val="dk2"/>
                </a:solidFill>
                <a:latin typeface="Calibri"/>
                <a:ea typeface="Calibri"/>
                <a:cs typeface="Calibri"/>
                <a:sym typeface="Calibri"/>
              </a:rPr>
              <a:t>اكتساب المعجم وتوظيفه</a:t>
            </a:r>
            <a:endParaRPr/>
          </a:p>
          <a:p>
            <a:pPr indent="-406400" lvl="0" marL="457200" rtl="1" algn="r">
              <a:lnSpc>
                <a:spcPct val="90000"/>
              </a:lnSpc>
              <a:spcBef>
                <a:spcPts val="1000"/>
              </a:spcBef>
              <a:spcAft>
                <a:spcPts val="0"/>
              </a:spcAft>
              <a:buSzPct val="126126"/>
              <a:buNone/>
            </a:pPr>
            <a:r>
              <a:t/>
            </a:r>
            <a:endParaRPr/>
          </a:p>
        </p:txBody>
      </p:sp>
      <p:sp>
        <p:nvSpPr>
          <p:cNvPr id="441" name="Google Shape;441;p37"/>
          <p:cNvSpPr txBox="1"/>
          <p:nvPr>
            <p:ph idx="3" type="body"/>
          </p:nvPr>
        </p:nvSpPr>
        <p:spPr>
          <a:xfrm>
            <a:off x="4558155" y="3621380"/>
            <a:ext cx="5044338" cy="460800"/>
          </a:xfrm>
          <a:prstGeom prst="rect">
            <a:avLst/>
          </a:prstGeom>
          <a:noFill/>
          <a:ln>
            <a:noFill/>
          </a:ln>
        </p:spPr>
        <p:txBody>
          <a:bodyPr anchorCtr="0" anchor="t"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26126"/>
              <a:buNone/>
            </a:pPr>
            <a:r>
              <a:rPr lang="ar-MA">
                <a:solidFill>
                  <a:schemeClr val="dk2"/>
                </a:solidFill>
                <a:latin typeface="Calibri"/>
                <a:ea typeface="Calibri"/>
                <a:cs typeface="Calibri"/>
                <a:sym typeface="Calibri"/>
              </a:rPr>
              <a:t>القراءة : القراءة بطلاقة</a:t>
            </a:r>
            <a:endParaRPr/>
          </a:p>
          <a:p>
            <a:pPr indent="-406400" lvl="0" marL="457200" rtl="1" algn="r">
              <a:lnSpc>
                <a:spcPct val="90000"/>
              </a:lnSpc>
              <a:spcBef>
                <a:spcPts val="1000"/>
              </a:spcBef>
              <a:spcAft>
                <a:spcPts val="0"/>
              </a:spcAft>
              <a:buSzPct val="126126"/>
              <a:buNone/>
            </a:pPr>
            <a:r>
              <a:t/>
            </a:r>
            <a:endParaRPr/>
          </a:p>
        </p:txBody>
      </p:sp>
      <p:sp>
        <p:nvSpPr>
          <p:cNvPr id="442" name="Google Shape;442;p37"/>
          <p:cNvSpPr txBox="1"/>
          <p:nvPr>
            <p:ph idx="4" type="body"/>
          </p:nvPr>
        </p:nvSpPr>
        <p:spPr>
          <a:xfrm>
            <a:off x="4558155" y="1963761"/>
            <a:ext cx="5044339" cy="460800"/>
          </a:xfrm>
          <a:prstGeom prst="rect">
            <a:avLst/>
          </a:prstGeom>
          <a:noFill/>
          <a:ln>
            <a:noFill/>
          </a:ln>
        </p:spPr>
        <p:txBody>
          <a:bodyPr anchorCtr="0" anchor="t" bIns="45700" lIns="91425" spcFirstLastPara="1" rIns="91425" wrap="square" tIns="45700">
            <a:normAutofit/>
          </a:bodyPr>
          <a:lstStyle/>
          <a:p>
            <a:pPr indent="-406400" lvl="0" marL="457200" rtl="1" algn="r">
              <a:spcBef>
                <a:spcPts val="1000"/>
              </a:spcBef>
              <a:spcAft>
                <a:spcPts val="0"/>
              </a:spcAft>
              <a:buClr>
                <a:schemeClr val="dk1"/>
              </a:buClr>
              <a:buSzPts val="3027"/>
              <a:buFont typeface="Arial"/>
              <a:buNone/>
            </a:pPr>
            <a:r>
              <a:rPr lang="ar-MA">
                <a:solidFill>
                  <a:schemeClr val="dk2"/>
                </a:solidFill>
              </a:rPr>
              <a:t>افتتاح الحصة </a:t>
            </a:r>
            <a:endParaRPr/>
          </a:p>
        </p:txBody>
      </p:sp>
      <p:sp>
        <p:nvSpPr>
          <p:cNvPr id="443" name="Google Shape;443;p37"/>
          <p:cNvSpPr txBox="1"/>
          <p:nvPr>
            <p:ph idx="5" type="body"/>
          </p:nvPr>
        </p:nvSpPr>
        <p:spPr>
          <a:xfrm>
            <a:off x="4558155" y="4367786"/>
            <a:ext cx="5044338" cy="460800"/>
          </a:xfrm>
          <a:prstGeom prst="rect">
            <a:avLst/>
          </a:prstGeom>
          <a:noFill/>
          <a:ln>
            <a:noFill/>
          </a:ln>
        </p:spPr>
        <p:txBody>
          <a:bodyPr anchorCtr="0" anchor="t" bIns="45700" lIns="91425" spcFirstLastPara="1" rIns="91425" wrap="square" tIns="45700">
            <a:normAutofit fontScale="85000" lnSpcReduction="20000"/>
          </a:bodyPr>
          <a:lstStyle/>
          <a:p>
            <a:pPr indent="-406400" lvl="0" marL="457200" rtl="1" algn="r">
              <a:lnSpc>
                <a:spcPct val="90000"/>
              </a:lnSpc>
              <a:spcBef>
                <a:spcPts val="1000"/>
              </a:spcBef>
              <a:spcAft>
                <a:spcPts val="0"/>
              </a:spcAft>
              <a:buSzPct val="137254"/>
              <a:buNone/>
            </a:pPr>
            <a:r>
              <a:rPr lang="ar-MA">
                <a:solidFill>
                  <a:schemeClr val="dk2"/>
                </a:solidFill>
                <a:latin typeface="Calibri"/>
                <a:ea typeface="Calibri"/>
                <a:cs typeface="Calibri"/>
                <a:sym typeface="Calibri"/>
              </a:rPr>
              <a:t>الفهم المباشر : استخراج معلومات صريحة من النص</a:t>
            </a:r>
            <a:endParaRPr>
              <a:solidFill>
                <a:srgbClr val="106585"/>
              </a:solidFill>
              <a:latin typeface="Calibri"/>
              <a:ea typeface="Calibri"/>
              <a:cs typeface="Calibri"/>
              <a:sym typeface="Calibri"/>
            </a:endParaRPr>
          </a:p>
          <a:p>
            <a:pPr indent="-406400" lvl="0" marL="457200" rtl="1" algn="r">
              <a:lnSpc>
                <a:spcPct val="90000"/>
              </a:lnSpc>
              <a:spcBef>
                <a:spcPts val="1000"/>
              </a:spcBef>
              <a:spcAft>
                <a:spcPts val="0"/>
              </a:spcAft>
              <a:buSzPct val="137254"/>
              <a:buNone/>
            </a:pPr>
            <a:r>
              <a:t/>
            </a:r>
            <a:endParaRPr/>
          </a:p>
        </p:txBody>
      </p:sp>
      <p:sp>
        <p:nvSpPr>
          <p:cNvPr id="444" name="Google Shape;444;p37"/>
          <p:cNvSpPr txBox="1"/>
          <p:nvPr>
            <p:ph idx="6" type="body"/>
          </p:nvPr>
        </p:nvSpPr>
        <p:spPr>
          <a:xfrm>
            <a:off x="2491895" y="2837871"/>
            <a:ext cx="1263765" cy="460800"/>
          </a:xfrm>
          <a:prstGeom prst="rect">
            <a:avLst/>
          </a:prstGeom>
          <a:noFill/>
          <a:ln>
            <a:noFill/>
          </a:ln>
        </p:spPr>
        <p:txBody>
          <a:bodyPr anchorCtr="0" anchor="t"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26126"/>
              <a:buNone/>
            </a:pPr>
            <a:r>
              <a:rPr lang="ar-MA"/>
              <a:t>10 دقائق</a:t>
            </a:r>
            <a:endParaRPr/>
          </a:p>
        </p:txBody>
      </p:sp>
      <p:sp>
        <p:nvSpPr>
          <p:cNvPr id="445" name="Google Shape;445;p37"/>
          <p:cNvSpPr txBox="1"/>
          <p:nvPr>
            <p:ph idx="7" type="body"/>
          </p:nvPr>
        </p:nvSpPr>
        <p:spPr>
          <a:xfrm>
            <a:off x="2543374" y="3621380"/>
            <a:ext cx="1278748" cy="460800"/>
          </a:xfrm>
          <a:prstGeom prst="rect">
            <a:avLst/>
          </a:prstGeom>
          <a:noFill/>
          <a:ln>
            <a:noFill/>
          </a:ln>
        </p:spPr>
        <p:txBody>
          <a:bodyPr anchorCtr="0" anchor="t"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26126"/>
              <a:buNone/>
            </a:pPr>
            <a:r>
              <a:t/>
            </a:r>
            <a:endParaRPr/>
          </a:p>
        </p:txBody>
      </p:sp>
      <p:sp>
        <p:nvSpPr>
          <p:cNvPr id="446" name="Google Shape;446;p37"/>
          <p:cNvSpPr txBox="1"/>
          <p:nvPr>
            <p:ph idx="8" type="body"/>
          </p:nvPr>
        </p:nvSpPr>
        <p:spPr>
          <a:xfrm>
            <a:off x="2475560" y="4411085"/>
            <a:ext cx="1280099" cy="460800"/>
          </a:xfrm>
          <a:prstGeom prst="rect">
            <a:avLst/>
          </a:prstGeom>
          <a:noFill/>
          <a:ln>
            <a:noFill/>
          </a:ln>
        </p:spPr>
        <p:txBody>
          <a:bodyPr anchorCtr="0" anchor="t"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26126"/>
              <a:buNone/>
            </a:pPr>
            <a:r>
              <a:rPr lang="ar-MA"/>
              <a:t>20 دقيقة</a:t>
            </a:r>
            <a:endParaRPr/>
          </a:p>
        </p:txBody>
      </p:sp>
      <p:sp>
        <p:nvSpPr>
          <p:cNvPr id="447" name="Google Shape;447;p37"/>
          <p:cNvSpPr txBox="1"/>
          <p:nvPr>
            <p:ph idx="9" type="body"/>
          </p:nvPr>
        </p:nvSpPr>
        <p:spPr>
          <a:xfrm>
            <a:off x="2475559" y="5155469"/>
            <a:ext cx="1280099" cy="460800"/>
          </a:xfrm>
          <a:prstGeom prst="rect">
            <a:avLst/>
          </a:prstGeom>
          <a:noFill/>
          <a:ln>
            <a:noFill/>
          </a:ln>
        </p:spPr>
        <p:txBody>
          <a:bodyPr anchorCtr="0" anchor="t"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26126"/>
              <a:buNone/>
            </a:pPr>
            <a:r>
              <a:rPr lang="ar-MA"/>
              <a:t>10 دقائق</a:t>
            </a:r>
            <a:endParaRPr/>
          </a:p>
        </p:txBody>
      </p:sp>
      <p:sp>
        <p:nvSpPr>
          <p:cNvPr id="448" name="Google Shape;448;p37"/>
          <p:cNvSpPr txBox="1"/>
          <p:nvPr>
            <p:ph idx="13" type="body"/>
          </p:nvPr>
        </p:nvSpPr>
        <p:spPr>
          <a:xfrm>
            <a:off x="4528561" y="5160644"/>
            <a:ext cx="5091127" cy="460800"/>
          </a:xfrm>
          <a:prstGeom prst="rect">
            <a:avLst/>
          </a:prstGeom>
          <a:noFill/>
          <a:ln>
            <a:noFill/>
          </a:ln>
        </p:spPr>
        <p:txBody>
          <a:bodyPr anchorCtr="0" anchor="t" bIns="45700" lIns="91425" spcFirstLastPara="1" rIns="91425" wrap="square" tIns="45700">
            <a:normAutofit/>
          </a:bodyPr>
          <a:lstStyle/>
          <a:p>
            <a:pPr indent="-406400" lvl="0" marL="457200" rtl="1" algn="r">
              <a:lnSpc>
                <a:spcPct val="90000"/>
              </a:lnSpc>
              <a:spcBef>
                <a:spcPts val="1000"/>
              </a:spcBef>
              <a:spcAft>
                <a:spcPts val="0"/>
              </a:spcAft>
              <a:buSzPts val="3027"/>
              <a:buNone/>
            </a:pPr>
            <a:r>
              <a:rPr lang="ar-MA"/>
              <a:t>اختتام الحصة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54"/>
          <p:cNvSpPr txBox="1"/>
          <p:nvPr>
            <p:ph idx="1" type="body"/>
          </p:nvPr>
        </p:nvSpPr>
        <p:spPr>
          <a:xfrm>
            <a:off x="8686801" y="5236960"/>
            <a:ext cx="1598732" cy="503301"/>
          </a:xfrm>
          <a:prstGeom prst="rect">
            <a:avLst/>
          </a:prstGeom>
          <a:noFill/>
          <a:ln>
            <a:noFill/>
          </a:ln>
        </p:spPr>
        <p:txBody>
          <a:bodyPr anchorCtr="0" anchor="ctr"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08108"/>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g30685b3063a_0_11"/>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4400"/>
              <a:buNone/>
            </a:pPr>
            <a:r>
              <a:rPr lang="ar-MA"/>
              <a:t>مَرْحَبًا بِكُمْ. هَلْ أَنْتُمْ مُسْتَعِدُّونَ لِنَبْدَأَ حِصَّتَنَا؟ هَيَّا بِنَا لِنَنْطَلِقْ!</a:t>
            </a:r>
            <a:endParaRPr/>
          </a:p>
        </p:txBody>
      </p:sp>
      <p:pic>
        <p:nvPicPr>
          <p:cNvPr id="459" name="Google Shape;459;g30685b3063a_0_11"/>
          <p:cNvPicPr preferRelativeResize="0"/>
          <p:nvPr>
            <p:ph idx="2" type="body"/>
          </p:nvPr>
        </p:nvPicPr>
        <p:blipFill rotWithShape="1">
          <a:blip r:embed="rId3">
            <a:alphaModFix/>
          </a:blip>
          <a:srcRect b="12198" l="0" r="0" t="0"/>
          <a:stretch/>
        </p:blipFill>
        <p:spPr>
          <a:xfrm>
            <a:off x="2258461" y="1342118"/>
            <a:ext cx="7675078" cy="4492624"/>
          </a:xfrm>
          <a:prstGeom prst="rect">
            <a:avLst/>
          </a:prstGeom>
          <a:noFill/>
          <a:ln>
            <a:noFill/>
          </a:ln>
        </p:spPr>
      </p:pic>
      <p:pic>
        <p:nvPicPr>
          <p:cNvPr id="460" name="Google Shape;460;g30685b3063a_0_11"/>
          <p:cNvPicPr preferRelativeResize="0"/>
          <p:nvPr/>
        </p:nvPicPr>
        <p:blipFill rotWithShape="1">
          <a:blip r:embed="rId4">
            <a:alphaModFix/>
          </a:blip>
          <a:srcRect b="0" l="0" r="0" t="0"/>
          <a:stretch/>
        </p:blipFill>
        <p:spPr>
          <a:xfrm>
            <a:off x="163283" y="512692"/>
            <a:ext cx="591916" cy="59191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grpSp>
        <p:nvGrpSpPr>
          <p:cNvPr id="465" name="Google Shape;465;p6"/>
          <p:cNvGrpSpPr/>
          <p:nvPr/>
        </p:nvGrpSpPr>
        <p:grpSpPr>
          <a:xfrm>
            <a:off x="4932835" y="1459304"/>
            <a:ext cx="6054377" cy="3711725"/>
            <a:chOff x="1715066" y="1103461"/>
            <a:chExt cx="5717724" cy="3124203"/>
          </a:xfrm>
        </p:grpSpPr>
        <p:sp>
          <p:nvSpPr>
            <p:cNvPr id="466" name="Google Shape;466;p6"/>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467" name="Google Shape;467;p6"/>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468" name="Google Shape;468;p6"/>
          <p:cNvSpPr txBox="1"/>
          <p:nvPr/>
        </p:nvSpPr>
        <p:spPr>
          <a:xfrm>
            <a:off x="5361614" y="2407852"/>
            <a:ext cx="5447895" cy="736227"/>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4000"/>
              <a:buFont typeface="Arial"/>
              <a:buNone/>
            </a:pPr>
            <a:r>
              <a:rPr b="1" i="0" lang="ar-MA" sz="4000" u="none" cap="none" strike="noStrike">
                <a:solidFill>
                  <a:srgbClr val="F19D19"/>
                </a:solidFill>
                <a:latin typeface="Calibri"/>
                <a:ea typeface="Calibri"/>
                <a:cs typeface="Calibri"/>
                <a:sym typeface="Calibri"/>
              </a:rPr>
              <a:t>نشاط اعتيادي</a:t>
            </a:r>
            <a:endParaRPr b="1" i="0" sz="4000" u="none" cap="none" strike="noStrike">
              <a:solidFill>
                <a:srgbClr val="F19D19"/>
              </a:solidFill>
              <a:latin typeface="Arial"/>
              <a:ea typeface="Arial"/>
              <a:cs typeface="Arial"/>
              <a:sym typeface="Arial"/>
            </a:endParaRPr>
          </a:p>
        </p:txBody>
      </p:sp>
      <p:sp>
        <p:nvSpPr>
          <p:cNvPr id="469" name="Google Shape;469;p6"/>
          <p:cNvSpPr txBox="1"/>
          <p:nvPr/>
        </p:nvSpPr>
        <p:spPr>
          <a:xfrm>
            <a:off x="5064323" y="3992449"/>
            <a:ext cx="6042479" cy="74879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5 دقائق </a:t>
            </a:r>
            <a:endParaRPr b="0" i="1" sz="2133" u="none" cap="none" strike="noStrike">
              <a:solidFill>
                <a:srgbClr val="7F7F7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133"/>
              <a:buFont typeface="Arial"/>
              <a:buNone/>
            </a:pPr>
            <a:r>
              <a:t/>
            </a:r>
            <a:endParaRPr b="0" i="1" sz="2133" u="none" cap="none" strike="noStrike">
              <a:solidFill>
                <a:srgbClr val="7F7F7F"/>
              </a:solidFill>
              <a:latin typeface="Arial"/>
              <a:ea typeface="Arial"/>
              <a:cs typeface="Arial"/>
              <a:sym typeface="Arial"/>
            </a:endParaRPr>
          </a:p>
        </p:txBody>
      </p:sp>
      <p:pic>
        <p:nvPicPr>
          <p:cNvPr descr="Une image contenant dessin humoristique, habits, garçon, Dessin d’enfant&#10;&#10;Le contenu généré par l’IA peut être incorrect." id="470" name="Google Shape;470;p6"/>
          <p:cNvPicPr preferRelativeResize="0"/>
          <p:nvPr/>
        </p:nvPicPr>
        <p:blipFill rotWithShape="1">
          <a:blip r:embed="rId3">
            <a:alphaModFix/>
          </a:blip>
          <a:srcRect b="0" l="0" r="0" t="0"/>
          <a:stretch/>
        </p:blipFill>
        <p:spPr>
          <a:xfrm>
            <a:off x="782370" y="1727822"/>
            <a:ext cx="3207836" cy="301342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pic>
        <p:nvPicPr>
          <p:cNvPr descr="Image générée" id="475" name="Google Shape;475;p57"/>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476" name="Google Shape;476;p5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77" name="Google Shape;477;p57"/>
          <p:cNvSpPr txBox="1"/>
          <p:nvPr/>
        </p:nvSpPr>
        <p:spPr>
          <a:xfrm>
            <a:off x="1337188" y="110718"/>
            <a:ext cx="10029660" cy="400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Char char="•"/>
            </a:pPr>
            <a:r>
              <a:rPr b="1" i="0" lang="ar-MA" sz="2000" u="none" cap="none" strike="noStrike">
                <a:solidFill>
                  <a:srgbClr val="106585"/>
                </a:solidFill>
                <a:latin typeface="Calibri"/>
                <a:ea typeface="Calibri"/>
                <a:cs typeface="Calibri"/>
                <a:sym typeface="Calibri"/>
              </a:rPr>
              <a:t>النشاط الاعتيادي: لعبة إضافة حرف ليتغير معنى الجملة.</a:t>
            </a:r>
            <a:endParaRPr b="0" i="0" sz="1400" u="none" cap="none" strike="noStrike">
              <a:solidFill>
                <a:srgbClr val="000000"/>
              </a:solidFill>
              <a:latin typeface="Arial"/>
              <a:ea typeface="Arial"/>
              <a:cs typeface="Arial"/>
              <a:sym typeface="Arial"/>
            </a:endParaRPr>
          </a:p>
        </p:txBody>
      </p:sp>
      <p:sp>
        <p:nvSpPr>
          <p:cNvPr id="478" name="Google Shape;478;p57"/>
          <p:cNvSpPr txBox="1"/>
          <p:nvPr/>
        </p:nvSpPr>
        <p:spPr>
          <a:xfrm>
            <a:off x="1653274" y="496148"/>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يوجه المدرس  المتعلمين إلى الجواب مع تشجيع الذين توفقوا في الإجابة</a:t>
            </a:r>
            <a:endParaRPr b="0" i="0" sz="1400" u="none" cap="none" strike="noStrike">
              <a:solidFill>
                <a:srgbClr val="000000"/>
              </a:solidFill>
              <a:latin typeface="Arial"/>
              <a:ea typeface="Arial"/>
              <a:cs typeface="Arial"/>
              <a:sym typeface="Arial"/>
            </a:endParaRPr>
          </a:p>
        </p:txBody>
      </p:sp>
      <p:pic>
        <p:nvPicPr>
          <p:cNvPr id="479" name="Google Shape;479;p57"/>
          <p:cNvPicPr preferRelativeResize="0"/>
          <p:nvPr/>
        </p:nvPicPr>
        <p:blipFill rotWithShape="1">
          <a:blip r:embed="rId4">
            <a:alphaModFix/>
          </a:blip>
          <a:srcRect b="0" l="0" r="0" t="0"/>
          <a:stretch/>
        </p:blipFill>
        <p:spPr>
          <a:xfrm>
            <a:off x="2660104" y="1013889"/>
            <a:ext cx="6858000" cy="5671806"/>
          </a:xfrm>
          <a:prstGeom prst="rect">
            <a:avLst/>
          </a:prstGeom>
          <a:noFill/>
          <a:ln>
            <a:noFill/>
          </a:ln>
        </p:spPr>
      </p:pic>
      <p:sp>
        <p:nvSpPr>
          <p:cNvPr id="480" name="Google Shape;480;p57"/>
          <p:cNvSpPr/>
          <p:nvPr/>
        </p:nvSpPr>
        <p:spPr>
          <a:xfrm>
            <a:off x="3387467" y="3512127"/>
            <a:ext cx="5403273" cy="924791"/>
          </a:xfrm>
          <a:prstGeom prst="roundRect">
            <a:avLst>
              <a:gd fmla="val 16667" name="adj"/>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أضيفوا حرفا واحدا للجملة ليصبح موكبه فوق الجسر</a:t>
            </a:r>
            <a:endParaRPr b="1" i="0" sz="3600" u="none" cap="none" strike="noStrike">
              <a:solidFill>
                <a:schemeClr val="dk1"/>
              </a:solidFill>
              <a:latin typeface="Calibri"/>
              <a:ea typeface="Calibri"/>
              <a:cs typeface="Calibri"/>
              <a:sym typeface="Calibri"/>
            </a:endParaRPr>
          </a:p>
        </p:txBody>
      </p:sp>
      <p:pic>
        <p:nvPicPr>
          <p:cNvPr id="481" name="Google Shape;481;p57"/>
          <p:cNvPicPr preferRelativeResize="0"/>
          <p:nvPr/>
        </p:nvPicPr>
        <p:blipFill rotWithShape="1">
          <a:blip r:embed="rId5">
            <a:alphaModFix/>
          </a:blip>
          <a:srcRect b="0" l="0" r="0" t="0"/>
          <a:stretch/>
        </p:blipFill>
        <p:spPr>
          <a:xfrm>
            <a:off x="138746" y="63282"/>
            <a:ext cx="730250" cy="7302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pic>
        <p:nvPicPr>
          <p:cNvPr descr="Image générée" id="486" name="Google Shape;486;p58"/>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487" name="Google Shape;487;p5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88" name="Google Shape;488;p58"/>
          <p:cNvSpPr txBox="1"/>
          <p:nvPr/>
        </p:nvSpPr>
        <p:spPr>
          <a:xfrm>
            <a:off x="1337188" y="110718"/>
            <a:ext cx="10029660" cy="400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Char char="•"/>
            </a:pPr>
            <a:r>
              <a:rPr b="1" i="0" lang="ar-MA" sz="2000" u="none" cap="none" strike="noStrike">
                <a:solidFill>
                  <a:srgbClr val="106585"/>
                </a:solidFill>
                <a:latin typeface="Calibri"/>
                <a:ea typeface="Calibri"/>
                <a:cs typeface="Calibri"/>
                <a:sym typeface="Calibri"/>
              </a:rPr>
              <a:t>النشاط الاعتيادي: لعبة إضافة حرف ليتغير معنى الجملة.</a:t>
            </a:r>
            <a:endParaRPr b="0" i="0" sz="1400" u="none" cap="none" strike="noStrike">
              <a:solidFill>
                <a:srgbClr val="000000"/>
              </a:solidFill>
              <a:latin typeface="Arial"/>
              <a:ea typeface="Arial"/>
              <a:cs typeface="Arial"/>
              <a:sym typeface="Arial"/>
            </a:endParaRPr>
          </a:p>
        </p:txBody>
      </p:sp>
      <p:sp>
        <p:nvSpPr>
          <p:cNvPr id="489" name="Google Shape;489;p58"/>
          <p:cNvSpPr txBox="1"/>
          <p:nvPr/>
        </p:nvSpPr>
        <p:spPr>
          <a:xfrm>
            <a:off x="1653274" y="496148"/>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يوجه المدرس  المتعلمين إلى الجواب مع تشجيع الذين توفقوا في الإجابة</a:t>
            </a:r>
            <a:endParaRPr b="0" i="0" sz="1400" u="none" cap="none" strike="noStrike">
              <a:solidFill>
                <a:srgbClr val="000000"/>
              </a:solidFill>
              <a:latin typeface="Arial"/>
              <a:ea typeface="Arial"/>
              <a:cs typeface="Arial"/>
              <a:sym typeface="Arial"/>
            </a:endParaRPr>
          </a:p>
        </p:txBody>
      </p:sp>
      <p:pic>
        <p:nvPicPr>
          <p:cNvPr descr="Lever la main - Icônes mains et gestes gratuites" id="490" name="Google Shape;490;p58"/>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sp>
        <p:nvSpPr>
          <p:cNvPr id="491" name="Google Shape;491;p58"/>
          <p:cNvSpPr txBox="1"/>
          <p:nvPr/>
        </p:nvSpPr>
        <p:spPr>
          <a:xfrm>
            <a:off x="1337188" y="2051332"/>
            <a:ext cx="8977862" cy="1569620"/>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الجواب هو</a:t>
            </a:r>
            <a:r>
              <a:rPr b="1" i="0" lang="ar-MA" sz="20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1" algn="ctr">
              <a:lnSpc>
                <a:spcPct val="15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لأن</a:t>
            </a:r>
            <a:r>
              <a:rPr b="1" i="0" lang="ar-MA" sz="2000" u="none" cap="none" strike="noStrike">
                <a:solidFill>
                  <a:schemeClr val="dk1"/>
                </a:solidFill>
                <a:latin typeface="Calibri"/>
                <a:ea typeface="Calibri"/>
                <a:cs typeface="Calibri"/>
                <a:sym typeface="Calibri"/>
              </a:rPr>
              <a:t>: ......................................................................................................................</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pic>
        <p:nvPicPr>
          <p:cNvPr descr="Image générée" id="496" name="Google Shape;496;p59"/>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497" name="Google Shape;497;p59"/>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98" name="Google Shape;498;p59"/>
          <p:cNvSpPr txBox="1"/>
          <p:nvPr/>
        </p:nvSpPr>
        <p:spPr>
          <a:xfrm>
            <a:off x="1337188" y="110718"/>
            <a:ext cx="10029660" cy="400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Char char="•"/>
            </a:pPr>
            <a:r>
              <a:rPr b="1" i="0" lang="ar-MA" sz="2000" u="none" cap="none" strike="noStrike">
                <a:solidFill>
                  <a:srgbClr val="106585"/>
                </a:solidFill>
                <a:latin typeface="Calibri"/>
                <a:ea typeface="Calibri"/>
                <a:cs typeface="Calibri"/>
                <a:sym typeface="Calibri"/>
              </a:rPr>
              <a:t>النشاط الاعتيادي: لعبة إضافة حرف ليتغير معنى الجملة.</a:t>
            </a:r>
            <a:endParaRPr b="0" i="0" sz="1400" u="none" cap="none" strike="noStrike">
              <a:solidFill>
                <a:srgbClr val="000000"/>
              </a:solidFill>
              <a:latin typeface="Arial"/>
              <a:ea typeface="Arial"/>
              <a:cs typeface="Arial"/>
              <a:sym typeface="Arial"/>
            </a:endParaRPr>
          </a:p>
        </p:txBody>
      </p:sp>
      <p:sp>
        <p:nvSpPr>
          <p:cNvPr id="499" name="Google Shape;499;p59"/>
          <p:cNvSpPr txBox="1"/>
          <p:nvPr/>
        </p:nvSpPr>
        <p:spPr>
          <a:xfrm>
            <a:off x="1653274" y="496148"/>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يوجه المدرس  المتعلمين إلى الجواب مع تشجيع الذين توفقوا في الإجابة</a:t>
            </a:r>
            <a:endParaRPr b="0" i="0" sz="1400" u="none" cap="none" strike="noStrike">
              <a:solidFill>
                <a:srgbClr val="000000"/>
              </a:solidFill>
              <a:latin typeface="Arial"/>
              <a:ea typeface="Arial"/>
              <a:cs typeface="Arial"/>
              <a:sym typeface="Arial"/>
            </a:endParaRPr>
          </a:p>
        </p:txBody>
      </p:sp>
      <p:pic>
        <p:nvPicPr>
          <p:cNvPr descr="Lever la main - Icônes mains et gestes gratuites" id="500" name="Google Shape;500;p59"/>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sp>
        <p:nvSpPr>
          <p:cNvPr id="501" name="Google Shape;501;p59"/>
          <p:cNvSpPr txBox="1"/>
          <p:nvPr/>
        </p:nvSpPr>
        <p:spPr>
          <a:xfrm>
            <a:off x="1199535" y="1412236"/>
            <a:ext cx="9431601" cy="4478109"/>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Clr>
                <a:srgbClr val="000000"/>
              </a:buClr>
              <a:buSzPts val="3200"/>
              <a:buFont typeface="Arial"/>
              <a:buNone/>
            </a:pPr>
            <a:r>
              <a:rPr b="1" i="0" lang="ar-MA" sz="3200" u="none" cap="none" strike="noStrike">
                <a:solidFill>
                  <a:schemeClr val="dk1"/>
                </a:solidFill>
                <a:highlight>
                  <a:srgbClr val="FFFF00"/>
                </a:highlight>
                <a:latin typeface="Calibri"/>
                <a:ea typeface="Calibri"/>
                <a:cs typeface="Calibri"/>
                <a:sym typeface="Calibri"/>
              </a:rPr>
              <a:t>الجواب هو</a:t>
            </a:r>
            <a:r>
              <a:rPr b="1" i="0" lang="ar-MA" sz="2000" u="none" cap="none" strike="noStrike">
                <a:solidFill>
                  <a:schemeClr val="dk1"/>
                </a:solidFill>
                <a:highlight>
                  <a:srgbClr val="FFFF00"/>
                </a:highlight>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a:p>
            <a:pPr indent="0" lvl="0" marL="0" marR="0" rtl="1" algn="ct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أضفنا حرف الهاء إلى كلمة (تحت) فأصبحت:                                  </a:t>
            </a:r>
            <a:endParaRPr b="0" i="0" sz="1400" u="none" cap="none" strike="noStrike">
              <a:solidFill>
                <a:srgbClr val="000000"/>
              </a:solidFill>
              <a:latin typeface="Arial"/>
              <a:ea typeface="Arial"/>
              <a:cs typeface="Arial"/>
              <a:sym typeface="Arial"/>
            </a:endParaRPr>
          </a:p>
          <a:p>
            <a:pPr indent="0" lvl="0" marL="0" marR="0" rtl="1" algn="ct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فحصلنا على الجملة الآتية:</a:t>
            </a:r>
            <a:endParaRPr b="0" i="0" sz="1400" u="none" cap="none" strike="noStrike">
              <a:solidFill>
                <a:srgbClr val="000000"/>
              </a:solidFill>
              <a:latin typeface="Arial"/>
              <a:ea typeface="Arial"/>
              <a:cs typeface="Arial"/>
              <a:sym typeface="Arial"/>
            </a:endParaRPr>
          </a:p>
          <a:p>
            <a:pPr indent="0" lvl="0" marL="0" marR="0" rtl="1" algn="ctr">
              <a:lnSpc>
                <a:spcPct val="15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1" algn="ctr">
              <a:lnSpc>
                <a:spcPct val="15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1" algn="ct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لأن: الجسر سيكون تحت موكب الأمير، وموكب الأمير فوق الجسر.</a:t>
            </a:r>
            <a:endParaRPr b="0" i="0" sz="2800" u="none" cap="none" strike="noStrike">
              <a:solidFill>
                <a:srgbClr val="000000"/>
              </a:solidFill>
              <a:latin typeface="Arial"/>
              <a:ea typeface="Arial"/>
              <a:cs typeface="Arial"/>
              <a:sym typeface="Arial"/>
            </a:endParaRPr>
          </a:p>
          <a:p>
            <a:pPr indent="0" lvl="0" marL="0" marR="0" rtl="1" algn="ctr">
              <a:lnSpc>
                <a:spcPct val="15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02" name="Google Shape;502;p59"/>
          <p:cNvSpPr/>
          <p:nvPr/>
        </p:nvSpPr>
        <p:spPr>
          <a:xfrm>
            <a:off x="2045109" y="2192593"/>
            <a:ext cx="1170039" cy="668594"/>
          </a:xfrm>
          <a:prstGeom prst="ellipse">
            <a:avLst/>
          </a:prstGeom>
          <a:solidFill>
            <a:srgbClr val="FFFF00"/>
          </a:solid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50000"/>
              </a:lnSpc>
              <a:spcBef>
                <a:spcPts val="0"/>
              </a:spcBef>
              <a:spcAft>
                <a:spcPts val="0"/>
              </a:spcAft>
              <a:buClr>
                <a:srgbClr val="000000"/>
              </a:buClr>
              <a:buSzPts val="2400"/>
              <a:buFont typeface="Arial"/>
              <a:buNone/>
            </a:pPr>
            <a:r>
              <a:rPr b="1" i="0" lang="ar-MA" sz="2800" u="none" cap="none" strike="noStrike">
                <a:solidFill>
                  <a:srgbClr val="000000"/>
                </a:solidFill>
                <a:highlight>
                  <a:srgbClr val="FFFF00"/>
                </a:highlight>
                <a:latin typeface="Calibri"/>
                <a:ea typeface="Calibri"/>
                <a:cs typeface="Calibri"/>
                <a:sym typeface="Calibri"/>
              </a:rPr>
              <a:t>تحته</a:t>
            </a:r>
            <a:r>
              <a:rPr b="1" i="0" lang="ar-MA" sz="28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503" name="Google Shape;503;p59"/>
          <p:cNvSpPr/>
          <p:nvPr/>
        </p:nvSpPr>
        <p:spPr>
          <a:xfrm>
            <a:off x="2654710" y="3640158"/>
            <a:ext cx="5358580" cy="990836"/>
          </a:xfrm>
          <a:prstGeom prst="ellipse">
            <a:avLst/>
          </a:prstGeom>
          <a:solidFill>
            <a:srgbClr val="FFFF00"/>
          </a:solid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50000"/>
              </a:lnSpc>
              <a:spcBef>
                <a:spcPts val="0"/>
              </a:spcBef>
              <a:spcAft>
                <a:spcPts val="0"/>
              </a:spcAft>
              <a:buClr>
                <a:srgbClr val="000000"/>
              </a:buClr>
              <a:buSzPts val="3200"/>
              <a:buFont typeface="Arial"/>
              <a:buNone/>
            </a:pPr>
            <a:r>
              <a:rPr b="1" i="0" lang="ar-MA" sz="3200" u="none" cap="none" strike="noStrike">
                <a:solidFill>
                  <a:schemeClr val="dk1"/>
                </a:solidFill>
                <a:highlight>
                  <a:srgbClr val="FFFF00"/>
                </a:highlight>
                <a:latin typeface="Calibri"/>
                <a:ea typeface="Calibri"/>
                <a:cs typeface="Calibri"/>
                <a:sym typeface="Calibri"/>
              </a:rPr>
              <a:t>مَوْكِبُ الْأَمِيرِ تَحْتَهُ الْجِسْرُ</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pic>
        <p:nvPicPr>
          <p:cNvPr descr="Une image contenant Visage humain, personne, habits, dessin&#10;&#10;Le contenu généré par l’IA peut être incorrect." id="508" name="Google Shape;508;p7"/>
          <p:cNvPicPr preferRelativeResize="0"/>
          <p:nvPr/>
        </p:nvPicPr>
        <p:blipFill rotWithShape="1">
          <a:blip r:embed="rId3">
            <a:alphaModFix/>
          </a:blip>
          <a:srcRect b="0" l="0" r="0" t="0"/>
          <a:stretch/>
        </p:blipFill>
        <p:spPr>
          <a:xfrm>
            <a:off x="289743" y="1746941"/>
            <a:ext cx="3766659" cy="3766659"/>
          </a:xfrm>
          <a:prstGeom prst="rect">
            <a:avLst/>
          </a:prstGeom>
          <a:noFill/>
          <a:ln>
            <a:noFill/>
          </a:ln>
        </p:spPr>
      </p:pic>
      <p:grpSp>
        <p:nvGrpSpPr>
          <p:cNvPr id="509" name="Google Shape;509;p7"/>
          <p:cNvGrpSpPr/>
          <p:nvPr/>
        </p:nvGrpSpPr>
        <p:grpSpPr>
          <a:xfrm>
            <a:off x="4932835" y="1459304"/>
            <a:ext cx="6054377" cy="3711725"/>
            <a:chOff x="1715066" y="1103461"/>
            <a:chExt cx="5717724" cy="3124203"/>
          </a:xfrm>
        </p:grpSpPr>
        <p:sp>
          <p:nvSpPr>
            <p:cNvPr id="510" name="Google Shape;510;p7"/>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511" name="Google Shape;511;p7"/>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512" name="Google Shape;512;p7"/>
          <p:cNvSpPr txBox="1"/>
          <p:nvPr/>
        </p:nvSpPr>
        <p:spPr>
          <a:xfrm>
            <a:off x="5195818" y="2376625"/>
            <a:ext cx="5869201" cy="74533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4000"/>
              <a:buFont typeface="Arial"/>
              <a:buNone/>
            </a:pPr>
            <a:r>
              <a:rPr b="1" i="0" lang="ar-MA" sz="4000" u="none" cap="none" strike="noStrike">
                <a:solidFill>
                  <a:schemeClr val="accent2"/>
                </a:solidFill>
                <a:latin typeface="Calibri"/>
                <a:ea typeface="Calibri"/>
                <a:cs typeface="Calibri"/>
                <a:sym typeface="Calibri"/>
              </a:rPr>
              <a:t>مراقبة إنجاز الواجبات المنزلية</a:t>
            </a:r>
            <a:endParaRPr b="1" i="0" sz="3733" u="none" cap="none" strike="noStrike">
              <a:solidFill>
                <a:srgbClr val="F19D19"/>
              </a:solidFill>
              <a:latin typeface="Arial"/>
              <a:ea typeface="Arial"/>
              <a:cs typeface="Arial"/>
              <a:sym typeface="Arial"/>
            </a:endParaRPr>
          </a:p>
        </p:txBody>
      </p:sp>
      <p:sp>
        <p:nvSpPr>
          <p:cNvPr id="513" name="Google Shape;513;p7"/>
          <p:cNvSpPr txBox="1"/>
          <p:nvPr/>
        </p:nvSpPr>
        <p:spPr>
          <a:xfrm>
            <a:off x="4944733" y="3736044"/>
            <a:ext cx="6042479" cy="74879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دقيقة واحدة</a:t>
            </a:r>
            <a:endParaRPr b="0" i="1" sz="2133" u="none" cap="none" strike="noStrike">
              <a:solidFill>
                <a:srgbClr val="7F7F7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133"/>
              <a:buFont typeface="Arial"/>
              <a:buNone/>
            </a:pPr>
            <a:r>
              <a:t/>
            </a:r>
            <a:endParaRPr b="0" i="1" sz="2133" u="none" cap="none" strike="noStrike">
              <a:solidFill>
                <a:srgbClr val="7F7F7F"/>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51"/>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4400"/>
              <a:buNone/>
            </a:pPr>
            <a:r>
              <a:rPr lang="ar-MA">
                <a:solidFill>
                  <a:srgbClr val="757070"/>
                </a:solidFill>
              </a:rPr>
              <a:t>الآن، دعونا نتحقق معًا من الواجبات المنزلية التي طلب منكم إنجازها، لنتأكد من مدى اجتهادكم وفهمكم للدرس.</a:t>
            </a:r>
            <a:br>
              <a:rPr lang="ar-MA">
                <a:solidFill>
                  <a:srgbClr val="757070"/>
                </a:solidFill>
              </a:rPr>
            </a:br>
            <a:endParaRPr/>
          </a:p>
        </p:txBody>
      </p:sp>
      <p:sp>
        <p:nvSpPr>
          <p:cNvPr id="519" name="Google Shape;519;p5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406400" lvl="0" marL="457200" rtl="1" algn="r">
              <a:lnSpc>
                <a:spcPct val="90000"/>
              </a:lnSpc>
              <a:spcBef>
                <a:spcPts val="1000"/>
              </a:spcBef>
              <a:spcAft>
                <a:spcPts val="0"/>
              </a:spcAft>
              <a:buSzPts val="2800"/>
              <a:buFont typeface="Arial"/>
              <a:buChar char="•"/>
            </a:pPr>
            <a:r>
              <a:rPr lang="ar-MA">
                <a:solidFill>
                  <a:srgbClr val="AFABAB"/>
                </a:solidFill>
                <a:latin typeface="Calibri"/>
                <a:ea typeface="Calibri"/>
                <a:cs typeface="Calibri"/>
                <a:sym typeface="Calibri"/>
              </a:rPr>
              <a:t>يراقب  المدرس مدى إنجاز المتعلمين للواجبات المنزلية( يكفي المدرس بعينة من المتعلمين في كل حصة).</a:t>
            </a:r>
            <a:endParaRPr/>
          </a:p>
          <a:p>
            <a:pPr indent="-228600" lvl="0" marL="457200" rtl="1" algn="r">
              <a:lnSpc>
                <a:spcPct val="90000"/>
              </a:lnSpc>
              <a:spcBef>
                <a:spcPts val="1000"/>
              </a:spcBef>
              <a:spcAft>
                <a:spcPts val="0"/>
              </a:spcAft>
              <a:buSzPts val="2800"/>
              <a:buFont typeface="Arial"/>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g30685b3063a_0_27"/>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4400"/>
              <a:buNone/>
            </a:pPr>
            <a:r>
              <a:rPr b="1" i="0" lang="ar-MA" sz="1800" u="none" cap="none" strike="noStrik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525" name="Google Shape;525;g30685b3063a_0_27"/>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406400" lvl="0" marL="457200" rtl="1" algn="r">
              <a:lnSpc>
                <a:spcPct val="90000"/>
              </a:lnSpc>
              <a:spcBef>
                <a:spcPts val="1000"/>
              </a:spcBef>
              <a:spcAft>
                <a:spcPts val="0"/>
              </a:spcAft>
              <a:buSzPts val="1260"/>
              <a:buChar char="•"/>
            </a:pPr>
            <a:r>
              <a:rPr lang="ar-MA"/>
              <a:t>يختار المدرس 3 متعلمين </a:t>
            </a:r>
            <a:endParaRPr/>
          </a:p>
        </p:txBody>
      </p:sp>
      <p:pic>
        <p:nvPicPr>
          <p:cNvPr id="526" name="Google Shape;526;g30685b3063a_0_27"/>
          <p:cNvPicPr preferRelativeResize="0"/>
          <p:nvPr/>
        </p:nvPicPr>
        <p:blipFill rotWithShape="1">
          <a:blip r:embed="rId3">
            <a:alphaModFix/>
          </a:blip>
          <a:srcRect b="0" l="0" r="0" t="0"/>
          <a:stretch/>
        </p:blipFill>
        <p:spPr>
          <a:xfrm>
            <a:off x="1950360" y="2324764"/>
            <a:ext cx="8291279" cy="17558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g30685b3063a_0_38"/>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4400"/>
              <a:buNone/>
            </a:pPr>
            <a:r>
              <a:rPr b="1" i="0" lang="ar-MA" sz="1800" u="none" cap="none" strike="noStrik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532" name="Google Shape;532;g30685b3063a_0_3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406400" lvl="0" marL="457200" rtl="1" algn="r">
              <a:lnSpc>
                <a:spcPct val="90000"/>
              </a:lnSpc>
              <a:spcBef>
                <a:spcPts val="1000"/>
              </a:spcBef>
              <a:spcAft>
                <a:spcPts val="0"/>
              </a:spcAft>
              <a:buSzPts val="1260"/>
              <a:buChar char="•"/>
            </a:pPr>
            <a:r>
              <a:rPr lang="ar-MA"/>
              <a:t>يختار المدرس 3 متعلمين </a:t>
            </a:r>
            <a:endParaRPr/>
          </a:p>
        </p:txBody>
      </p:sp>
      <p:pic>
        <p:nvPicPr>
          <p:cNvPr id="533" name="Google Shape;533;g30685b3063a_0_38"/>
          <p:cNvPicPr preferRelativeResize="0"/>
          <p:nvPr/>
        </p:nvPicPr>
        <p:blipFill rotWithShape="1">
          <a:blip r:embed="rId3">
            <a:alphaModFix/>
          </a:blip>
          <a:srcRect b="0" l="0" r="0" t="0"/>
          <a:stretch/>
        </p:blipFill>
        <p:spPr>
          <a:xfrm>
            <a:off x="1950360" y="2324764"/>
            <a:ext cx="8291279" cy="1755800"/>
          </a:xfrm>
          <a:prstGeom prst="rect">
            <a:avLst/>
          </a:prstGeom>
          <a:noFill/>
          <a:ln>
            <a:noFill/>
          </a:ln>
        </p:spPr>
      </p:pic>
      <p:sp>
        <p:nvSpPr>
          <p:cNvPr id="534" name="Google Shape;534;g30685b3063a_0_38"/>
          <p:cNvSpPr txBox="1"/>
          <p:nvPr/>
        </p:nvSpPr>
        <p:spPr>
          <a:xfrm>
            <a:off x="1748011" y="4314251"/>
            <a:ext cx="1998489" cy="98488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44546A"/>
              </a:buClr>
              <a:buSzPts val="2000"/>
              <a:buFont typeface="Arial"/>
              <a:buNone/>
            </a:pPr>
            <a:r>
              <a:rPr b="1" i="0" lang="ar-MA" sz="2000" u="none" cap="none" strike="noStrike">
                <a:solidFill>
                  <a:srgbClr val="44546A"/>
                </a:solidFill>
                <a:latin typeface="Calibri"/>
                <a:ea typeface="Calibri"/>
                <a:cs typeface="Calibri"/>
                <a:sym typeface="Calibri"/>
              </a:rPr>
              <a:t>أشارك بنشاط.</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44546A"/>
              </a:buClr>
              <a:buSzPts val="2000"/>
              <a:buFont typeface="Arial"/>
              <a:buNone/>
            </a:pPr>
            <a:r>
              <a:rPr b="1" i="0" lang="ar-MA" sz="2000" u="none" cap="none" strike="noStrike">
                <a:solidFill>
                  <a:srgbClr val="44546A"/>
                </a:solidFill>
                <a:latin typeface="Calibri"/>
                <a:ea typeface="Calibri"/>
                <a:cs typeface="Calibri"/>
                <a:sym typeface="Calibri"/>
              </a:rPr>
              <a:t> أرفع يدي للمشاركة.</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44546A"/>
              </a:solidFill>
              <a:latin typeface="Calibri"/>
              <a:ea typeface="Calibri"/>
              <a:cs typeface="Calibri"/>
              <a:sym typeface="Calibri"/>
            </a:endParaRPr>
          </a:p>
        </p:txBody>
      </p:sp>
      <p:sp>
        <p:nvSpPr>
          <p:cNvPr id="535" name="Google Shape;535;g30685b3063a_0_38"/>
          <p:cNvSpPr txBox="1"/>
          <p:nvPr/>
        </p:nvSpPr>
        <p:spPr>
          <a:xfrm>
            <a:off x="6096000" y="4274112"/>
            <a:ext cx="4854820" cy="992541"/>
          </a:xfrm>
          <a:prstGeom prst="rect">
            <a:avLst/>
          </a:prstGeom>
          <a:noFill/>
          <a:ln>
            <a:noFill/>
          </a:ln>
        </p:spPr>
        <p:txBody>
          <a:bodyPr anchorCtr="0" anchor="t" bIns="34250" lIns="68550" spcFirstLastPara="1" rIns="68550" wrap="square" tIns="34250">
            <a:spAutoFit/>
          </a:bodyPr>
          <a:lstStyle/>
          <a:p>
            <a:pPr indent="0" lvl="0" marL="0" marR="0" rtl="1" algn="r">
              <a:lnSpc>
                <a:spcPct val="100000"/>
              </a:lnSpc>
              <a:spcBef>
                <a:spcPts val="0"/>
              </a:spcBef>
              <a:spcAft>
                <a:spcPts val="0"/>
              </a:spcAft>
              <a:buClr>
                <a:srgbClr val="44546A"/>
              </a:buClr>
              <a:buSzPts val="2000"/>
              <a:buFont typeface="Arial"/>
              <a:buNone/>
            </a:pPr>
            <a:r>
              <a:rPr b="1" i="0" lang="ar-MA" sz="2000" u="none" cap="none" strike="noStrike">
                <a:solidFill>
                  <a:srgbClr val="44546A"/>
                </a:solidFill>
                <a:latin typeface="Calibri"/>
                <a:ea typeface="Calibri"/>
                <a:cs typeface="Calibri"/>
                <a:sym typeface="Calibri"/>
              </a:rPr>
              <a:t>أنتبه عندما يتحدث أستاذي، وأصغي بعناية لحديث زملائي وزميلاتي</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44546A"/>
              </a:buClr>
              <a:buSzPts val="2000"/>
              <a:buFont typeface="Arial"/>
              <a:buNone/>
            </a:pPr>
            <a:r>
              <a:rPr b="1" i="0" lang="ar-MA" sz="2000" u="none" cap="none" strike="noStrike">
                <a:solidFill>
                  <a:srgbClr val="44546A"/>
                </a:solidFill>
                <a:latin typeface="Calibri"/>
                <a:ea typeface="Calibri"/>
                <a:cs typeface="Calibri"/>
                <a:sym typeface="Calibri"/>
              </a:rPr>
              <a:t>أنتبه عندما يجيب زملائي</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grpSp>
        <p:nvGrpSpPr>
          <p:cNvPr id="540" name="Google Shape;540;p8"/>
          <p:cNvGrpSpPr/>
          <p:nvPr/>
        </p:nvGrpSpPr>
        <p:grpSpPr>
          <a:xfrm>
            <a:off x="4932835" y="1459304"/>
            <a:ext cx="6054377" cy="3711725"/>
            <a:chOff x="1715066" y="1103461"/>
            <a:chExt cx="5717724" cy="3124203"/>
          </a:xfrm>
        </p:grpSpPr>
        <p:sp>
          <p:nvSpPr>
            <p:cNvPr id="541" name="Google Shape;541;p8"/>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542" name="Google Shape;542;p8"/>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543" name="Google Shape;543;p8"/>
          <p:cNvSpPr txBox="1"/>
          <p:nvPr/>
        </p:nvSpPr>
        <p:spPr>
          <a:xfrm>
            <a:off x="5103228" y="2502426"/>
            <a:ext cx="5869201" cy="6708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3600"/>
              <a:buFont typeface="Arial"/>
              <a:buNone/>
            </a:pPr>
            <a:r>
              <a:rPr b="1" i="0" lang="ar-MA" sz="3600" u="none" cap="none" strike="noStrike">
                <a:solidFill>
                  <a:schemeClr val="accent2"/>
                </a:solidFill>
                <a:latin typeface="Calibri"/>
                <a:ea typeface="Calibri"/>
                <a:cs typeface="Calibri"/>
                <a:sym typeface="Calibri"/>
              </a:rPr>
              <a:t>التصريح بالأهداف</a:t>
            </a:r>
            <a:endParaRPr b="1" i="0" sz="3733" u="none" cap="none" strike="noStrike">
              <a:solidFill>
                <a:srgbClr val="F19D19"/>
              </a:solidFill>
              <a:latin typeface="Arial"/>
              <a:ea typeface="Arial"/>
              <a:cs typeface="Arial"/>
              <a:sym typeface="Arial"/>
            </a:endParaRPr>
          </a:p>
        </p:txBody>
      </p:sp>
      <p:sp>
        <p:nvSpPr>
          <p:cNvPr id="544" name="Google Shape;544;p8"/>
          <p:cNvSpPr txBox="1"/>
          <p:nvPr/>
        </p:nvSpPr>
        <p:spPr>
          <a:xfrm>
            <a:off x="4944735" y="4240107"/>
            <a:ext cx="6042479" cy="4205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دقيقتان</a:t>
            </a:r>
            <a:endParaRPr b="0" i="1" sz="2133" u="none" cap="none" strike="noStrike">
              <a:solidFill>
                <a:srgbClr val="7F7F7F"/>
              </a:solidFill>
              <a:latin typeface="Arial"/>
              <a:ea typeface="Arial"/>
              <a:cs typeface="Arial"/>
              <a:sym typeface="Arial"/>
            </a:endParaRPr>
          </a:p>
        </p:txBody>
      </p:sp>
      <p:pic>
        <p:nvPicPr>
          <p:cNvPr id="545" name="Google Shape;545;p8"/>
          <p:cNvPicPr preferRelativeResize="0"/>
          <p:nvPr/>
        </p:nvPicPr>
        <p:blipFill rotWithShape="1">
          <a:blip r:embed="rId3">
            <a:alphaModFix/>
          </a:blip>
          <a:srcRect b="0" l="0" r="0" t="0"/>
          <a:stretch/>
        </p:blipFill>
        <p:spPr>
          <a:xfrm>
            <a:off x="841920" y="1708359"/>
            <a:ext cx="2975420" cy="337214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5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4400"/>
              <a:buNone/>
            </a:pPr>
            <a:r>
              <a:rPr lang="ar-MA"/>
              <a:t>عِندَ نِهَايَةِ هذِهِ الحِصَّةِ، سَتَكُونُونَ قَادِرِينَ عَلَى:</a:t>
            </a:r>
            <a:br>
              <a:rPr lang="ar-MA"/>
            </a:br>
            <a:endParaRPr/>
          </a:p>
        </p:txBody>
      </p:sp>
      <p:sp>
        <p:nvSpPr>
          <p:cNvPr id="551" name="Google Shape;551;p53"/>
          <p:cNvSpPr txBox="1"/>
          <p:nvPr>
            <p:ph idx="2" type="body"/>
          </p:nvPr>
        </p:nvSpPr>
        <p:spPr>
          <a:xfrm>
            <a:off x="1108109" y="512699"/>
            <a:ext cx="10250100" cy="321600"/>
          </a:xfrm>
          <a:prstGeom prst="rect">
            <a:avLst/>
          </a:prstGeom>
          <a:noFill/>
          <a:ln>
            <a:noFill/>
          </a:ln>
        </p:spPr>
        <p:txBody>
          <a:bodyPr anchorCtr="0" anchor="t" bIns="45700" lIns="91425" spcFirstLastPara="1" rIns="91425" wrap="square" tIns="45700">
            <a:noAutofit/>
          </a:bodyPr>
          <a:lstStyle/>
          <a:p>
            <a:pPr indent="-406400" lvl="0" marL="457200" rtl="1" algn="r">
              <a:lnSpc>
                <a:spcPct val="90000"/>
              </a:lnSpc>
              <a:spcBef>
                <a:spcPts val="1000"/>
              </a:spcBef>
              <a:spcAft>
                <a:spcPts val="0"/>
              </a:spcAft>
              <a:buSzPts val="2800"/>
              <a:buFont typeface="Arial"/>
              <a:buChar char="•"/>
            </a:pPr>
            <a:r>
              <a:rPr lang="ar-MA"/>
              <a:t>يشرح المدرس أهداف الحصة، والمطلوب من المتعلم في كل هدف.</a:t>
            </a:r>
            <a:endParaRPr/>
          </a:p>
          <a:p>
            <a:pPr indent="-228600" lvl="0" marL="457200" rtl="1" algn="r">
              <a:lnSpc>
                <a:spcPct val="90000"/>
              </a:lnSpc>
              <a:spcBef>
                <a:spcPts val="1000"/>
              </a:spcBef>
              <a:spcAft>
                <a:spcPts val="0"/>
              </a:spcAft>
              <a:buSzPts val="2800"/>
              <a:buFont typeface="Arial"/>
              <a:buNone/>
            </a:pPr>
            <a:r>
              <a:t/>
            </a:r>
            <a:endParaRPr/>
          </a:p>
        </p:txBody>
      </p:sp>
      <p:sp>
        <p:nvSpPr>
          <p:cNvPr id="552" name="Google Shape;552;p53"/>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553" name="Google Shape;553;p53"/>
          <p:cNvPicPr preferRelativeResize="0"/>
          <p:nvPr/>
        </p:nvPicPr>
        <p:blipFill rotWithShape="1">
          <a:blip r:embed="rId3">
            <a:alphaModFix/>
          </a:blip>
          <a:srcRect b="0" l="0" r="0" t="0"/>
          <a:stretch/>
        </p:blipFill>
        <p:spPr>
          <a:xfrm>
            <a:off x="10470045" y="1557953"/>
            <a:ext cx="707602" cy="707602"/>
          </a:xfrm>
          <a:prstGeom prst="rect">
            <a:avLst/>
          </a:prstGeom>
          <a:noFill/>
          <a:ln>
            <a:noFill/>
          </a:ln>
        </p:spPr>
      </p:pic>
      <p:pic>
        <p:nvPicPr>
          <p:cNvPr id="554" name="Google Shape;554;p53"/>
          <p:cNvPicPr preferRelativeResize="0"/>
          <p:nvPr/>
        </p:nvPicPr>
        <p:blipFill rotWithShape="1">
          <a:blip r:embed="rId3">
            <a:alphaModFix/>
          </a:blip>
          <a:srcRect b="0" l="0" r="0" t="0"/>
          <a:stretch/>
        </p:blipFill>
        <p:spPr>
          <a:xfrm>
            <a:off x="10470045" y="3251461"/>
            <a:ext cx="707602" cy="707602"/>
          </a:xfrm>
          <a:prstGeom prst="rect">
            <a:avLst/>
          </a:prstGeom>
          <a:noFill/>
          <a:ln>
            <a:noFill/>
          </a:ln>
        </p:spPr>
      </p:pic>
      <p:sp>
        <p:nvSpPr>
          <p:cNvPr id="555" name="Google Shape;555;p53"/>
          <p:cNvSpPr/>
          <p:nvPr/>
        </p:nvSpPr>
        <p:spPr>
          <a:xfrm>
            <a:off x="459241" y="3195730"/>
            <a:ext cx="9652262"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قراءة مقطع من النص بطلاقة في حدود دقيقة.</a:t>
            </a:r>
            <a:endParaRPr b="0" i="0" sz="1500" u="none" cap="none" strike="noStrike">
              <a:solidFill>
                <a:srgbClr val="000000"/>
              </a:solidFill>
              <a:latin typeface="Arial"/>
              <a:ea typeface="Arial"/>
              <a:cs typeface="Arial"/>
              <a:sym typeface="Arial"/>
            </a:endParaRPr>
          </a:p>
        </p:txBody>
      </p:sp>
      <p:pic>
        <p:nvPicPr>
          <p:cNvPr id="556" name="Google Shape;556;p53"/>
          <p:cNvPicPr preferRelativeResize="0"/>
          <p:nvPr/>
        </p:nvPicPr>
        <p:blipFill rotWithShape="1">
          <a:blip r:embed="rId4">
            <a:alphaModFix/>
          </a:blip>
          <a:srcRect b="0" l="0" r="0" t="0"/>
          <a:stretch/>
        </p:blipFill>
        <p:spPr>
          <a:xfrm>
            <a:off x="163283" y="512692"/>
            <a:ext cx="591916" cy="591916"/>
          </a:xfrm>
          <a:prstGeom prst="rect">
            <a:avLst/>
          </a:prstGeom>
          <a:noFill/>
          <a:ln>
            <a:noFill/>
          </a:ln>
        </p:spPr>
      </p:pic>
      <p:pic>
        <p:nvPicPr>
          <p:cNvPr id="557" name="Google Shape;557;p53"/>
          <p:cNvPicPr preferRelativeResize="0"/>
          <p:nvPr/>
        </p:nvPicPr>
        <p:blipFill rotWithShape="1">
          <a:blip r:embed="rId3">
            <a:alphaModFix/>
          </a:blip>
          <a:srcRect b="0" l="0" r="0" t="0"/>
          <a:stretch/>
        </p:blipFill>
        <p:spPr>
          <a:xfrm>
            <a:off x="10470045" y="4326868"/>
            <a:ext cx="707602" cy="707602"/>
          </a:xfrm>
          <a:prstGeom prst="rect">
            <a:avLst/>
          </a:prstGeom>
          <a:noFill/>
          <a:ln>
            <a:noFill/>
          </a:ln>
        </p:spPr>
      </p:pic>
      <p:sp>
        <p:nvSpPr>
          <p:cNvPr id="558" name="Google Shape;558;p53"/>
          <p:cNvSpPr/>
          <p:nvPr/>
        </p:nvSpPr>
        <p:spPr>
          <a:xfrm>
            <a:off x="304800" y="4474000"/>
            <a:ext cx="9927220" cy="1168400"/>
          </a:xfrm>
          <a:prstGeom prst="roundRect">
            <a:avLst>
              <a:gd fmla="val 16667" name="adj"/>
            </a:avLst>
          </a:prstGeom>
          <a:solidFill>
            <a:srgbClr val="F2F2F2"/>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الفهم الصريح للنص:</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 استخراج معلومات صريحة من نص "المخترع المغربي الصغير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2000"/>
              <a:buFont typeface="Arial"/>
              <a:buNone/>
            </a:pPr>
            <a:r>
              <a:t/>
            </a:r>
            <a:endParaRPr b="1" i="0" sz="2000" u="none" cap="none" strike="noStrike">
              <a:solidFill>
                <a:srgbClr val="106585"/>
              </a:solidFill>
              <a:latin typeface="Calibri"/>
              <a:ea typeface="Calibri"/>
              <a:cs typeface="Calibri"/>
              <a:sym typeface="Calibri"/>
            </a:endParaRPr>
          </a:p>
        </p:txBody>
      </p:sp>
      <p:sp>
        <p:nvSpPr>
          <p:cNvPr id="559" name="Google Shape;559;p53"/>
          <p:cNvSpPr/>
          <p:nvPr/>
        </p:nvSpPr>
        <p:spPr>
          <a:xfrm>
            <a:off x="304800" y="952504"/>
            <a:ext cx="9843646" cy="1661441"/>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rgbClr val="106585"/>
                </a:solidFill>
                <a:latin typeface="Calibri"/>
                <a:ea typeface="Calibri"/>
                <a:cs typeface="Calibri"/>
                <a:sym typeface="Calibri"/>
              </a:rPr>
              <a:t>اكتساب معجم وتوظيفه:</a:t>
            </a:r>
            <a:endParaRPr b="0" i="0" sz="1400" u="none" cap="none" strike="noStrike">
              <a:solidFill>
                <a:srgbClr val="000000"/>
              </a:solidFill>
              <a:latin typeface="Arial"/>
              <a:ea typeface="Arial"/>
              <a:cs typeface="Arial"/>
              <a:sym typeface="Arial"/>
            </a:endParaRPr>
          </a:p>
          <a:p>
            <a:pPr indent="-361950" lvl="0" marL="457200" marR="0" rtl="1" algn="just">
              <a:lnSpc>
                <a:spcPct val="100000"/>
              </a:lnSpc>
              <a:spcBef>
                <a:spcPts val="0"/>
              </a:spcBef>
              <a:spcAft>
                <a:spcPts val="0"/>
              </a:spcAft>
              <a:buClr>
                <a:srgbClr val="106585"/>
              </a:buClr>
              <a:buSzPts val="2100"/>
              <a:buFont typeface="Arial"/>
              <a:buChar char="•"/>
            </a:pPr>
            <a:r>
              <a:rPr b="1" i="0" lang="ar-MA" sz="2400" u="none" cap="none" strike="noStrike">
                <a:solidFill>
                  <a:srgbClr val="FF0000"/>
                </a:solidFill>
                <a:latin typeface="Calibri"/>
                <a:ea typeface="Calibri"/>
                <a:cs typeface="Calibri"/>
                <a:sym typeface="Calibri"/>
              </a:rPr>
              <a:t>مفردات: </a:t>
            </a:r>
            <a:r>
              <a:rPr b="1" i="0" lang="ar-MA" sz="2400" u="none" cap="none" strike="noStrike">
                <a:solidFill>
                  <a:srgbClr val="106585"/>
                </a:solidFill>
                <a:latin typeface="Calibri"/>
                <a:ea typeface="Calibri"/>
                <a:cs typeface="Calibri"/>
                <a:sym typeface="Calibri"/>
              </a:rPr>
              <a:t>   – نُبُوغ  - الرُّوبُوتِيك – الهندسة – مُسْتَشْعِرات – جهاز التحكم – براءة الاختراع – أصحاب الهمم </a:t>
            </a:r>
            <a:endParaRPr b="0" i="0" sz="1400" u="none" cap="none" strike="noStrike">
              <a:solidFill>
                <a:srgbClr val="000000"/>
              </a:solidFill>
              <a:latin typeface="Arial"/>
              <a:ea typeface="Arial"/>
              <a:cs typeface="Arial"/>
              <a:sym typeface="Arial"/>
            </a:endParaRPr>
          </a:p>
          <a:p>
            <a:pPr indent="-361950" lvl="0" marL="457200" marR="0" rtl="1" algn="just">
              <a:lnSpc>
                <a:spcPct val="100000"/>
              </a:lnSpc>
              <a:spcBef>
                <a:spcPts val="0"/>
              </a:spcBef>
              <a:spcAft>
                <a:spcPts val="0"/>
              </a:spcAft>
              <a:buClr>
                <a:srgbClr val="106585"/>
              </a:buClr>
              <a:buSzPts val="2100"/>
              <a:buFont typeface="Arial"/>
              <a:buChar char="•"/>
            </a:pPr>
            <a:r>
              <a:rPr b="1" i="0" lang="ar-MA" sz="2400" u="none" cap="none" strike="noStrike">
                <a:solidFill>
                  <a:srgbClr val="FF0000"/>
                </a:solidFill>
                <a:latin typeface="Calibri"/>
                <a:ea typeface="Calibri"/>
                <a:cs typeface="Calibri"/>
                <a:sym typeface="Calibri"/>
              </a:rPr>
              <a:t>أفعال الكلام:</a:t>
            </a:r>
            <a:r>
              <a:rPr b="1" i="0" lang="ar-MA" sz="2400" u="none" cap="none" strike="noStrike">
                <a:solidFill>
                  <a:srgbClr val="106585"/>
                </a:solidFill>
                <a:latin typeface="Calibri"/>
                <a:ea typeface="Calibri"/>
                <a:cs typeface="Calibri"/>
                <a:sym typeface="Calibri"/>
              </a:rPr>
              <a:t> </a:t>
            </a:r>
            <a:r>
              <a:rPr b="0" i="0" lang="ar-MA" sz="2400" u="none" cap="none" strike="noStrike">
                <a:solidFill>
                  <a:srgbClr val="106585"/>
                </a:solidFill>
                <a:latin typeface="Calibri"/>
                <a:ea typeface="Calibri"/>
                <a:cs typeface="Calibri"/>
                <a:sym typeface="Calibri"/>
              </a:rPr>
              <a:t>عبارات تدل على:</a:t>
            </a:r>
            <a:r>
              <a:rPr b="1" i="0" lang="ar-MA" sz="2400" u="none" cap="none" strike="noStrike">
                <a:solidFill>
                  <a:srgbClr val="106585"/>
                </a:solidFill>
                <a:latin typeface="Calibri"/>
                <a:ea typeface="Calibri"/>
                <a:cs typeface="Calibri"/>
                <a:sym typeface="Calibri"/>
              </a:rPr>
              <a:t>  المثابرة - الطموح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3"/>
                                        </p:tgtEl>
                                        <p:attrNameLst>
                                          <p:attrName>style.visibility</p:attrName>
                                        </p:attrNameLst>
                                      </p:cBhvr>
                                      <p:to>
                                        <p:strVal val="visible"/>
                                      </p:to>
                                    </p:set>
                                    <p:animEffect filter="fade" transition="in">
                                      <p:cBhvr>
                                        <p:cTn dur="2000"/>
                                        <p:tgtEl>
                                          <p:spTgt spid="5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4"/>
                                        </p:tgtEl>
                                        <p:attrNameLst>
                                          <p:attrName>style.visibility</p:attrName>
                                        </p:attrNameLst>
                                      </p:cBhvr>
                                      <p:to>
                                        <p:strVal val="visible"/>
                                      </p:to>
                                    </p:set>
                                    <p:animEffect filter="fade" transition="in">
                                      <p:cBhvr>
                                        <p:cTn dur="2000"/>
                                        <p:tgtEl>
                                          <p:spTgt spid="5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5"/>
                                        </p:tgtEl>
                                        <p:attrNameLst>
                                          <p:attrName>style.visibility</p:attrName>
                                        </p:attrNameLst>
                                      </p:cBhvr>
                                      <p:to>
                                        <p:strVal val="visible"/>
                                      </p:to>
                                    </p:set>
                                    <p:animEffect filter="fade" transition="in">
                                      <p:cBhvr>
                                        <p:cTn dur="500"/>
                                        <p:tgtEl>
                                          <p:spTgt spid="5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7"/>
                                        </p:tgtEl>
                                        <p:attrNameLst>
                                          <p:attrName>style.visibility</p:attrName>
                                        </p:attrNameLst>
                                      </p:cBhvr>
                                      <p:to>
                                        <p:strVal val="visible"/>
                                      </p:to>
                                    </p:set>
                                    <p:animEffect filter="fade" transition="in">
                                      <p:cBhvr>
                                        <p:cTn dur="2000"/>
                                        <p:tgtEl>
                                          <p:spTgt spid="5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8"/>
                                        </p:tgtEl>
                                        <p:attrNameLst>
                                          <p:attrName>style.visibility</p:attrName>
                                        </p:attrNameLst>
                                      </p:cBhvr>
                                      <p:to>
                                        <p:strVal val="visible"/>
                                      </p:to>
                                    </p:set>
                                    <p:animEffect filter="fade" transition="in">
                                      <p:cBhvr>
                                        <p:cTn dur="1000"/>
                                        <p:tgtEl>
                                          <p:spTgt spid="5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9"/>
                                        </p:tgtEl>
                                        <p:attrNameLst>
                                          <p:attrName>style.visibility</p:attrName>
                                        </p:attrNameLst>
                                      </p:cBhvr>
                                      <p:to>
                                        <p:strVal val="visible"/>
                                      </p:to>
                                    </p:set>
                                    <p:animEffect filter="fade" transition="in">
                                      <p:cBhvr>
                                        <p:cTn dur="1000"/>
                                        <p:tgtEl>
                                          <p:spTgt spid="5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grpSp>
        <p:nvGrpSpPr>
          <p:cNvPr id="564" name="Google Shape;564;p12"/>
          <p:cNvGrpSpPr/>
          <p:nvPr/>
        </p:nvGrpSpPr>
        <p:grpSpPr>
          <a:xfrm>
            <a:off x="5130955" y="1706886"/>
            <a:ext cx="6054377" cy="3711725"/>
            <a:chOff x="1715066" y="1103461"/>
            <a:chExt cx="5717724" cy="3124203"/>
          </a:xfrm>
        </p:grpSpPr>
        <p:sp>
          <p:nvSpPr>
            <p:cNvPr id="565" name="Google Shape;565;p12"/>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566" name="Google Shape;566;p12"/>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567" name="Google Shape;567;p12"/>
          <p:cNvSpPr txBox="1"/>
          <p:nvPr/>
        </p:nvSpPr>
        <p:spPr>
          <a:xfrm>
            <a:off x="5223539" y="2321004"/>
            <a:ext cx="5869200" cy="1908215"/>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4800"/>
              <a:buFont typeface="Arial"/>
              <a:buNone/>
            </a:pPr>
            <a:r>
              <a:rPr b="1" i="0" lang="ar-MA" sz="4800" u="none" cap="none" strike="noStrike">
                <a:solidFill>
                  <a:srgbClr val="44546A"/>
                </a:solidFill>
                <a:latin typeface="Calibri"/>
                <a:ea typeface="Calibri"/>
                <a:cs typeface="Calibri"/>
                <a:sym typeface="Calibri"/>
              </a:rPr>
              <a:t>القراءة</a:t>
            </a:r>
            <a:r>
              <a:rPr b="0" i="0" lang="ar-MA" sz="9600" u="none" cap="none" strike="noStrike">
                <a:solidFill>
                  <a:srgbClr val="000000"/>
                </a:solidFill>
                <a:latin typeface="Arial"/>
                <a:ea typeface="Arial"/>
                <a:cs typeface="Arial"/>
                <a:sym typeface="Arial"/>
              </a:rPr>
              <a:t> </a:t>
            </a:r>
            <a:r>
              <a:rPr b="1" i="0" lang="ar-MA" sz="4800" u="none" cap="none" strike="noStrike">
                <a:solidFill>
                  <a:srgbClr val="44546A"/>
                </a:solidFill>
                <a:latin typeface="Calibri"/>
                <a:ea typeface="Calibri"/>
                <a:cs typeface="Calibri"/>
                <a:sym typeface="Calibri"/>
              </a:rPr>
              <a:t>الصامتة</a:t>
            </a:r>
            <a:br>
              <a:rPr b="0" i="0" lang="ar-MA" sz="9600" u="none" cap="none" strike="noStrike">
                <a:solidFill>
                  <a:srgbClr val="000000"/>
                </a:solidFill>
                <a:latin typeface="Arial"/>
                <a:ea typeface="Arial"/>
                <a:cs typeface="Arial"/>
                <a:sym typeface="Arial"/>
              </a:rPr>
            </a:br>
            <a:r>
              <a:rPr b="1" i="0" lang="ar-MA" sz="2800" u="none" cap="none" strike="noStrike">
                <a:solidFill>
                  <a:srgbClr val="44546A"/>
                </a:solidFill>
                <a:latin typeface="Calibri"/>
                <a:ea typeface="Calibri"/>
                <a:cs typeface="Calibri"/>
                <a:sym typeface="Calibri"/>
              </a:rPr>
              <a:t>(2  دقيقة)</a:t>
            </a:r>
            <a:endParaRPr b="1" i="0" sz="2800" u="none" cap="none" strike="noStrike">
              <a:solidFill>
                <a:srgbClr val="44546A"/>
              </a:solidFill>
              <a:latin typeface="Calibri"/>
              <a:ea typeface="Calibri"/>
              <a:cs typeface="Calibri"/>
              <a:sym typeface="Calibri"/>
            </a:endParaRPr>
          </a:p>
        </p:txBody>
      </p:sp>
      <p:pic>
        <p:nvPicPr>
          <p:cNvPr descr="‫تعلم القراءة... أهم طرق واستراتيجيات تعلم القراءة التي تساعد المعلم والأهل  في تعليم الطفل‬‎" id="568" name="Google Shape;568;p12"/>
          <p:cNvPicPr preferRelativeResize="0"/>
          <p:nvPr/>
        </p:nvPicPr>
        <p:blipFill rotWithShape="1">
          <a:blip r:embed="rId3">
            <a:alphaModFix/>
          </a:blip>
          <a:srcRect b="0" l="0" r="0" t="0"/>
          <a:stretch/>
        </p:blipFill>
        <p:spPr>
          <a:xfrm>
            <a:off x="796413" y="2064774"/>
            <a:ext cx="3294114" cy="335383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pic>
        <p:nvPicPr>
          <p:cNvPr descr="Image générée" id="573" name="Google Shape;573;p13"/>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574" name="Google Shape;574;p1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75" name="Google Shape;575;p13"/>
          <p:cNvSpPr txBox="1"/>
          <p:nvPr/>
        </p:nvSpPr>
        <p:spPr>
          <a:xfrm>
            <a:off x="1337188" y="110718"/>
            <a:ext cx="10029660" cy="63132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قراءة النص قراءة صامتة: </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576" name="Google Shape;576;p13"/>
          <p:cNvSpPr txBox="1"/>
          <p:nvPr/>
        </p:nvSpPr>
        <p:spPr>
          <a:xfrm>
            <a:off x="1652563" y="494995"/>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يطلب</a:t>
            </a:r>
            <a:r>
              <a:rPr b="0" i="0" lang="ar-MA" sz="1400" u="none" cap="none" strike="noStrike">
                <a:solidFill>
                  <a:srgbClr val="323F4F"/>
                </a:solidFill>
                <a:latin typeface="Calibri"/>
                <a:ea typeface="Calibri"/>
                <a:cs typeface="Calibri"/>
                <a:sym typeface="Calibri"/>
              </a:rPr>
              <a:t> المدرس من المتعلمين إعادة قراءة النص قراءة صامتة ملتزمين قواعد القراءة السليمة </a:t>
            </a:r>
            <a:r>
              <a:rPr b="0" i="1" lang="ar-MA" sz="1400" u="none" cap="none" strike="noStrike">
                <a:solidFill>
                  <a:srgbClr val="323F4F"/>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pic>
        <p:nvPicPr>
          <p:cNvPr descr="Lever la main - Icônes mains et gestes gratuites" id="577" name="Google Shape;577;p13"/>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sp>
        <p:nvSpPr>
          <p:cNvPr id="578" name="Google Shape;578;p13"/>
          <p:cNvSpPr txBox="1"/>
          <p:nvPr/>
        </p:nvSpPr>
        <p:spPr>
          <a:xfrm>
            <a:off x="1512450" y="1225850"/>
            <a:ext cx="8290200" cy="2862900"/>
          </a:xfrm>
          <a:prstGeom prst="rect">
            <a:avLst/>
          </a:prstGeom>
          <a:noFill/>
          <a:ln>
            <a:noFill/>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Clr>
                <a:srgbClr val="000000"/>
              </a:buClr>
              <a:buSzPts val="2000"/>
              <a:buFont typeface="Arial"/>
              <a:buNone/>
            </a:pPr>
            <a:br>
              <a:rPr b="1" i="0" lang="ar-MA" sz="2000" u="none" cap="none" strike="noStrike">
                <a:solidFill>
                  <a:srgbClr val="222A35"/>
                </a:solidFill>
                <a:latin typeface="Calibri"/>
                <a:ea typeface="Calibri"/>
                <a:cs typeface="Calibri"/>
                <a:sym typeface="Calibri"/>
              </a:rPr>
            </a:br>
            <a:r>
              <a:rPr b="1" i="0" lang="ar-MA" sz="2000" u="none" cap="none" strike="noStrike">
                <a:solidFill>
                  <a:srgbClr val="222A35"/>
                </a:solidFill>
                <a:latin typeface="Calibri"/>
                <a:ea typeface="Calibri"/>
                <a:cs typeface="Calibri"/>
                <a:sym typeface="Calibri"/>
              </a:rPr>
              <a:t>يقرأ المتعلمون أجزاء متفرقة من النص قراءة صامتة فردية، قصد تكوين تصور أولي عن مضمونه العام، تمهيدًا للفهم والتحليل الجماعي ، بغاية تمكينهم من بناء تمثلات أولية حول النص، وتنمية قدراتهم على الفهم الذاتي والتركيز، استعدادًا للتفاعل القرائي اللاحق.</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 </a:t>
            </a:r>
            <a:endParaRPr b="1" i="0" sz="2000" u="none" cap="none" strike="noStrike">
              <a:solidFill>
                <a:srgbClr val="222A35"/>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grpSp>
        <p:nvGrpSpPr>
          <p:cNvPr id="583" name="Google Shape;583;p9"/>
          <p:cNvGrpSpPr/>
          <p:nvPr/>
        </p:nvGrpSpPr>
        <p:grpSpPr>
          <a:xfrm>
            <a:off x="3302155" y="1795376"/>
            <a:ext cx="6054377" cy="3711725"/>
            <a:chOff x="1715066" y="1103461"/>
            <a:chExt cx="5717724" cy="3124203"/>
          </a:xfrm>
        </p:grpSpPr>
        <p:sp>
          <p:nvSpPr>
            <p:cNvPr id="584" name="Google Shape;584;p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585" name="Google Shape;585;p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586" name="Google Shape;586;p9"/>
          <p:cNvSpPr txBox="1"/>
          <p:nvPr/>
        </p:nvSpPr>
        <p:spPr>
          <a:xfrm>
            <a:off x="3394739" y="3082828"/>
            <a:ext cx="5869200" cy="1169551"/>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4800"/>
              <a:buFont typeface="Arial"/>
              <a:buNone/>
            </a:pPr>
            <a:r>
              <a:rPr b="1" i="0" lang="ar-MA" sz="4800" u="none" cap="none" strike="noStrike">
                <a:solidFill>
                  <a:srgbClr val="44546A"/>
                </a:solidFill>
                <a:latin typeface="Calibri"/>
                <a:ea typeface="Calibri"/>
                <a:cs typeface="Calibri"/>
                <a:sym typeface="Calibri"/>
              </a:rPr>
              <a:t>اكتساب معجم وتوظيفه</a:t>
            </a:r>
            <a:br>
              <a:rPr b="0" i="0" lang="ar-MA" sz="9600" u="none" cap="none" strike="noStrike">
                <a:solidFill>
                  <a:srgbClr val="000000"/>
                </a:solidFill>
                <a:latin typeface="Arial"/>
                <a:ea typeface="Arial"/>
                <a:cs typeface="Arial"/>
                <a:sym typeface="Arial"/>
              </a:rPr>
            </a:br>
            <a:r>
              <a:rPr b="1" i="0" lang="ar-MA" sz="2800" u="none" cap="none" strike="noStrike">
                <a:solidFill>
                  <a:srgbClr val="44546A"/>
                </a:solidFill>
                <a:latin typeface="Calibri"/>
                <a:ea typeface="Calibri"/>
                <a:cs typeface="Calibri"/>
                <a:sym typeface="Calibri"/>
              </a:rPr>
              <a:t>(10 دقائق)</a:t>
            </a:r>
            <a:endParaRPr b="1" i="0" sz="2800" u="none" cap="none" strike="noStrike">
              <a:solidFill>
                <a:srgbClr val="44546A"/>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pic>
        <p:nvPicPr>
          <p:cNvPr descr="Image générée" id="591" name="Google Shape;591;p10"/>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592" name="Google Shape;592;p10"/>
          <p:cNvSpPr/>
          <p:nvPr/>
        </p:nvSpPr>
        <p:spPr>
          <a:xfrm>
            <a:off x="-2894" y="9832"/>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93" name="Google Shape;593;p10"/>
          <p:cNvSpPr txBox="1"/>
          <p:nvPr/>
        </p:nvSpPr>
        <p:spPr>
          <a:xfrm>
            <a:off x="799569" y="110718"/>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b="0" i="0" sz="1400" u="none" cap="none" strike="noStrike">
              <a:solidFill>
                <a:srgbClr val="000000"/>
              </a:solidFill>
              <a:latin typeface="Arial"/>
              <a:ea typeface="Arial"/>
              <a:cs typeface="Arial"/>
              <a:sym typeface="Arial"/>
            </a:endParaRPr>
          </a:p>
        </p:txBody>
      </p:sp>
      <p:sp>
        <p:nvSpPr>
          <p:cNvPr id="594" name="Google Shape;594;p10"/>
          <p:cNvSpPr txBox="1"/>
          <p:nvPr/>
        </p:nvSpPr>
        <p:spPr>
          <a:xfrm>
            <a:off x="799569" y="496148"/>
            <a:ext cx="10454905"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ينجز المدرس، على السبورة،  المثال الأول أمام أنظار التلاميذ  للتذكير بالاستراتيجية، و يطلب منهم إكمال باقي الجمل بمفردات مناسبة مع التصريح بسيرورة الإنجاز  و منطق الاستدلال. بعد الانتهاء ينقل التلاميذ الجمل مصححة على  دفاترهم.</a:t>
            </a:r>
            <a:endParaRPr b="0" i="0" sz="1400" u="none" cap="none" strike="noStrike">
              <a:solidFill>
                <a:srgbClr val="000000"/>
              </a:solidFill>
              <a:latin typeface="Arial"/>
              <a:ea typeface="Arial"/>
              <a:cs typeface="Arial"/>
              <a:sym typeface="Arial"/>
            </a:endParaRPr>
          </a:p>
        </p:txBody>
      </p:sp>
      <p:sp>
        <p:nvSpPr>
          <p:cNvPr id="595" name="Google Shape;595;p10"/>
          <p:cNvSpPr txBox="1"/>
          <p:nvPr/>
        </p:nvSpPr>
        <p:spPr>
          <a:xfrm>
            <a:off x="422787" y="942424"/>
            <a:ext cx="11307097"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أُكْمِلُ الْجُمَلَ بِالْمُفْرَدَاتِ الْآتِيةِ: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ٱلروبوتيك</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نُبُوغُ</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مُسْتَشْعِرَاتٍ</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ٱلْهَنْدَسَةُ</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بَرَاءَةُ ٱلِاخْتِرَاعِ </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جِهَازُ ٱلتَّحَكُّمِ - أَصْحَابِ ٱلْهِمَمِ</a:t>
            </a:r>
            <a:endParaRPr b="1" i="0" sz="2800" u="none" cap="none" strike="noStrike">
              <a:solidFill>
                <a:srgbClr val="FF0000"/>
              </a:solidFill>
              <a:latin typeface="Calibri"/>
              <a:ea typeface="Calibri"/>
              <a:cs typeface="Calibri"/>
              <a:sym typeface="Calibri"/>
            </a:endParaRPr>
          </a:p>
        </p:txBody>
      </p:sp>
      <p:graphicFrame>
        <p:nvGraphicFramePr>
          <p:cNvPr id="596" name="Google Shape;596;p10"/>
          <p:cNvGraphicFramePr/>
          <p:nvPr/>
        </p:nvGraphicFramePr>
        <p:xfrm>
          <a:off x="555922" y="2385861"/>
          <a:ext cx="3000000" cy="3000000"/>
        </p:xfrm>
        <a:graphic>
          <a:graphicData uri="http://schemas.openxmlformats.org/drawingml/2006/table">
            <a:tbl>
              <a:tblPr>
                <a:noFill/>
                <a:tableStyleId>{EA55FDBD-7E5C-41F8-BA10-5CF7E81D01C0}</a:tableStyleId>
              </a:tblPr>
              <a:tblGrid>
                <a:gridCol w="11003975"/>
              </a:tblGrid>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تُعَدُّ </a:t>
                      </a:r>
                      <a:r>
                        <a:rPr b="0" i="0" lang="ar-MA" sz="3000" u="none" cap="none" strike="noStrike">
                          <a:solidFill>
                            <a:schemeClr val="accent1"/>
                          </a:solidFill>
                          <a:latin typeface="Calibri"/>
                          <a:ea typeface="Calibri"/>
                          <a:cs typeface="Calibri"/>
                          <a:sym typeface="Calibri"/>
                        </a:rPr>
                        <a:t>..........................</a:t>
                      </a:r>
                      <a:r>
                        <a:rPr b="0" i="0" lang="ar-MA" sz="3000" u="none" cap="none" strike="noStrike">
                          <a:solidFill>
                            <a:srgbClr val="000000"/>
                          </a:solidFill>
                          <a:latin typeface="Calibri"/>
                          <a:ea typeface="Calibri"/>
                          <a:cs typeface="Calibri"/>
                          <a:sym typeface="Calibri"/>
                        </a:rPr>
                        <a:t> عِلْماً مُتَطَوِّراً سَهَّلَ حَيَاةَ ٱلْإِنْسَانِ.</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تُمْنَحُ </a:t>
                      </a:r>
                      <a:r>
                        <a:rPr b="0" i="0" lang="ar-MA" sz="3000" u="none" cap="none" strike="noStrike">
                          <a:solidFill>
                            <a:schemeClr val="accent1"/>
                          </a:solidFill>
                          <a:latin typeface="Calibri"/>
                          <a:ea typeface="Calibri"/>
                          <a:cs typeface="Calibri"/>
                          <a:sym typeface="Calibri"/>
                        </a:rPr>
                        <a:t>.............................. </a:t>
                      </a:r>
                      <a:r>
                        <a:rPr b="0" i="0" lang="ar-MA" sz="3000" u="none" cap="none" strike="noStrike">
                          <a:solidFill>
                            <a:srgbClr val="000000"/>
                          </a:solidFill>
                          <a:latin typeface="Calibri"/>
                          <a:ea typeface="Calibri"/>
                          <a:cs typeface="Calibri"/>
                          <a:sym typeface="Calibri"/>
                        </a:rPr>
                        <a:t>لِتَشْجِيعِ ٱلْإِبْدَاعِ وٱلِاخْتِرَاعِ.</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200" u="none" cap="none" strike="noStrike">
                          <a:solidFill>
                            <a:srgbClr val="000000"/>
                          </a:solidFill>
                          <a:latin typeface="Calibri"/>
                          <a:ea typeface="Calibri"/>
                          <a:cs typeface="Calibri"/>
                          <a:sym typeface="Calibri"/>
                        </a:rPr>
                        <a:t>يُسْتَعْمَلُ </a:t>
                      </a:r>
                      <a:r>
                        <a:rPr b="0" i="0" lang="ar-MA" sz="3200" u="none" cap="none" strike="noStrike">
                          <a:solidFill>
                            <a:schemeClr val="accent1"/>
                          </a:solidFill>
                          <a:latin typeface="Calibri"/>
                          <a:ea typeface="Calibri"/>
                          <a:cs typeface="Calibri"/>
                          <a:sym typeface="Calibri"/>
                        </a:rPr>
                        <a:t>... ............</a:t>
                      </a:r>
                      <a:r>
                        <a:rPr b="0" i="0" lang="ar-MA" sz="3200" u="none" cap="none" strike="noStrike">
                          <a:solidFill>
                            <a:srgbClr val="000000"/>
                          </a:solidFill>
                          <a:latin typeface="Calibri"/>
                          <a:ea typeface="Calibri"/>
                          <a:cs typeface="Calibri"/>
                          <a:sym typeface="Calibri"/>
                        </a:rPr>
                        <a:t>مَعَ أَجْهِزَةٍ عَدِيدَةٍ مِنْهَا ٱلمُكَيفاتُ وٱلسَّيَّارَاتُ وٱلْمَسَالِيطُ...</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lang="ar-MA" sz="3200" u="none" cap="none" strike="noStrike">
                          <a:latin typeface="Calibri"/>
                          <a:ea typeface="Calibri"/>
                          <a:cs typeface="Calibri"/>
                          <a:sym typeface="Calibri"/>
                        </a:rPr>
                        <a:t>تُجَهَّزُ أَبْوَابُ ٱلْمَتَاجِرِ ٱلْكُبْرَى بِ</a:t>
                      </a:r>
                      <a:r>
                        <a:rPr lang="ar-MA" sz="3200" u="none" cap="none" strike="noStrike">
                          <a:solidFill>
                            <a:schemeClr val="accent1"/>
                          </a:solidFill>
                          <a:latin typeface="Calibri"/>
                          <a:ea typeface="Calibri"/>
                          <a:cs typeface="Calibri"/>
                          <a:sym typeface="Calibri"/>
                        </a:rPr>
                        <a:t>.....................</a:t>
                      </a:r>
                      <a:r>
                        <a:rPr lang="ar-MA" sz="3200" u="none" cap="none" strike="noStrike">
                          <a:latin typeface="Calibri"/>
                          <a:ea typeface="Calibri"/>
                          <a:cs typeface="Calibri"/>
                          <a:sym typeface="Calibri"/>
                        </a:rPr>
                        <a:t> تَجْعَلُهَا سَرِيعَةَ ٱلِاسْتِجَابَةِ.</a:t>
                      </a:r>
                      <a:endParaRPr sz="1400" u="none" cap="none" strike="noStrike"/>
                    </a:p>
                    <a:p>
                      <a:pPr indent="-457200" lvl="0" marL="457200" marR="0" rtl="1" algn="r">
                        <a:lnSpc>
                          <a:spcPct val="100000"/>
                        </a:lnSpc>
                        <a:spcBef>
                          <a:spcPts val="0"/>
                        </a:spcBef>
                        <a:spcAft>
                          <a:spcPts val="0"/>
                        </a:spcAft>
                        <a:buClr>
                          <a:srgbClr val="000000"/>
                        </a:buClr>
                        <a:buSzPts val="2400"/>
                        <a:buFont typeface="Noto Sans Symbols"/>
                        <a:buChar char="❑"/>
                      </a:pPr>
                      <a:r>
                        <a:rPr lang="ar-MA" sz="3200" u="none" cap="none" strike="noStrike">
                          <a:latin typeface="Calibri"/>
                          <a:ea typeface="Calibri"/>
                          <a:cs typeface="Calibri"/>
                          <a:sym typeface="Calibri"/>
                        </a:rPr>
                        <a:t>يَضْمَنُ ٱلْقَانُونُ ٱلدَّوْلِيُّ حُقُوقاً لِ</a:t>
                      </a:r>
                      <a:r>
                        <a:rPr lang="ar-MA" sz="3200" u="none" cap="none" strike="noStrike">
                          <a:solidFill>
                            <a:schemeClr val="accent1"/>
                          </a:solidFill>
                          <a:latin typeface="Calibri"/>
                          <a:ea typeface="Calibri"/>
                          <a:cs typeface="Calibri"/>
                          <a:sym typeface="Calibri"/>
                        </a:rPr>
                        <a:t>..............................</a:t>
                      </a:r>
                      <a:r>
                        <a:rPr lang="ar-MA" sz="3200" u="none" cap="none" strike="noStrike">
                          <a:latin typeface="Calibri"/>
                          <a:ea typeface="Calibri"/>
                          <a:cs typeface="Calibri"/>
                          <a:sym typeface="Calibri"/>
                        </a:rPr>
                        <a:t>.</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457200" lvl="0" marL="457200" marR="0" rtl="1" algn="r">
                        <a:lnSpc>
                          <a:spcPct val="100000"/>
                        </a:lnSpc>
                        <a:spcBef>
                          <a:spcPts val="0"/>
                        </a:spcBef>
                        <a:spcAft>
                          <a:spcPts val="0"/>
                        </a:spcAft>
                        <a:buClr>
                          <a:srgbClr val="000000"/>
                        </a:buClr>
                        <a:buSzPts val="3000"/>
                        <a:buFont typeface="Noto Sans Symbols"/>
                        <a:buChar char="❑"/>
                      </a:pPr>
                      <a:r>
                        <a:rPr b="1" i="0" lang="ar-MA" sz="3000" u="none" cap="none" strike="noStrike">
                          <a:solidFill>
                            <a:srgbClr val="FF0000"/>
                          </a:solidFill>
                          <a:latin typeface="Calibri"/>
                          <a:ea typeface="Calibri"/>
                          <a:cs typeface="Calibri"/>
                          <a:sym typeface="Calibri"/>
                        </a:rPr>
                        <a:t> </a:t>
                      </a:r>
                      <a:r>
                        <a:rPr b="0" i="0" lang="ar-MA" sz="3000" u="none" cap="none" strike="noStrike">
                          <a:solidFill>
                            <a:schemeClr val="accent1"/>
                          </a:solidFill>
                          <a:latin typeface="Calibri"/>
                          <a:ea typeface="Calibri"/>
                          <a:cs typeface="Calibri"/>
                          <a:sym typeface="Calibri"/>
                        </a:rPr>
                        <a:t>....................</a:t>
                      </a:r>
                      <a:r>
                        <a:rPr b="0" i="0" lang="ar-MA" sz="3000" u="none" cap="none" strike="noStrike">
                          <a:solidFill>
                            <a:schemeClr val="dk1"/>
                          </a:solidFill>
                          <a:latin typeface="Calibri"/>
                          <a:ea typeface="Calibri"/>
                          <a:cs typeface="Calibri"/>
                          <a:sym typeface="Calibri"/>
                        </a:rPr>
                        <a:t> ٱلتِّلْمِيذِ فِي عِلْمِ ٱلْحَاسُوبِ أَبْهَرَ ٱلْعَالَمَ.</a:t>
                      </a:r>
                      <a:endParaRPr b="0" sz="28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يُعَدُّ </a:t>
                      </a:r>
                      <a:r>
                        <a:rPr b="0" i="0" lang="ar-MA" sz="3000" u="none" cap="none" strike="noStrike">
                          <a:solidFill>
                            <a:schemeClr val="accent1"/>
                          </a:solidFill>
                          <a:latin typeface="Calibri"/>
                          <a:ea typeface="Calibri"/>
                          <a:cs typeface="Calibri"/>
                          <a:sym typeface="Calibri"/>
                        </a:rPr>
                        <a:t>........................</a:t>
                      </a:r>
                      <a:r>
                        <a:rPr b="0" i="0" lang="ar-MA" sz="3000" u="none" cap="none" strike="noStrike">
                          <a:solidFill>
                            <a:srgbClr val="000000"/>
                          </a:solidFill>
                          <a:latin typeface="Calibri"/>
                          <a:ea typeface="Calibri"/>
                          <a:cs typeface="Calibri"/>
                          <a:sym typeface="Calibri"/>
                        </a:rPr>
                        <a:t> عَصَبَ ٱلصِّنَاعَةِ ٱلْحَدِيثَةِ.</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pic>
        <p:nvPicPr>
          <p:cNvPr id="597" name="Google Shape;597;p10"/>
          <p:cNvPicPr preferRelativeResize="0"/>
          <p:nvPr/>
        </p:nvPicPr>
        <p:blipFill rotWithShape="1">
          <a:blip r:embed="rId4">
            <a:alphaModFix/>
          </a:blip>
          <a:srcRect b="0" l="0" r="0" t="0"/>
          <a:stretch/>
        </p:blipFill>
        <p:spPr>
          <a:xfrm>
            <a:off x="69319" y="63282"/>
            <a:ext cx="730250" cy="730250"/>
          </a:xfrm>
          <a:prstGeom prst="rect">
            <a:avLst/>
          </a:prstGeom>
          <a:noFill/>
          <a:ln>
            <a:noFill/>
          </a:ln>
        </p:spPr>
      </p:pic>
      <p:cxnSp>
        <p:nvCxnSpPr>
          <p:cNvPr id="598" name="Google Shape;598;p10"/>
          <p:cNvCxnSpPr/>
          <p:nvPr/>
        </p:nvCxnSpPr>
        <p:spPr>
          <a:xfrm>
            <a:off x="550718" y="4925291"/>
            <a:ext cx="11014364"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5"/>
                                        </p:tgtEl>
                                        <p:attrNameLst>
                                          <p:attrName>style.visibility</p:attrName>
                                        </p:attrNameLst>
                                      </p:cBhvr>
                                      <p:to>
                                        <p:strVal val="visible"/>
                                      </p:to>
                                    </p:set>
                                    <p:animEffect filter="fade" transition="in">
                                      <p:cBhvr>
                                        <p:cTn dur="1000"/>
                                        <p:tgtEl>
                                          <p:spTgt spid="5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55"/>
          <p:cNvSpPr txBox="1"/>
          <p:nvPr>
            <p:ph idx="1" type="body"/>
          </p:nvPr>
        </p:nvSpPr>
        <p:spPr>
          <a:xfrm>
            <a:off x="8204201" y="5236960"/>
            <a:ext cx="2081332" cy="503301"/>
          </a:xfrm>
          <a:prstGeom prst="rect">
            <a:avLst/>
          </a:prstGeom>
          <a:noFill/>
          <a:ln>
            <a:noFill/>
          </a:ln>
        </p:spPr>
        <p:txBody>
          <a:bodyPr anchorCtr="0" anchor="ctr"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08108"/>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56"/>
          <p:cNvSpPr txBox="1"/>
          <p:nvPr>
            <p:ph idx="4294967295" type="body"/>
          </p:nvPr>
        </p:nvSpPr>
        <p:spPr>
          <a:xfrm>
            <a:off x="1235772" y="469141"/>
            <a:ext cx="10250160" cy="321521"/>
          </a:xfrm>
          <a:prstGeom prst="rect">
            <a:avLst/>
          </a:prstGeom>
          <a:noFill/>
          <a:ln>
            <a:noFill/>
          </a:ln>
        </p:spPr>
        <p:txBody>
          <a:bodyPr anchorCtr="0" anchor="t" bIns="45700" lIns="91425" spcFirstLastPara="1" rIns="91425" wrap="square" tIns="45700">
            <a:normAutofit fontScale="85000" lnSpcReduction="20000"/>
          </a:bodyPr>
          <a:lstStyle/>
          <a:p>
            <a:pPr indent="0" lvl="0" marL="0" rtl="1" algn="r">
              <a:lnSpc>
                <a:spcPct val="90000"/>
              </a:lnSpc>
              <a:spcBef>
                <a:spcPts val="1000"/>
              </a:spcBef>
              <a:spcAft>
                <a:spcPts val="0"/>
              </a:spcAft>
              <a:buSzPct val="299465"/>
              <a:buNone/>
            </a:pPr>
            <a:r>
              <a:rPr lang="ar-MA" sz="1100">
                <a:latin typeface="Calibri"/>
                <a:ea typeface="Calibri"/>
                <a:cs typeface="Calibri"/>
                <a:sym typeface="Calibri"/>
              </a:rPr>
              <a:t>ينجز المدرس، على السبورة،  المثال الأول أمام أنظار التلاميذ  للتذكير بالاستراتيجية، و يطلب منهم إكمال باقي الجمل بمفردات مناسبة مع التصريح بسيرورة الإنجاز  و منطق الاستدلال. بعد الانتهاء ينقل التلاميذ الجمل مصححة على  دفاترهم.</a:t>
            </a:r>
            <a:endParaRPr/>
          </a:p>
        </p:txBody>
      </p:sp>
      <p:sp>
        <p:nvSpPr>
          <p:cNvPr id="609" name="Google Shape;609;p56"/>
          <p:cNvSpPr/>
          <p:nvPr/>
        </p:nvSpPr>
        <p:spPr>
          <a:xfrm>
            <a:off x="1762145" y="2662978"/>
            <a:ext cx="2219739" cy="455299"/>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0" name="Google Shape;610;p56"/>
          <p:cNvSpPr/>
          <p:nvPr/>
        </p:nvSpPr>
        <p:spPr>
          <a:xfrm>
            <a:off x="8991633" y="4934733"/>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11" name="Google Shape;611;p56"/>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pic>
        <p:nvPicPr>
          <p:cNvPr id="612" name="Google Shape;612;p56"/>
          <p:cNvPicPr preferRelativeResize="0"/>
          <p:nvPr/>
        </p:nvPicPr>
        <p:blipFill rotWithShape="1">
          <a:blip r:embed="rId3">
            <a:alphaModFix/>
          </a:blip>
          <a:srcRect b="0" l="0" r="0" t="0"/>
          <a:stretch/>
        </p:blipFill>
        <p:spPr>
          <a:xfrm>
            <a:off x="203154" y="238088"/>
            <a:ext cx="556939" cy="498414"/>
          </a:xfrm>
          <a:prstGeom prst="rect">
            <a:avLst/>
          </a:prstGeom>
          <a:noFill/>
          <a:ln>
            <a:noFill/>
          </a:ln>
        </p:spPr>
      </p:pic>
      <p:sp>
        <p:nvSpPr>
          <p:cNvPr id="613" name="Google Shape;613;p56"/>
          <p:cNvSpPr txBox="1"/>
          <p:nvPr/>
        </p:nvSpPr>
        <p:spPr>
          <a:xfrm>
            <a:off x="422787" y="942424"/>
            <a:ext cx="11307097"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أُكْمِلُ الْجُمَلَ بِالْمُفْرَدَاتِ الْآتِيةِ: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ٱلروبوتيك</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نُبُوغُ</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مُسْتَشْعِرَاتٍ</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ٱلْهَنْدَسَةُ</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بَرَاءَةُ ٱلِاخْتِرَاعِ </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جِهَازُ ٱلتَّحَكُّمِ - أَصْحَابِ ٱلْهِمَمِ</a:t>
            </a:r>
            <a:endParaRPr b="1" i="0" sz="2800" u="none" cap="none" strike="noStrike">
              <a:solidFill>
                <a:srgbClr val="FF0000"/>
              </a:solidFill>
              <a:latin typeface="Calibri"/>
              <a:ea typeface="Calibri"/>
              <a:cs typeface="Calibri"/>
              <a:sym typeface="Calibri"/>
            </a:endParaRPr>
          </a:p>
        </p:txBody>
      </p:sp>
      <p:graphicFrame>
        <p:nvGraphicFramePr>
          <p:cNvPr id="614" name="Google Shape;614;p56"/>
          <p:cNvGraphicFramePr/>
          <p:nvPr/>
        </p:nvGraphicFramePr>
        <p:xfrm>
          <a:off x="561109" y="2813472"/>
          <a:ext cx="3000000" cy="3000000"/>
        </p:xfrm>
        <a:graphic>
          <a:graphicData uri="http://schemas.openxmlformats.org/drawingml/2006/table">
            <a:tbl>
              <a:tblPr>
                <a:noFill/>
                <a:tableStyleId>{EA55FDBD-7E5C-41F8-BA10-5CF7E81D01C0}</a:tableStyleId>
              </a:tblPr>
              <a:tblGrid>
                <a:gridCol w="10692650"/>
              </a:tblGrid>
              <a:tr h="741675">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تُعَدُّ </a:t>
                      </a:r>
                      <a:r>
                        <a:rPr b="0" i="0" lang="ar-MA" sz="3000" u="none" cap="none" strike="noStrike">
                          <a:solidFill>
                            <a:schemeClr val="accent1"/>
                          </a:solidFill>
                          <a:latin typeface="Calibri"/>
                          <a:ea typeface="Calibri"/>
                          <a:cs typeface="Calibri"/>
                          <a:sym typeface="Calibri"/>
                        </a:rPr>
                        <a:t>..................</a:t>
                      </a:r>
                      <a:r>
                        <a:rPr b="0" i="0" lang="ar-MA" sz="3000" u="none" cap="none" strike="noStrike">
                          <a:solidFill>
                            <a:srgbClr val="000000"/>
                          </a:solidFill>
                          <a:latin typeface="Calibri"/>
                          <a:ea typeface="Calibri"/>
                          <a:cs typeface="Calibri"/>
                          <a:sym typeface="Calibri"/>
                        </a:rPr>
                        <a:t> عِلْماً مُتَطَوِّراً سَهَّلَ حَيَاةَ ٱلْإِنْسَانِ.</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2"/>
                    </a:solidFill>
                  </a:tcPr>
                </a:tc>
              </a:tr>
            </a:tbl>
          </a:graphicData>
        </a:graphic>
      </p:graphicFrame>
      <p:sp>
        <p:nvSpPr>
          <p:cNvPr id="615" name="Google Shape;615;p56"/>
          <p:cNvSpPr txBox="1"/>
          <p:nvPr/>
        </p:nvSpPr>
        <p:spPr>
          <a:xfrm>
            <a:off x="918653" y="94305"/>
            <a:ext cx="10567200" cy="40020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3"/>
                                        </p:tgtEl>
                                        <p:attrNameLst>
                                          <p:attrName>style.visibility</p:attrName>
                                        </p:attrNameLst>
                                      </p:cBhvr>
                                      <p:to>
                                        <p:strVal val="visible"/>
                                      </p:to>
                                    </p:set>
                                    <p:animEffect filter="fade" transition="in">
                                      <p:cBhvr>
                                        <p:cTn dur="1000"/>
                                        <p:tgtEl>
                                          <p:spTgt spid="6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16"/>
          <p:cNvSpPr txBox="1"/>
          <p:nvPr>
            <p:ph idx="4294967295" type="body"/>
          </p:nvPr>
        </p:nvSpPr>
        <p:spPr>
          <a:xfrm>
            <a:off x="1235772" y="469141"/>
            <a:ext cx="10250160" cy="321521"/>
          </a:xfrm>
          <a:prstGeom prst="rect">
            <a:avLst/>
          </a:prstGeom>
          <a:noFill/>
          <a:ln>
            <a:noFill/>
          </a:ln>
        </p:spPr>
        <p:txBody>
          <a:bodyPr anchorCtr="0" anchor="t" bIns="45700" lIns="91425" spcFirstLastPara="1" rIns="91425" wrap="square" tIns="45700">
            <a:normAutofit fontScale="85000" lnSpcReduction="20000"/>
          </a:bodyPr>
          <a:lstStyle/>
          <a:p>
            <a:pPr indent="0" lvl="0" marL="0" rtl="1" algn="r">
              <a:lnSpc>
                <a:spcPct val="90000"/>
              </a:lnSpc>
              <a:spcBef>
                <a:spcPts val="1000"/>
              </a:spcBef>
              <a:spcAft>
                <a:spcPts val="0"/>
              </a:spcAft>
              <a:buSzPct val="299465"/>
              <a:buNone/>
            </a:pPr>
            <a:r>
              <a:rPr lang="ar-MA" sz="1100">
                <a:latin typeface="Calibri"/>
                <a:ea typeface="Calibri"/>
                <a:cs typeface="Calibri"/>
                <a:sym typeface="Calibri"/>
              </a:rPr>
              <a:t>ينجز المدرس، على السبورة،  المثال الأول أمام أنظار التلاميذ  للتذكير بالاستراتيجية، و يطلب منهم إكمال باقي الجمل بمفردات مناسبة مع التصريح بسيرورة الإنجاز  و منطق الاستدلال. بعد الانتهاء ينقل التلاميذ الجمل مصححة على  دفاترهم.</a:t>
            </a:r>
            <a:endParaRPr/>
          </a:p>
        </p:txBody>
      </p:sp>
      <p:sp>
        <p:nvSpPr>
          <p:cNvPr id="621" name="Google Shape;621;p16"/>
          <p:cNvSpPr/>
          <p:nvPr/>
        </p:nvSpPr>
        <p:spPr>
          <a:xfrm>
            <a:off x="1762145" y="2662978"/>
            <a:ext cx="2219739" cy="455299"/>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2" name="Google Shape;622;p16"/>
          <p:cNvSpPr/>
          <p:nvPr/>
        </p:nvSpPr>
        <p:spPr>
          <a:xfrm>
            <a:off x="8991633" y="4934733"/>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23" name="Google Shape;623;p16"/>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pic>
        <p:nvPicPr>
          <p:cNvPr id="624" name="Google Shape;624;p16"/>
          <p:cNvPicPr preferRelativeResize="0"/>
          <p:nvPr/>
        </p:nvPicPr>
        <p:blipFill rotWithShape="1">
          <a:blip r:embed="rId3">
            <a:alphaModFix/>
          </a:blip>
          <a:srcRect b="0" l="0" r="0" t="0"/>
          <a:stretch/>
        </p:blipFill>
        <p:spPr>
          <a:xfrm>
            <a:off x="203154" y="238088"/>
            <a:ext cx="556939" cy="498414"/>
          </a:xfrm>
          <a:prstGeom prst="rect">
            <a:avLst/>
          </a:prstGeom>
          <a:noFill/>
          <a:ln>
            <a:noFill/>
          </a:ln>
        </p:spPr>
      </p:pic>
      <p:sp>
        <p:nvSpPr>
          <p:cNvPr id="625" name="Google Shape;625;p16"/>
          <p:cNvSpPr txBox="1"/>
          <p:nvPr/>
        </p:nvSpPr>
        <p:spPr>
          <a:xfrm>
            <a:off x="422787" y="942424"/>
            <a:ext cx="11307097"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أُكْمِلُ الْجُمَلَ بِالْمُفْرَدَاتِ الْآتِيةِ: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ٱلروبوتيك</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نُبُوغُ</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مُسْتَشْعِرَاتٍ</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ٱلْهَنْدَسَةُ</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بَرَاءَةُ ٱلِاخْتِرَاعِ </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جِهَازُ ٱلتَّحَكُّمِ - أَصْحَابِ ٱلْهِمَمِ</a:t>
            </a:r>
            <a:endParaRPr b="1" i="0" sz="2800" u="none" cap="none" strike="noStrike">
              <a:solidFill>
                <a:srgbClr val="FF0000"/>
              </a:solidFill>
              <a:latin typeface="Calibri"/>
              <a:ea typeface="Calibri"/>
              <a:cs typeface="Calibri"/>
              <a:sym typeface="Calibri"/>
            </a:endParaRPr>
          </a:p>
        </p:txBody>
      </p:sp>
      <p:graphicFrame>
        <p:nvGraphicFramePr>
          <p:cNvPr id="626" name="Google Shape;626;p16"/>
          <p:cNvGraphicFramePr/>
          <p:nvPr/>
        </p:nvGraphicFramePr>
        <p:xfrm>
          <a:off x="561109" y="2813472"/>
          <a:ext cx="3000000" cy="3000000"/>
        </p:xfrm>
        <a:graphic>
          <a:graphicData uri="http://schemas.openxmlformats.org/drawingml/2006/table">
            <a:tbl>
              <a:tblPr>
                <a:noFill/>
                <a:tableStyleId>{EA55FDBD-7E5C-41F8-BA10-5CF7E81D01C0}</a:tableStyleId>
              </a:tblPr>
              <a:tblGrid>
                <a:gridCol w="10692650"/>
              </a:tblGrid>
              <a:tr h="741675">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تُعَدُّ </a:t>
                      </a:r>
                      <a:r>
                        <a:rPr b="0" i="0" lang="ar-MA" sz="3000" u="none" cap="none" strike="noStrike">
                          <a:solidFill>
                            <a:schemeClr val="accent1"/>
                          </a:solidFill>
                          <a:latin typeface="Calibri"/>
                          <a:ea typeface="Calibri"/>
                          <a:cs typeface="Calibri"/>
                          <a:sym typeface="Calibri"/>
                        </a:rPr>
                        <a:t>..................</a:t>
                      </a:r>
                      <a:r>
                        <a:rPr b="0" i="0" lang="ar-MA" sz="3000" u="none" cap="none" strike="noStrike">
                          <a:solidFill>
                            <a:srgbClr val="000000"/>
                          </a:solidFill>
                          <a:latin typeface="Calibri"/>
                          <a:ea typeface="Calibri"/>
                          <a:cs typeface="Calibri"/>
                          <a:sym typeface="Calibri"/>
                        </a:rPr>
                        <a:t> عِلْماً مُتَطَوِّراً سَهَّلَ حَيَاةَ ٱلْإِنْسَانِ.</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2"/>
                    </a:solidFill>
                  </a:tcPr>
                </a:tc>
              </a:tr>
            </a:tbl>
          </a:graphicData>
        </a:graphic>
      </p:graphicFrame>
      <p:sp>
        <p:nvSpPr>
          <p:cNvPr id="627" name="Google Shape;627;p16"/>
          <p:cNvSpPr txBox="1"/>
          <p:nvPr/>
        </p:nvSpPr>
        <p:spPr>
          <a:xfrm>
            <a:off x="918628" y="94230"/>
            <a:ext cx="10567200" cy="40020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b="0" i="0" sz="1400" u="none" cap="none" strike="noStrike">
              <a:solidFill>
                <a:srgbClr val="000000"/>
              </a:solidFill>
              <a:latin typeface="Arial"/>
              <a:ea typeface="Arial"/>
              <a:cs typeface="Arial"/>
              <a:sym typeface="Arial"/>
            </a:endParaRPr>
          </a:p>
        </p:txBody>
      </p:sp>
      <p:sp>
        <p:nvSpPr>
          <p:cNvPr id="628" name="Google Shape;628;p16"/>
          <p:cNvSpPr txBox="1"/>
          <p:nvPr/>
        </p:nvSpPr>
        <p:spPr>
          <a:xfrm>
            <a:off x="1034737" y="3826283"/>
            <a:ext cx="10335000" cy="181620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800"/>
              <a:buFont typeface="Arial"/>
              <a:buNone/>
            </a:pPr>
            <a:r>
              <a:rPr b="0" i="0" lang="ar-MA" sz="2800" u="none" cap="none" strike="noStrike">
                <a:solidFill>
                  <a:srgbClr val="000000"/>
                </a:solidFill>
                <a:latin typeface="Calibri"/>
                <a:ea typeface="Calibri"/>
                <a:cs typeface="Calibri"/>
                <a:sym typeface="Calibri"/>
              </a:rPr>
              <a:t>- نلاحظ في فعل (</a:t>
            </a:r>
            <a:r>
              <a:rPr b="0" i="0" lang="ar-MA" sz="2800" u="none" cap="none" strike="noStrike">
                <a:solidFill>
                  <a:srgbClr val="000000"/>
                </a:solidFill>
                <a:highlight>
                  <a:srgbClr val="FFFF00"/>
                </a:highlight>
                <a:latin typeface="Calibri"/>
                <a:ea typeface="Calibri"/>
                <a:cs typeface="Calibri"/>
                <a:sym typeface="Calibri"/>
              </a:rPr>
              <a:t>تُعَدُّ</a:t>
            </a:r>
            <a:r>
              <a:rPr b="0" i="0" lang="ar-MA" sz="2800" u="none" cap="none" strike="noStrike">
                <a:solidFill>
                  <a:srgbClr val="000000"/>
                </a:solidFill>
                <a:latin typeface="Calibri"/>
                <a:ea typeface="Calibri"/>
                <a:cs typeface="Calibri"/>
                <a:sym typeface="Calibri"/>
              </a:rPr>
              <a:t>) تاء المضارعة التي تشير إلى نائب فاعل </a:t>
            </a:r>
            <a:r>
              <a:rPr b="0" i="0" lang="ar-MA" sz="2800" u="none" cap="none" strike="noStrike">
                <a:solidFill>
                  <a:srgbClr val="000000"/>
                </a:solidFill>
                <a:highlight>
                  <a:schemeClr val="accent2"/>
                </a:highlight>
                <a:latin typeface="Calibri"/>
                <a:ea typeface="Calibri"/>
                <a:cs typeface="Calibri"/>
                <a:sym typeface="Calibri"/>
              </a:rPr>
              <a:t>مؤنث</a:t>
            </a:r>
            <a:endParaRPr b="0" i="0" sz="1400" u="none" cap="none" strike="noStrike">
              <a:solidFill>
                <a:srgbClr val="000000"/>
              </a:solidFill>
              <a:highlight>
                <a:schemeClr val="accent2"/>
              </a:highlight>
              <a:latin typeface="Arial"/>
              <a:ea typeface="Arial"/>
              <a:cs typeface="Arial"/>
              <a:sym typeface="Arial"/>
            </a:endParaRPr>
          </a:p>
          <a:p>
            <a:pPr indent="0" lvl="0" marL="0" marR="0" rtl="1" algn="r">
              <a:lnSpc>
                <a:spcPct val="100000"/>
              </a:lnSpc>
              <a:spcBef>
                <a:spcPts val="0"/>
              </a:spcBef>
              <a:spcAft>
                <a:spcPts val="0"/>
              </a:spcAft>
              <a:buClr>
                <a:srgbClr val="000000"/>
              </a:buClr>
              <a:buSzPts val="2800"/>
              <a:buFont typeface="Arial"/>
              <a:buNone/>
            </a:pPr>
            <a:r>
              <a:rPr b="0" i="0" lang="ar-MA" sz="2800" u="none" cap="none" strike="noStrike">
                <a:solidFill>
                  <a:srgbClr val="000000"/>
                </a:solidFill>
                <a:latin typeface="Calibri"/>
                <a:ea typeface="Calibri"/>
                <a:cs typeface="Calibri"/>
                <a:sym typeface="Calibri"/>
              </a:rPr>
              <a:t>إذا سنقصي من المفردات المقترحة ما يشير إلى المذكر: </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ٱلروبوتيك</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نُبُوغُ</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جِهَازُ ٱلتَّحَكُّمِ - أَصْحَابِ ٱلْهِمَمِ</a:t>
            </a:r>
            <a:endParaRPr b="0" i="0" sz="2800" u="none" cap="none" strike="noStrike">
              <a:solidFill>
                <a:schemeClr val="accent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2800"/>
              <a:buFont typeface="Arial"/>
              <a:buNone/>
            </a:pPr>
            <a:r>
              <a:rPr b="0" i="0" lang="ar-MA" sz="2800" u="none" cap="none" strike="noStrike">
                <a:solidFill>
                  <a:schemeClr val="dk1"/>
                </a:solidFill>
                <a:latin typeface="Calibri"/>
                <a:ea typeface="Calibri"/>
                <a:cs typeface="Calibri"/>
                <a:sym typeface="Calibri"/>
              </a:rPr>
              <a:t>- بقيت مفردات هي: </a:t>
            </a:r>
            <a:r>
              <a:rPr b="0" i="0" lang="ar-MA" sz="2800" u="none" cap="none" strike="noStrike">
                <a:solidFill>
                  <a:schemeClr val="accent1"/>
                </a:solidFill>
                <a:latin typeface="Calibri"/>
                <a:ea typeface="Calibri"/>
                <a:cs typeface="Calibri"/>
                <a:sym typeface="Calibri"/>
              </a:rPr>
              <a:t>مُسْتَشْعِرَاتٍ</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ٱلْهَنْدَسَةُ</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بَرَاءَةُ ٱلِاخْتِرَاعِ </a:t>
            </a:r>
            <a:endParaRPr b="0" i="0" sz="2800" u="none" cap="none" strike="noStrike">
              <a:solidFill>
                <a:srgbClr val="00000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5"/>
                                        </p:tgtEl>
                                        <p:attrNameLst>
                                          <p:attrName>style.visibility</p:attrName>
                                        </p:attrNameLst>
                                      </p:cBhvr>
                                      <p:to>
                                        <p:strVal val="visible"/>
                                      </p:to>
                                    </p:set>
                                    <p:animEffect filter="fade" transition="in">
                                      <p:cBhvr>
                                        <p:cTn dur="1000"/>
                                        <p:tgtEl>
                                          <p:spTgt spid="6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19"/>
          <p:cNvSpPr txBox="1"/>
          <p:nvPr>
            <p:ph idx="4294967295" type="body"/>
          </p:nvPr>
        </p:nvSpPr>
        <p:spPr>
          <a:xfrm>
            <a:off x="1235772" y="469141"/>
            <a:ext cx="10250160" cy="321521"/>
          </a:xfrm>
          <a:prstGeom prst="rect">
            <a:avLst/>
          </a:prstGeom>
          <a:noFill/>
          <a:ln>
            <a:noFill/>
          </a:ln>
        </p:spPr>
        <p:txBody>
          <a:bodyPr anchorCtr="0" anchor="t" bIns="45700" lIns="91425" spcFirstLastPara="1" rIns="91425" wrap="square" tIns="45700">
            <a:normAutofit fontScale="85000" lnSpcReduction="20000"/>
          </a:bodyPr>
          <a:lstStyle/>
          <a:p>
            <a:pPr indent="0" lvl="0" marL="0" rtl="1" algn="r">
              <a:lnSpc>
                <a:spcPct val="90000"/>
              </a:lnSpc>
              <a:spcBef>
                <a:spcPts val="1000"/>
              </a:spcBef>
              <a:spcAft>
                <a:spcPts val="0"/>
              </a:spcAft>
              <a:buSzPct val="299465"/>
              <a:buNone/>
            </a:pPr>
            <a:r>
              <a:rPr lang="ar-MA" sz="1100">
                <a:latin typeface="Calibri"/>
                <a:ea typeface="Calibri"/>
                <a:cs typeface="Calibri"/>
                <a:sym typeface="Calibri"/>
              </a:rPr>
              <a:t>ينجز المدرس، على السبورة،  المثال الأول أمام أنظار التلاميذ  للتذكير بالاستراتيجية، و يطلب منهم إكمال باقي الجمل بمفردات مناسبة مع التصريح بسيرورة الإنجاز  و منطق الاستدلال. بعد الانتهاء ينقل التلاميذ الجمل مصححة على  دفاترهم.</a:t>
            </a:r>
            <a:endParaRPr/>
          </a:p>
        </p:txBody>
      </p:sp>
      <p:sp>
        <p:nvSpPr>
          <p:cNvPr id="634" name="Google Shape;634;p19"/>
          <p:cNvSpPr/>
          <p:nvPr/>
        </p:nvSpPr>
        <p:spPr>
          <a:xfrm>
            <a:off x="1762145" y="2662978"/>
            <a:ext cx="2219739" cy="455299"/>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35" name="Google Shape;635;p19"/>
          <p:cNvSpPr/>
          <p:nvPr/>
        </p:nvSpPr>
        <p:spPr>
          <a:xfrm>
            <a:off x="8991633" y="4934733"/>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36" name="Google Shape;636;p19"/>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pic>
        <p:nvPicPr>
          <p:cNvPr id="637" name="Google Shape;637;p19"/>
          <p:cNvPicPr preferRelativeResize="0"/>
          <p:nvPr/>
        </p:nvPicPr>
        <p:blipFill rotWithShape="1">
          <a:blip r:embed="rId3">
            <a:alphaModFix/>
          </a:blip>
          <a:srcRect b="0" l="0" r="0" t="0"/>
          <a:stretch/>
        </p:blipFill>
        <p:spPr>
          <a:xfrm>
            <a:off x="203154" y="238088"/>
            <a:ext cx="556939" cy="498414"/>
          </a:xfrm>
          <a:prstGeom prst="rect">
            <a:avLst/>
          </a:prstGeom>
          <a:noFill/>
          <a:ln>
            <a:noFill/>
          </a:ln>
        </p:spPr>
      </p:pic>
      <p:sp>
        <p:nvSpPr>
          <p:cNvPr id="638" name="Google Shape;638;p19"/>
          <p:cNvSpPr txBox="1"/>
          <p:nvPr/>
        </p:nvSpPr>
        <p:spPr>
          <a:xfrm>
            <a:off x="422787" y="942424"/>
            <a:ext cx="11307097"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أُكْمِلُ الْجُمَلَ بِالْمُفْرَدَاتِ الْآتِيةِ: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ٱلروبوتيك</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نُبُوغُ</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مُسْتَشْعِرَاتٍ</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ٱلْهَنْدَسَةُ</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بَرَاءَةُ ٱلِاخْتِرَاعِ </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جِهَازُ ٱلتَّحَكُّمِ - أَصْحَابِ ٱلْهِمَمِ</a:t>
            </a:r>
            <a:endParaRPr b="1" i="0" sz="2800" u="none" cap="none" strike="noStrike">
              <a:solidFill>
                <a:srgbClr val="FF0000"/>
              </a:solidFill>
              <a:latin typeface="Calibri"/>
              <a:ea typeface="Calibri"/>
              <a:cs typeface="Calibri"/>
              <a:sym typeface="Calibri"/>
            </a:endParaRPr>
          </a:p>
        </p:txBody>
      </p:sp>
      <p:graphicFrame>
        <p:nvGraphicFramePr>
          <p:cNvPr id="639" name="Google Shape;639;p19"/>
          <p:cNvGraphicFramePr/>
          <p:nvPr/>
        </p:nvGraphicFramePr>
        <p:xfrm>
          <a:off x="825873" y="2374648"/>
          <a:ext cx="3000000" cy="3000000"/>
        </p:xfrm>
        <a:graphic>
          <a:graphicData uri="http://schemas.openxmlformats.org/drawingml/2006/table">
            <a:tbl>
              <a:tblPr>
                <a:noFill/>
                <a:tableStyleId>{EA55FDBD-7E5C-41F8-BA10-5CF7E81D01C0}</a:tableStyleId>
              </a:tblPr>
              <a:tblGrid>
                <a:gridCol w="10692650"/>
              </a:tblGrid>
              <a:tr h="741675">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تُعَدُّ </a:t>
                      </a:r>
                      <a:r>
                        <a:rPr b="0" i="0" lang="ar-MA" sz="3000" u="none" cap="none" strike="noStrike">
                          <a:solidFill>
                            <a:schemeClr val="accent1"/>
                          </a:solidFill>
                          <a:latin typeface="Calibri"/>
                          <a:ea typeface="Calibri"/>
                          <a:cs typeface="Calibri"/>
                          <a:sym typeface="Calibri"/>
                        </a:rPr>
                        <a:t>..................</a:t>
                      </a:r>
                      <a:r>
                        <a:rPr b="0" i="0" lang="ar-MA" sz="3000" u="none" cap="none" strike="noStrike">
                          <a:solidFill>
                            <a:srgbClr val="000000"/>
                          </a:solidFill>
                          <a:latin typeface="Calibri"/>
                          <a:ea typeface="Calibri"/>
                          <a:cs typeface="Calibri"/>
                          <a:sym typeface="Calibri"/>
                        </a:rPr>
                        <a:t> عِلْماً مُتَطَوِّراً سَهَّلَ حَيَاةَ ٱلْإِنْسَانِ.</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2"/>
                    </a:solidFill>
                  </a:tcPr>
                </a:tc>
              </a:tr>
            </a:tbl>
          </a:graphicData>
        </a:graphic>
      </p:graphicFrame>
      <p:sp>
        <p:nvSpPr>
          <p:cNvPr id="640" name="Google Shape;640;p19"/>
          <p:cNvSpPr txBox="1"/>
          <p:nvPr/>
        </p:nvSpPr>
        <p:spPr>
          <a:xfrm>
            <a:off x="888565" y="107130"/>
            <a:ext cx="10567200" cy="40020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b="0" i="0" sz="1400" u="none" cap="none" strike="noStrike">
              <a:solidFill>
                <a:srgbClr val="000000"/>
              </a:solidFill>
              <a:latin typeface="Arial"/>
              <a:ea typeface="Arial"/>
              <a:cs typeface="Arial"/>
              <a:sym typeface="Arial"/>
            </a:endParaRPr>
          </a:p>
        </p:txBody>
      </p:sp>
      <p:sp>
        <p:nvSpPr>
          <p:cNvPr id="641" name="Google Shape;641;p19"/>
          <p:cNvSpPr txBox="1"/>
          <p:nvPr/>
        </p:nvSpPr>
        <p:spPr>
          <a:xfrm>
            <a:off x="1183417" y="3217139"/>
            <a:ext cx="10335110" cy="52322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800"/>
              <a:buFont typeface="Arial"/>
              <a:buNone/>
            </a:pPr>
            <a:r>
              <a:rPr b="0" i="0" lang="ar-MA" sz="2800" u="none" cap="none" strike="noStrike">
                <a:solidFill>
                  <a:srgbClr val="000000"/>
                </a:solidFill>
                <a:latin typeface="Calibri"/>
                <a:ea typeface="Calibri"/>
                <a:cs typeface="Calibri"/>
                <a:sym typeface="Calibri"/>
              </a:rPr>
              <a:t>- نسطر تحت كلمة </a:t>
            </a:r>
            <a:r>
              <a:rPr b="0" i="0" lang="ar-MA" sz="2800" u="none" cap="none" strike="noStrike">
                <a:solidFill>
                  <a:srgbClr val="000000"/>
                </a:solidFill>
                <a:highlight>
                  <a:srgbClr val="FFFF00"/>
                </a:highlight>
                <a:latin typeface="Calibri"/>
                <a:ea typeface="Calibri"/>
                <a:cs typeface="Calibri"/>
                <a:sym typeface="Calibri"/>
              </a:rPr>
              <a:t>علما</a:t>
            </a:r>
            <a:r>
              <a:rPr b="0" i="0" lang="ar-MA" sz="2800" u="none" cap="none" strike="noStrike">
                <a:solidFill>
                  <a:srgbClr val="000000"/>
                </a:solidFill>
                <a:latin typeface="Calibri"/>
                <a:ea typeface="Calibri"/>
                <a:cs typeface="Calibri"/>
                <a:sym typeface="Calibri"/>
              </a:rPr>
              <a:t> ونرى ما يعد علما في هذه المفردات</a:t>
            </a:r>
            <a:endParaRPr b="0" i="0" sz="2800" u="none" cap="none" strike="noStrike">
              <a:solidFill>
                <a:srgbClr val="000000"/>
              </a:solidFill>
              <a:latin typeface="Calibri"/>
              <a:ea typeface="Calibri"/>
              <a:cs typeface="Calibri"/>
              <a:sym typeface="Calibri"/>
            </a:endParaRPr>
          </a:p>
        </p:txBody>
      </p:sp>
      <p:graphicFrame>
        <p:nvGraphicFramePr>
          <p:cNvPr id="642" name="Google Shape;642;p19"/>
          <p:cNvGraphicFramePr/>
          <p:nvPr/>
        </p:nvGraphicFramePr>
        <p:xfrm>
          <a:off x="8853057" y="3814465"/>
          <a:ext cx="3000000" cy="3000000"/>
        </p:xfrm>
        <a:graphic>
          <a:graphicData uri="http://schemas.openxmlformats.org/drawingml/2006/table">
            <a:tbl>
              <a:tblPr>
                <a:noFill/>
                <a:tableStyleId>{EA55FDBD-7E5C-41F8-BA10-5CF7E81D01C0}</a:tableStyleId>
              </a:tblPr>
              <a:tblGrid>
                <a:gridCol w="2982600"/>
              </a:tblGrid>
              <a:tr h="741675">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200" u="none" cap="none" strike="noStrike">
                          <a:solidFill>
                            <a:schemeClr val="accent1"/>
                          </a:solidFill>
                          <a:latin typeface="Calibri"/>
                          <a:ea typeface="Calibri"/>
                          <a:cs typeface="Calibri"/>
                          <a:sym typeface="Calibri"/>
                        </a:rPr>
                        <a:t>مُ</a:t>
                      </a:r>
                      <a:r>
                        <a:rPr lang="ar-MA" sz="3200" u="none" cap="none" strike="noStrike">
                          <a:solidFill>
                            <a:schemeClr val="accent1"/>
                          </a:solidFill>
                          <a:latin typeface="Calibri"/>
                          <a:ea typeface="Calibri"/>
                          <a:cs typeface="Calibri"/>
                          <a:sym typeface="Calibri"/>
                        </a:rPr>
                        <a:t>سْتَشْعِرَاتٍ</a:t>
                      </a:r>
                      <a:endParaRPr b="0" i="0" sz="3000" u="none" cap="none" strike="noStrike">
                        <a:solidFill>
                          <a:srgbClr val="0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2"/>
                    </a:solidFill>
                  </a:tcPr>
                </a:tc>
              </a:tr>
            </a:tbl>
          </a:graphicData>
        </a:graphic>
      </p:graphicFrame>
      <p:sp>
        <p:nvSpPr>
          <p:cNvPr id="643" name="Google Shape;643;p19"/>
          <p:cNvSpPr/>
          <p:nvPr/>
        </p:nvSpPr>
        <p:spPr>
          <a:xfrm>
            <a:off x="6172200" y="3814466"/>
            <a:ext cx="2514615" cy="74168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ليست علما لأنها</a:t>
            </a:r>
            <a:endParaRPr b="1" i="0" sz="3200" u="none" cap="none" strike="noStrike">
              <a:solidFill>
                <a:schemeClr val="dk1"/>
              </a:solidFill>
              <a:latin typeface="Calibri"/>
              <a:ea typeface="Calibri"/>
              <a:cs typeface="Calibri"/>
              <a:sym typeface="Calibri"/>
            </a:endParaRPr>
          </a:p>
        </p:txBody>
      </p:sp>
      <p:graphicFrame>
        <p:nvGraphicFramePr>
          <p:cNvPr id="644" name="Google Shape;644;p19"/>
          <p:cNvGraphicFramePr/>
          <p:nvPr/>
        </p:nvGraphicFramePr>
        <p:xfrm>
          <a:off x="8853057" y="4624958"/>
          <a:ext cx="3000000" cy="3000000"/>
        </p:xfrm>
        <a:graphic>
          <a:graphicData uri="http://schemas.openxmlformats.org/drawingml/2006/table">
            <a:tbl>
              <a:tblPr>
                <a:noFill/>
                <a:tableStyleId>{EA55FDBD-7E5C-41F8-BA10-5CF7E81D01C0}</a:tableStyleId>
              </a:tblPr>
              <a:tblGrid>
                <a:gridCol w="3003375"/>
              </a:tblGrid>
              <a:tr h="741675">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lang="ar-MA" sz="3200" u="none" cap="none" strike="noStrike">
                          <a:solidFill>
                            <a:schemeClr val="accent1"/>
                          </a:solidFill>
                          <a:latin typeface="Calibri"/>
                          <a:ea typeface="Calibri"/>
                          <a:cs typeface="Calibri"/>
                          <a:sym typeface="Calibri"/>
                        </a:rPr>
                        <a:t>ٱلْهَنْدَسَةُ</a:t>
                      </a:r>
                      <a:endParaRPr b="0" i="0" sz="3000" u="none" cap="none" strike="noStrike">
                        <a:solidFill>
                          <a:srgbClr val="0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2"/>
                    </a:solidFill>
                  </a:tcPr>
                </a:tc>
              </a:tr>
            </a:tbl>
          </a:graphicData>
        </a:graphic>
      </p:graphicFrame>
      <p:sp>
        <p:nvSpPr>
          <p:cNvPr id="645" name="Google Shape;645;p19"/>
          <p:cNvSpPr/>
          <p:nvPr/>
        </p:nvSpPr>
        <p:spPr>
          <a:xfrm>
            <a:off x="6192982" y="4624959"/>
            <a:ext cx="2514615" cy="741680"/>
          </a:xfrm>
          <a:prstGeom prst="rect">
            <a:avLst/>
          </a:prstGeom>
          <a:solidFill>
            <a:schemeClr val="accent2"/>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علم لأنها</a:t>
            </a:r>
            <a:endParaRPr b="1" i="0" sz="3200" u="none" cap="none" strike="noStrike">
              <a:solidFill>
                <a:schemeClr val="dk1"/>
              </a:solidFill>
              <a:latin typeface="Calibri"/>
              <a:ea typeface="Calibri"/>
              <a:cs typeface="Calibri"/>
              <a:sym typeface="Calibri"/>
            </a:endParaRPr>
          </a:p>
        </p:txBody>
      </p:sp>
      <p:graphicFrame>
        <p:nvGraphicFramePr>
          <p:cNvPr id="646" name="Google Shape;646;p19"/>
          <p:cNvGraphicFramePr/>
          <p:nvPr/>
        </p:nvGraphicFramePr>
        <p:xfrm>
          <a:off x="8873837" y="5414669"/>
          <a:ext cx="3000000" cy="3000000"/>
        </p:xfrm>
        <a:graphic>
          <a:graphicData uri="http://schemas.openxmlformats.org/drawingml/2006/table">
            <a:tbl>
              <a:tblPr>
                <a:noFill/>
                <a:tableStyleId>{EA55FDBD-7E5C-41F8-BA10-5CF7E81D01C0}</a:tableStyleId>
              </a:tblPr>
              <a:tblGrid>
                <a:gridCol w="3003375"/>
              </a:tblGrid>
              <a:tr h="741675">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lang="ar-MA" sz="3200" u="none" cap="none" strike="noStrike">
                          <a:solidFill>
                            <a:schemeClr val="accent1"/>
                          </a:solidFill>
                          <a:latin typeface="Calibri"/>
                          <a:ea typeface="Calibri"/>
                          <a:cs typeface="Calibri"/>
                          <a:sym typeface="Calibri"/>
                        </a:rPr>
                        <a:t>بَرَاءَةُ ٱلِاخْتِرَاعِ </a:t>
                      </a:r>
                      <a:endParaRPr b="0" i="0" sz="3000" u="none" cap="none" strike="noStrike">
                        <a:solidFill>
                          <a:srgbClr val="0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2"/>
                    </a:solidFill>
                  </a:tcPr>
                </a:tc>
              </a:tr>
            </a:tbl>
          </a:graphicData>
        </a:graphic>
      </p:graphicFrame>
      <p:sp>
        <p:nvSpPr>
          <p:cNvPr id="647" name="Google Shape;647;p19"/>
          <p:cNvSpPr/>
          <p:nvPr/>
        </p:nvSpPr>
        <p:spPr>
          <a:xfrm>
            <a:off x="6213764" y="5414670"/>
            <a:ext cx="2514615" cy="74168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ليست علما لأنها</a:t>
            </a:r>
            <a:endParaRPr b="1" i="0" sz="3200" u="none" cap="none" strike="noStrike">
              <a:solidFill>
                <a:schemeClr val="dk1"/>
              </a:solidFill>
              <a:latin typeface="Calibri"/>
              <a:ea typeface="Calibri"/>
              <a:cs typeface="Calibri"/>
              <a:sym typeface="Calibri"/>
            </a:endParaRPr>
          </a:p>
        </p:txBody>
      </p:sp>
      <p:sp>
        <p:nvSpPr>
          <p:cNvPr id="648" name="Google Shape;648;p19"/>
          <p:cNvSpPr/>
          <p:nvPr/>
        </p:nvSpPr>
        <p:spPr>
          <a:xfrm>
            <a:off x="203154" y="3811001"/>
            <a:ext cx="5892845" cy="74168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أجهزة إلكترونية </a:t>
            </a:r>
            <a:endParaRPr b="1" i="0" sz="3200" u="none" cap="none" strike="noStrike">
              <a:solidFill>
                <a:schemeClr val="dk1"/>
              </a:solidFill>
              <a:latin typeface="Calibri"/>
              <a:ea typeface="Calibri"/>
              <a:cs typeface="Calibri"/>
              <a:sym typeface="Calibri"/>
            </a:endParaRPr>
          </a:p>
        </p:txBody>
      </p:sp>
      <p:sp>
        <p:nvSpPr>
          <p:cNvPr id="649" name="Google Shape;649;p19"/>
          <p:cNvSpPr/>
          <p:nvPr/>
        </p:nvSpPr>
        <p:spPr>
          <a:xfrm>
            <a:off x="203154" y="4621494"/>
            <a:ext cx="5892846" cy="741680"/>
          </a:xfrm>
          <a:prstGeom prst="rect">
            <a:avLst/>
          </a:prstGeom>
          <a:solidFill>
            <a:schemeClr val="accent2"/>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علم يبحث في الخطوط والأبعاد والزوايا...</a:t>
            </a:r>
            <a:endParaRPr b="1" i="0" sz="3200" u="none" cap="none" strike="noStrike">
              <a:solidFill>
                <a:schemeClr val="dk1"/>
              </a:solidFill>
              <a:latin typeface="Calibri"/>
              <a:ea typeface="Calibri"/>
              <a:cs typeface="Calibri"/>
              <a:sym typeface="Calibri"/>
            </a:endParaRPr>
          </a:p>
        </p:txBody>
      </p:sp>
      <p:sp>
        <p:nvSpPr>
          <p:cNvPr id="650" name="Google Shape;650;p19"/>
          <p:cNvSpPr/>
          <p:nvPr/>
        </p:nvSpPr>
        <p:spPr>
          <a:xfrm>
            <a:off x="203154" y="5411205"/>
            <a:ext cx="5892846" cy="74168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شهادة أو أو وثيقة تضمن حقا قانونيا لصاحبه...</a:t>
            </a:r>
            <a:endParaRPr b="1" i="0" sz="3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8"/>
                                        </p:tgtEl>
                                        <p:attrNameLst>
                                          <p:attrName>style.visibility</p:attrName>
                                        </p:attrNameLst>
                                      </p:cBhvr>
                                      <p:to>
                                        <p:strVal val="visible"/>
                                      </p:to>
                                    </p:set>
                                    <p:animEffect filter="fade" transition="in">
                                      <p:cBhvr>
                                        <p:cTn dur="1000"/>
                                        <p:tgtEl>
                                          <p:spTgt spid="6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40"/>
          <p:cNvSpPr txBox="1"/>
          <p:nvPr>
            <p:ph idx="4294967295" type="body"/>
          </p:nvPr>
        </p:nvSpPr>
        <p:spPr>
          <a:xfrm>
            <a:off x="1235772" y="469141"/>
            <a:ext cx="10250160" cy="321521"/>
          </a:xfrm>
          <a:prstGeom prst="rect">
            <a:avLst/>
          </a:prstGeom>
          <a:noFill/>
          <a:ln>
            <a:noFill/>
          </a:ln>
        </p:spPr>
        <p:txBody>
          <a:bodyPr anchorCtr="0" anchor="t" bIns="45700" lIns="91425" spcFirstLastPara="1" rIns="91425" wrap="square" tIns="45700">
            <a:normAutofit fontScale="85000" lnSpcReduction="20000"/>
          </a:bodyPr>
          <a:lstStyle/>
          <a:p>
            <a:pPr indent="0" lvl="0" marL="0" rtl="1" algn="r">
              <a:lnSpc>
                <a:spcPct val="90000"/>
              </a:lnSpc>
              <a:spcBef>
                <a:spcPts val="1000"/>
              </a:spcBef>
              <a:spcAft>
                <a:spcPts val="0"/>
              </a:spcAft>
              <a:buSzPct val="299465"/>
              <a:buNone/>
            </a:pPr>
            <a:r>
              <a:rPr lang="ar-MA" sz="1100">
                <a:latin typeface="Calibri"/>
                <a:ea typeface="Calibri"/>
                <a:cs typeface="Calibri"/>
                <a:sym typeface="Calibri"/>
              </a:rPr>
              <a:t>ينجز المدرس، على السبورة،  المثال الأول أمام أنظار التلاميذ  للتذكير بالاستراتيجية، و يطلب منهم إكمال باقي الجمل بمفردات مناسبة مع التصريح بسيرورة الإنجاز  و منطق الاستدلال. بعد الانتهاء ينقل التلاميذ الجمل مصححة على  دفاترهم.</a:t>
            </a:r>
            <a:endParaRPr/>
          </a:p>
        </p:txBody>
      </p:sp>
      <p:sp>
        <p:nvSpPr>
          <p:cNvPr id="656" name="Google Shape;656;p40"/>
          <p:cNvSpPr/>
          <p:nvPr/>
        </p:nvSpPr>
        <p:spPr>
          <a:xfrm>
            <a:off x="1762145" y="2662978"/>
            <a:ext cx="2219739" cy="455299"/>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57" name="Google Shape;657;p40"/>
          <p:cNvSpPr/>
          <p:nvPr/>
        </p:nvSpPr>
        <p:spPr>
          <a:xfrm>
            <a:off x="8991633" y="4934733"/>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58" name="Google Shape;658;p40"/>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pic>
        <p:nvPicPr>
          <p:cNvPr id="659" name="Google Shape;659;p40"/>
          <p:cNvPicPr preferRelativeResize="0"/>
          <p:nvPr/>
        </p:nvPicPr>
        <p:blipFill rotWithShape="1">
          <a:blip r:embed="rId3">
            <a:alphaModFix/>
          </a:blip>
          <a:srcRect b="0" l="0" r="0" t="0"/>
          <a:stretch/>
        </p:blipFill>
        <p:spPr>
          <a:xfrm>
            <a:off x="203154" y="238088"/>
            <a:ext cx="556939" cy="498414"/>
          </a:xfrm>
          <a:prstGeom prst="rect">
            <a:avLst/>
          </a:prstGeom>
          <a:noFill/>
          <a:ln>
            <a:noFill/>
          </a:ln>
        </p:spPr>
      </p:pic>
      <p:sp>
        <p:nvSpPr>
          <p:cNvPr id="660" name="Google Shape;660;p40"/>
          <p:cNvSpPr txBox="1"/>
          <p:nvPr/>
        </p:nvSpPr>
        <p:spPr>
          <a:xfrm>
            <a:off x="422787" y="942424"/>
            <a:ext cx="11307097" cy="2031285"/>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أُكْمِلُ الْجُمَلَ بِالْمُفْرَدَاتِ الْآتِيةِ: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ٱلروبوتيك</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نُبُوغُ</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مُسْتَشْعِرَاتٍ</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ٱلْهَنْدَسَةُ</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بَرَاءَةُ ٱلِاخْتِرَاعِ </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جِهَازُ ٱلتَّحَكُّمِ - أَصْحَابِ ٱلْهِمَمِ</a:t>
            </a:r>
            <a:endParaRPr b="0" i="0" sz="2800" u="none" cap="none" strike="noStrike">
              <a:solidFill>
                <a:schemeClr val="accent1"/>
              </a:solidFill>
              <a:latin typeface="Calibri"/>
              <a:ea typeface="Calibri"/>
              <a:cs typeface="Calibri"/>
              <a:sym typeface="Calibri"/>
            </a:endParaRPr>
          </a:p>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لنحاول وضع المفردات في مكانها لنحصل على جمل مفيدة تامة المعنى: </a:t>
            </a:r>
            <a:endParaRPr b="1" i="0" sz="2800" u="none" cap="none" strike="noStrike">
              <a:solidFill>
                <a:schemeClr val="dk1"/>
              </a:solidFill>
              <a:latin typeface="Calibri"/>
              <a:ea typeface="Calibri"/>
              <a:cs typeface="Calibri"/>
              <a:sym typeface="Calibri"/>
            </a:endParaRPr>
          </a:p>
        </p:txBody>
      </p:sp>
      <p:graphicFrame>
        <p:nvGraphicFramePr>
          <p:cNvPr id="661" name="Google Shape;661;p40"/>
          <p:cNvGraphicFramePr/>
          <p:nvPr/>
        </p:nvGraphicFramePr>
        <p:xfrm>
          <a:off x="4925294" y="3118277"/>
          <a:ext cx="3000000" cy="3000000"/>
        </p:xfrm>
        <a:graphic>
          <a:graphicData uri="http://schemas.openxmlformats.org/drawingml/2006/table">
            <a:tbl>
              <a:tblPr>
                <a:noFill/>
                <a:tableStyleId>{EA55FDBD-7E5C-41F8-BA10-5CF7E81D01C0}</a:tableStyleId>
              </a:tblPr>
              <a:tblGrid>
                <a:gridCol w="6712925"/>
              </a:tblGrid>
              <a:tr h="741675">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تُعَدُّ </a:t>
                      </a:r>
                      <a:r>
                        <a:rPr b="0" i="0" lang="ar-MA" sz="3200" u="none" cap="none" strike="noStrike">
                          <a:solidFill>
                            <a:schemeClr val="accent1"/>
                          </a:solidFill>
                          <a:latin typeface="Calibri"/>
                          <a:ea typeface="Calibri"/>
                          <a:cs typeface="Calibri"/>
                          <a:sym typeface="Calibri"/>
                        </a:rPr>
                        <a:t>مُ</a:t>
                      </a:r>
                      <a:r>
                        <a:rPr lang="ar-MA" sz="3200" u="none" cap="none" strike="noStrike">
                          <a:solidFill>
                            <a:schemeClr val="accent1"/>
                          </a:solidFill>
                          <a:latin typeface="Calibri"/>
                          <a:ea typeface="Calibri"/>
                          <a:cs typeface="Calibri"/>
                          <a:sym typeface="Calibri"/>
                        </a:rPr>
                        <a:t>سْتَشْعِرَاتٍ</a:t>
                      </a:r>
                      <a:r>
                        <a:rPr b="0" i="0" lang="ar-MA" sz="3000" u="none" cap="none" strike="noStrike">
                          <a:solidFill>
                            <a:srgbClr val="000000"/>
                          </a:solidFill>
                          <a:latin typeface="Calibri"/>
                          <a:ea typeface="Calibri"/>
                          <a:cs typeface="Calibri"/>
                          <a:sym typeface="Calibri"/>
                        </a:rPr>
                        <a:t> عِلْماً مُتَطَوِّراً سَهَّلَ حَيَاةَ ٱلْإِنْسَانِ.</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2"/>
                    </a:solidFill>
                  </a:tcPr>
                </a:tc>
              </a:tr>
            </a:tbl>
          </a:graphicData>
        </a:graphic>
      </p:graphicFrame>
      <p:sp>
        <p:nvSpPr>
          <p:cNvPr id="662" name="Google Shape;662;p40"/>
          <p:cNvSpPr txBox="1"/>
          <p:nvPr/>
        </p:nvSpPr>
        <p:spPr>
          <a:xfrm>
            <a:off x="918653" y="220455"/>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b="0" i="0" sz="1400" u="none" cap="none" strike="noStrike">
              <a:solidFill>
                <a:srgbClr val="000000"/>
              </a:solidFill>
              <a:latin typeface="Arial"/>
              <a:ea typeface="Arial"/>
              <a:cs typeface="Arial"/>
              <a:sym typeface="Arial"/>
            </a:endParaRPr>
          </a:p>
        </p:txBody>
      </p:sp>
      <p:sp>
        <p:nvSpPr>
          <p:cNvPr id="663" name="Google Shape;663;p40"/>
          <p:cNvSpPr/>
          <p:nvPr/>
        </p:nvSpPr>
        <p:spPr>
          <a:xfrm>
            <a:off x="1059873" y="3118278"/>
            <a:ext cx="3730341" cy="74168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الجملة غير مفيدة</a:t>
            </a:r>
            <a:endParaRPr b="1" i="0" sz="3200" u="none" cap="none" strike="noStrike">
              <a:solidFill>
                <a:schemeClr val="dk1"/>
              </a:solidFill>
              <a:latin typeface="Calibri"/>
              <a:ea typeface="Calibri"/>
              <a:cs typeface="Calibri"/>
              <a:sym typeface="Calibri"/>
            </a:endParaRPr>
          </a:p>
        </p:txBody>
      </p:sp>
      <p:graphicFrame>
        <p:nvGraphicFramePr>
          <p:cNvPr id="664" name="Google Shape;664;p40"/>
          <p:cNvGraphicFramePr/>
          <p:nvPr/>
        </p:nvGraphicFramePr>
        <p:xfrm>
          <a:off x="4925294" y="4023931"/>
          <a:ext cx="3000000" cy="3000000"/>
        </p:xfrm>
        <a:graphic>
          <a:graphicData uri="http://schemas.openxmlformats.org/drawingml/2006/table">
            <a:tbl>
              <a:tblPr>
                <a:noFill/>
                <a:tableStyleId>{EA55FDBD-7E5C-41F8-BA10-5CF7E81D01C0}</a:tableStyleId>
              </a:tblPr>
              <a:tblGrid>
                <a:gridCol w="6712925"/>
              </a:tblGrid>
              <a:tr h="741675">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تُعَدُّ </a:t>
                      </a:r>
                      <a:r>
                        <a:rPr b="1" lang="ar-MA" sz="3200" u="none" cap="none" strike="noStrike">
                          <a:solidFill>
                            <a:srgbClr val="FF0000"/>
                          </a:solidFill>
                          <a:latin typeface="Calibri"/>
                          <a:ea typeface="Calibri"/>
                          <a:cs typeface="Calibri"/>
                          <a:sym typeface="Calibri"/>
                        </a:rPr>
                        <a:t>ٱلْهَنْدَسَةُ</a:t>
                      </a:r>
                      <a:r>
                        <a:rPr b="0" i="0" lang="ar-MA" sz="3000" u="none" cap="none" strike="noStrike">
                          <a:solidFill>
                            <a:srgbClr val="000000"/>
                          </a:solidFill>
                          <a:latin typeface="Calibri"/>
                          <a:ea typeface="Calibri"/>
                          <a:cs typeface="Calibri"/>
                          <a:sym typeface="Calibri"/>
                        </a:rPr>
                        <a:t> عِلْماً مُتَطَوِّراً سَهَّلَ حَيَاةَ ٱلْإِنْسَانِ.</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2"/>
                    </a:solidFill>
                  </a:tcPr>
                </a:tc>
              </a:tr>
            </a:tbl>
          </a:graphicData>
        </a:graphic>
      </p:graphicFrame>
      <p:sp>
        <p:nvSpPr>
          <p:cNvPr id="665" name="Google Shape;665;p40"/>
          <p:cNvSpPr/>
          <p:nvPr/>
        </p:nvSpPr>
        <p:spPr>
          <a:xfrm>
            <a:off x="1059873" y="4023932"/>
            <a:ext cx="3730342" cy="741680"/>
          </a:xfrm>
          <a:prstGeom prst="rect">
            <a:avLst/>
          </a:prstGeom>
          <a:solidFill>
            <a:schemeClr val="accent2"/>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الجملة مفيدة تامة المعنى</a:t>
            </a:r>
            <a:endParaRPr b="1" i="0" sz="3200" u="none" cap="none" strike="noStrike">
              <a:solidFill>
                <a:schemeClr val="dk1"/>
              </a:solidFill>
              <a:latin typeface="Calibri"/>
              <a:ea typeface="Calibri"/>
              <a:cs typeface="Calibri"/>
              <a:sym typeface="Calibri"/>
            </a:endParaRPr>
          </a:p>
        </p:txBody>
      </p:sp>
      <p:graphicFrame>
        <p:nvGraphicFramePr>
          <p:cNvPr id="666" name="Google Shape;666;p40"/>
          <p:cNvGraphicFramePr/>
          <p:nvPr/>
        </p:nvGraphicFramePr>
        <p:xfrm>
          <a:off x="4925294" y="4934733"/>
          <a:ext cx="3000000" cy="3000000"/>
        </p:xfrm>
        <a:graphic>
          <a:graphicData uri="http://schemas.openxmlformats.org/drawingml/2006/table">
            <a:tbl>
              <a:tblPr>
                <a:noFill/>
                <a:tableStyleId>{EA55FDBD-7E5C-41F8-BA10-5CF7E81D01C0}</a:tableStyleId>
              </a:tblPr>
              <a:tblGrid>
                <a:gridCol w="6712925"/>
              </a:tblGrid>
              <a:tr h="741675">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تُعَدُّ </a:t>
                      </a:r>
                      <a:r>
                        <a:rPr b="0" i="0" lang="ar-MA" sz="2800" u="none" cap="none" strike="noStrike">
                          <a:solidFill>
                            <a:srgbClr val="4472C4"/>
                          </a:solidFill>
                          <a:latin typeface="Calibri"/>
                          <a:ea typeface="Calibri"/>
                          <a:cs typeface="Calibri"/>
                          <a:sym typeface="Calibri"/>
                        </a:rPr>
                        <a:t>بَرَاءَةُ ٱلِاخْتِرَاعِ</a:t>
                      </a:r>
                      <a:r>
                        <a:rPr b="0" i="0" lang="ar-MA" sz="3000" u="none" cap="none" strike="noStrike">
                          <a:solidFill>
                            <a:srgbClr val="000000"/>
                          </a:solidFill>
                          <a:latin typeface="Calibri"/>
                          <a:ea typeface="Calibri"/>
                          <a:cs typeface="Calibri"/>
                          <a:sym typeface="Calibri"/>
                        </a:rPr>
                        <a:t> عِلْماً مُتَطَوِّراً سَهَّلَ حَيَاةَ ٱلْإِنْسَانِ.</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2"/>
                    </a:solidFill>
                  </a:tcPr>
                </a:tc>
              </a:tr>
            </a:tbl>
          </a:graphicData>
        </a:graphic>
      </p:graphicFrame>
      <p:sp>
        <p:nvSpPr>
          <p:cNvPr id="667" name="Google Shape;667;p40"/>
          <p:cNvSpPr/>
          <p:nvPr/>
        </p:nvSpPr>
        <p:spPr>
          <a:xfrm>
            <a:off x="1059873" y="4934734"/>
            <a:ext cx="3730342" cy="74168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الجملة غير مفيدة</a:t>
            </a:r>
            <a:endParaRPr b="1" i="0" sz="3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0"/>
                                        </p:tgtEl>
                                        <p:attrNameLst>
                                          <p:attrName>style.visibility</p:attrName>
                                        </p:attrNameLst>
                                      </p:cBhvr>
                                      <p:to>
                                        <p:strVal val="visible"/>
                                      </p:to>
                                    </p:set>
                                    <p:animEffect filter="fade" transition="in">
                                      <p:cBhvr>
                                        <p:cTn dur="1000"/>
                                        <p:tgtEl>
                                          <p:spTgt spid="6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60"/>
          <p:cNvSpPr txBox="1"/>
          <p:nvPr>
            <p:ph idx="4294967295" type="body"/>
          </p:nvPr>
        </p:nvSpPr>
        <p:spPr>
          <a:xfrm>
            <a:off x="1235772" y="469141"/>
            <a:ext cx="10250160" cy="321521"/>
          </a:xfrm>
          <a:prstGeom prst="rect">
            <a:avLst/>
          </a:prstGeom>
          <a:noFill/>
          <a:ln>
            <a:noFill/>
          </a:ln>
        </p:spPr>
        <p:txBody>
          <a:bodyPr anchorCtr="0" anchor="t" bIns="45700" lIns="91425" spcFirstLastPara="1" rIns="91425" wrap="square" tIns="45700">
            <a:normAutofit fontScale="85000" lnSpcReduction="20000"/>
          </a:bodyPr>
          <a:lstStyle/>
          <a:p>
            <a:pPr indent="0" lvl="0" marL="0" rtl="1" algn="r">
              <a:lnSpc>
                <a:spcPct val="90000"/>
              </a:lnSpc>
              <a:spcBef>
                <a:spcPts val="1000"/>
              </a:spcBef>
              <a:spcAft>
                <a:spcPts val="0"/>
              </a:spcAft>
              <a:buSzPct val="299465"/>
              <a:buNone/>
            </a:pPr>
            <a:r>
              <a:rPr lang="ar-MA" sz="1100">
                <a:latin typeface="Calibri"/>
                <a:ea typeface="Calibri"/>
                <a:cs typeface="Calibri"/>
                <a:sym typeface="Calibri"/>
              </a:rPr>
              <a:t>ينجز المدرس، على السبورة،  المثال الأول أمام أنظار التلاميذ  للتذكير بالاستراتيجية، و يطلب منهم إكمال باقي الجمل بمفردات مناسبة مع التصريح بسيرورة الإنجاز  و منطق الاستدلال. بعد الانتهاء ينقل التلاميذ الجمل مصححة على  دفاترهم.</a:t>
            </a:r>
            <a:endParaRPr/>
          </a:p>
        </p:txBody>
      </p:sp>
      <p:sp>
        <p:nvSpPr>
          <p:cNvPr id="673" name="Google Shape;673;p60"/>
          <p:cNvSpPr/>
          <p:nvPr/>
        </p:nvSpPr>
        <p:spPr>
          <a:xfrm>
            <a:off x="1762145" y="2662978"/>
            <a:ext cx="2219739" cy="455299"/>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74" name="Google Shape;674;p60"/>
          <p:cNvSpPr/>
          <p:nvPr/>
        </p:nvSpPr>
        <p:spPr>
          <a:xfrm>
            <a:off x="8991633" y="4934733"/>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75" name="Google Shape;675;p60"/>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pic>
        <p:nvPicPr>
          <p:cNvPr id="676" name="Google Shape;676;p60"/>
          <p:cNvPicPr preferRelativeResize="0"/>
          <p:nvPr/>
        </p:nvPicPr>
        <p:blipFill rotWithShape="1">
          <a:blip r:embed="rId3">
            <a:alphaModFix/>
          </a:blip>
          <a:srcRect b="0" l="0" r="0" t="0"/>
          <a:stretch/>
        </p:blipFill>
        <p:spPr>
          <a:xfrm>
            <a:off x="203154" y="238088"/>
            <a:ext cx="556939" cy="498414"/>
          </a:xfrm>
          <a:prstGeom prst="rect">
            <a:avLst/>
          </a:prstGeom>
          <a:noFill/>
          <a:ln>
            <a:noFill/>
          </a:ln>
        </p:spPr>
      </p:pic>
      <p:sp>
        <p:nvSpPr>
          <p:cNvPr id="677" name="Google Shape;677;p60"/>
          <p:cNvSpPr txBox="1"/>
          <p:nvPr/>
        </p:nvSpPr>
        <p:spPr>
          <a:xfrm>
            <a:off x="422787" y="942424"/>
            <a:ext cx="11307097"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أُكْمِلُ الْجُمَلَ بِالْمُفْرَدَاتِ الْآتِيةِ: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ٱلروبوتيك</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نُبُوغُ</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مُسْتَشْعِرَاتٍ</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ٱلْهَنْدَسَةُ</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بَرَاءَةُ ٱلِاخْتِرَاعِ </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جِهَازُ ٱلتَّحَكُّمِ - أَصْحَابِ ٱلْهِمَمِ</a:t>
            </a:r>
            <a:endParaRPr b="1" i="0" sz="2800" u="none" cap="none" strike="noStrike">
              <a:solidFill>
                <a:srgbClr val="FF0000"/>
              </a:solidFill>
              <a:latin typeface="Calibri"/>
              <a:ea typeface="Calibri"/>
              <a:cs typeface="Calibri"/>
              <a:sym typeface="Calibri"/>
            </a:endParaRPr>
          </a:p>
        </p:txBody>
      </p:sp>
      <p:sp>
        <p:nvSpPr>
          <p:cNvPr id="678" name="Google Shape;678;p60"/>
          <p:cNvSpPr txBox="1"/>
          <p:nvPr/>
        </p:nvSpPr>
        <p:spPr>
          <a:xfrm>
            <a:off x="918653" y="220455"/>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b="0" i="0" sz="1400" u="none" cap="none" strike="noStrike">
              <a:solidFill>
                <a:srgbClr val="000000"/>
              </a:solidFill>
              <a:latin typeface="Arial"/>
              <a:ea typeface="Arial"/>
              <a:cs typeface="Arial"/>
              <a:sym typeface="Arial"/>
            </a:endParaRPr>
          </a:p>
        </p:txBody>
      </p:sp>
      <p:graphicFrame>
        <p:nvGraphicFramePr>
          <p:cNvPr id="679" name="Google Shape;679;p60"/>
          <p:cNvGraphicFramePr/>
          <p:nvPr/>
        </p:nvGraphicFramePr>
        <p:xfrm>
          <a:off x="561109" y="2813472"/>
          <a:ext cx="3000000" cy="3000000"/>
        </p:xfrm>
        <a:graphic>
          <a:graphicData uri="http://schemas.openxmlformats.org/drawingml/2006/table">
            <a:tbl>
              <a:tblPr>
                <a:noFill/>
                <a:tableStyleId>{EA55FDBD-7E5C-41F8-BA10-5CF7E81D01C0}</a:tableStyleId>
              </a:tblPr>
              <a:tblGrid>
                <a:gridCol w="10692650"/>
              </a:tblGrid>
              <a:tr h="741675">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تُعَدُّ </a:t>
                      </a:r>
                      <a:r>
                        <a:rPr b="1" i="0" lang="ar-MA" sz="3000" u="none" cap="none" strike="noStrike">
                          <a:solidFill>
                            <a:srgbClr val="FF0000"/>
                          </a:solidFill>
                          <a:latin typeface="Calibri"/>
                          <a:ea typeface="Calibri"/>
                          <a:cs typeface="Calibri"/>
                          <a:sym typeface="Calibri"/>
                        </a:rPr>
                        <a:t>ٱلْهَنْدَسَةُ</a:t>
                      </a:r>
                      <a:r>
                        <a:rPr b="0" i="0" lang="ar-MA" sz="3000" u="none" cap="none" strike="noStrike">
                          <a:solidFill>
                            <a:srgbClr val="000000"/>
                          </a:solidFill>
                          <a:latin typeface="Calibri"/>
                          <a:ea typeface="Calibri"/>
                          <a:cs typeface="Calibri"/>
                          <a:sym typeface="Calibri"/>
                        </a:rPr>
                        <a:t> عِلْماً مُتَطَوِّراً سَهَّلَ حَيَاةَ ٱلْإِنْسَانِ.</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2"/>
                    </a:solidFill>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7"/>
                                        </p:tgtEl>
                                        <p:attrNameLst>
                                          <p:attrName>style.visibility</p:attrName>
                                        </p:attrNameLst>
                                      </p:cBhvr>
                                      <p:to>
                                        <p:strVal val="visible"/>
                                      </p:to>
                                    </p:set>
                                    <p:animEffect filter="fade" transition="in">
                                      <p:cBhvr>
                                        <p:cTn dur="1000"/>
                                        <p:tgtEl>
                                          <p:spTgt spid="6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35"/>
          <p:cNvSpPr txBox="1"/>
          <p:nvPr>
            <p:ph idx="1" type="body"/>
          </p:nvPr>
        </p:nvSpPr>
        <p:spPr>
          <a:xfrm>
            <a:off x="7950201" y="5236960"/>
            <a:ext cx="2335332" cy="503301"/>
          </a:xfrm>
          <a:prstGeom prst="rect">
            <a:avLst/>
          </a:prstGeom>
          <a:noFill/>
          <a:ln>
            <a:noFill/>
          </a:ln>
        </p:spPr>
        <p:txBody>
          <a:bodyPr anchorCtr="0" anchor="ctr"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08108"/>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pic>
        <p:nvPicPr>
          <p:cNvPr descr="Image générée" id="689" name="Google Shape;689;p17"/>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690" name="Google Shape;690;p1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graphicFrame>
        <p:nvGraphicFramePr>
          <p:cNvPr id="691" name="Google Shape;691;p17"/>
          <p:cNvGraphicFramePr/>
          <p:nvPr/>
        </p:nvGraphicFramePr>
        <p:xfrm>
          <a:off x="301336" y="2813472"/>
          <a:ext cx="3000000" cy="3000000"/>
        </p:xfrm>
        <a:graphic>
          <a:graphicData uri="http://schemas.openxmlformats.org/drawingml/2006/table">
            <a:tbl>
              <a:tblPr>
                <a:noFill/>
                <a:tableStyleId>{EA55FDBD-7E5C-41F8-BA10-5CF7E81D01C0}</a:tableStyleId>
              </a:tblPr>
              <a:tblGrid>
                <a:gridCol w="11428550"/>
              </a:tblGrid>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تُمْنَحُ </a:t>
                      </a:r>
                      <a:r>
                        <a:rPr b="0" i="0" lang="ar-MA" sz="3000" u="none" cap="none" strike="noStrike">
                          <a:solidFill>
                            <a:schemeClr val="accent1"/>
                          </a:solidFill>
                          <a:latin typeface="Calibri"/>
                          <a:ea typeface="Calibri"/>
                          <a:cs typeface="Calibri"/>
                          <a:sym typeface="Calibri"/>
                        </a:rPr>
                        <a:t>..............................</a:t>
                      </a:r>
                      <a:r>
                        <a:rPr b="0" i="0" lang="ar-MA" sz="3000" u="none" cap="none" strike="noStrike">
                          <a:solidFill>
                            <a:srgbClr val="000000"/>
                          </a:solidFill>
                          <a:latin typeface="Calibri"/>
                          <a:ea typeface="Calibri"/>
                          <a:cs typeface="Calibri"/>
                          <a:sym typeface="Calibri"/>
                        </a:rPr>
                        <a:t> لِتَشْجِيعِ ٱلْإِبْدَاعِ وٱلِاخْتِرَاعِ.</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4"/>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200" u="none" cap="none" strike="noStrike">
                          <a:solidFill>
                            <a:srgbClr val="000000"/>
                          </a:solidFill>
                          <a:latin typeface="Calibri"/>
                          <a:ea typeface="Calibri"/>
                          <a:cs typeface="Calibri"/>
                          <a:sym typeface="Calibri"/>
                        </a:rPr>
                        <a:t>يُسْتَعْمَلُ </a:t>
                      </a:r>
                      <a:r>
                        <a:rPr b="0" i="0" lang="ar-MA" sz="3200" u="none" cap="none" strike="noStrike">
                          <a:solidFill>
                            <a:schemeClr val="accent1"/>
                          </a:solidFill>
                          <a:latin typeface="Calibri"/>
                          <a:ea typeface="Calibri"/>
                          <a:cs typeface="Calibri"/>
                          <a:sym typeface="Calibri"/>
                        </a:rPr>
                        <a:t>......................</a:t>
                      </a:r>
                      <a:r>
                        <a:rPr b="0" i="0" lang="ar-MA" sz="3200" u="none" cap="none" strike="noStrike">
                          <a:solidFill>
                            <a:srgbClr val="000000"/>
                          </a:solidFill>
                          <a:latin typeface="Calibri"/>
                          <a:ea typeface="Calibri"/>
                          <a:cs typeface="Calibri"/>
                          <a:sym typeface="Calibri"/>
                        </a:rPr>
                        <a:t>مَعَ أَجْهِزَةٍ عَدِيدَةٍ مِنْهَا ٱلمُكَيفاتُ وٱلسَّيَّارَاتُ وٱلْمَسَالِيطُ...</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4"/>
                    </a:solidFill>
                  </a:tcPr>
                </a:tc>
              </a:tr>
            </a:tbl>
          </a:graphicData>
        </a:graphic>
      </p:graphicFrame>
      <p:sp>
        <p:nvSpPr>
          <p:cNvPr id="692" name="Google Shape;692;p17"/>
          <p:cNvSpPr txBox="1"/>
          <p:nvPr/>
        </p:nvSpPr>
        <p:spPr>
          <a:xfrm>
            <a:off x="799569" y="110718"/>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b="0" i="0" sz="1400" u="none" cap="none" strike="noStrike">
              <a:solidFill>
                <a:srgbClr val="000000"/>
              </a:solidFill>
              <a:latin typeface="Arial"/>
              <a:ea typeface="Arial"/>
              <a:cs typeface="Arial"/>
              <a:sym typeface="Arial"/>
            </a:endParaRPr>
          </a:p>
        </p:txBody>
      </p:sp>
      <p:sp>
        <p:nvSpPr>
          <p:cNvPr id="693" name="Google Shape;693;p17"/>
          <p:cNvSpPr txBox="1"/>
          <p:nvPr/>
        </p:nvSpPr>
        <p:spPr>
          <a:xfrm>
            <a:off x="509155" y="496148"/>
            <a:ext cx="10857693"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يطلب المدرس من المتعلمين جماعيا ملء الفراغ بكلمات مناسبة وتوظيفها في جمل  مع التصريح بسيرورة الإنجاز  و منطق الاستدلال. بعد الانتهاء ينقل التلاميذ الجمل مصححة على  دفاترهم.</a:t>
            </a:r>
            <a:endParaRPr b="0" i="0" sz="1400" u="none" cap="none" strike="noStrike">
              <a:solidFill>
                <a:srgbClr val="000000"/>
              </a:solidFill>
              <a:latin typeface="Arial"/>
              <a:ea typeface="Arial"/>
              <a:cs typeface="Arial"/>
              <a:sym typeface="Arial"/>
            </a:endParaRPr>
          </a:p>
        </p:txBody>
      </p:sp>
      <p:pic>
        <p:nvPicPr>
          <p:cNvPr id="694" name="Google Shape;694;p17"/>
          <p:cNvPicPr preferRelativeResize="0"/>
          <p:nvPr/>
        </p:nvPicPr>
        <p:blipFill rotWithShape="1">
          <a:blip r:embed="rId4">
            <a:alphaModFix/>
          </a:blip>
          <a:srcRect b="0" l="0" r="0" t="0"/>
          <a:stretch/>
        </p:blipFill>
        <p:spPr>
          <a:xfrm>
            <a:off x="-2894" y="31618"/>
            <a:ext cx="730250" cy="730250"/>
          </a:xfrm>
          <a:prstGeom prst="rect">
            <a:avLst/>
          </a:prstGeom>
          <a:noFill/>
          <a:ln>
            <a:noFill/>
          </a:ln>
        </p:spPr>
      </p:pic>
      <p:sp>
        <p:nvSpPr>
          <p:cNvPr id="695" name="Google Shape;695;p17"/>
          <p:cNvSpPr txBox="1"/>
          <p:nvPr/>
        </p:nvSpPr>
        <p:spPr>
          <a:xfrm>
            <a:off x="422787" y="942424"/>
            <a:ext cx="11307097" cy="1384954"/>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أُكْمِلُ الْجُمَلَ بِالْمُفْرَدَاتِ الْآتِيةِ: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ٱلروبوتيك</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نُبُوغُ</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مُسْتَشْعِرَاتٍ</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ٱلْهَنْدَسَةُ</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بَرَاءَةُ ٱلِاخْتِرَاعِ </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جِهَازُ ٱلتَّحَكُّمِ - أَصْحَابِ ٱلْهِمَمِ</a:t>
            </a:r>
            <a:endParaRPr b="1" i="0" sz="2800" u="none" cap="none" strike="noStrike">
              <a:solidFill>
                <a:srgbClr val="FF000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5"/>
                                        </p:tgtEl>
                                        <p:attrNameLst>
                                          <p:attrName>style.visibility</p:attrName>
                                        </p:attrNameLst>
                                      </p:cBhvr>
                                      <p:to>
                                        <p:strVal val="visible"/>
                                      </p:to>
                                    </p:set>
                                    <p:animEffect filter="fade" transition="in">
                                      <p:cBhvr>
                                        <p:cTn dur="1000"/>
                                        <p:tgtEl>
                                          <p:spTgt spid="6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pic>
        <p:nvPicPr>
          <p:cNvPr descr="Image générée" id="700" name="Google Shape;700;p20"/>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701" name="Google Shape;701;p2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graphicFrame>
        <p:nvGraphicFramePr>
          <p:cNvPr id="702" name="Google Shape;702;p20"/>
          <p:cNvGraphicFramePr/>
          <p:nvPr/>
        </p:nvGraphicFramePr>
        <p:xfrm>
          <a:off x="561108" y="2813472"/>
          <a:ext cx="3000000" cy="3000000"/>
        </p:xfrm>
        <a:graphic>
          <a:graphicData uri="http://schemas.openxmlformats.org/drawingml/2006/table">
            <a:tbl>
              <a:tblPr>
                <a:noFill/>
                <a:tableStyleId>{EA55FDBD-7E5C-41F8-BA10-5CF7E81D01C0}</a:tableStyleId>
              </a:tblPr>
              <a:tblGrid>
                <a:gridCol w="11307100"/>
              </a:tblGrid>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تُمْنَحُ </a:t>
                      </a:r>
                      <a:r>
                        <a:rPr b="0" i="0" lang="ar-MA" sz="3000" u="none" cap="none" strike="noStrike">
                          <a:solidFill>
                            <a:schemeClr val="accent1"/>
                          </a:solidFill>
                          <a:latin typeface="Calibri"/>
                          <a:ea typeface="Calibri"/>
                          <a:cs typeface="Calibri"/>
                          <a:sym typeface="Calibri"/>
                        </a:rPr>
                        <a:t>بَرَاءَةُ ٱلِاخْتِرَاعِ </a:t>
                      </a:r>
                      <a:r>
                        <a:rPr b="0" i="0" lang="ar-MA" sz="3000" u="none" cap="none" strike="noStrike">
                          <a:solidFill>
                            <a:srgbClr val="000000"/>
                          </a:solidFill>
                          <a:latin typeface="Calibri"/>
                          <a:ea typeface="Calibri"/>
                          <a:cs typeface="Calibri"/>
                          <a:sym typeface="Calibri"/>
                        </a:rPr>
                        <a:t>لِتَشْجِيعِ ٱلْإِبْدَاعِ وٱلِاخْتِرَاعِ.</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4"/>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200" u="none" cap="none" strike="noStrike">
                          <a:solidFill>
                            <a:srgbClr val="000000"/>
                          </a:solidFill>
                          <a:latin typeface="Calibri"/>
                          <a:ea typeface="Calibri"/>
                          <a:cs typeface="Calibri"/>
                          <a:sym typeface="Calibri"/>
                        </a:rPr>
                        <a:t>يُسْتَعْمَلُ </a:t>
                      </a:r>
                      <a:r>
                        <a:rPr b="0" i="0" lang="ar-MA" sz="3200" u="none" cap="none" strike="noStrike">
                          <a:solidFill>
                            <a:schemeClr val="accent1"/>
                          </a:solidFill>
                          <a:latin typeface="Calibri"/>
                          <a:ea typeface="Calibri"/>
                          <a:cs typeface="Calibri"/>
                          <a:sym typeface="Calibri"/>
                        </a:rPr>
                        <a:t>جِهَازُ ٱلتَّحَكُّمِ </a:t>
                      </a:r>
                      <a:r>
                        <a:rPr b="0" i="0" lang="ar-MA" sz="3200" u="none" cap="none" strike="noStrike">
                          <a:solidFill>
                            <a:srgbClr val="000000"/>
                          </a:solidFill>
                          <a:latin typeface="Calibri"/>
                          <a:ea typeface="Calibri"/>
                          <a:cs typeface="Calibri"/>
                          <a:sym typeface="Calibri"/>
                        </a:rPr>
                        <a:t>مَعَ أَجْهِزَةٍ عَدِيدَةٍ مِنْهَا ٱلمُكَيفاتُ وٱلسَّيَّارَاتُ وٱلْمَسَالِيطُ...</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4"/>
                    </a:solidFill>
                  </a:tcPr>
                </a:tc>
              </a:tr>
            </a:tbl>
          </a:graphicData>
        </a:graphic>
      </p:graphicFrame>
      <p:sp>
        <p:nvSpPr>
          <p:cNvPr id="703" name="Google Shape;703;p20"/>
          <p:cNvSpPr txBox="1"/>
          <p:nvPr/>
        </p:nvSpPr>
        <p:spPr>
          <a:xfrm>
            <a:off x="799569" y="110718"/>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b="0" i="0" sz="1400" u="none" cap="none" strike="noStrike">
              <a:solidFill>
                <a:srgbClr val="000000"/>
              </a:solidFill>
              <a:latin typeface="Arial"/>
              <a:ea typeface="Arial"/>
              <a:cs typeface="Arial"/>
              <a:sym typeface="Arial"/>
            </a:endParaRPr>
          </a:p>
        </p:txBody>
      </p:sp>
      <p:pic>
        <p:nvPicPr>
          <p:cNvPr descr="Lever la main - Icônes mains et gestes gratuites" id="704" name="Google Shape;704;p20"/>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sp>
        <p:nvSpPr>
          <p:cNvPr id="705" name="Google Shape;705;p20"/>
          <p:cNvSpPr txBox="1"/>
          <p:nvPr/>
        </p:nvSpPr>
        <p:spPr>
          <a:xfrm>
            <a:off x="422787" y="942424"/>
            <a:ext cx="11307097"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أُكْمِلُ الْجُمَلَ بِالْمُفْرَدَاتِ الْآتِيةِ: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ٱلروبوتيك</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نُبُوغُ</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مُسْتَشْعِرَاتٍ</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ٱلْهَنْدَسَةُ</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بَرَاءَةُ ٱلِاخْتِرَاعِ </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جِهَازُ ٱلتَّحَكُّمِ - أَصْحَابِ ٱلْهِمَمِ</a:t>
            </a:r>
            <a:endParaRPr b="1" i="0" sz="2800" u="none" cap="none" strike="noStrike">
              <a:solidFill>
                <a:srgbClr val="FF0000"/>
              </a:solidFill>
              <a:latin typeface="Calibri"/>
              <a:ea typeface="Calibri"/>
              <a:cs typeface="Calibri"/>
              <a:sym typeface="Calibri"/>
            </a:endParaRPr>
          </a:p>
        </p:txBody>
      </p:sp>
      <p:sp>
        <p:nvSpPr>
          <p:cNvPr id="706" name="Google Shape;706;p20"/>
          <p:cNvSpPr txBox="1"/>
          <p:nvPr/>
        </p:nvSpPr>
        <p:spPr>
          <a:xfrm>
            <a:off x="509155" y="496148"/>
            <a:ext cx="10857693"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يطلب المدرس من المتعلمين جماعيا ملء الفراغ بكلمات مناسبة وتوظيفها في جمل  مع التصريح بسيرورة الإنجاز  و منطق الاستدلال. بعد الانتهاء ينقل التلاميذ الجمل مصححة على  دفاترهم.</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5"/>
                                        </p:tgtEl>
                                        <p:attrNameLst>
                                          <p:attrName>style.visibility</p:attrName>
                                        </p:attrNameLst>
                                      </p:cBhvr>
                                      <p:to>
                                        <p:strVal val="visible"/>
                                      </p:to>
                                    </p:set>
                                    <p:animEffect filter="fade" transition="in">
                                      <p:cBhvr>
                                        <p:cTn dur="1000"/>
                                        <p:tgtEl>
                                          <p:spTgt spid="7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15"/>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08108"/>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p61"/>
          <p:cNvSpPr txBox="1"/>
          <p:nvPr/>
        </p:nvSpPr>
        <p:spPr>
          <a:xfrm>
            <a:off x="422787" y="942424"/>
            <a:ext cx="11307000" cy="1385100"/>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أُكْمِلُ الْجُمَلَ بِالْمُفْرَدَاتِ الْآتِيةِ: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ٱلروبوتيك</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نُبُوغُ</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مُسْتَشْعِرَاتٍ</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ٱلْهَنْدَسَةُ</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بَرَاءَةُ ٱلِاخْتِرَاعِ </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جِهَازُ ٱلتَّحَكُّمِ - أَصْحَابِ ٱلْهِمَمِ</a:t>
            </a:r>
            <a:endParaRPr b="1" i="0" sz="2800" u="none" cap="none" strike="noStrike">
              <a:solidFill>
                <a:srgbClr val="FF0000"/>
              </a:solidFill>
              <a:latin typeface="Calibri"/>
              <a:ea typeface="Calibri"/>
              <a:cs typeface="Calibri"/>
              <a:sym typeface="Calibri"/>
            </a:endParaRPr>
          </a:p>
        </p:txBody>
      </p:sp>
      <p:graphicFrame>
        <p:nvGraphicFramePr>
          <p:cNvPr id="717" name="Google Shape;717;p61"/>
          <p:cNvGraphicFramePr/>
          <p:nvPr/>
        </p:nvGraphicFramePr>
        <p:xfrm>
          <a:off x="561109" y="2813472"/>
          <a:ext cx="3000000" cy="3000000"/>
        </p:xfrm>
        <a:graphic>
          <a:graphicData uri="http://schemas.openxmlformats.org/drawingml/2006/table">
            <a:tbl>
              <a:tblPr>
                <a:noFill/>
                <a:tableStyleId>{EA55FDBD-7E5C-41F8-BA10-5CF7E81D01C0}</a:tableStyleId>
              </a:tblPr>
              <a:tblGrid>
                <a:gridCol w="10692650"/>
              </a:tblGrid>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lang="ar-MA" sz="2800" u="none" cap="none" strike="noStrike">
                          <a:latin typeface="Calibri"/>
                          <a:ea typeface="Calibri"/>
                          <a:cs typeface="Calibri"/>
                          <a:sym typeface="Calibri"/>
                        </a:rPr>
                        <a:t>تُجَهَّزُ أَبْوَابُ ٱلْمَتَاجِرِ ٱلْكُبْرَى بِ </a:t>
                      </a:r>
                      <a:r>
                        <a:rPr lang="ar-MA" sz="2800" u="none" cap="none" strike="noStrike">
                          <a:solidFill>
                            <a:schemeClr val="accent1"/>
                          </a:solidFill>
                          <a:latin typeface="Calibri"/>
                          <a:ea typeface="Calibri"/>
                          <a:cs typeface="Calibri"/>
                          <a:sym typeface="Calibri"/>
                        </a:rPr>
                        <a:t>..........................</a:t>
                      </a:r>
                      <a:r>
                        <a:rPr lang="ar-MA" sz="2800" u="none" cap="none" strike="noStrike">
                          <a:latin typeface="Calibri"/>
                          <a:ea typeface="Calibri"/>
                          <a:cs typeface="Calibri"/>
                          <a:sym typeface="Calibri"/>
                        </a:rPr>
                        <a:t> تَجْعَلُهَا سَرِيعَةَ ٱلِاسْتِجَابَةِ.</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FBFBF"/>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lang="ar-MA" sz="2800" u="none" cap="none" strike="noStrike">
                          <a:latin typeface="Calibri"/>
                          <a:ea typeface="Calibri"/>
                          <a:cs typeface="Calibri"/>
                          <a:sym typeface="Calibri"/>
                        </a:rPr>
                        <a:t>يَضْمَنُ ٱلْقَانُونُ ٱلدَّوْلِيُّ حُقُوقاً لِ</a:t>
                      </a:r>
                      <a:r>
                        <a:rPr lang="ar-MA" sz="2800" u="none" cap="none" strike="noStrike">
                          <a:solidFill>
                            <a:schemeClr val="accent1"/>
                          </a:solidFill>
                          <a:latin typeface="Calibri"/>
                          <a:ea typeface="Calibri"/>
                          <a:cs typeface="Calibri"/>
                          <a:sym typeface="Calibri"/>
                        </a:rPr>
                        <a:t>.................................</a:t>
                      </a:r>
                      <a:r>
                        <a:rPr lang="ar-MA" sz="2800" u="none" cap="none" strike="noStrike">
                          <a:latin typeface="Calibri"/>
                          <a:ea typeface="Calibri"/>
                          <a:cs typeface="Calibri"/>
                          <a:sym typeface="Calibri"/>
                        </a:rPr>
                        <a:t>.</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FBFBF"/>
                    </a:solidFill>
                  </a:tcPr>
                </a:tc>
              </a:tr>
            </a:tbl>
          </a:graphicData>
        </a:graphic>
      </p:graphicFrame>
      <p:sp>
        <p:nvSpPr>
          <p:cNvPr id="718" name="Google Shape;718;p61"/>
          <p:cNvSpPr txBox="1"/>
          <p:nvPr/>
        </p:nvSpPr>
        <p:spPr>
          <a:xfrm>
            <a:off x="667153" y="723777"/>
            <a:ext cx="10857693"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يطلب المدرس من المتعلمين ثنائيا ملء الفراغ بكلمات مناسبة وتوظيفها في جمل  مع التصريح بسيرورة الإنجاز  و منطق الاستدلال. بعد الانتهاء ينقل التلاميذ الجمل مصححة على  دفاترهم.</a:t>
            </a:r>
            <a:endParaRPr b="0" i="0" sz="1400" u="none" cap="none" strike="noStrike">
              <a:solidFill>
                <a:srgbClr val="000000"/>
              </a:solidFill>
              <a:latin typeface="Arial"/>
              <a:ea typeface="Arial"/>
              <a:cs typeface="Arial"/>
              <a:sym typeface="Arial"/>
            </a:endParaRPr>
          </a:p>
        </p:txBody>
      </p:sp>
      <p:sp>
        <p:nvSpPr>
          <p:cNvPr id="719" name="Google Shape;719;p61"/>
          <p:cNvSpPr txBox="1"/>
          <p:nvPr/>
        </p:nvSpPr>
        <p:spPr>
          <a:xfrm>
            <a:off x="792695" y="337007"/>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6"/>
                                        </p:tgtEl>
                                        <p:attrNameLst>
                                          <p:attrName>style.visibility</p:attrName>
                                        </p:attrNameLst>
                                      </p:cBhvr>
                                      <p:to>
                                        <p:strVal val="visible"/>
                                      </p:to>
                                    </p:set>
                                    <p:animEffect filter="fade" transition="in">
                                      <p:cBhvr>
                                        <p:cTn dur="1000"/>
                                        <p:tgtEl>
                                          <p:spTgt spid="7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62"/>
          <p:cNvSpPr txBox="1"/>
          <p:nvPr/>
        </p:nvSpPr>
        <p:spPr>
          <a:xfrm>
            <a:off x="422787" y="942424"/>
            <a:ext cx="11307097"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أُكْمِلُ الْجُمَلَ بِالْمُفْرَدَاتِ الْآتِيةِ: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ٱلروبوتيك</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نُبُوغُ</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مُسْتَشْعِرَاتٍ</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ٱلْهَنْدَسَةُ</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بَرَاءَةُ ٱلِاخْتِرَاعِ </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جِهَازُ ٱلتَّحَكُّمِ - أَصْحَابِ ٱلْهِمَمِ</a:t>
            </a:r>
            <a:endParaRPr b="1" i="0" sz="2800" u="none" cap="none" strike="noStrike">
              <a:solidFill>
                <a:srgbClr val="FF0000"/>
              </a:solidFill>
              <a:latin typeface="Calibri"/>
              <a:ea typeface="Calibri"/>
              <a:cs typeface="Calibri"/>
              <a:sym typeface="Calibri"/>
            </a:endParaRPr>
          </a:p>
        </p:txBody>
      </p:sp>
      <p:sp>
        <p:nvSpPr>
          <p:cNvPr id="725" name="Google Shape;725;p62"/>
          <p:cNvSpPr txBox="1"/>
          <p:nvPr/>
        </p:nvSpPr>
        <p:spPr>
          <a:xfrm>
            <a:off x="667153" y="723777"/>
            <a:ext cx="10857693"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يطلب المدرس من المتعلمين ثنائيا ملء الفراغ بكلمات مناسبة وتوظيفها في جمل  مع التصريح بسيرورة الإنجاز  و منطق الاستدلال. بعد الانتهاء ينقل التلاميذ الجمل مصححة على  دفاترهم.</a:t>
            </a:r>
            <a:endParaRPr b="0" i="0" sz="1400" u="none" cap="none" strike="noStrike">
              <a:solidFill>
                <a:srgbClr val="000000"/>
              </a:solidFill>
              <a:latin typeface="Arial"/>
              <a:ea typeface="Arial"/>
              <a:cs typeface="Arial"/>
              <a:sym typeface="Arial"/>
            </a:endParaRPr>
          </a:p>
        </p:txBody>
      </p:sp>
      <p:sp>
        <p:nvSpPr>
          <p:cNvPr id="726" name="Google Shape;726;p62"/>
          <p:cNvSpPr txBox="1"/>
          <p:nvPr/>
        </p:nvSpPr>
        <p:spPr>
          <a:xfrm>
            <a:off x="792695" y="337007"/>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b="0" i="0" sz="1400" u="none" cap="none" strike="noStrike">
              <a:solidFill>
                <a:srgbClr val="000000"/>
              </a:solidFill>
              <a:latin typeface="Arial"/>
              <a:ea typeface="Arial"/>
              <a:cs typeface="Arial"/>
              <a:sym typeface="Arial"/>
            </a:endParaRPr>
          </a:p>
        </p:txBody>
      </p:sp>
      <p:graphicFrame>
        <p:nvGraphicFramePr>
          <p:cNvPr id="727" name="Google Shape;727;p62"/>
          <p:cNvGraphicFramePr/>
          <p:nvPr/>
        </p:nvGraphicFramePr>
        <p:xfrm>
          <a:off x="561109" y="2813472"/>
          <a:ext cx="3000000" cy="3000000"/>
        </p:xfrm>
        <a:graphic>
          <a:graphicData uri="http://schemas.openxmlformats.org/drawingml/2006/table">
            <a:tbl>
              <a:tblPr>
                <a:noFill/>
                <a:tableStyleId>{EA55FDBD-7E5C-41F8-BA10-5CF7E81D01C0}</a:tableStyleId>
              </a:tblPr>
              <a:tblGrid>
                <a:gridCol w="10692650"/>
              </a:tblGrid>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lang="ar-MA" sz="2800" u="none" cap="none" strike="noStrike">
                          <a:latin typeface="Calibri"/>
                          <a:ea typeface="Calibri"/>
                          <a:cs typeface="Calibri"/>
                          <a:sym typeface="Calibri"/>
                        </a:rPr>
                        <a:t>تُجَهَّزُ أَبْوَابُ ٱلْمَتَاجِرِ ٱلْكُبْرَى بِم</a:t>
                      </a:r>
                      <a:r>
                        <a:rPr lang="ar-MA" sz="2800" u="none" cap="none" strike="noStrike">
                          <a:solidFill>
                            <a:schemeClr val="accent1"/>
                          </a:solidFill>
                          <a:latin typeface="Calibri"/>
                          <a:ea typeface="Calibri"/>
                          <a:cs typeface="Calibri"/>
                          <a:sym typeface="Calibri"/>
                        </a:rPr>
                        <a:t>ُسْتَشْعِرَاتٍ</a:t>
                      </a:r>
                      <a:r>
                        <a:rPr lang="ar-MA" sz="2800" u="none" cap="none" strike="noStrike">
                          <a:latin typeface="Calibri"/>
                          <a:ea typeface="Calibri"/>
                          <a:cs typeface="Calibri"/>
                          <a:sym typeface="Calibri"/>
                        </a:rPr>
                        <a:t> تَجْعَلُهَا سَرِيعَةَ ٱلِاسْتِجَابَةِ.</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FBFBF"/>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lang="ar-MA" sz="2800" u="none" cap="none" strike="noStrike">
                          <a:latin typeface="Calibri"/>
                          <a:ea typeface="Calibri"/>
                          <a:cs typeface="Calibri"/>
                          <a:sym typeface="Calibri"/>
                        </a:rPr>
                        <a:t>يَضْمَنُ ٱلْقَانُونُ ٱلدَّوْلِيُّ حُقُوقاً لِأَ</a:t>
                      </a:r>
                      <a:r>
                        <a:rPr lang="ar-MA" sz="2800" u="none" cap="none" strike="noStrike">
                          <a:solidFill>
                            <a:schemeClr val="accent1"/>
                          </a:solidFill>
                          <a:latin typeface="Calibri"/>
                          <a:ea typeface="Calibri"/>
                          <a:cs typeface="Calibri"/>
                          <a:sym typeface="Calibri"/>
                        </a:rPr>
                        <a:t>صْحَابِ ٱلْهِمَمِ</a:t>
                      </a:r>
                      <a:r>
                        <a:rPr lang="ar-MA" sz="2800" u="none" cap="none" strike="noStrike">
                          <a:latin typeface="Calibri"/>
                          <a:ea typeface="Calibri"/>
                          <a:cs typeface="Calibri"/>
                          <a:sym typeface="Calibri"/>
                        </a:rPr>
                        <a:t>.</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FBFBF"/>
                    </a:solidFill>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4"/>
                                        </p:tgtEl>
                                        <p:attrNameLst>
                                          <p:attrName>style.visibility</p:attrName>
                                        </p:attrNameLst>
                                      </p:cBhvr>
                                      <p:to>
                                        <p:strVal val="visible"/>
                                      </p:to>
                                    </p:set>
                                    <p:animEffect filter="fade" transition="in">
                                      <p:cBhvr>
                                        <p:cTn dur="1000"/>
                                        <p:tgtEl>
                                          <p:spTgt spid="7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1" name="Shape 731"/>
        <p:cNvGrpSpPr/>
        <p:nvPr/>
      </p:nvGrpSpPr>
      <p:grpSpPr>
        <a:xfrm>
          <a:off x="0" y="0"/>
          <a:ext cx="0" cy="0"/>
          <a:chOff x="0" y="0"/>
          <a:chExt cx="0" cy="0"/>
        </a:xfrm>
      </p:grpSpPr>
      <p:sp>
        <p:nvSpPr>
          <p:cNvPr id="732" name="Google Shape;732;p14"/>
          <p:cNvSpPr txBox="1"/>
          <p:nvPr>
            <p:ph idx="1" type="body"/>
          </p:nvPr>
        </p:nvSpPr>
        <p:spPr>
          <a:xfrm>
            <a:off x="8407399" y="5148686"/>
            <a:ext cx="2060785" cy="503301"/>
          </a:xfrm>
          <a:prstGeom prst="rect">
            <a:avLst/>
          </a:prstGeom>
          <a:noFill/>
          <a:ln>
            <a:noFill/>
          </a:ln>
        </p:spPr>
        <p:txBody>
          <a:bodyPr anchorCtr="0" anchor="ctr"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08108"/>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 name="Shape 736"/>
        <p:cNvGrpSpPr/>
        <p:nvPr/>
      </p:nvGrpSpPr>
      <p:grpSpPr>
        <a:xfrm>
          <a:off x="0" y="0"/>
          <a:ext cx="0" cy="0"/>
          <a:chOff x="0" y="0"/>
          <a:chExt cx="0" cy="0"/>
        </a:xfrm>
      </p:grpSpPr>
      <p:pic>
        <p:nvPicPr>
          <p:cNvPr descr="Image générée" id="737" name="Google Shape;737;p18"/>
          <p:cNvPicPr preferRelativeResize="0"/>
          <p:nvPr/>
        </p:nvPicPr>
        <p:blipFill rotWithShape="1">
          <a:blip r:embed="rId3">
            <a:alphaModFix/>
          </a:blip>
          <a:srcRect b="41629" l="3381" r="70997" t="42118"/>
          <a:stretch/>
        </p:blipFill>
        <p:spPr>
          <a:xfrm>
            <a:off x="196061" y="166346"/>
            <a:ext cx="498102" cy="473924"/>
          </a:xfrm>
          <a:prstGeom prst="rect">
            <a:avLst/>
          </a:prstGeom>
          <a:noFill/>
          <a:ln>
            <a:noFill/>
          </a:ln>
        </p:spPr>
      </p:pic>
      <p:sp>
        <p:nvSpPr>
          <p:cNvPr id="738" name="Google Shape;738;p18"/>
          <p:cNvSpPr txBox="1"/>
          <p:nvPr/>
        </p:nvSpPr>
        <p:spPr>
          <a:xfrm>
            <a:off x="799569" y="110718"/>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b="0" i="0" sz="1400" u="none" cap="none" strike="noStrike">
              <a:solidFill>
                <a:srgbClr val="000000"/>
              </a:solidFill>
              <a:latin typeface="Arial"/>
              <a:ea typeface="Arial"/>
              <a:cs typeface="Arial"/>
              <a:sym typeface="Arial"/>
            </a:endParaRPr>
          </a:p>
        </p:txBody>
      </p:sp>
      <p:sp>
        <p:nvSpPr>
          <p:cNvPr id="739" name="Google Shape;739;p18"/>
          <p:cNvSpPr txBox="1"/>
          <p:nvPr/>
        </p:nvSpPr>
        <p:spPr>
          <a:xfrm>
            <a:off x="509155" y="496148"/>
            <a:ext cx="10857693"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يطلب المدرس من المتعلمين فرديا ملء الفراغ بكلمات مناسبة وتوظيفها في جمل  مع التصريح بسيرورة الإنجاز  و منطق الاستدلال. بعد الانتهاء ينقل التلاميذ الجمل مصححة على  دفاترهم.</a:t>
            </a:r>
            <a:endParaRPr b="0" i="0" sz="1400" u="none" cap="none" strike="noStrike">
              <a:solidFill>
                <a:srgbClr val="000000"/>
              </a:solidFill>
              <a:latin typeface="Arial"/>
              <a:ea typeface="Arial"/>
              <a:cs typeface="Arial"/>
              <a:sym typeface="Arial"/>
            </a:endParaRPr>
          </a:p>
        </p:txBody>
      </p:sp>
      <p:sp>
        <p:nvSpPr>
          <p:cNvPr id="740" name="Google Shape;740;p18"/>
          <p:cNvSpPr txBox="1"/>
          <p:nvPr/>
        </p:nvSpPr>
        <p:spPr>
          <a:xfrm>
            <a:off x="422787" y="942424"/>
            <a:ext cx="11307097"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أُكْمِلُ الْجُمَلَ بِالْمُفْرَدَاتِ الْآتِيةِ: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ٱلروبوتيك</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نُبُوغُ</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مُسْتَشْعِرَاتٍ</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ٱلْهَنْدَسَةُ</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بَرَاءَةُ ٱلِاخْتِرَاعِ </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جِهَازُ ٱلتَّحَكُّمِ - أَصْحَابِ ٱلْهِمَمِ</a:t>
            </a:r>
            <a:endParaRPr b="1" i="0" sz="2800" u="none" cap="none" strike="noStrike">
              <a:solidFill>
                <a:srgbClr val="FF0000"/>
              </a:solidFill>
              <a:latin typeface="Calibri"/>
              <a:ea typeface="Calibri"/>
              <a:cs typeface="Calibri"/>
              <a:sym typeface="Calibri"/>
            </a:endParaRPr>
          </a:p>
        </p:txBody>
      </p:sp>
      <p:graphicFrame>
        <p:nvGraphicFramePr>
          <p:cNvPr id="741" name="Google Shape;741;p18"/>
          <p:cNvGraphicFramePr/>
          <p:nvPr/>
        </p:nvGraphicFramePr>
        <p:xfrm>
          <a:off x="561109" y="2813472"/>
          <a:ext cx="3000000" cy="3000000"/>
        </p:xfrm>
        <a:graphic>
          <a:graphicData uri="http://schemas.openxmlformats.org/drawingml/2006/table">
            <a:tbl>
              <a:tblPr>
                <a:noFill/>
                <a:tableStyleId>{EA55FDBD-7E5C-41F8-BA10-5CF7E81D01C0}</a:tableStyleId>
              </a:tblPr>
              <a:tblGrid>
                <a:gridCol w="10692650"/>
              </a:tblGrid>
              <a:tr h="370850">
                <a:tc>
                  <a:txBody>
                    <a:bodyPr/>
                    <a:lstStyle/>
                    <a:p>
                      <a:pPr indent="-457200" lvl="0" marL="457200" marR="0" rtl="1" algn="r">
                        <a:lnSpc>
                          <a:spcPct val="100000"/>
                        </a:lnSpc>
                        <a:spcBef>
                          <a:spcPts val="0"/>
                        </a:spcBef>
                        <a:spcAft>
                          <a:spcPts val="0"/>
                        </a:spcAft>
                        <a:buClr>
                          <a:srgbClr val="000000"/>
                        </a:buClr>
                        <a:buSzPts val="3000"/>
                        <a:buFont typeface="Noto Sans Symbols"/>
                        <a:buChar char="❑"/>
                      </a:pPr>
                      <a:r>
                        <a:rPr b="1" i="0" lang="ar-MA" sz="3000" u="none" cap="none" strike="noStrike">
                          <a:solidFill>
                            <a:srgbClr val="FF0000"/>
                          </a:solidFill>
                          <a:latin typeface="Calibri"/>
                          <a:ea typeface="Calibri"/>
                          <a:cs typeface="Calibri"/>
                          <a:sym typeface="Calibri"/>
                        </a:rPr>
                        <a:t> </a:t>
                      </a:r>
                      <a:r>
                        <a:rPr b="0" i="0" lang="ar-MA" sz="3000" u="none" cap="none" strike="noStrike">
                          <a:solidFill>
                            <a:schemeClr val="accent1"/>
                          </a:solidFill>
                          <a:latin typeface="Calibri"/>
                          <a:ea typeface="Calibri"/>
                          <a:cs typeface="Calibri"/>
                          <a:sym typeface="Calibri"/>
                        </a:rPr>
                        <a:t>..........................</a:t>
                      </a:r>
                      <a:r>
                        <a:rPr b="0" i="0" lang="ar-MA" sz="3000" u="none" cap="none" strike="noStrike">
                          <a:solidFill>
                            <a:schemeClr val="dk1"/>
                          </a:solidFill>
                          <a:latin typeface="Calibri"/>
                          <a:ea typeface="Calibri"/>
                          <a:cs typeface="Calibri"/>
                          <a:sym typeface="Calibri"/>
                        </a:rPr>
                        <a:t> ٱلتِّلْمِيذِ فِي عِلْمِ ٱلْحَاسُوبِ أَبْهَرَ ٱلْعَالَمَ.</a:t>
                      </a:r>
                      <a:endParaRPr b="0" sz="28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FBFBF"/>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يُعَدُّ </a:t>
                      </a:r>
                      <a:r>
                        <a:rPr b="0" i="0" lang="ar-MA" sz="3000" u="none" cap="none" strike="noStrike">
                          <a:solidFill>
                            <a:srgbClr val="4472C4"/>
                          </a:solidFill>
                          <a:latin typeface="Calibri"/>
                          <a:ea typeface="Calibri"/>
                          <a:cs typeface="Calibri"/>
                          <a:sym typeface="Calibri"/>
                        </a:rPr>
                        <a:t>.....................</a:t>
                      </a:r>
                      <a:r>
                        <a:rPr b="0" i="0" lang="ar-MA" sz="3000" u="none" cap="none" strike="noStrike">
                          <a:solidFill>
                            <a:srgbClr val="000000"/>
                          </a:solidFill>
                          <a:latin typeface="Calibri"/>
                          <a:ea typeface="Calibri"/>
                          <a:cs typeface="Calibri"/>
                          <a:sym typeface="Calibri"/>
                        </a:rPr>
                        <a:t> عَصَبَ ٱلصِّنَاعَةِ ٱلْحَدِيثَةِ.</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FBFBF"/>
                    </a:solidFill>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0"/>
                                        </p:tgtEl>
                                        <p:attrNameLst>
                                          <p:attrName>style.visibility</p:attrName>
                                        </p:attrNameLst>
                                      </p:cBhvr>
                                      <p:to>
                                        <p:strVal val="visible"/>
                                      </p:to>
                                    </p:set>
                                    <p:animEffect filter="fade" transition="in">
                                      <p:cBhvr>
                                        <p:cTn dur="1000"/>
                                        <p:tgtEl>
                                          <p:spTgt spid="7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pic>
        <p:nvPicPr>
          <p:cNvPr descr="Image générée" id="746" name="Google Shape;746;p1"/>
          <p:cNvPicPr preferRelativeResize="0"/>
          <p:nvPr/>
        </p:nvPicPr>
        <p:blipFill rotWithShape="1">
          <a:blip r:embed="rId3">
            <a:alphaModFix/>
          </a:blip>
          <a:srcRect b="41629" l="3381" r="70997" t="42118"/>
          <a:stretch/>
        </p:blipFill>
        <p:spPr>
          <a:xfrm>
            <a:off x="196061" y="166346"/>
            <a:ext cx="498102" cy="473924"/>
          </a:xfrm>
          <a:prstGeom prst="rect">
            <a:avLst/>
          </a:prstGeom>
          <a:noFill/>
          <a:ln>
            <a:noFill/>
          </a:ln>
        </p:spPr>
      </p:pic>
      <p:sp>
        <p:nvSpPr>
          <p:cNvPr id="747" name="Google Shape;747;p1"/>
          <p:cNvSpPr txBox="1"/>
          <p:nvPr/>
        </p:nvSpPr>
        <p:spPr>
          <a:xfrm>
            <a:off x="799569" y="110718"/>
            <a:ext cx="10567279"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b="0" i="0" sz="1400" u="none" cap="none" strike="noStrike">
              <a:solidFill>
                <a:srgbClr val="000000"/>
              </a:solidFill>
              <a:latin typeface="Arial"/>
              <a:ea typeface="Arial"/>
              <a:cs typeface="Arial"/>
              <a:sym typeface="Arial"/>
            </a:endParaRPr>
          </a:p>
        </p:txBody>
      </p:sp>
      <p:sp>
        <p:nvSpPr>
          <p:cNvPr id="748" name="Google Shape;748;p1"/>
          <p:cNvSpPr txBox="1"/>
          <p:nvPr/>
        </p:nvSpPr>
        <p:spPr>
          <a:xfrm>
            <a:off x="509155" y="496148"/>
            <a:ext cx="10857693"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يطلب المدرس من المتعلمين فرديا ملء الفراغ بكلمات مناسبة وتوظيفها في جمل  مع التصريح بسيرورة الإنجاز  و منطق الاستدلال. بعد الانتهاء ينقل التلاميذ الجمل مصححة على  دفاترهم.</a:t>
            </a:r>
            <a:endParaRPr b="0" i="0" sz="1400" u="none" cap="none" strike="noStrike">
              <a:solidFill>
                <a:srgbClr val="000000"/>
              </a:solidFill>
              <a:latin typeface="Arial"/>
              <a:ea typeface="Arial"/>
              <a:cs typeface="Arial"/>
              <a:sym typeface="Arial"/>
            </a:endParaRPr>
          </a:p>
        </p:txBody>
      </p:sp>
      <p:sp>
        <p:nvSpPr>
          <p:cNvPr id="749" name="Google Shape;749;p1"/>
          <p:cNvSpPr txBox="1"/>
          <p:nvPr/>
        </p:nvSpPr>
        <p:spPr>
          <a:xfrm>
            <a:off x="422787" y="942424"/>
            <a:ext cx="11307097"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أُكْمِلُ الْجُمَلَ بِالْمُفْرَدَاتِ الْآتِيةِ: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ٱلروبوتيك</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نُبُوغُ</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مُسْتَشْعِرَاتٍ</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ٱلْهَنْدَسَةُ</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بَرَاءَةُ ٱلِاخْتِرَاعِ </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جِهَازُ ٱلتَّحَكُّمِ - أَصْحَابِ ٱلْهِمَمِ</a:t>
            </a:r>
            <a:endParaRPr b="1" i="0" sz="2800" u="none" cap="none" strike="noStrike">
              <a:solidFill>
                <a:srgbClr val="FF0000"/>
              </a:solidFill>
              <a:latin typeface="Calibri"/>
              <a:ea typeface="Calibri"/>
              <a:cs typeface="Calibri"/>
              <a:sym typeface="Calibri"/>
            </a:endParaRPr>
          </a:p>
        </p:txBody>
      </p:sp>
      <p:graphicFrame>
        <p:nvGraphicFramePr>
          <p:cNvPr id="750" name="Google Shape;750;p1"/>
          <p:cNvGraphicFramePr/>
          <p:nvPr/>
        </p:nvGraphicFramePr>
        <p:xfrm>
          <a:off x="561109" y="2813472"/>
          <a:ext cx="3000000" cy="3000000"/>
        </p:xfrm>
        <a:graphic>
          <a:graphicData uri="http://schemas.openxmlformats.org/drawingml/2006/table">
            <a:tbl>
              <a:tblPr>
                <a:noFill/>
                <a:tableStyleId>{EA55FDBD-7E5C-41F8-BA10-5CF7E81D01C0}</a:tableStyleId>
              </a:tblPr>
              <a:tblGrid>
                <a:gridCol w="10692650"/>
              </a:tblGrid>
              <a:tr h="370850">
                <a:tc>
                  <a:txBody>
                    <a:bodyPr/>
                    <a:lstStyle/>
                    <a:p>
                      <a:pPr indent="-457200" lvl="0" marL="457200" marR="0" rtl="1" algn="r">
                        <a:lnSpc>
                          <a:spcPct val="100000"/>
                        </a:lnSpc>
                        <a:spcBef>
                          <a:spcPts val="0"/>
                        </a:spcBef>
                        <a:spcAft>
                          <a:spcPts val="0"/>
                        </a:spcAft>
                        <a:buClr>
                          <a:srgbClr val="000000"/>
                        </a:buClr>
                        <a:buSzPts val="3000"/>
                        <a:buFont typeface="Noto Sans Symbols"/>
                        <a:buChar char="❑"/>
                      </a:pPr>
                      <a:r>
                        <a:rPr b="1" i="0" lang="ar-MA" sz="3000" u="none" cap="none" strike="noStrike">
                          <a:solidFill>
                            <a:srgbClr val="FF0000"/>
                          </a:solidFill>
                          <a:latin typeface="Calibri"/>
                          <a:ea typeface="Calibri"/>
                          <a:cs typeface="Calibri"/>
                          <a:sym typeface="Calibri"/>
                        </a:rPr>
                        <a:t> </a:t>
                      </a:r>
                      <a:r>
                        <a:rPr b="0" i="0" lang="ar-MA" sz="3000" u="none" cap="none" strike="noStrike">
                          <a:solidFill>
                            <a:schemeClr val="accent1"/>
                          </a:solidFill>
                          <a:latin typeface="Calibri"/>
                          <a:ea typeface="Calibri"/>
                          <a:cs typeface="Calibri"/>
                          <a:sym typeface="Calibri"/>
                        </a:rPr>
                        <a:t>نُبُوغُ</a:t>
                      </a:r>
                      <a:r>
                        <a:rPr b="0" i="0" lang="ar-MA" sz="3000" u="none" cap="none" strike="noStrike">
                          <a:solidFill>
                            <a:schemeClr val="dk1"/>
                          </a:solidFill>
                          <a:latin typeface="Calibri"/>
                          <a:ea typeface="Calibri"/>
                          <a:cs typeface="Calibri"/>
                          <a:sym typeface="Calibri"/>
                        </a:rPr>
                        <a:t> ٱلتِّلْمِيذِ فِي عِلْمِ ٱلْحَاسُوبِ أَبْهَرَ ٱلْعَالَمَ.</a:t>
                      </a:r>
                      <a:endParaRPr b="0" sz="28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FBFBF"/>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يُعَدُّ </a:t>
                      </a:r>
                      <a:r>
                        <a:rPr b="0" i="0" lang="ar-MA" sz="3000" u="none" cap="none" strike="noStrike">
                          <a:solidFill>
                            <a:schemeClr val="accent1"/>
                          </a:solidFill>
                          <a:latin typeface="Calibri"/>
                          <a:ea typeface="Calibri"/>
                          <a:cs typeface="Calibri"/>
                          <a:sym typeface="Calibri"/>
                        </a:rPr>
                        <a:t>ٱلروبوتيك</a:t>
                      </a:r>
                      <a:r>
                        <a:rPr b="0" i="0" lang="ar-MA" sz="3000" u="none" cap="none" strike="noStrike">
                          <a:solidFill>
                            <a:srgbClr val="000000"/>
                          </a:solidFill>
                          <a:latin typeface="Calibri"/>
                          <a:ea typeface="Calibri"/>
                          <a:cs typeface="Calibri"/>
                          <a:sym typeface="Calibri"/>
                        </a:rPr>
                        <a:t> عَصَبَ ٱلصِّنَاعَةِ ٱلْحَدِيثَةِ.</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FBFBF"/>
                    </a:solidFill>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9"/>
                                        </p:tgtEl>
                                        <p:attrNameLst>
                                          <p:attrName>style.visibility</p:attrName>
                                        </p:attrNameLst>
                                      </p:cBhvr>
                                      <p:to>
                                        <p:strVal val="visible"/>
                                      </p:to>
                                    </p:set>
                                    <p:animEffect filter="fade" transition="in">
                                      <p:cBhvr>
                                        <p:cTn dur="1000"/>
                                        <p:tgtEl>
                                          <p:spTgt spid="7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pic>
        <p:nvPicPr>
          <p:cNvPr descr="Image générée" id="755" name="Google Shape;755;g3114d52450e_0_0"/>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756" name="Google Shape;756;g3114d52450e_0_0"/>
          <p:cNvSpPr/>
          <p:nvPr/>
        </p:nvSpPr>
        <p:spPr>
          <a:xfrm>
            <a:off x="-2894" y="9832"/>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57" name="Google Shape;757;g3114d52450e_0_0"/>
          <p:cNvSpPr txBox="1"/>
          <p:nvPr/>
        </p:nvSpPr>
        <p:spPr>
          <a:xfrm>
            <a:off x="774260" y="357490"/>
            <a:ext cx="10567279" cy="389081"/>
          </a:xfrm>
          <a:prstGeom prst="rect">
            <a:avLst/>
          </a:prstGeom>
          <a:noFill/>
          <a:ln>
            <a:noFill/>
          </a:ln>
        </p:spPr>
        <p:txBody>
          <a:bodyPr anchorCtr="0" anchor="t" bIns="45700" lIns="91425" spcFirstLastPara="1" rIns="91425" wrap="square" tIns="45700">
            <a:spAutoFit/>
          </a:bodyPr>
          <a:lstStyle/>
          <a:p>
            <a:pPr indent="0" lvl="0" marL="0" marR="0" rtl="1" algn="ctr">
              <a:lnSpc>
                <a:spcPct val="74107"/>
              </a:lnSpc>
              <a:spcBef>
                <a:spcPts val="0"/>
              </a:spcBef>
              <a:spcAft>
                <a:spcPts val="0"/>
              </a:spcAft>
              <a:buClr>
                <a:srgbClr val="000000"/>
              </a:buClr>
              <a:buSzPts val="2800"/>
              <a:buFont typeface="Arial"/>
              <a:buNone/>
            </a:pPr>
            <a:r>
              <a:rPr b="1" i="0" lang="ar-MA" sz="2800" u="none" cap="none" strike="noStrike">
                <a:solidFill>
                  <a:srgbClr val="222A35"/>
                </a:solidFill>
                <a:latin typeface="Calibri"/>
                <a:ea typeface="Calibri"/>
                <a:cs typeface="Calibri"/>
                <a:sym typeface="Calibri"/>
              </a:rPr>
              <a:t>الجواب:</a:t>
            </a:r>
            <a:endParaRPr b="0" i="0" sz="1400" u="none" cap="none" strike="noStrike">
              <a:solidFill>
                <a:srgbClr val="000000"/>
              </a:solidFill>
              <a:latin typeface="Arial"/>
              <a:ea typeface="Arial"/>
              <a:cs typeface="Arial"/>
              <a:sym typeface="Arial"/>
            </a:endParaRPr>
          </a:p>
        </p:txBody>
      </p:sp>
      <p:sp>
        <p:nvSpPr>
          <p:cNvPr id="758" name="Google Shape;758;g3114d52450e_0_0"/>
          <p:cNvSpPr txBox="1"/>
          <p:nvPr/>
        </p:nvSpPr>
        <p:spPr>
          <a:xfrm>
            <a:off x="422787" y="942424"/>
            <a:ext cx="11307097"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أُكْمِلُ الْجُمَلَ بِالْمُفْرَدَاتِ الْآتِيةِ: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800"/>
              <a:buFont typeface="Arial"/>
              <a:buNone/>
            </a:pP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ٱلروبوتيك</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نُبُوغُ</a:t>
            </a:r>
            <a:r>
              <a:rPr b="1" i="0" lang="ar-MA" sz="2800" u="none" cap="none" strike="noStrike">
                <a:solidFill>
                  <a:srgbClr val="FF0000"/>
                </a:solidFill>
                <a:latin typeface="Calibri"/>
                <a:ea typeface="Calibri"/>
                <a:cs typeface="Calibri"/>
                <a:sym typeface="Calibri"/>
              </a:rPr>
              <a:t> – </a:t>
            </a:r>
            <a:r>
              <a:rPr b="0" i="0" lang="ar-MA" sz="2800" u="none" cap="none" strike="noStrike">
                <a:solidFill>
                  <a:schemeClr val="accent1"/>
                </a:solidFill>
                <a:latin typeface="Calibri"/>
                <a:ea typeface="Calibri"/>
                <a:cs typeface="Calibri"/>
                <a:sym typeface="Calibri"/>
              </a:rPr>
              <a:t>مُسْتَشْعِرَاتٍ</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ٱلْهَنْدَسَةُ</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بَرَاءَةُ ٱلِاخْتِرَاعِ </a:t>
            </a:r>
            <a:r>
              <a:rPr b="1" i="0" lang="ar-MA" sz="2800" u="none" cap="none" strike="noStrike">
                <a:solidFill>
                  <a:srgbClr val="FF0000"/>
                </a:solidFill>
                <a:latin typeface="Calibri"/>
                <a:ea typeface="Calibri"/>
                <a:cs typeface="Calibri"/>
                <a:sym typeface="Calibri"/>
              </a:rPr>
              <a:t>- </a:t>
            </a:r>
            <a:r>
              <a:rPr b="0" i="0" lang="ar-MA" sz="2800" u="none" cap="none" strike="noStrike">
                <a:solidFill>
                  <a:schemeClr val="accent1"/>
                </a:solidFill>
                <a:latin typeface="Calibri"/>
                <a:ea typeface="Calibri"/>
                <a:cs typeface="Calibri"/>
                <a:sym typeface="Calibri"/>
              </a:rPr>
              <a:t>جِهَازُ ٱلتَّحَكُّمِ - أَصْحَابِ ٱلْهِمَمِ</a:t>
            </a:r>
            <a:endParaRPr b="1" i="0" sz="2800" u="none" cap="none" strike="noStrike">
              <a:solidFill>
                <a:srgbClr val="FF0000"/>
              </a:solidFill>
              <a:latin typeface="Calibri"/>
              <a:ea typeface="Calibri"/>
              <a:cs typeface="Calibri"/>
              <a:sym typeface="Calibri"/>
            </a:endParaRPr>
          </a:p>
        </p:txBody>
      </p:sp>
      <p:graphicFrame>
        <p:nvGraphicFramePr>
          <p:cNvPr id="759" name="Google Shape;759;g3114d52450e_0_0"/>
          <p:cNvGraphicFramePr/>
          <p:nvPr/>
        </p:nvGraphicFramePr>
        <p:xfrm>
          <a:off x="561109" y="2689111"/>
          <a:ext cx="3000000" cy="3000000"/>
        </p:xfrm>
        <a:graphic>
          <a:graphicData uri="http://schemas.openxmlformats.org/drawingml/2006/table">
            <a:tbl>
              <a:tblPr>
                <a:noFill/>
                <a:tableStyleId>{EA55FDBD-7E5C-41F8-BA10-5CF7E81D01C0}</a:tableStyleId>
              </a:tblPr>
              <a:tblGrid>
                <a:gridCol w="11003975"/>
              </a:tblGrid>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تُعَدُّ </a:t>
                      </a:r>
                      <a:r>
                        <a:rPr b="0" i="0" lang="ar-MA" sz="3000" u="none" cap="none" strike="noStrike">
                          <a:solidFill>
                            <a:schemeClr val="accent1"/>
                          </a:solidFill>
                          <a:latin typeface="Calibri"/>
                          <a:ea typeface="Calibri"/>
                          <a:cs typeface="Calibri"/>
                          <a:sym typeface="Calibri"/>
                        </a:rPr>
                        <a:t>ٱلْهَنْدَسَةُ</a:t>
                      </a:r>
                      <a:r>
                        <a:rPr b="0" i="0" lang="ar-MA" sz="3000" u="none" cap="none" strike="noStrike">
                          <a:solidFill>
                            <a:srgbClr val="000000"/>
                          </a:solidFill>
                          <a:latin typeface="Calibri"/>
                          <a:ea typeface="Calibri"/>
                          <a:cs typeface="Calibri"/>
                          <a:sym typeface="Calibri"/>
                        </a:rPr>
                        <a:t> عِلْماً مُتَطَوِّراً سَهَّلَ حَيَاةَ ٱلْإِنْسَانِ.</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تُمْنَحُ </a:t>
                      </a:r>
                      <a:r>
                        <a:rPr b="0" i="0" lang="ar-MA" sz="3000" u="none" cap="none" strike="noStrike">
                          <a:solidFill>
                            <a:schemeClr val="accent1"/>
                          </a:solidFill>
                          <a:latin typeface="Calibri"/>
                          <a:ea typeface="Calibri"/>
                          <a:cs typeface="Calibri"/>
                          <a:sym typeface="Calibri"/>
                        </a:rPr>
                        <a:t>بَرَاءَةُ ٱلِاخْتِرَاعِ </a:t>
                      </a:r>
                      <a:r>
                        <a:rPr b="0" i="0" lang="ar-MA" sz="3000" u="none" cap="none" strike="noStrike">
                          <a:solidFill>
                            <a:srgbClr val="000000"/>
                          </a:solidFill>
                          <a:latin typeface="Calibri"/>
                          <a:ea typeface="Calibri"/>
                          <a:cs typeface="Calibri"/>
                          <a:sym typeface="Calibri"/>
                        </a:rPr>
                        <a:t>لِتَشْجِيعِ ٱلْإِبْدَاعِ وٱلِاخْتِرَاعِ.</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200" u="none" cap="none" strike="noStrike">
                          <a:solidFill>
                            <a:srgbClr val="000000"/>
                          </a:solidFill>
                          <a:latin typeface="Calibri"/>
                          <a:ea typeface="Calibri"/>
                          <a:cs typeface="Calibri"/>
                          <a:sym typeface="Calibri"/>
                        </a:rPr>
                        <a:t>يُسْتَعْمَلُ </a:t>
                      </a:r>
                      <a:r>
                        <a:rPr b="0" i="0" lang="ar-MA" sz="3200" u="none" cap="none" strike="noStrike">
                          <a:solidFill>
                            <a:schemeClr val="accent1"/>
                          </a:solidFill>
                          <a:latin typeface="Calibri"/>
                          <a:ea typeface="Calibri"/>
                          <a:cs typeface="Calibri"/>
                          <a:sym typeface="Calibri"/>
                        </a:rPr>
                        <a:t>جِهَازُ ٱلتَّحَكُّمِ </a:t>
                      </a:r>
                      <a:r>
                        <a:rPr b="0" i="0" lang="ar-MA" sz="3200" u="none" cap="none" strike="noStrike">
                          <a:solidFill>
                            <a:srgbClr val="000000"/>
                          </a:solidFill>
                          <a:latin typeface="Calibri"/>
                          <a:ea typeface="Calibri"/>
                          <a:cs typeface="Calibri"/>
                          <a:sym typeface="Calibri"/>
                        </a:rPr>
                        <a:t>مَعَ أَجْهِزَةٍ عَدِيدَةٍ مِنْهَا ٱلمُكَيفاتُ وٱلسَّيَّارَاتُ وٱلْمَسَالِيطُ...</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lang="ar-MA" sz="3200" u="none" cap="none" strike="noStrike">
                          <a:latin typeface="Calibri"/>
                          <a:ea typeface="Calibri"/>
                          <a:cs typeface="Calibri"/>
                          <a:sym typeface="Calibri"/>
                        </a:rPr>
                        <a:t>تُجَهَّزُ أَبْوَابُ ٱلْمَتَاجِرِ ٱلْكُبْرَى بِم</a:t>
                      </a:r>
                      <a:r>
                        <a:rPr lang="ar-MA" sz="3200" u="none" cap="none" strike="noStrike">
                          <a:solidFill>
                            <a:schemeClr val="accent1"/>
                          </a:solidFill>
                          <a:latin typeface="Calibri"/>
                          <a:ea typeface="Calibri"/>
                          <a:cs typeface="Calibri"/>
                          <a:sym typeface="Calibri"/>
                        </a:rPr>
                        <a:t>ُسْتَشْعِرَاتٍ</a:t>
                      </a:r>
                      <a:r>
                        <a:rPr lang="ar-MA" sz="3200" u="none" cap="none" strike="noStrike">
                          <a:latin typeface="Calibri"/>
                          <a:ea typeface="Calibri"/>
                          <a:cs typeface="Calibri"/>
                          <a:sym typeface="Calibri"/>
                        </a:rPr>
                        <a:t> تَجْعَلُهَا سَرِيعَةَ ٱلِاسْتِجَابَةِ.</a:t>
                      </a:r>
                      <a:endParaRPr sz="1400" u="none" cap="none" strike="noStrike"/>
                    </a:p>
                    <a:p>
                      <a:pPr indent="-457200" lvl="0" marL="457200" marR="0" rtl="1" algn="r">
                        <a:lnSpc>
                          <a:spcPct val="100000"/>
                        </a:lnSpc>
                        <a:spcBef>
                          <a:spcPts val="0"/>
                        </a:spcBef>
                        <a:spcAft>
                          <a:spcPts val="0"/>
                        </a:spcAft>
                        <a:buClr>
                          <a:srgbClr val="000000"/>
                        </a:buClr>
                        <a:buSzPts val="2400"/>
                        <a:buFont typeface="Noto Sans Symbols"/>
                        <a:buChar char="❑"/>
                      </a:pPr>
                      <a:r>
                        <a:rPr lang="ar-MA" sz="3200" u="none" cap="none" strike="noStrike">
                          <a:latin typeface="Calibri"/>
                          <a:ea typeface="Calibri"/>
                          <a:cs typeface="Calibri"/>
                          <a:sym typeface="Calibri"/>
                        </a:rPr>
                        <a:t>يَضْمَنُ ٱلْقَانُونُ ٱلدَّوْلِيُّ حُقُوقاً لِأَ</a:t>
                      </a:r>
                      <a:r>
                        <a:rPr lang="ar-MA" sz="3200" u="none" cap="none" strike="noStrike">
                          <a:solidFill>
                            <a:schemeClr val="accent1"/>
                          </a:solidFill>
                          <a:latin typeface="Calibri"/>
                          <a:ea typeface="Calibri"/>
                          <a:cs typeface="Calibri"/>
                          <a:sym typeface="Calibri"/>
                        </a:rPr>
                        <a:t>صْحَابِ ٱلْهِمَمِ</a:t>
                      </a:r>
                      <a:r>
                        <a:rPr lang="ar-MA" sz="3200" u="none" cap="none" strike="noStrike">
                          <a:latin typeface="Calibri"/>
                          <a:ea typeface="Calibri"/>
                          <a:cs typeface="Calibri"/>
                          <a:sym typeface="Calibri"/>
                        </a:rPr>
                        <a:t>.</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457200" lvl="0" marL="457200" marR="0" rtl="1" algn="r">
                        <a:lnSpc>
                          <a:spcPct val="100000"/>
                        </a:lnSpc>
                        <a:spcBef>
                          <a:spcPts val="0"/>
                        </a:spcBef>
                        <a:spcAft>
                          <a:spcPts val="0"/>
                        </a:spcAft>
                        <a:buClr>
                          <a:srgbClr val="000000"/>
                        </a:buClr>
                        <a:buSzPts val="3000"/>
                        <a:buFont typeface="Noto Sans Symbols"/>
                        <a:buChar char="❑"/>
                      </a:pPr>
                      <a:r>
                        <a:rPr b="1" i="0" lang="ar-MA" sz="3000" u="none" cap="none" strike="noStrike">
                          <a:solidFill>
                            <a:srgbClr val="FF0000"/>
                          </a:solidFill>
                          <a:latin typeface="Calibri"/>
                          <a:ea typeface="Calibri"/>
                          <a:cs typeface="Calibri"/>
                          <a:sym typeface="Calibri"/>
                        </a:rPr>
                        <a:t> </a:t>
                      </a:r>
                      <a:r>
                        <a:rPr b="0" i="0" lang="ar-MA" sz="3000" u="none" cap="none" strike="noStrike">
                          <a:solidFill>
                            <a:schemeClr val="accent1"/>
                          </a:solidFill>
                          <a:latin typeface="Calibri"/>
                          <a:ea typeface="Calibri"/>
                          <a:cs typeface="Calibri"/>
                          <a:sym typeface="Calibri"/>
                        </a:rPr>
                        <a:t>نُبُوغُ</a:t>
                      </a:r>
                      <a:r>
                        <a:rPr b="0" i="0" lang="ar-MA" sz="3000" u="none" cap="none" strike="noStrike">
                          <a:solidFill>
                            <a:schemeClr val="dk1"/>
                          </a:solidFill>
                          <a:latin typeface="Calibri"/>
                          <a:ea typeface="Calibri"/>
                          <a:cs typeface="Calibri"/>
                          <a:sym typeface="Calibri"/>
                        </a:rPr>
                        <a:t> ٱلتِّلْمِيذِ فِي عِلْمِ ٱلْحَاسُوبِ أَبْهَرَ ٱلْعَالَمَ.</a:t>
                      </a:r>
                      <a:endParaRPr b="0" sz="28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457200" lvl="0" marL="457200" marR="0" rtl="1" algn="r">
                        <a:lnSpc>
                          <a:spcPct val="100000"/>
                        </a:lnSpc>
                        <a:spcBef>
                          <a:spcPts val="0"/>
                        </a:spcBef>
                        <a:spcAft>
                          <a:spcPts val="0"/>
                        </a:spcAft>
                        <a:buClr>
                          <a:srgbClr val="000000"/>
                        </a:buClr>
                        <a:buSzPts val="2400"/>
                        <a:buFont typeface="Noto Sans Symbols"/>
                        <a:buChar char="❑"/>
                      </a:pPr>
                      <a:r>
                        <a:rPr b="0" i="0" lang="ar-MA" sz="3000" u="none" cap="none" strike="noStrike">
                          <a:solidFill>
                            <a:srgbClr val="000000"/>
                          </a:solidFill>
                          <a:latin typeface="Calibri"/>
                          <a:ea typeface="Calibri"/>
                          <a:cs typeface="Calibri"/>
                          <a:sym typeface="Calibri"/>
                        </a:rPr>
                        <a:t>يُعَدُّ </a:t>
                      </a:r>
                      <a:r>
                        <a:rPr b="0" i="0" lang="ar-MA" sz="3000" u="none" cap="none" strike="noStrike">
                          <a:solidFill>
                            <a:schemeClr val="accent1"/>
                          </a:solidFill>
                          <a:latin typeface="Calibri"/>
                          <a:ea typeface="Calibri"/>
                          <a:cs typeface="Calibri"/>
                          <a:sym typeface="Calibri"/>
                        </a:rPr>
                        <a:t>ٱلروبوتيك</a:t>
                      </a:r>
                      <a:r>
                        <a:rPr b="0" i="0" lang="ar-MA" sz="3000" u="none" cap="none" strike="noStrike">
                          <a:solidFill>
                            <a:srgbClr val="000000"/>
                          </a:solidFill>
                          <a:latin typeface="Calibri"/>
                          <a:ea typeface="Calibri"/>
                          <a:cs typeface="Calibri"/>
                          <a:sym typeface="Calibri"/>
                        </a:rPr>
                        <a:t> عَصَبَ ٱلصِّنَاعَةِ ٱلْحَدِيثَةِ.</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cxnSp>
        <p:nvCxnSpPr>
          <p:cNvPr id="760" name="Google Shape;760;g3114d52450e_0_0"/>
          <p:cNvCxnSpPr/>
          <p:nvPr/>
        </p:nvCxnSpPr>
        <p:spPr>
          <a:xfrm>
            <a:off x="550718" y="4925291"/>
            <a:ext cx="11014364"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8"/>
                                        </p:tgtEl>
                                        <p:attrNameLst>
                                          <p:attrName>style.visibility</p:attrName>
                                        </p:attrNameLst>
                                      </p:cBhvr>
                                      <p:to>
                                        <p:strVal val="visible"/>
                                      </p:to>
                                    </p:set>
                                    <p:animEffect filter="fade" transition="in">
                                      <p:cBhvr>
                                        <p:cTn dur="1000"/>
                                        <p:tgtEl>
                                          <p:spTgt spid="7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grpSp>
        <p:nvGrpSpPr>
          <p:cNvPr id="765" name="Google Shape;765;p43"/>
          <p:cNvGrpSpPr/>
          <p:nvPr/>
        </p:nvGrpSpPr>
        <p:grpSpPr>
          <a:xfrm>
            <a:off x="5130955" y="1706886"/>
            <a:ext cx="6054377" cy="3711725"/>
            <a:chOff x="1715066" y="1103461"/>
            <a:chExt cx="5717724" cy="3124203"/>
          </a:xfrm>
        </p:grpSpPr>
        <p:sp>
          <p:nvSpPr>
            <p:cNvPr id="766" name="Google Shape;766;p43"/>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67" name="Google Shape;767;p43"/>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768" name="Google Shape;768;p43"/>
          <p:cNvSpPr txBox="1"/>
          <p:nvPr/>
        </p:nvSpPr>
        <p:spPr>
          <a:xfrm>
            <a:off x="5223539" y="2321004"/>
            <a:ext cx="5869200" cy="2646878"/>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4800"/>
              <a:buFont typeface="Arial"/>
              <a:buNone/>
            </a:pPr>
            <a:r>
              <a:rPr b="1" i="0" lang="ar-MA" sz="4800" u="none" cap="none" strike="noStrike">
                <a:solidFill>
                  <a:srgbClr val="44546A"/>
                </a:solidFill>
                <a:latin typeface="Calibri"/>
                <a:ea typeface="Calibri"/>
                <a:cs typeface="Calibri"/>
                <a:sym typeface="Calibri"/>
              </a:rPr>
              <a:t>النشاط الأول:</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4800"/>
              <a:buFont typeface="Arial"/>
              <a:buNone/>
            </a:pPr>
            <a:r>
              <a:rPr b="1" i="0" lang="ar-MA" sz="4800" u="none" cap="none" strike="noStrike">
                <a:solidFill>
                  <a:srgbClr val="44546A"/>
                </a:solidFill>
                <a:latin typeface="Calibri"/>
                <a:ea typeface="Calibri"/>
                <a:cs typeface="Calibri"/>
                <a:sym typeface="Calibri"/>
              </a:rPr>
              <a:t>القراءة</a:t>
            </a:r>
            <a:r>
              <a:rPr b="0" i="0" lang="ar-MA" sz="9600" u="none" cap="none" strike="noStrike">
                <a:solidFill>
                  <a:srgbClr val="000000"/>
                </a:solidFill>
                <a:latin typeface="Arial"/>
                <a:ea typeface="Arial"/>
                <a:cs typeface="Arial"/>
                <a:sym typeface="Arial"/>
              </a:rPr>
              <a:t> </a:t>
            </a:r>
            <a:r>
              <a:rPr b="1" i="0" lang="ar-MA" sz="4800" u="none" cap="none" strike="noStrike">
                <a:solidFill>
                  <a:srgbClr val="44546A"/>
                </a:solidFill>
                <a:latin typeface="Calibri"/>
                <a:ea typeface="Calibri"/>
                <a:cs typeface="Calibri"/>
                <a:sym typeface="Calibri"/>
              </a:rPr>
              <a:t>بطلاقة</a:t>
            </a:r>
            <a:br>
              <a:rPr b="0" i="0" lang="ar-MA" sz="9600" u="none" cap="none" strike="noStrike">
                <a:solidFill>
                  <a:srgbClr val="000000"/>
                </a:solidFill>
                <a:latin typeface="Arial"/>
                <a:ea typeface="Arial"/>
                <a:cs typeface="Arial"/>
                <a:sym typeface="Arial"/>
              </a:rPr>
            </a:br>
            <a:r>
              <a:rPr b="1" i="0" lang="ar-MA" sz="2800" u="none" cap="none" strike="noStrike">
                <a:solidFill>
                  <a:srgbClr val="44546A"/>
                </a:solidFill>
                <a:latin typeface="Calibri"/>
                <a:ea typeface="Calibri"/>
                <a:cs typeface="Calibri"/>
                <a:sym typeface="Calibri"/>
              </a:rPr>
              <a:t>(15  دقيقة)</a:t>
            </a:r>
            <a:endParaRPr b="1" i="0" sz="2800" u="none" cap="none" strike="noStrike">
              <a:solidFill>
                <a:srgbClr val="44546A"/>
              </a:solidFill>
              <a:latin typeface="Calibri"/>
              <a:ea typeface="Calibri"/>
              <a:cs typeface="Calibri"/>
              <a:sym typeface="Calibri"/>
            </a:endParaRPr>
          </a:p>
        </p:txBody>
      </p:sp>
      <p:pic>
        <p:nvPicPr>
          <p:cNvPr id="769" name="Google Shape;769;p43"/>
          <p:cNvPicPr preferRelativeResize="0"/>
          <p:nvPr/>
        </p:nvPicPr>
        <p:blipFill rotWithShape="1">
          <a:blip r:embed="rId3">
            <a:alphaModFix/>
          </a:blip>
          <a:srcRect b="0" l="75835" r="0" t="0"/>
          <a:stretch/>
        </p:blipFill>
        <p:spPr>
          <a:xfrm>
            <a:off x="383458" y="1219200"/>
            <a:ext cx="3380469" cy="4063893"/>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p48"/>
          <p:cNvSpPr txBox="1"/>
          <p:nvPr>
            <p:ph idx="1" type="body"/>
          </p:nvPr>
        </p:nvSpPr>
        <p:spPr>
          <a:xfrm>
            <a:off x="8204201" y="5236960"/>
            <a:ext cx="2081332" cy="503301"/>
          </a:xfrm>
          <a:prstGeom prst="rect">
            <a:avLst/>
          </a:prstGeom>
          <a:noFill/>
          <a:ln>
            <a:noFill/>
          </a:ln>
        </p:spPr>
        <p:txBody>
          <a:bodyPr anchorCtr="0" anchor="ctr"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08108"/>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sp>
        <p:nvSpPr>
          <p:cNvPr id="779" name="Google Shape;779;p38"/>
          <p:cNvSpPr txBox="1"/>
          <p:nvPr>
            <p:ph type="title"/>
          </p:nvPr>
        </p:nvSpPr>
        <p:spPr>
          <a:xfrm>
            <a:off x="929229" y="549516"/>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4400"/>
              <a:buNone/>
            </a:pPr>
            <a:r>
              <a:rPr lang="ar-MA">
                <a:solidFill>
                  <a:srgbClr val="222A35"/>
                </a:solidFill>
                <a:latin typeface="Calibri"/>
                <a:ea typeface="Calibri"/>
                <a:cs typeface="Calibri"/>
                <a:sym typeface="Calibri"/>
              </a:rPr>
              <a:t>القراءة الجهرية: قراءة الكلمات</a:t>
            </a:r>
            <a:br>
              <a:rPr lang="ar-MA">
                <a:solidFill>
                  <a:srgbClr val="222A35"/>
                </a:solidFill>
                <a:latin typeface="Calibri"/>
                <a:ea typeface="Calibri"/>
                <a:cs typeface="Calibri"/>
                <a:sym typeface="Calibri"/>
              </a:rPr>
            </a:br>
            <a:br>
              <a:rPr lang="ar-MA"/>
            </a:br>
            <a:endParaRPr/>
          </a:p>
        </p:txBody>
      </p:sp>
      <p:pic>
        <p:nvPicPr>
          <p:cNvPr id="780" name="Google Shape;780;p38"/>
          <p:cNvPicPr preferRelativeResize="0"/>
          <p:nvPr/>
        </p:nvPicPr>
        <p:blipFill rotWithShape="1">
          <a:blip r:embed="rId3">
            <a:alphaModFix/>
          </a:blip>
          <a:srcRect b="0" l="0" r="0" t="0"/>
          <a:stretch/>
        </p:blipFill>
        <p:spPr>
          <a:xfrm>
            <a:off x="221058" y="216734"/>
            <a:ext cx="591916" cy="591916"/>
          </a:xfrm>
          <a:prstGeom prst="rect">
            <a:avLst/>
          </a:prstGeom>
          <a:noFill/>
          <a:ln>
            <a:noFill/>
          </a:ln>
        </p:spPr>
      </p:pic>
      <p:sp>
        <p:nvSpPr>
          <p:cNvPr id="781" name="Google Shape;781;p38"/>
          <p:cNvSpPr txBox="1"/>
          <p:nvPr/>
        </p:nvSpPr>
        <p:spPr>
          <a:xfrm>
            <a:off x="674292" y="683291"/>
            <a:ext cx="10588479"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يقرأ الأستاذ الكلمات قراءة جهرية سليمة، ويقف عند حرف الذال ويشرح كيف ينطق، مع تقديم أمثلة وأمثلة مخالفة والتصريح بسيرورة الإنجاز </a:t>
            </a:r>
            <a:endParaRPr b="0" i="1" sz="1400" u="none" cap="none" strike="noStrike">
              <a:solidFill>
                <a:srgbClr val="323F4F"/>
              </a:solidFill>
              <a:latin typeface="Calibri"/>
              <a:ea typeface="Calibri"/>
              <a:cs typeface="Calibri"/>
              <a:sym typeface="Calibri"/>
            </a:endParaRPr>
          </a:p>
        </p:txBody>
      </p:sp>
      <p:graphicFrame>
        <p:nvGraphicFramePr>
          <p:cNvPr id="782" name="Google Shape;782;p38"/>
          <p:cNvGraphicFramePr/>
          <p:nvPr/>
        </p:nvGraphicFramePr>
        <p:xfrm>
          <a:off x="2032000" y="2316480"/>
          <a:ext cx="3000000" cy="3000000"/>
        </p:xfrm>
        <a:graphic>
          <a:graphicData uri="http://schemas.openxmlformats.org/drawingml/2006/table">
            <a:tbl>
              <a:tblPr bandRow="1" firstRow="1">
                <a:noFill/>
                <a:tableStyleId>{1DF07EF4-13C5-4299-929F-0978FA0C360F}</a:tableStyleId>
              </a:tblPr>
              <a:tblGrid>
                <a:gridCol w="4064000"/>
                <a:gridCol w="4064000"/>
              </a:tblGrid>
              <a:tr h="370850">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rPr>
                        <a:t>يُفَكِّكُ</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rPr>
                        <a:t>الِاشْتِغَالِ</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rPr>
                        <a:t>ذَكِيَّةٌ</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rPr>
                        <a:t>يَنَلْ</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rPr>
                        <a:t>رَذَاذٌ</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rPr>
                        <a:t>مُسْتَشْعِرَاتٍ</a:t>
                      </a:r>
                      <a:endParaRPr b="1"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p50"/>
          <p:cNvSpPr txBox="1"/>
          <p:nvPr>
            <p:ph type="title"/>
          </p:nvPr>
        </p:nvSpPr>
        <p:spPr>
          <a:xfrm>
            <a:off x="929229" y="549516"/>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4400"/>
              <a:buNone/>
            </a:pPr>
            <a:r>
              <a:rPr lang="ar-MA">
                <a:solidFill>
                  <a:srgbClr val="222A35"/>
                </a:solidFill>
                <a:latin typeface="Calibri"/>
                <a:ea typeface="Calibri"/>
                <a:cs typeface="Calibri"/>
                <a:sym typeface="Calibri"/>
              </a:rPr>
              <a:t>القراءة الجهرية</a:t>
            </a:r>
            <a:br>
              <a:rPr lang="ar-MA">
                <a:solidFill>
                  <a:srgbClr val="222A35"/>
                </a:solidFill>
                <a:latin typeface="Calibri"/>
                <a:ea typeface="Calibri"/>
                <a:cs typeface="Calibri"/>
                <a:sym typeface="Calibri"/>
              </a:rPr>
            </a:br>
            <a:br>
              <a:rPr lang="ar-MA"/>
            </a:br>
            <a:endParaRPr/>
          </a:p>
        </p:txBody>
      </p:sp>
      <p:pic>
        <p:nvPicPr>
          <p:cNvPr id="788" name="Google Shape;788;p50"/>
          <p:cNvPicPr preferRelativeResize="0"/>
          <p:nvPr/>
        </p:nvPicPr>
        <p:blipFill rotWithShape="1">
          <a:blip r:embed="rId3">
            <a:alphaModFix/>
          </a:blip>
          <a:srcRect b="0" l="0" r="0" t="0"/>
          <a:stretch/>
        </p:blipFill>
        <p:spPr>
          <a:xfrm>
            <a:off x="221058" y="216734"/>
            <a:ext cx="591916" cy="591916"/>
          </a:xfrm>
          <a:prstGeom prst="rect">
            <a:avLst/>
          </a:prstGeom>
          <a:noFill/>
          <a:ln>
            <a:noFill/>
          </a:ln>
        </p:spPr>
      </p:pic>
      <p:sp>
        <p:nvSpPr>
          <p:cNvPr id="789" name="Google Shape;789;p50"/>
          <p:cNvSpPr txBox="1"/>
          <p:nvPr/>
        </p:nvSpPr>
        <p:spPr>
          <a:xfrm>
            <a:off x="674292" y="683291"/>
            <a:ext cx="10588479"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يقرأ الأستاذ كلمتين من النص قراءة جهرية سليمة، ويقف عند حرف الذال ويشرح كيف ينطق، مع تقديم أمثلة وأمثلة مخالفة والتصريح بسيرورة الإنجاز </a:t>
            </a:r>
            <a:endParaRPr b="0" i="1" sz="1400" u="none" cap="none" strike="noStrike">
              <a:solidFill>
                <a:srgbClr val="323F4F"/>
              </a:solidFill>
              <a:latin typeface="Calibri"/>
              <a:ea typeface="Calibri"/>
              <a:cs typeface="Calibri"/>
              <a:sym typeface="Calibri"/>
            </a:endParaRPr>
          </a:p>
        </p:txBody>
      </p:sp>
      <p:sp>
        <p:nvSpPr>
          <p:cNvPr id="790" name="Google Shape;790;p50"/>
          <p:cNvSpPr txBox="1"/>
          <p:nvPr/>
        </p:nvSpPr>
        <p:spPr>
          <a:xfrm>
            <a:off x="468798" y="1818013"/>
            <a:ext cx="10161000" cy="3694200"/>
          </a:xfrm>
          <a:prstGeom prst="rect">
            <a:avLst/>
          </a:prstGeom>
          <a:solidFill>
            <a:schemeClr val="lt1"/>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4400"/>
              <a:buFont typeface="Arial"/>
              <a:buNone/>
            </a:pPr>
            <a:r>
              <a:rPr b="1" i="0" lang="ar-MA" sz="4400" u="none" cap="none" strike="noStrike">
                <a:solidFill>
                  <a:srgbClr val="000000"/>
                </a:solidFill>
                <a:highlight>
                  <a:srgbClr val="FFFF00"/>
                </a:highlight>
                <a:latin typeface="Calibri"/>
                <a:ea typeface="Calibri"/>
                <a:cs typeface="Calibri"/>
                <a:sym typeface="Calibri"/>
              </a:rPr>
              <a:t>ذَ</a:t>
            </a:r>
            <a:r>
              <a:rPr b="1" i="0" lang="ar-MA" sz="4400" u="none" cap="none" strike="noStrike">
                <a:solidFill>
                  <a:srgbClr val="000000"/>
                </a:solidFill>
                <a:latin typeface="Calibri"/>
                <a:ea typeface="Calibri"/>
                <a:cs typeface="Calibri"/>
                <a:sym typeface="Calibri"/>
              </a:rPr>
              <a:t>كِيَّةٌ            </a:t>
            </a:r>
            <a:r>
              <a:rPr b="1" i="0" lang="ar-MA" sz="4400" u="none" cap="none" strike="noStrike">
                <a:solidFill>
                  <a:srgbClr val="000000"/>
                </a:solidFill>
                <a:highlight>
                  <a:srgbClr val="FFFF00"/>
                </a:highlight>
                <a:latin typeface="Calibri"/>
                <a:ea typeface="Calibri"/>
                <a:cs typeface="Calibri"/>
                <a:sym typeface="Calibri"/>
              </a:rPr>
              <a:t> ذَ </a:t>
            </a:r>
            <a:r>
              <a:rPr b="1" i="0" lang="ar-MA" sz="4400" u="none" cap="none" strike="noStrike">
                <a:solidFill>
                  <a:srgbClr val="000000"/>
                </a:solidFill>
                <a:latin typeface="Calibri"/>
                <a:ea typeface="Calibri"/>
                <a:cs typeface="Calibri"/>
                <a:sym typeface="Calibri"/>
              </a:rPr>
              <a:t>صوت لين مجهور يخرج من بين الأسنان(اللسان بين الثنايا العليا والسفلى).          </a:t>
            </a:r>
            <a:endParaRPr b="0" i="0" sz="1400" u="none" cap="none" strike="noStrike">
              <a:solidFill>
                <a:srgbClr val="000000"/>
              </a:solidFill>
              <a:latin typeface="Arial"/>
              <a:ea typeface="Arial"/>
              <a:cs typeface="Arial"/>
              <a:sym typeface="Arial"/>
            </a:endParaRPr>
          </a:p>
          <a:p>
            <a:pPr indent="-571500" lvl="0" marL="571500" marR="0" rtl="1" algn="r">
              <a:lnSpc>
                <a:spcPct val="100000"/>
              </a:lnSpc>
              <a:spcBef>
                <a:spcPts val="0"/>
              </a:spcBef>
              <a:spcAft>
                <a:spcPts val="0"/>
              </a:spcAft>
              <a:buClr>
                <a:srgbClr val="000000"/>
              </a:buClr>
              <a:buSzPts val="4400"/>
              <a:buFont typeface="Arial"/>
              <a:buChar char="-"/>
            </a:pPr>
            <a:r>
              <a:rPr b="1" i="0" lang="ar-MA" sz="4400" u="none" cap="none" strike="noStrike">
                <a:solidFill>
                  <a:srgbClr val="000000"/>
                </a:solidFill>
                <a:latin typeface="Calibri"/>
                <a:ea typeface="Calibri"/>
                <a:cs typeface="Calibri"/>
                <a:sym typeface="Calibri"/>
              </a:rPr>
              <a:t>قل </a:t>
            </a:r>
            <a:r>
              <a:rPr b="1" i="0" lang="ar-MA" sz="4400" u="none" cap="none" strike="noStrike">
                <a:solidFill>
                  <a:srgbClr val="000000"/>
                </a:solidFill>
                <a:highlight>
                  <a:srgbClr val="FFFF00"/>
                </a:highlight>
                <a:latin typeface="Calibri"/>
                <a:ea typeface="Calibri"/>
                <a:cs typeface="Calibri"/>
                <a:sym typeface="Calibri"/>
              </a:rPr>
              <a:t>ذ</a:t>
            </a:r>
            <a:r>
              <a:rPr b="1" i="0" lang="ar-MA" sz="4400" u="none" cap="none" strike="noStrike">
                <a:solidFill>
                  <a:srgbClr val="000000"/>
                </a:solidFill>
                <a:latin typeface="Calibri"/>
                <a:ea typeface="Calibri"/>
                <a:cs typeface="Calibri"/>
                <a:sym typeface="Calibri"/>
              </a:rPr>
              <a:t> واللسان ظاهر قليلا بين الأسنان</a:t>
            </a:r>
            <a:endParaRPr b="0" i="0" sz="1400" u="none" cap="none" strike="noStrike">
              <a:solidFill>
                <a:srgbClr val="000000"/>
              </a:solidFill>
              <a:latin typeface="Arial"/>
              <a:ea typeface="Arial"/>
              <a:cs typeface="Arial"/>
              <a:sym typeface="Arial"/>
            </a:endParaRPr>
          </a:p>
          <a:p>
            <a:pPr indent="-571500" lvl="0" marL="571500" marR="0" rtl="1" algn="r">
              <a:lnSpc>
                <a:spcPct val="100000"/>
              </a:lnSpc>
              <a:spcBef>
                <a:spcPts val="0"/>
              </a:spcBef>
              <a:spcAft>
                <a:spcPts val="0"/>
              </a:spcAft>
              <a:buClr>
                <a:srgbClr val="000000"/>
              </a:buClr>
              <a:buSzPts val="4400"/>
              <a:buFont typeface="Arial"/>
              <a:buChar char="-"/>
            </a:pPr>
            <a:r>
              <a:rPr b="1" i="0" lang="ar-MA" sz="4400" u="none" cap="none" strike="noStrike">
                <a:solidFill>
                  <a:srgbClr val="000000"/>
                </a:solidFill>
                <a:latin typeface="Calibri"/>
                <a:ea typeface="Calibri"/>
                <a:cs typeface="Calibri"/>
                <a:sym typeface="Calibri"/>
              </a:rPr>
              <a:t>نلاحظ اهتزازا خفيفا  للحبال الصوتية في الحنجرة</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4400"/>
              <a:buFont typeface="Arial"/>
              <a:buNone/>
            </a:pPr>
            <a:r>
              <a:t/>
            </a:r>
            <a:endParaRPr b="1" i="0" sz="4400" u="none" cap="none" strike="noStrike">
              <a:solidFill>
                <a:schemeClr val="dk1"/>
              </a:solidFill>
              <a:highlight>
                <a:srgbClr val="FF00FF"/>
              </a:highlight>
              <a:latin typeface="Calibri"/>
              <a:ea typeface="Calibri"/>
              <a:cs typeface="Calibri"/>
              <a:sym typeface="Calibri"/>
            </a:endParaRPr>
          </a:p>
        </p:txBody>
      </p:sp>
      <p:sp>
        <p:nvSpPr>
          <p:cNvPr id="791" name="Google Shape;791;p50"/>
          <p:cNvSpPr txBox="1"/>
          <p:nvPr/>
        </p:nvSpPr>
        <p:spPr>
          <a:xfrm>
            <a:off x="3408218" y="1111975"/>
            <a:ext cx="6993082" cy="769441"/>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chemeClr val="dk1"/>
                </a:solidFill>
                <a:latin typeface="Calibri"/>
                <a:ea typeface="Calibri"/>
                <a:cs typeface="Calibri"/>
                <a:sym typeface="Calibri"/>
              </a:rPr>
              <a:t>ذ</a:t>
            </a:r>
            <a:r>
              <a:rPr b="1" i="0" lang="ar-MA" sz="4400" u="none" cap="none" strike="noStrike">
                <a:solidFill>
                  <a:schemeClr val="dk1"/>
                </a:solidFill>
                <a:highlight>
                  <a:srgbClr val="FFFF00"/>
                </a:highlight>
                <a:latin typeface="Calibri"/>
                <a:ea typeface="Calibri"/>
                <a:cs typeface="Calibri"/>
                <a:sym typeface="Calibri"/>
              </a:rPr>
              <a:t>َ</a:t>
            </a:r>
            <a:r>
              <a:rPr b="1" i="0" lang="ar-MA" sz="4400" u="none" cap="none" strike="noStrike">
                <a:solidFill>
                  <a:schemeClr val="dk1"/>
                </a:solidFill>
                <a:latin typeface="Calibri"/>
                <a:ea typeface="Calibri"/>
                <a:cs typeface="Calibri"/>
                <a:sym typeface="Calibri"/>
              </a:rPr>
              <a:t>كِيَّةٌ</a:t>
            </a:r>
            <a:endParaRPr b="1" i="0" sz="4400" u="none" cap="none" strike="noStrike">
              <a:solidFill>
                <a:schemeClr val="dk1"/>
              </a:solidFill>
              <a:latin typeface="Calibri"/>
              <a:ea typeface="Calibri"/>
              <a:cs typeface="Calibri"/>
              <a:sym typeface="Calibri"/>
            </a:endParaRPr>
          </a:p>
        </p:txBody>
      </p:sp>
      <p:sp>
        <p:nvSpPr>
          <p:cNvPr id="792" name="Google Shape;792;p50"/>
          <p:cNvSpPr/>
          <p:nvPr/>
        </p:nvSpPr>
        <p:spPr>
          <a:xfrm>
            <a:off x="8344018" y="2308292"/>
            <a:ext cx="924900" cy="280500"/>
          </a:xfrm>
          <a:prstGeom prst="leftRightArrow">
            <a:avLst>
              <a:gd fmla="val 50000" name="adj1"/>
              <a:gd fmla="val 50000" name="adj2"/>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6" name="Shape 796"/>
        <p:cNvGrpSpPr/>
        <p:nvPr/>
      </p:nvGrpSpPr>
      <p:grpSpPr>
        <a:xfrm>
          <a:off x="0" y="0"/>
          <a:ext cx="0" cy="0"/>
          <a:chOff x="0" y="0"/>
          <a:chExt cx="0" cy="0"/>
        </a:xfrm>
      </p:grpSpPr>
      <p:sp>
        <p:nvSpPr>
          <p:cNvPr id="797" name="Google Shape;797;p67"/>
          <p:cNvSpPr txBox="1"/>
          <p:nvPr>
            <p:ph type="title"/>
          </p:nvPr>
        </p:nvSpPr>
        <p:spPr>
          <a:xfrm>
            <a:off x="929229" y="549516"/>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4400"/>
              <a:buNone/>
            </a:pPr>
            <a:r>
              <a:rPr lang="ar-MA">
                <a:solidFill>
                  <a:srgbClr val="222A35"/>
                </a:solidFill>
                <a:latin typeface="Calibri"/>
                <a:ea typeface="Calibri"/>
                <a:cs typeface="Calibri"/>
                <a:sym typeface="Calibri"/>
              </a:rPr>
              <a:t>القراءة الجهرية: قراءة العبارات</a:t>
            </a:r>
            <a:br>
              <a:rPr lang="ar-MA">
                <a:solidFill>
                  <a:srgbClr val="222A35"/>
                </a:solidFill>
                <a:latin typeface="Calibri"/>
                <a:ea typeface="Calibri"/>
                <a:cs typeface="Calibri"/>
                <a:sym typeface="Calibri"/>
              </a:rPr>
            </a:br>
            <a:br>
              <a:rPr lang="ar-MA"/>
            </a:br>
            <a:endParaRPr/>
          </a:p>
        </p:txBody>
      </p:sp>
      <p:pic>
        <p:nvPicPr>
          <p:cNvPr id="798" name="Google Shape;798;p67"/>
          <p:cNvPicPr preferRelativeResize="0"/>
          <p:nvPr/>
        </p:nvPicPr>
        <p:blipFill rotWithShape="1">
          <a:blip r:embed="rId3">
            <a:alphaModFix/>
          </a:blip>
          <a:srcRect b="0" l="0" r="0" t="0"/>
          <a:stretch/>
        </p:blipFill>
        <p:spPr>
          <a:xfrm>
            <a:off x="221058" y="216734"/>
            <a:ext cx="591916" cy="591916"/>
          </a:xfrm>
          <a:prstGeom prst="rect">
            <a:avLst/>
          </a:prstGeom>
          <a:noFill/>
          <a:ln>
            <a:noFill/>
          </a:ln>
        </p:spPr>
      </p:pic>
      <p:sp>
        <p:nvSpPr>
          <p:cNvPr id="799" name="Google Shape;799;p67"/>
          <p:cNvSpPr txBox="1"/>
          <p:nvPr/>
        </p:nvSpPr>
        <p:spPr>
          <a:xfrm>
            <a:off x="786581" y="1506830"/>
            <a:ext cx="10497946" cy="3098925"/>
          </a:xfrm>
          <a:prstGeom prst="rect">
            <a:avLst/>
          </a:prstGeom>
          <a:noFill/>
          <a:ln>
            <a:noFill/>
          </a:ln>
        </p:spPr>
        <p:txBody>
          <a:bodyPr anchorCtr="0" anchor="t" bIns="45700" lIns="91425" spcFirstLastPara="1" rIns="91425" wrap="square" tIns="45700">
            <a:spAutoFit/>
          </a:bodyPr>
          <a:lstStyle/>
          <a:p>
            <a:pPr indent="-457200" lvl="0" marL="685800" marR="0" rtl="1" algn="just">
              <a:lnSpc>
                <a:spcPct val="150000"/>
              </a:lnSpc>
              <a:spcBef>
                <a:spcPts val="0"/>
              </a:spcBef>
              <a:spcAft>
                <a:spcPts val="0"/>
              </a:spcAft>
              <a:buClr>
                <a:srgbClr val="000000"/>
              </a:buClr>
              <a:buSzPts val="2400"/>
              <a:buFont typeface="Noto Sans Symbols"/>
              <a:buChar char="⮚"/>
            </a:pPr>
            <a:r>
              <a:rPr b="1" i="0" lang="ar-MA" sz="3200" u="none" cap="none" strike="noStrike">
                <a:solidFill>
                  <a:srgbClr val="000000"/>
                </a:solidFill>
                <a:latin typeface="Calibri"/>
                <a:ea typeface="Calibri"/>
                <a:cs typeface="Calibri"/>
                <a:sym typeface="Calibri"/>
              </a:rPr>
              <a:t>"نَظَّارَةٌ ذَكِيَّةٌ" تُنَبِّهُ ٱلْمَكْفُوفِينَ لِاحْتِرَامِ مَسَافَةِ ٱلْأَمَانِ ٱلْمَطْلُوبَةِ.</a:t>
            </a:r>
            <a:endParaRPr b="0" i="0" sz="1400" u="none" cap="none" strike="noStrike">
              <a:solidFill>
                <a:srgbClr val="000000"/>
              </a:solidFill>
              <a:latin typeface="Arial"/>
              <a:ea typeface="Arial"/>
              <a:cs typeface="Arial"/>
              <a:sym typeface="Arial"/>
            </a:endParaRPr>
          </a:p>
          <a:p>
            <a:pPr indent="-457200" lvl="0" marL="685800" marR="0" rtl="1" algn="just">
              <a:lnSpc>
                <a:spcPct val="150000"/>
              </a:lnSpc>
              <a:spcBef>
                <a:spcPts val="1000"/>
              </a:spcBef>
              <a:spcAft>
                <a:spcPts val="0"/>
              </a:spcAft>
              <a:buClr>
                <a:srgbClr val="000000"/>
              </a:buClr>
              <a:buSzPts val="2400"/>
              <a:buFont typeface="Noto Sans Symbols"/>
              <a:buChar char="⮚"/>
            </a:pPr>
            <a:r>
              <a:rPr b="1" i="0" lang="ar-MA" sz="3200" u="none" cap="none" strike="noStrike">
                <a:solidFill>
                  <a:srgbClr val="000000"/>
                </a:solidFill>
                <a:latin typeface="Calibri"/>
                <a:ea typeface="Calibri"/>
                <a:cs typeface="Calibri"/>
                <a:sym typeface="Calibri"/>
              </a:rPr>
              <a:t>"كَمّامَةُ ٱلْمُسْتَقْبَلِ" تَقِي مِنَ ٱلْإِصَابَةِ بِفَيْرُوسِ كُورُونَا، وتَحْتَوِي عَلَى مُسْتَشْعِرَاتٍ تَجْعَلُهَا تُغْلَقُ بِشَكْلٍ أُوتُومَاتِيكي قَبْلَ خُرُوجِ رَذَاذِ ٱلْعَطْسِ أَوِ ٱلسُّعَالِ</a:t>
            </a:r>
            <a:endParaRPr b="1" i="0" sz="3200" u="none" cap="none" strike="noStrike">
              <a:solidFill>
                <a:srgbClr val="000000"/>
              </a:solidFill>
              <a:latin typeface="Calibri"/>
              <a:ea typeface="Calibri"/>
              <a:cs typeface="Calibri"/>
              <a:sym typeface="Calibri"/>
            </a:endParaRPr>
          </a:p>
        </p:txBody>
      </p:sp>
      <p:sp>
        <p:nvSpPr>
          <p:cNvPr id="800" name="Google Shape;800;p67"/>
          <p:cNvSpPr txBox="1"/>
          <p:nvPr/>
        </p:nvSpPr>
        <p:spPr>
          <a:xfrm>
            <a:off x="1198562" y="505533"/>
            <a:ext cx="1016110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1" i="0" lang="ar-MA" sz="1400" u="none" cap="none" strike="noStrike">
                <a:solidFill>
                  <a:srgbClr val="AEABAB"/>
                </a:solidFill>
                <a:highlight>
                  <a:srgbClr val="FFFF00"/>
                </a:highlight>
                <a:latin typeface="Calibri"/>
                <a:ea typeface="Calibri"/>
                <a:cs typeface="Calibri"/>
                <a:sym typeface="Calibri"/>
              </a:rPr>
              <a:t>يقرأ المتعلمون جماعيا فثنائيا ثم فرديا عبارة </a:t>
            </a:r>
            <a:r>
              <a:rPr b="1" i="0" lang="ar-MA" sz="1400" u="none" cap="none" strike="noStrike">
                <a:solidFill>
                  <a:srgbClr val="AEABAB"/>
                </a:solidFill>
                <a:latin typeface="Calibri"/>
                <a:ea typeface="Calibri"/>
                <a:cs typeface="Calibri"/>
                <a:sym typeface="Calibri"/>
              </a:rPr>
              <a:t> قراءة جهرية سليمة، ويوضحون معايير القراءة السليمة</a:t>
            </a:r>
            <a:endParaRPr b="1" i="0" sz="1400" u="none" cap="none" strike="noStrike">
              <a:solidFill>
                <a:srgbClr val="AEABAB"/>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sp>
        <p:nvSpPr>
          <p:cNvPr id="805" name="Google Shape;805;p74"/>
          <p:cNvSpPr txBox="1"/>
          <p:nvPr>
            <p:ph type="title"/>
          </p:nvPr>
        </p:nvSpPr>
        <p:spPr>
          <a:xfrm>
            <a:off x="929229" y="549516"/>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4400"/>
              <a:buNone/>
            </a:pPr>
            <a:r>
              <a:rPr lang="ar-MA">
                <a:solidFill>
                  <a:srgbClr val="222A35"/>
                </a:solidFill>
                <a:latin typeface="Calibri"/>
                <a:ea typeface="Calibri"/>
                <a:cs typeface="Calibri"/>
                <a:sym typeface="Calibri"/>
              </a:rPr>
              <a:t>القراءة الجهرية</a:t>
            </a:r>
            <a:br>
              <a:rPr lang="ar-MA">
                <a:solidFill>
                  <a:srgbClr val="222A35"/>
                </a:solidFill>
                <a:latin typeface="Calibri"/>
                <a:ea typeface="Calibri"/>
                <a:cs typeface="Calibri"/>
                <a:sym typeface="Calibri"/>
              </a:rPr>
            </a:br>
            <a:br>
              <a:rPr lang="ar-MA"/>
            </a:br>
            <a:endParaRPr/>
          </a:p>
        </p:txBody>
      </p:sp>
      <p:pic>
        <p:nvPicPr>
          <p:cNvPr id="806" name="Google Shape;806;p74"/>
          <p:cNvPicPr preferRelativeResize="0"/>
          <p:nvPr/>
        </p:nvPicPr>
        <p:blipFill rotWithShape="1">
          <a:blip r:embed="rId3">
            <a:alphaModFix/>
          </a:blip>
          <a:srcRect b="0" l="0" r="0" t="0"/>
          <a:stretch/>
        </p:blipFill>
        <p:spPr>
          <a:xfrm>
            <a:off x="221058" y="216734"/>
            <a:ext cx="591916" cy="591916"/>
          </a:xfrm>
          <a:prstGeom prst="rect">
            <a:avLst/>
          </a:prstGeom>
          <a:noFill/>
          <a:ln>
            <a:noFill/>
          </a:ln>
        </p:spPr>
      </p:pic>
      <p:sp>
        <p:nvSpPr>
          <p:cNvPr id="807" name="Google Shape;807;p74"/>
          <p:cNvSpPr txBox="1"/>
          <p:nvPr/>
        </p:nvSpPr>
        <p:spPr>
          <a:xfrm>
            <a:off x="2180080" y="2313075"/>
            <a:ext cx="8956964" cy="2018694"/>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Clr>
                <a:srgbClr val="000000"/>
              </a:buClr>
              <a:buSzPts val="4400"/>
              <a:buFont typeface="Arial"/>
              <a:buNone/>
            </a:pPr>
            <a:r>
              <a:rPr b="1" i="0" lang="ar-MA" sz="4400" u="none" cap="none" strike="noStrike">
                <a:solidFill>
                  <a:srgbClr val="000000"/>
                </a:solidFill>
                <a:latin typeface="Calibri"/>
                <a:ea typeface="Calibri"/>
                <a:cs typeface="Calibri"/>
                <a:sym typeface="Calibri"/>
              </a:rPr>
              <a:t>قراءة فقرة من النص بتوظيف شبكة التقويم الذاتي</a:t>
            </a:r>
            <a:endParaRPr b="0" i="0" sz="1400" u="none" cap="none" strike="noStrike">
              <a:solidFill>
                <a:srgbClr val="000000"/>
              </a:solidFill>
              <a:latin typeface="Arial"/>
              <a:ea typeface="Arial"/>
              <a:cs typeface="Arial"/>
              <a:sym typeface="Arial"/>
            </a:endParaRPr>
          </a:p>
        </p:txBody>
      </p:sp>
      <p:sp>
        <p:nvSpPr>
          <p:cNvPr id="808" name="Google Shape;808;p74"/>
          <p:cNvSpPr txBox="1"/>
          <p:nvPr/>
        </p:nvSpPr>
        <p:spPr>
          <a:xfrm>
            <a:off x="1198562" y="505533"/>
            <a:ext cx="1016110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1" i="0" lang="ar-MA" sz="1400" u="none" cap="none" strike="noStrike">
                <a:solidFill>
                  <a:srgbClr val="AEABAB"/>
                </a:solidFill>
                <a:latin typeface="Calibri"/>
                <a:ea typeface="Calibri"/>
                <a:cs typeface="Calibri"/>
                <a:sym typeface="Calibri"/>
              </a:rPr>
              <a:t>يقرأ المتعلمون جماعيا فثنائيا ثم فرديا فقرة من الجدول قراءة جهرية سليمة، ويوضحون معايير القراءة السليمة</a:t>
            </a:r>
            <a:endParaRPr b="1" i="0" sz="1400" u="none" cap="none" strike="noStrike">
              <a:solidFill>
                <a:srgbClr val="AEABAB"/>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7">
                                            <p:txEl>
                                              <p:pRg end="0" st="0"/>
                                            </p:txEl>
                                          </p:spTgt>
                                        </p:tgtEl>
                                        <p:attrNameLst>
                                          <p:attrName>style.visibility</p:attrName>
                                        </p:attrNameLst>
                                      </p:cBhvr>
                                      <p:to>
                                        <p:strVal val="visible"/>
                                      </p:to>
                                    </p:set>
                                    <p:animEffect filter="fade" transition="in">
                                      <p:cBhvr>
                                        <p:cTn dur="1000"/>
                                        <p:tgtEl>
                                          <p:spTgt spid="807">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sp>
        <p:nvSpPr>
          <p:cNvPr id="813" name="Google Shape;813;g308c7719696_0_1"/>
          <p:cNvSpPr txBox="1"/>
          <p:nvPr>
            <p:ph idx="1" type="body"/>
          </p:nvPr>
        </p:nvSpPr>
        <p:spPr>
          <a:xfrm>
            <a:off x="1032387" y="164110"/>
            <a:ext cx="7440600" cy="762028"/>
          </a:xfrm>
          <a:prstGeom prst="rect">
            <a:avLst/>
          </a:prstGeom>
          <a:noFill/>
          <a:ln>
            <a:noFill/>
          </a:ln>
        </p:spPr>
        <p:txBody>
          <a:bodyPr anchorCtr="0" anchor="t" bIns="45700" lIns="91425" spcFirstLastPara="1" rIns="91425" wrap="square" tIns="45700">
            <a:spAutoFit/>
          </a:bodyPr>
          <a:lstStyle/>
          <a:p>
            <a:pPr indent="0" lvl="0" marL="50800" rtl="1" algn="ctr">
              <a:lnSpc>
                <a:spcPct val="107000"/>
              </a:lnSpc>
              <a:spcBef>
                <a:spcPts val="600"/>
              </a:spcBef>
              <a:spcAft>
                <a:spcPts val="0"/>
              </a:spcAft>
              <a:buSzPts val="3600"/>
              <a:buNone/>
            </a:pPr>
            <a:r>
              <a:rPr lang="ar-MA" sz="3600">
                <a:latin typeface="Calibri"/>
                <a:ea typeface="Calibri"/>
                <a:cs typeface="Calibri"/>
                <a:sym typeface="Calibri"/>
              </a:rPr>
              <a:t>"اَلْمُخْتَرِعُ ٱلْمَغْرِبِيُّ ٱلصَّغِيرُ"</a:t>
            </a:r>
            <a:endParaRPr/>
          </a:p>
        </p:txBody>
      </p:sp>
      <p:sp>
        <p:nvSpPr>
          <p:cNvPr id="814" name="Google Shape;814;g308c7719696_0_1"/>
          <p:cNvSpPr txBox="1"/>
          <p:nvPr>
            <p:ph idx="2" type="body"/>
          </p:nvPr>
        </p:nvSpPr>
        <p:spPr>
          <a:xfrm>
            <a:off x="0" y="1028725"/>
            <a:ext cx="8670600" cy="4631997"/>
          </a:xfrm>
          <a:prstGeom prst="rect">
            <a:avLst/>
          </a:prstGeom>
          <a:noFill/>
          <a:ln>
            <a:noFill/>
          </a:ln>
        </p:spPr>
        <p:txBody>
          <a:bodyPr anchorCtr="0" anchor="t" bIns="45700" lIns="91425" spcFirstLastPara="1" rIns="91425" wrap="square" tIns="45700">
            <a:spAutoFit/>
          </a:bodyPr>
          <a:lstStyle/>
          <a:p>
            <a:pPr indent="0" lvl="0" marL="0" rtl="1" algn="just">
              <a:lnSpc>
                <a:spcPct val="90000"/>
              </a:lnSpc>
              <a:spcBef>
                <a:spcPts val="1000"/>
              </a:spcBef>
              <a:spcAft>
                <a:spcPts val="0"/>
              </a:spcAft>
              <a:buSzPts val="3000"/>
              <a:buNone/>
            </a:pPr>
            <a:r>
              <a:rPr lang="ar-MA">
                <a:latin typeface="Calibri"/>
                <a:ea typeface="Calibri"/>
                <a:cs typeface="Calibri"/>
                <a:sym typeface="Calibri"/>
              </a:rPr>
              <a:t>مُفْتَرِشاً ٱلْأَرْضَ أَوْ جَالِساً عَلَى طَاوِلَةِ مَكْتَبِهِ ٱلْبَسِيطِ، يَنْهَمِكُ بلال حموتي يَوْمِيّاً في ٱلاِشْتِغَالِ عَلَى تَجْسِيدِ أَفْكَارِهِ وَٱخْتِرَاعَاتِهِ ٱلْجَدِيدَةِ.</a:t>
            </a:r>
            <a:endParaRPr/>
          </a:p>
          <a:p>
            <a:pPr indent="0" lvl="0" marL="0" rtl="1" algn="just">
              <a:lnSpc>
                <a:spcPct val="90000"/>
              </a:lnSpc>
              <a:spcBef>
                <a:spcPts val="1000"/>
              </a:spcBef>
              <a:spcAft>
                <a:spcPts val="0"/>
              </a:spcAft>
              <a:buSzPts val="3000"/>
              <a:buNone/>
            </a:pPr>
            <a:r>
              <a:rPr lang="ar-MA">
                <a:latin typeface="Calibri"/>
                <a:ea typeface="Calibri"/>
                <a:cs typeface="Calibri"/>
                <a:sym typeface="Calibri"/>
              </a:rPr>
              <a:t>   ظَهَرَ نُبُوغُ ٱلصَّبِيِّ، في مَجَالِ ٱلِابْتِكَارِ وَٱلرُّوبُوتِيك، في سِنٍّ مُبَكِّرَةٍ عِنْدَمَا كَانَ يُفَكِّكُ أَلْعَابَهُ ٱلْإِلِكْترُونِيَّةَ وَيُعِيدُ تَرْكِيبَهَا وتَشْغِيلَهَا، في مُحَاوَلاتٍ مِنْهُ لِاخْتِبَارِ إِمْكَانَاتِهِ وَٱكْتِشَافِ عَالَمِ ٱلتِّكنُولُوجِيَا.</a:t>
            </a:r>
            <a:endParaRPr/>
          </a:p>
          <a:p>
            <a:pPr indent="0" lvl="0" marL="0" rtl="1" algn="just">
              <a:lnSpc>
                <a:spcPct val="90000"/>
              </a:lnSpc>
              <a:spcBef>
                <a:spcPts val="1000"/>
              </a:spcBef>
              <a:spcAft>
                <a:spcPts val="0"/>
              </a:spcAft>
              <a:buSzPts val="3000"/>
              <a:buNone/>
            </a:pPr>
            <a:r>
              <a:rPr lang="ar-MA">
                <a:latin typeface="Calibri"/>
                <a:ea typeface="Calibri"/>
                <a:cs typeface="Calibri"/>
                <a:sym typeface="Calibri"/>
              </a:rPr>
              <a:t>  ولَمْ يَلْتَحِقْ حموتي بِمَدَارِسَ خَاصَّةٍ، كَمَا لَمْ يَنَلْ تَدْرِيباً في مَجَالِ ٱلْهَنْدَسَةِ وَٱلِابْتِكَارَاتِ، بَلْ كَوَّنَ نَفْسَهُ بِنَفْسِهِ ٱنْطِلاقاً مِنَ ٱلْبَحْثِ عَبْرَ شَبَكَةِ ٱلْإنترنيت. فَبِإِمْكَانَاتٍ مُتَوَاضِعَةٍ وَمَوَادَّ بَسِيطَةٍ وَطُمُوحٍ كَبِيرٍ لِتَطْوِيرِ نَفْسِهِ، ٱسْتَطَاعَ بلال مُوَاصَلَةَ ٱلْبَحْثِ عَنِ ٱبْتِكَارَاتٍ جَدِيدَةٍ وَمُخْتَلِفَةٍ، لاقَتِ ٱلْإِعْجَابَ وَٱلتَّقْدِيرَ.</a:t>
            </a:r>
            <a:endParaRPr/>
          </a:p>
        </p:txBody>
      </p:sp>
      <p:sp>
        <p:nvSpPr>
          <p:cNvPr id="815" name="Google Shape;815;g308c7719696_0_1"/>
          <p:cNvSpPr txBox="1"/>
          <p:nvPr/>
        </p:nvSpPr>
        <p:spPr>
          <a:xfrm>
            <a:off x="0" y="-66872"/>
            <a:ext cx="13620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1" lang="ar-MA" sz="2400" u="none" cap="none" strike="noStrike">
                <a:solidFill>
                  <a:srgbClr val="000000"/>
                </a:solidFill>
                <a:latin typeface="Calibri"/>
                <a:ea typeface="Calibri"/>
                <a:cs typeface="Calibri"/>
                <a:sym typeface="Calibri"/>
              </a:rPr>
              <a:t>3/1</a:t>
            </a:r>
            <a:endParaRPr b="0" i="1" sz="2400" u="none" cap="none" strike="noStrike">
              <a:solidFill>
                <a:srgbClr val="000000"/>
              </a:solidFill>
              <a:latin typeface="Calibri"/>
              <a:ea typeface="Calibri"/>
              <a:cs typeface="Calibri"/>
              <a:sym typeface="Calibri"/>
            </a:endParaRPr>
          </a:p>
        </p:txBody>
      </p:sp>
      <p:pic>
        <p:nvPicPr>
          <p:cNvPr id="816" name="Google Shape;816;g308c7719696_0_1"/>
          <p:cNvPicPr preferRelativeResize="0"/>
          <p:nvPr/>
        </p:nvPicPr>
        <p:blipFill rotWithShape="1">
          <a:blip r:embed="rId3">
            <a:alphaModFix/>
          </a:blip>
          <a:srcRect b="0" l="0" r="0" t="0"/>
          <a:stretch/>
        </p:blipFill>
        <p:spPr>
          <a:xfrm>
            <a:off x="8853055" y="1098247"/>
            <a:ext cx="3246112" cy="456247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grpSp>
        <p:nvGrpSpPr>
          <p:cNvPr id="821" name="Google Shape;821;p75"/>
          <p:cNvGrpSpPr/>
          <p:nvPr/>
        </p:nvGrpSpPr>
        <p:grpSpPr>
          <a:xfrm>
            <a:off x="812159" y="829917"/>
            <a:ext cx="10567685" cy="5198169"/>
            <a:chOff x="2184400" y="1402025"/>
            <a:chExt cx="7823200" cy="4942038"/>
          </a:xfrm>
        </p:grpSpPr>
        <p:sp>
          <p:nvSpPr>
            <p:cNvPr id="822" name="Google Shape;822;p75"/>
            <p:cNvSpPr/>
            <p:nvPr/>
          </p:nvSpPr>
          <p:spPr>
            <a:xfrm>
              <a:off x="2184400" y="1402025"/>
              <a:ext cx="7823200" cy="4942038"/>
            </a:xfrm>
            <a:prstGeom prst="roundRect">
              <a:avLst>
                <a:gd fmla="val 2665" name="adj"/>
              </a:avLst>
            </a:prstGeom>
            <a:solidFill>
              <a:srgbClr val="0F9ED5"/>
            </a:solidFill>
            <a:ln cap="flat" cmpd="sng" w="25400">
              <a:solidFill>
                <a:srgbClr val="0F9ED5"/>
              </a:solidFill>
              <a:prstDash val="solid"/>
              <a:round/>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23" name="Google Shape;823;p75"/>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0F9ED5"/>
                  </a:solidFill>
                  <a:latin typeface="Calibri"/>
                  <a:ea typeface="Calibri"/>
                  <a:cs typeface="Calibri"/>
                  <a:sym typeface="Calibri"/>
                </a:rPr>
                <a:t>الممارسة الجماعية</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0F9ED5"/>
                  </a:solidFill>
                  <a:latin typeface="Calibri"/>
                  <a:ea typeface="Calibri"/>
                  <a:cs typeface="Calibri"/>
                  <a:sym typeface="Calibri"/>
                </a:rPr>
                <a:t>10 دقيقة</a:t>
              </a:r>
              <a:endParaRPr b="1" i="0" sz="4400" u="none" cap="none" strike="noStrike">
                <a:solidFill>
                  <a:srgbClr val="0F9ED5"/>
                </a:solidFill>
                <a:latin typeface="Calibri"/>
                <a:ea typeface="Calibri"/>
                <a:cs typeface="Calibri"/>
                <a:sym typeface="Calibri"/>
              </a:endParaRPr>
            </a:p>
          </p:txBody>
        </p:sp>
      </p:grpSp>
      <p:grpSp>
        <p:nvGrpSpPr>
          <p:cNvPr id="824" name="Google Shape;824;p75"/>
          <p:cNvGrpSpPr/>
          <p:nvPr/>
        </p:nvGrpSpPr>
        <p:grpSpPr>
          <a:xfrm>
            <a:off x="8796759" y="4917801"/>
            <a:ext cx="2425143" cy="936371"/>
            <a:chOff x="8796759" y="4917801"/>
            <a:chExt cx="2425142" cy="936370"/>
          </a:xfrm>
        </p:grpSpPr>
        <p:sp>
          <p:nvSpPr>
            <p:cNvPr id="825" name="Google Shape;825;p75"/>
            <p:cNvSpPr/>
            <p:nvPr/>
          </p:nvSpPr>
          <p:spPr>
            <a:xfrm>
              <a:off x="10285531" y="4917801"/>
              <a:ext cx="936370" cy="936370"/>
            </a:xfrm>
            <a:prstGeom prst="ellipse">
              <a:avLst/>
            </a:prstGeom>
            <a:blipFill rotWithShape="1">
              <a:blip r:embed="rId3">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26" name="Google Shape;826;p75"/>
            <p:cNvSpPr/>
            <p:nvPr/>
          </p:nvSpPr>
          <p:spPr>
            <a:xfrm>
              <a:off x="8796759" y="5060928"/>
              <a:ext cx="1569327"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Arial"/>
                <a:buNone/>
              </a:pPr>
              <a:r>
                <a:t/>
              </a:r>
              <a:endParaRPr b="1" i="0" sz="3600" u="none" cap="none" strike="noStrike">
                <a:solidFill>
                  <a:srgbClr val="000000"/>
                </a:solidFill>
                <a:latin typeface="Calibri"/>
                <a:ea typeface="Calibri"/>
                <a:cs typeface="Calibri"/>
                <a:sym typeface="Calibri"/>
              </a:endParaRPr>
            </a:p>
          </p:txBody>
        </p:sp>
      </p:grpSp>
      <p:pic>
        <p:nvPicPr>
          <p:cNvPr id="827" name="Google Shape;827;p75"/>
          <p:cNvPicPr preferRelativeResize="0"/>
          <p:nvPr/>
        </p:nvPicPr>
        <p:blipFill rotWithShape="1">
          <a:blip r:embed="rId4">
            <a:alphaModFix/>
          </a:blip>
          <a:srcRect b="0" l="0" r="0" t="0"/>
          <a:stretch/>
        </p:blipFill>
        <p:spPr>
          <a:xfrm>
            <a:off x="4992506" y="1398207"/>
            <a:ext cx="2206989" cy="2206989"/>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sp>
        <p:nvSpPr>
          <p:cNvPr id="833" name="Google Shape;833;p42"/>
          <p:cNvSpPr txBox="1"/>
          <p:nvPr/>
        </p:nvSpPr>
        <p:spPr>
          <a:xfrm>
            <a:off x="1778418" y="242459"/>
            <a:ext cx="9407525" cy="269689"/>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106585"/>
              </a:buClr>
              <a:buSzPts val="2000"/>
              <a:buFont typeface="Arial"/>
              <a:buNone/>
            </a:pPr>
            <a:r>
              <a:rPr b="1" i="0" lang="ar-MA" sz="2000" u="none" cap="none" strike="noStrike">
                <a:solidFill>
                  <a:srgbClr val="106585"/>
                </a:solidFill>
                <a:latin typeface="Calibri"/>
                <a:ea typeface="Calibri"/>
                <a:cs typeface="Calibri"/>
                <a:sym typeface="Calibri"/>
              </a:rPr>
              <a:t> الان حان دوركم. من يقرأ النص مراعيا ضوابط الطلاقة؟ </a:t>
            </a:r>
            <a:endParaRPr b="0" i="0" sz="1400" u="none" cap="none" strike="noStrike">
              <a:solidFill>
                <a:srgbClr val="000000"/>
              </a:solidFill>
              <a:latin typeface="Arial"/>
              <a:ea typeface="Arial"/>
              <a:cs typeface="Arial"/>
              <a:sym typeface="Arial"/>
            </a:endParaRPr>
          </a:p>
        </p:txBody>
      </p:sp>
      <p:sp>
        <p:nvSpPr>
          <p:cNvPr id="834" name="Google Shape;834;p42"/>
          <p:cNvSpPr/>
          <p:nvPr/>
        </p:nvSpPr>
        <p:spPr>
          <a:xfrm>
            <a:off x="2709863" y="1557338"/>
            <a:ext cx="6945312" cy="869950"/>
          </a:xfrm>
          <a:prstGeom prst="roundRect">
            <a:avLst>
              <a:gd fmla="val 16667" name="adj"/>
            </a:avLst>
          </a:prstGeom>
          <a:solidFill>
            <a:srgbClr val="D8E2F3"/>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أَضَعُ أصبعي تَحْتَ كُلِّ كَلِمَةٍ أَقْرَؤُها؛</a:t>
            </a:r>
            <a:endParaRPr b="1" i="0" sz="2800" u="none" cap="none" strike="noStrike">
              <a:solidFill>
                <a:schemeClr val="dk1"/>
              </a:solidFill>
              <a:latin typeface="Calibri"/>
              <a:ea typeface="Calibri"/>
              <a:cs typeface="Calibri"/>
              <a:sym typeface="Calibri"/>
            </a:endParaRPr>
          </a:p>
        </p:txBody>
      </p:sp>
      <p:sp>
        <p:nvSpPr>
          <p:cNvPr id="835" name="Google Shape;835;p42"/>
          <p:cNvSpPr/>
          <p:nvPr/>
        </p:nvSpPr>
        <p:spPr>
          <a:xfrm>
            <a:off x="2709863" y="2808288"/>
            <a:ext cx="6945312" cy="871537"/>
          </a:xfrm>
          <a:prstGeom prst="roundRect">
            <a:avLst>
              <a:gd fmla="val 16667" name="adj"/>
            </a:avLst>
          </a:prstGeom>
          <a:solidFill>
            <a:srgbClr val="D8E2F3"/>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أَصِلُ قِراءَةَ ٱلْكَلِماتِ بَعْضِها بِبَعْضٍ؛</a:t>
            </a:r>
            <a:endParaRPr b="0" i="0" sz="1400" u="none" cap="none" strike="noStrike">
              <a:solidFill>
                <a:srgbClr val="000000"/>
              </a:solidFill>
              <a:latin typeface="Arial"/>
              <a:ea typeface="Arial"/>
              <a:cs typeface="Arial"/>
              <a:sym typeface="Arial"/>
            </a:endParaRPr>
          </a:p>
        </p:txBody>
      </p:sp>
      <p:sp>
        <p:nvSpPr>
          <p:cNvPr id="836" name="Google Shape;836;p42"/>
          <p:cNvSpPr/>
          <p:nvPr/>
        </p:nvSpPr>
        <p:spPr>
          <a:xfrm>
            <a:off x="2709863" y="4060825"/>
            <a:ext cx="6945312" cy="869950"/>
          </a:xfrm>
          <a:prstGeom prst="roundRect">
            <a:avLst>
              <a:gd fmla="val 16667" name="adj"/>
            </a:avLst>
          </a:prstGeom>
          <a:solidFill>
            <a:srgbClr val="D8E2F3"/>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أَلْتَزِمُ ٱلْوَقْفَ عِنْدَ عَلامَاتِ ٱلتَّرْقيمِ؛</a:t>
            </a:r>
            <a:endParaRPr b="0" i="0" sz="1400" u="none" cap="none" strike="noStrike">
              <a:solidFill>
                <a:srgbClr val="000000"/>
              </a:solidFill>
              <a:latin typeface="Arial"/>
              <a:ea typeface="Arial"/>
              <a:cs typeface="Arial"/>
              <a:sym typeface="Arial"/>
            </a:endParaRPr>
          </a:p>
        </p:txBody>
      </p:sp>
      <p:sp>
        <p:nvSpPr>
          <p:cNvPr id="837" name="Google Shape;837;p42"/>
          <p:cNvSpPr/>
          <p:nvPr/>
        </p:nvSpPr>
        <p:spPr>
          <a:xfrm>
            <a:off x="2709863" y="5311775"/>
            <a:ext cx="6945312" cy="871538"/>
          </a:xfrm>
          <a:prstGeom prst="roundRect">
            <a:avLst>
              <a:gd fmla="val 16667" name="adj"/>
            </a:avLst>
          </a:prstGeom>
          <a:solidFill>
            <a:srgbClr val="D8E2F3"/>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أُحاوِلُ تَمَثُّلَ مَعَانِي الْكَلِمَاتِ</a:t>
            </a:r>
            <a:r>
              <a:rPr b="1" i="0" lang="ar-MA" sz="2800" u="none" cap="none" strike="noStrike">
                <a:solidFill>
                  <a:srgbClr val="FF0000"/>
                </a:solidFill>
                <a:latin typeface="Calibri"/>
                <a:ea typeface="Calibri"/>
                <a:cs typeface="Calibri"/>
                <a:sym typeface="Calibri"/>
              </a:rPr>
              <a:t> </a:t>
            </a:r>
            <a:r>
              <a:rPr b="1" i="0" lang="ar-MA" sz="2800" u="none" cap="none" strike="noStrike">
                <a:solidFill>
                  <a:schemeClr val="dk1"/>
                </a:solidFill>
                <a:latin typeface="Calibri"/>
                <a:ea typeface="Calibri"/>
                <a:cs typeface="Calibri"/>
                <a:sym typeface="Calibri"/>
              </a:rPr>
              <a:t>بَدَلَ تَهَجّيها.</a:t>
            </a:r>
            <a:endParaRPr b="0" i="0" sz="1400" u="none" cap="none" strike="noStrike">
              <a:solidFill>
                <a:srgbClr val="000000"/>
              </a:solidFill>
              <a:latin typeface="Arial"/>
              <a:ea typeface="Arial"/>
              <a:cs typeface="Arial"/>
              <a:sym typeface="Arial"/>
            </a:endParaRPr>
          </a:p>
        </p:txBody>
      </p:sp>
      <p:sp>
        <p:nvSpPr>
          <p:cNvPr id="838" name="Google Shape;838;p42"/>
          <p:cNvSpPr/>
          <p:nvPr/>
        </p:nvSpPr>
        <p:spPr>
          <a:xfrm>
            <a:off x="10045700" y="1557338"/>
            <a:ext cx="1122363" cy="86995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800"/>
              <a:buFont typeface="Arial"/>
              <a:buNone/>
            </a:pPr>
            <a:r>
              <a:rPr b="1" i="0" lang="ar-MA" sz="4800" u="none" cap="none" strike="noStrike">
                <a:solidFill>
                  <a:schemeClr val="accent1"/>
                </a:solidFill>
                <a:latin typeface="Arial Rounded"/>
                <a:ea typeface="Arial Rounded"/>
                <a:cs typeface="Arial Rounded"/>
                <a:sym typeface="Arial Rounded"/>
              </a:rPr>
              <a:t>1</a:t>
            </a:r>
            <a:endParaRPr b="0" i="0" sz="1400" u="none" cap="none" strike="noStrike">
              <a:solidFill>
                <a:srgbClr val="000000"/>
              </a:solidFill>
              <a:latin typeface="Arial"/>
              <a:ea typeface="Arial"/>
              <a:cs typeface="Arial"/>
              <a:sym typeface="Arial"/>
            </a:endParaRPr>
          </a:p>
        </p:txBody>
      </p:sp>
      <p:sp>
        <p:nvSpPr>
          <p:cNvPr id="839" name="Google Shape;839;p42"/>
          <p:cNvSpPr/>
          <p:nvPr/>
        </p:nvSpPr>
        <p:spPr>
          <a:xfrm>
            <a:off x="10045700" y="2808288"/>
            <a:ext cx="1122363" cy="87153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800"/>
              <a:buFont typeface="Arial"/>
              <a:buNone/>
            </a:pPr>
            <a:r>
              <a:rPr b="1" i="0" lang="ar-MA" sz="4800" u="none" cap="none" strike="noStrike">
                <a:solidFill>
                  <a:schemeClr val="accent1"/>
                </a:solidFill>
                <a:latin typeface="Arial Rounded"/>
                <a:ea typeface="Arial Rounded"/>
                <a:cs typeface="Arial Rounded"/>
                <a:sym typeface="Arial Rounded"/>
              </a:rPr>
              <a:t>2</a:t>
            </a:r>
            <a:endParaRPr b="0" i="0" sz="1400" u="none" cap="none" strike="noStrike">
              <a:solidFill>
                <a:srgbClr val="000000"/>
              </a:solidFill>
              <a:latin typeface="Arial"/>
              <a:ea typeface="Arial"/>
              <a:cs typeface="Arial"/>
              <a:sym typeface="Arial"/>
            </a:endParaRPr>
          </a:p>
        </p:txBody>
      </p:sp>
      <p:sp>
        <p:nvSpPr>
          <p:cNvPr id="840" name="Google Shape;840;p42"/>
          <p:cNvSpPr/>
          <p:nvPr/>
        </p:nvSpPr>
        <p:spPr>
          <a:xfrm>
            <a:off x="10045700" y="4060825"/>
            <a:ext cx="1122363" cy="86995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800"/>
              <a:buFont typeface="Arial"/>
              <a:buNone/>
            </a:pPr>
            <a:r>
              <a:rPr b="1" i="0" lang="ar-MA" sz="4800" u="none" cap="none" strike="noStrike">
                <a:solidFill>
                  <a:schemeClr val="accent1"/>
                </a:solidFill>
                <a:latin typeface="Arial Rounded"/>
                <a:ea typeface="Arial Rounded"/>
                <a:cs typeface="Arial Rounded"/>
                <a:sym typeface="Arial Rounded"/>
              </a:rPr>
              <a:t>3</a:t>
            </a:r>
            <a:endParaRPr b="0" i="0" sz="1400" u="none" cap="none" strike="noStrike">
              <a:solidFill>
                <a:srgbClr val="000000"/>
              </a:solidFill>
              <a:latin typeface="Arial"/>
              <a:ea typeface="Arial"/>
              <a:cs typeface="Arial"/>
              <a:sym typeface="Arial"/>
            </a:endParaRPr>
          </a:p>
        </p:txBody>
      </p:sp>
      <p:sp>
        <p:nvSpPr>
          <p:cNvPr id="841" name="Google Shape;841;p42"/>
          <p:cNvSpPr/>
          <p:nvPr/>
        </p:nvSpPr>
        <p:spPr>
          <a:xfrm>
            <a:off x="10045700" y="5311775"/>
            <a:ext cx="1122363" cy="871538"/>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800"/>
              <a:buFont typeface="Arial"/>
              <a:buNone/>
            </a:pPr>
            <a:r>
              <a:rPr b="1" i="0" lang="ar-MA" sz="4800" u="none" cap="none" strike="noStrike">
                <a:solidFill>
                  <a:schemeClr val="accent1"/>
                </a:solidFill>
                <a:latin typeface="Arial Rounded"/>
                <a:ea typeface="Arial Rounded"/>
                <a:cs typeface="Arial Rounded"/>
                <a:sym typeface="Arial Rounded"/>
              </a:rPr>
              <a:t>4</a:t>
            </a:r>
            <a:endParaRPr b="0" i="0" sz="1400" u="none" cap="none" strike="noStrike">
              <a:solidFill>
                <a:srgbClr val="000000"/>
              </a:solidFill>
              <a:latin typeface="Arial"/>
              <a:ea typeface="Arial"/>
              <a:cs typeface="Arial"/>
              <a:sym typeface="Arial"/>
            </a:endParaRPr>
          </a:p>
        </p:txBody>
      </p:sp>
      <p:sp>
        <p:nvSpPr>
          <p:cNvPr id="842" name="Google Shape;842;p42"/>
          <p:cNvSpPr txBox="1"/>
          <p:nvPr>
            <p:ph type="title"/>
          </p:nvPr>
        </p:nvSpPr>
        <p:spPr>
          <a:xfrm>
            <a:off x="1101967" y="517499"/>
            <a:ext cx="10161104" cy="470617"/>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rgbClr val="757070"/>
              </a:buClr>
              <a:buSzPts val="1800"/>
              <a:buFont typeface="Calibri"/>
              <a:buNone/>
            </a:pPr>
            <a:r>
              <a:rPr lang="ar-MA"/>
              <a:t>يشرح المدرس ضوابط القراءة بطلاقة</a:t>
            </a:r>
            <a:endParaRPr/>
          </a:p>
        </p:txBody>
      </p:sp>
      <p:pic>
        <p:nvPicPr>
          <p:cNvPr id="843" name="Google Shape;843;p42"/>
          <p:cNvPicPr preferRelativeResize="0"/>
          <p:nvPr/>
        </p:nvPicPr>
        <p:blipFill rotWithShape="1">
          <a:blip r:embed="rId3">
            <a:alphaModFix/>
          </a:blip>
          <a:srcRect b="0" l="0" r="0" t="0"/>
          <a:stretch/>
        </p:blipFill>
        <p:spPr>
          <a:xfrm>
            <a:off x="376775" y="156762"/>
            <a:ext cx="730250" cy="730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34"/>
                                        </p:tgtEl>
                                        <p:attrNameLst>
                                          <p:attrName>style.visibility</p:attrName>
                                        </p:attrNameLst>
                                      </p:cBhvr>
                                      <p:to>
                                        <p:strVal val="visible"/>
                                      </p:to>
                                    </p:set>
                                    <p:anim calcmode="lin" valueType="num">
                                      <p:cBhvr additive="base">
                                        <p:cTn dur="500"/>
                                        <p:tgtEl>
                                          <p:spTgt spid="834"/>
                                        </p:tgtEl>
                                        <p:attrNameLst>
                                          <p:attrName>ppt_w</p:attrName>
                                        </p:attrNameLst>
                                      </p:cBhvr>
                                      <p:tavLst>
                                        <p:tav fmla="" tm="0">
                                          <p:val>
                                            <p:strVal val="0"/>
                                          </p:val>
                                        </p:tav>
                                        <p:tav fmla="" tm="100000">
                                          <p:val>
                                            <p:strVal val="#ppt_w"/>
                                          </p:val>
                                        </p:tav>
                                      </p:tavLst>
                                    </p:anim>
                                    <p:anim calcmode="lin" valueType="num">
                                      <p:cBhvr additive="base">
                                        <p:cTn dur="500"/>
                                        <p:tgtEl>
                                          <p:spTgt spid="834"/>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5"/>
                                        </p:tgtEl>
                                        <p:attrNameLst>
                                          <p:attrName>style.visibility</p:attrName>
                                        </p:attrNameLst>
                                      </p:cBhvr>
                                      <p:to>
                                        <p:strVal val="visible"/>
                                      </p:to>
                                    </p:set>
                                    <p:animEffect filter="fade" transition="in">
                                      <p:cBhvr>
                                        <p:cTn dur="2000"/>
                                        <p:tgtEl>
                                          <p:spTgt spid="8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36"/>
                                        </p:tgtEl>
                                        <p:attrNameLst>
                                          <p:attrName>style.visibility</p:attrName>
                                        </p:attrNameLst>
                                      </p:cBhvr>
                                      <p:to>
                                        <p:strVal val="visible"/>
                                      </p:to>
                                    </p:set>
                                    <p:anim calcmode="lin" valueType="num">
                                      <p:cBhvr additive="base">
                                        <p:cTn dur="500"/>
                                        <p:tgtEl>
                                          <p:spTgt spid="836"/>
                                        </p:tgtEl>
                                        <p:attrNameLst>
                                          <p:attrName>ppt_w</p:attrName>
                                        </p:attrNameLst>
                                      </p:cBhvr>
                                      <p:tavLst>
                                        <p:tav fmla="" tm="0">
                                          <p:val>
                                            <p:strVal val="0"/>
                                          </p:val>
                                        </p:tav>
                                        <p:tav fmla="" tm="100000">
                                          <p:val>
                                            <p:strVal val="#ppt_w"/>
                                          </p:val>
                                        </p:tav>
                                      </p:tavLst>
                                    </p:anim>
                                    <p:anim calcmode="lin" valueType="num">
                                      <p:cBhvr additive="base">
                                        <p:cTn dur="500"/>
                                        <p:tgtEl>
                                          <p:spTgt spid="836"/>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7"/>
                                        </p:tgtEl>
                                        <p:attrNameLst>
                                          <p:attrName>style.visibility</p:attrName>
                                        </p:attrNameLst>
                                      </p:cBhvr>
                                      <p:to>
                                        <p:strVal val="visible"/>
                                      </p:to>
                                    </p:set>
                                    <p:animEffect filter="fade" transition="in">
                                      <p:cBhvr>
                                        <p:cTn dur="1000"/>
                                        <p:tgtEl>
                                          <p:spTgt spid="8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sp>
        <p:nvSpPr>
          <p:cNvPr id="848" name="Google Shape;848;p22"/>
          <p:cNvSpPr txBox="1"/>
          <p:nvPr>
            <p:ph idx="1" type="body"/>
          </p:nvPr>
        </p:nvSpPr>
        <p:spPr>
          <a:xfrm>
            <a:off x="1032387" y="164110"/>
            <a:ext cx="7440600" cy="762028"/>
          </a:xfrm>
          <a:prstGeom prst="rect">
            <a:avLst/>
          </a:prstGeom>
          <a:noFill/>
          <a:ln>
            <a:noFill/>
          </a:ln>
        </p:spPr>
        <p:txBody>
          <a:bodyPr anchorCtr="0" anchor="t" bIns="45700" lIns="91425" spcFirstLastPara="1" rIns="91425" wrap="square" tIns="45700">
            <a:spAutoFit/>
          </a:bodyPr>
          <a:lstStyle/>
          <a:p>
            <a:pPr indent="0" lvl="0" marL="50800" rtl="1" algn="ctr">
              <a:lnSpc>
                <a:spcPct val="107000"/>
              </a:lnSpc>
              <a:spcBef>
                <a:spcPts val="600"/>
              </a:spcBef>
              <a:spcAft>
                <a:spcPts val="0"/>
              </a:spcAft>
              <a:buSzPts val="3600"/>
              <a:buNone/>
            </a:pPr>
            <a:r>
              <a:rPr lang="ar-MA" sz="3600">
                <a:latin typeface="Calibri"/>
                <a:ea typeface="Calibri"/>
                <a:cs typeface="Calibri"/>
                <a:sym typeface="Calibri"/>
              </a:rPr>
              <a:t>"اَلْمُخْتَرِعُ ٱلْمَغْرِبِيُّ ٱلصَّغِيرُ"</a:t>
            </a:r>
            <a:endParaRPr/>
          </a:p>
        </p:txBody>
      </p:sp>
      <p:sp>
        <p:nvSpPr>
          <p:cNvPr id="849" name="Google Shape;849;p22"/>
          <p:cNvSpPr txBox="1"/>
          <p:nvPr>
            <p:ph idx="2" type="body"/>
          </p:nvPr>
        </p:nvSpPr>
        <p:spPr>
          <a:xfrm>
            <a:off x="0" y="1028725"/>
            <a:ext cx="8670600" cy="4631997"/>
          </a:xfrm>
          <a:prstGeom prst="rect">
            <a:avLst/>
          </a:prstGeom>
          <a:noFill/>
          <a:ln>
            <a:noFill/>
          </a:ln>
        </p:spPr>
        <p:txBody>
          <a:bodyPr anchorCtr="0" anchor="t" bIns="45700" lIns="91425" spcFirstLastPara="1" rIns="91425" wrap="square" tIns="45700">
            <a:spAutoFit/>
          </a:bodyPr>
          <a:lstStyle/>
          <a:p>
            <a:pPr indent="0" lvl="0" marL="0" rtl="1" algn="just">
              <a:lnSpc>
                <a:spcPct val="90000"/>
              </a:lnSpc>
              <a:spcBef>
                <a:spcPts val="1000"/>
              </a:spcBef>
              <a:spcAft>
                <a:spcPts val="0"/>
              </a:spcAft>
              <a:buSzPts val="3000"/>
              <a:buNone/>
            </a:pPr>
            <a:r>
              <a:rPr lang="ar-MA">
                <a:latin typeface="Calibri"/>
                <a:ea typeface="Calibri"/>
                <a:cs typeface="Calibri"/>
                <a:sym typeface="Calibri"/>
              </a:rPr>
              <a:t>مُفْتَرِشاً ٱلْأَرْضَ أَوْ جَالِساً عَلَى طَاوِلَةِ مَكْتَبِهِ ٱلْبَسِيطِ، يَنْهَمِكُ بلال حموتي يَوْمِيّاً في ٱلاِشْتِغَالِ عَلَى تَجْسِيدِ أَفْكَارِهِ وَٱخْتِرَاعَاتِهِ ٱلْجَدِيدَةِ.</a:t>
            </a:r>
            <a:endParaRPr/>
          </a:p>
          <a:p>
            <a:pPr indent="0" lvl="0" marL="0" rtl="1" algn="just">
              <a:lnSpc>
                <a:spcPct val="90000"/>
              </a:lnSpc>
              <a:spcBef>
                <a:spcPts val="1000"/>
              </a:spcBef>
              <a:spcAft>
                <a:spcPts val="0"/>
              </a:spcAft>
              <a:buSzPts val="3000"/>
              <a:buNone/>
            </a:pPr>
            <a:r>
              <a:rPr lang="ar-MA">
                <a:latin typeface="Calibri"/>
                <a:ea typeface="Calibri"/>
                <a:cs typeface="Calibri"/>
                <a:sym typeface="Calibri"/>
              </a:rPr>
              <a:t>   ظَهَرَ نُبُوغُ ٱلصَّبِيِّ، في مَجَالِ ٱلِابْتِكَارِ وَٱلرُّوبُوتِيك، في سِنٍّ مُبَكِّرَةٍ عِنْدَمَا كَانَ يُفَكِّكُ أَلْعَابَهُ ٱلْإِلِكْترُونِيَّةَ وَيُعِيدُ تَرْكِيبَهَا وتَشْغِيلَهَا، في مُحَاوَلاتٍ مِنْهُ لِاخْتِبَارِ إِمْكَانَاتِهِ وَٱكْتِشَافِ عَالَمِ ٱلتِّكنُولُوجِيَا.</a:t>
            </a:r>
            <a:endParaRPr/>
          </a:p>
          <a:p>
            <a:pPr indent="0" lvl="0" marL="0" rtl="1" algn="just">
              <a:lnSpc>
                <a:spcPct val="90000"/>
              </a:lnSpc>
              <a:spcBef>
                <a:spcPts val="1000"/>
              </a:spcBef>
              <a:spcAft>
                <a:spcPts val="0"/>
              </a:spcAft>
              <a:buSzPts val="3000"/>
              <a:buNone/>
            </a:pPr>
            <a:r>
              <a:rPr lang="ar-MA">
                <a:latin typeface="Calibri"/>
                <a:ea typeface="Calibri"/>
                <a:cs typeface="Calibri"/>
                <a:sym typeface="Calibri"/>
              </a:rPr>
              <a:t>  ولَمْ يَلْتَحِقْ حموتي بِمَدَارِسَ خَاصَّةٍ، كَمَا لَمْ يَنَلْ تَدْرِيباً في مَجَالِ ٱلْهَنْدَسَةِ وَٱلِابْتِكَارَاتِ، بَلْ كَوَّنَ نَفْسَهُ بِنَفْسِهِ ٱنْطِلاقاً مِنَ ٱلْبَحْثِ عَبْرَ شَبَكَةِ ٱلْإنترنيت. فَبِإِمْكَانَاتٍ مُتَوَاضِعَةٍ وَمَوَادَّ بَسِيطَةٍ وَطُمُوحٍ كَبِيرٍ لِتَطْوِيرِ نَفْسِهِ، ٱسْتَطَاعَ بلال مُوَاصَلَةَ ٱلْبَحْثِ عَنِ ٱبْتِكَارَاتٍ جَدِيدَةٍ وَمُخْتَلِفَةٍ، لاقَتِ ٱلْإِعْجَابَ وَٱلتَّقْدِيرَ.</a:t>
            </a:r>
            <a:endParaRPr/>
          </a:p>
        </p:txBody>
      </p:sp>
      <p:sp>
        <p:nvSpPr>
          <p:cNvPr id="850" name="Google Shape;850;p22"/>
          <p:cNvSpPr txBox="1"/>
          <p:nvPr/>
        </p:nvSpPr>
        <p:spPr>
          <a:xfrm>
            <a:off x="0" y="-66872"/>
            <a:ext cx="13620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1" lang="ar-MA" sz="2400" u="none" cap="none" strike="noStrike">
                <a:solidFill>
                  <a:srgbClr val="000000"/>
                </a:solidFill>
                <a:latin typeface="Calibri"/>
                <a:ea typeface="Calibri"/>
                <a:cs typeface="Calibri"/>
                <a:sym typeface="Calibri"/>
              </a:rPr>
              <a:t>3/1</a:t>
            </a:r>
            <a:endParaRPr b="0" i="1" sz="2400" u="none" cap="none" strike="noStrike">
              <a:solidFill>
                <a:srgbClr val="000000"/>
              </a:solidFill>
              <a:latin typeface="Calibri"/>
              <a:ea typeface="Calibri"/>
              <a:cs typeface="Calibri"/>
              <a:sym typeface="Calibri"/>
            </a:endParaRPr>
          </a:p>
        </p:txBody>
      </p:sp>
      <p:pic>
        <p:nvPicPr>
          <p:cNvPr id="851" name="Google Shape;851;p22"/>
          <p:cNvPicPr preferRelativeResize="0"/>
          <p:nvPr/>
        </p:nvPicPr>
        <p:blipFill rotWithShape="1">
          <a:blip r:embed="rId3">
            <a:alphaModFix/>
          </a:blip>
          <a:srcRect b="0" l="0" r="0" t="0"/>
          <a:stretch/>
        </p:blipFill>
        <p:spPr>
          <a:xfrm>
            <a:off x="8853055" y="1098247"/>
            <a:ext cx="3246112" cy="456247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6" name="Shape 856"/>
        <p:cNvGrpSpPr/>
        <p:nvPr/>
      </p:nvGrpSpPr>
      <p:grpSpPr>
        <a:xfrm>
          <a:off x="0" y="0"/>
          <a:ext cx="0" cy="0"/>
          <a:chOff x="0" y="0"/>
          <a:chExt cx="0" cy="0"/>
        </a:xfrm>
      </p:grpSpPr>
      <p:sp>
        <p:nvSpPr>
          <p:cNvPr id="857" name="Google Shape;857;p44"/>
          <p:cNvSpPr txBox="1"/>
          <p:nvPr>
            <p:ph idx="2" type="body"/>
          </p:nvPr>
        </p:nvSpPr>
        <p:spPr>
          <a:xfrm>
            <a:off x="0" y="1090248"/>
            <a:ext cx="12192000" cy="5719474"/>
          </a:xfrm>
          <a:prstGeom prst="rect">
            <a:avLst/>
          </a:prstGeom>
          <a:noFill/>
          <a:ln>
            <a:noFill/>
          </a:ln>
        </p:spPr>
        <p:txBody>
          <a:bodyPr anchorCtr="0" anchor="t" bIns="45700" lIns="91425" spcFirstLastPara="1" rIns="91425" wrap="square" tIns="45700">
            <a:spAutoFit/>
          </a:bodyPr>
          <a:lstStyle/>
          <a:p>
            <a:pPr indent="0" lvl="0" marL="0" rtl="1" algn="just">
              <a:lnSpc>
                <a:spcPct val="90000"/>
              </a:lnSpc>
              <a:spcBef>
                <a:spcPts val="1000"/>
              </a:spcBef>
              <a:spcAft>
                <a:spcPts val="0"/>
              </a:spcAft>
              <a:buSzPts val="3000"/>
              <a:buNone/>
            </a:pPr>
            <a:r>
              <a:rPr lang="ar-MA">
                <a:latin typeface="Calibri"/>
                <a:ea typeface="Calibri"/>
                <a:cs typeface="Calibri"/>
                <a:sym typeface="Calibri"/>
              </a:rPr>
              <a:t>   وَعَلَى قَائِمَةِ حموتي ٱخْتِرَاعَاتٌ عَدِيدَةٌ وَأَجْهِزَةٌ ذَكِيَّةٌ، مُوَجَّهَةٌ لِتَسْهِيلِ ٱلْحَيَاةِ ٱلْيَوْمِيَّةِ عَلَى ٱلْأَشْخَاصِ، مِنْ بَيْنِهَا: </a:t>
            </a:r>
            <a:endParaRPr/>
          </a:p>
          <a:p>
            <a:pPr indent="0" lvl="0" marL="0" rtl="1" algn="just">
              <a:lnSpc>
                <a:spcPct val="90000"/>
              </a:lnSpc>
              <a:spcBef>
                <a:spcPts val="1000"/>
              </a:spcBef>
              <a:spcAft>
                <a:spcPts val="0"/>
              </a:spcAft>
              <a:buSzPts val="3000"/>
              <a:buNone/>
            </a:pPr>
            <a:r>
              <a:rPr lang="ar-MA">
                <a:latin typeface="Calibri"/>
                <a:ea typeface="Calibri"/>
                <a:cs typeface="Calibri"/>
                <a:sym typeface="Calibri"/>
              </a:rPr>
              <a:t>"</a:t>
            </a:r>
            <a:r>
              <a:rPr lang="ar-MA">
                <a:highlight>
                  <a:srgbClr val="FFFF00"/>
                </a:highlight>
                <a:latin typeface="Calibri"/>
                <a:ea typeface="Calibri"/>
                <a:cs typeface="Calibri"/>
                <a:sym typeface="Calibri"/>
              </a:rPr>
              <a:t>نَظَّارَةٌ ذَكِيَّةٌ</a:t>
            </a:r>
            <a:r>
              <a:rPr lang="ar-MA">
                <a:latin typeface="Calibri"/>
                <a:ea typeface="Calibri"/>
                <a:cs typeface="Calibri"/>
                <a:sym typeface="Calibri"/>
              </a:rPr>
              <a:t>" تُنَبِّهُ ٱلْمَكْفُوفِينَ لِاحْتِرَامِ مَسَافَةِ ٱلْأَمَانِ ٱلْمَطْلُوبَةِ.</a:t>
            </a:r>
            <a:endParaRPr/>
          </a:p>
          <a:p>
            <a:pPr indent="0" lvl="0" marL="0" rtl="1" algn="just">
              <a:lnSpc>
                <a:spcPct val="90000"/>
              </a:lnSpc>
              <a:spcBef>
                <a:spcPts val="1000"/>
              </a:spcBef>
              <a:spcAft>
                <a:spcPts val="0"/>
              </a:spcAft>
              <a:buSzPts val="3000"/>
              <a:buNone/>
            </a:pPr>
            <a:r>
              <a:rPr lang="ar-MA">
                <a:latin typeface="Calibri"/>
                <a:ea typeface="Calibri"/>
                <a:cs typeface="Calibri"/>
                <a:sym typeface="Calibri"/>
              </a:rPr>
              <a:t>"كَمّامَةُ ٱلْمُسْتَقْبَلِ" تَقِي مِنَ ٱلْإِصَابَةِ بِفَيْرُوسِ كُورُونَا، وتَحْتَوِي عَلَى </a:t>
            </a:r>
            <a:r>
              <a:rPr lang="ar-MA">
                <a:highlight>
                  <a:srgbClr val="FFFF00"/>
                </a:highlight>
                <a:latin typeface="Calibri"/>
                <a:ea typeface="Calibri"/>
                <a:cs typeface="Calibri"/>
                <a:sym typeface="Calibri"/>
              </a:rPr>
              <a:t>مُسْتَشْعِرَاتٍ</a:t>
            </a:r>
            <a:r>
              <a:rPr lang="ar-MA">
                <a:latin typeface="Calibri"/>
                <a:ea typeface="Calibri"/>
                <a:cs typeface="Calibri"/>
                <a:sym typeface="Calibri"/>
              </a:rPr>
              <a:t> تَجْعَلُهَا تُغْلَقُ بِشَكْلٍ أُوتُومَاتِيكي قَبْلَ خُرُوجِ</a:t>
            </a:r>
            <a:r>
              <a:rPr lang="ar-MA">
                <a:highlight>
                  <a:srgbClr val="FFFF00"/>
                </a:highlight>
                <a:latin typeface="Calibri"/>
                <a:ea typeface="Calibri"/>
                <a:cs typeface="Calibri"/>
                <a:sym typeface="Calibri"/>
              </a:rPr>
              <a:t> رَذَاذِ </a:t>
            </a:r>
            <a:r>
              <a:rPr lang="ar-MA">
                <a:latin typeface="Calibri"/>
                <a:ea typeface="Calibri"/>
                <a:cs typeface="Calibri"/>
                <a:sym typeface="Calibri"/>
              </a:rPr>
              <a:t>ٱلْعَطْسِ أَوِ ٱلسُّعَالِ، لِمَنْعِ ٱنْتِشَارِ عَدْوَى كُورَونَا، وتُؤَمِّنُ ٱلتَّنَفُّسَ بِشَكْلٍ طَبِيعِيٍّ.</a:t>
            </a:r>
            <a:endParaRPr/>
          </a:p>
          <a:p>
            <a:pPr indent="0" lvl="0" marL="0" rtl="1" algn="just">
              <a:lnSpc>
                <a:spcPct val="90000"/>
              </a:lnSpc>
              <a:spcBef>
                <a:spcPts val="1000"/>
              </a:spcBef>
              <a:spcAft>
                <a:spcPts val="0"/>
              </a:spcAft>
              <a:buSzPts val="3000"/>
              <a:buNone/>
            </a:pPr>
            <a:r>
              <a:rPr lang="ar-MA">
                <a:latin typeface="Calibri"/>
                <a:ea typeface="Calibri"/>
                <a:cs typeface="Calibri"/>
                <a:sym typeface="Calibri"/>
              </a:rPr>
              <a:t> "</a:t>
            </a:r>
            <a:r>
              <a:rPr lang="ar-MA">
                <a:highlight>
                  <a:srgbClr val="FFFF00"/>
                </a:highlight>
                <a:latin typeface="Calibri"/>
                <a:ea typeface="Calibri"/>
                <a:cs typeface="Calibri"/>
                <a:sym typeface="Calibri"/>
              </a:rPr>
              <a:t>سَلَّةُ قُمَامَةٍ ذَكِيَّةٌ</a:t>
            </a:r>
            <a:r>
              <a:rPr lang="ar-MA">
                <a:latin typeface="Calibri"/>
                <a:ea typeface="Calibri"/>
                <a:cs typeface="Calibri"/>
                <a:sym typeface="Calibri"/>
              </a:rPr>
              <a:t>" تُفْتَحُ دُونَ ٱلْحَاجَةِ إِلَى لَمْسِهَا، ويُمْكِنُ ٱسْتِخْدَامُهَا في ٱلْمَنْزِلِ وَٱلْمُسْتَشْفَيَاتِ وَٱلْأَمَاكِنِ ٱلْعَامَّةِ، إِضَافَةً إلَى جِهَازِ ٱلتَّحَكُّمِ في ٱلتِّلْفَازِ دُونَ ٱلْحَاجَةِ إِلَى ٱسْتِعْمَالِ ٱلْيَدَيْنِ، مُوَجَّهٍ لِأَصْحَابِ ٱلْهِمَمِ، وَغَيْرِهَا مِنَ ٱلِابْتِكَارَاتِ.</a:t>
            </a:r>
            <a:endParaRPr/>
          </a:p>
          <a:p>
            <a:pPr indent="0" lvl="0" marL="0" rtl="1" algn="just">
              <a:lnSpc>
                <a:spcPct val="90000"/>
              </a:lnSpc>
              <a:spcBef>
                <a:spcPts val="1000"/>
              </a:spcBef>
              <a:spcAft>
                <a:spcPts val="0"/>
              </a:spcAft>
              <a:buSzPts val="3000"/>
              <a:buNone/>
            </a:pPr>
            <a:r>
              <a:rPr lang="ar-MA">
                <a:latin typeface="Calibri"/>
                <a:ea typeface="Calibri"/>
                <a:cs typeface="Calibri"/>
                <a:sym typeface="Calibri"/>
              </a:rPr>
              <a:t>  ولَمْ يَكُنِ ٱلصّبِيُّ يَتَوَقَّعُ أَنْ تَلْقَى ٱخْتِرَاعَاتُهُ ٱنْتِشَاراً وَشُهْرَةً وَاسِعَةً تَجَاوَزَتْ حُدُودَ مَدِينَتِهِ وجدة؛ فَخِلالَ فَتْرَةٍ قَصِيرَةٍ فَقَط، تَعَرَّفَ ٱلْعَالَمُ عَلَى ٱبْتِكَارَاتِهِ ٱلْمُتَنَوِّعَةِ ٱلَّتِي يُسَايِرُ جُزْءٌ كَبِيرٌ مِنْهَا ٱلْجُهُودَ </a:t>
            </a:r>
            <a:r>
              <a:rPr lang="ar-MA">
                <a:highlight>
                  <a:srgbClr val="FFFF00"/>
                </a:highlight>
                <a:latin typeface="Calibri"/>
                <a:ea typeface="Calibri"/>
                <a:cs typeface="Calibri"/>
                <a:sym typeface="Calibri"/>
              </a:rPr>
              <a:t>ٱلْمَبْذُولَةَ</a:t>
            </a:r>
            <a:r>
              <a:rPr lang="ar-MA">
                <a:latin typeface="Calibri"/>
                <a:ea typeface="Calibri"/>
                <a:cs typeface="Calibri"/>
                <a:sym typeface="Calibri"/>
              </a:rPr>
              <a:t> لِمَنْعِ ٱنْتِشَارِ فيَرْوُسِ كُورُونَا. </a:t>
            </a:r>
            <a:endParaRPr/>
          </a:p>
        </p:txBody>
      </p:sp>
      <p:sp>
        <p:nvSpPr>
          <p:cNvPr id="858" name="Google Shape;858;p44"/>
          <p:cNvSpPr txBox="1"/>
          <p:nvPr/>
        </p:nvSpPr>
        <p:spPr>
          <a:xfrm>
            <a:off x="0" y="0"/>
            <a:ext cx="13620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0" i="1" lang="ar-MA" sz="2400" u="none" cap="none" strike="noStrike">
                <a:solidFill>
                  <a:schemeClr val="dk1"/>
                </a:solidFill>
                <a:latin typeface="Calibri"/>
                <a:ea typeface="Calibri"/>
                <a:cs typeface="Calibri"/>
                <a:sym typeface="Calibri"/>
              </a:rPr>
              <a:t>3/2</a:t>
            </a:r>
            <a:endParaRPr b="0" i="1" sz="2400" u="none" cap="none" strike="noStrike">
              <a:solidFill>
                <a:schemeClr val="dk1"/>
              </a:solidFill>
              <a:latin typeface="Calibri"/>
              <a:ea typeface="Calibri"/>
              <a:cs typeface="Calibri"/>
              <a:sym typeface="Calibri"/>
            </a:endParaRPr>
          </a:p>
        </p:txBody>
      </p:sp>
      <p:sp>
        <p:nvSpPr>
          <p:cNvPr id="859" name="Google Shape;859;p44"/>
          <p:cNvSpPr txBox="1"/>
          <p:nvPr>
            <p:ph idx="1" type="body"/>
          </p:nvPr>
        </p:nvSpPr>
        <p:spPr>
          <a:xfrm>
            <a:off x="1032387" y="164110"/>
            <a:ext cx="7440600" cy="762028"/>
          </a:xfrm>
          <a:prstGeom prst="rect">
            <a:avLst/>
          </a:prstGeom>
          <a:noFill/>
          <a:ln>
            <a:noFill/>
          </a:ln>
        </p:spPr>
        <p:txBody>
          <a:bodyPr anchorCtr="0" anchor="t" bIns="45700" lIns="91425" spcFirstLastPara="1" rIns="91425" wrap="square" tIns="45700">
            <a:spAutoFit/>
          </a:bodyPr>
          <a:lstStyle/>
          <a:p>
            <a:pPr indent="0" lvl="0" marL="50800" rtl="1" algn="ctr">
              <a:lnSpc>
                <a:spcPct val="107000"/>
              </a:lnSpc>
              <a:spcBef>
                <a:spcPts val="600"/>
              </a:spcBef>
              <a:spcAft>
                <a:spcPts val="0"/>
              </a:spcAft>
              <a:buSzPts val="3600"/>
              <a:buNone/>
            </a:pPr>
            <a:r>
              <a:rPr lang="ar-MA" sz="3600">
                <a:latin typeface="Calibri"/>
                <a:ea typeface="Calibri"/>
                <a:cs typeface="Calibri"/>
                <a:sym typeface="Calibri"/>
              </a:rPr>
              <a:t>"اَلْمُخْتَرِعُ ٱلْمَغْرِبِيُّ ٱلصَّغِيرُ"</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sp>
        <p:nvSpPr>
          <p:cNvPr id="865" name="Google Shape;865;p45"/>
          <p:cNvSpPr txBox="1"/>
          <p:nvPr>
            <p:ph idx="2" type="body"/>
          </p:nvPr>
        </p:nvSpPr>
        <p:spPr>
          <a:xfrm>
            <a:off x="0" y="1065475"/>
            <a:ext cx="12192000" cy="4760237"/>
          </a:xfrm>
          <a:prstGeom prst="rect">
            <a:avLst/>
          </a:prstGeom>
          <a:noFill/>
          <a:ln>
            <a:noFill/>
          </a:ln>
        </p:spPr>
        <p:txBody>
          <a:bodyPr anchorCtr="0" anchor="t" bIns="45700" lIns="91425" spcFirstLastPara="1" rIns="91425" wrap="square" tIns="45700">
            <a:spAutoFit/>
          </a:bodyPr>
          <a:lstStyle/>
          <a:p>
            <a:pPr indent="0" lvl="0" marL="0" rtl="1" algn="just">
              <a:lnSpc>
                <a:spcPct val="90000"/>
              </a:lnSpc>
              <a:spcBef>
                <a:spcPts val="1000"/>
              </a:spcBef>
              <a:spcAft>
                <a:spcPts val="0"/>
              </a:spcAft>
              <a:buSzPts val="3000"/>
              <a:buNone/>
            </a:pPr>
            <a:r>
              <a:rPr lang="ar-MA">
                <a:latin typeface="Calibri"/>
                <a:ea typeface="Calibri"/>
                <a:cs typeface="Calibri"/>
                <a:sym typeface="Calibri"/>
              </a:rPr>
              <a:t>   وَيَسْعَى ٱلطِّفْلُ إلَى ٱلْحُصُولِ عَلَى بَرَاءَةِ ٱلِاخْتِرَاعِ لِحِمَايَةِ ٱخْتِرَاعَاتِهِ وَتَوْثِيقِ ٱبْتِكَارَاتِهِ، لِمَنْعِ صِنَاعَتِهَا أَوِ ٱسْتِخْدَامِهَا أَوْ بَيْعِهَا دُونَ ٱلْحُصُولِ عَلَى مُوَافَقَتِهِ. وَفِي ٱنْتِظَارِ ذَلِكَ، يُوَثِّقُ حموتي ٱبْتِكَارَاتِهِ عَلَى مَوْقِعِ يوتيوب حَيْثُ يُشَارِكُ مَعَ مُتَابِعِيهِ آخِرَ ٱبْتِكَارَاتِهِ.</a:t>
            </a:r>
            <a:endParaRPr/>
          </a:p>
          <a:p>
            <a:pPr indent="0" lvl="0" marL="0" rtl="1" algn="just">
              <a:lnSpc>
                <a:spcPct val="90000"/>
              </a:lnSpc>
              <a:spcBef>
                <a:spcPts val="1000"/>
              </a:spcBef>
              <a:spcAft>
                <a:spcPts val="0"/>
              </a:spcAft>
              <a:buSzPts val="3000"/>
              <a:buNone/>
            </a:pPr>
            <a:r>
              <a:rPr lang="ar-MA">
                <a:latin typeface="Calibri"/>
                <a:ea typeface="Calibri"/>
                <a:cs typeface="Calibri"/>
                <a:sym typeface="Calibri"/>
              </a:rPr>
              <a:t>  وَشَكَّلَتِ ٱلْجَائِزَةُ ٱلَّتِي حَصَلَ عَلَيْهَا "ٱلْمُخْتَرِعُ ٱلصَّغِيرُ" في مُسَابَقَةِ ٱلرُّوبُوتَاتِ ٱلْعَالَمِيَّةِ 2020، عَنْ فِئَةِ مُهَنْدِسِي ٱلْمُسْتَقْبَلِ، حَافِزاً قَوِيًّا شَجَّعَهُ عَلَى بَذْلِ ٱلْمَزِيدِ مِنَ ٱلْجُهْدِ وَالتَّمَيُّزِ في مَجَالِ ٱلتِّكنُولُوجيا وَٱلِابْتِكَارِ. كمَا شَكَّلَتِ ٱلْعِنَايَةُ ٱلَّتِي حَظِيَ بِهَا مِنْ وَزِيرِ ٱلتَّرْبِيةِ ٱلْوَطَنِيَّةِ، لِاسْتِكْمَالِ أَبْحَاثِهِ، دَافِعاً آخَرَ لِلِاسْتِمْرَارِ في أَنْشِطَتِهِ ٱلِابْتِكَارِيَّةِ وَٱلْإِجْرَاءَاتِ ٱلضَّرُورِيَّةِ لِلْحُصُولِ عَلَى بَرَاءَةِ ٱلِاخْتِرَاعِ. </a:t>
            </a:r>
            <a:endParaRPr/>
          </a:p>
          <a:p>
            <a:pPr indent="0" lvl="0" marL="0" rtl="1" algn="just">
              <a:lnSpc>
                <a:spcPct val="90000"/>
              </a:lnSpc>
              <a:spcBef>
                <a:spcPts val="1000"/>
              </a:spcBef>
              <a:spcAft>
                <a:spcPts val="0"/>
              </a:spcAft>
              <a:buSzPts val="3000"/>
              <a:buNone/>
            </a:pPr>
            <a:r>
              <a:rPr lang="ar-MA">
                <a:latin typeface="Calibri"/>
                <a:ea typeface="Calibri"/>
                <a:cs typeface="Calibri"/>
                <a:sym typeface="Calibri"/>
              </a:rPr>
              <a:t>  ولَيْسَتْ هُنَاكَ حُدُودٌ لِطُمُوحِ حموتي ٱلَّذِي يَتَطَلَّعُ إلَى أَنْ يُصْبِحَ عَالِماً بِفَضْلِ شَغَفِهِ ٱلْكَبِيرِ بٱلْبَحْثِ وَٱلتَّعَلُّمِ وَٱلِابْتِكَارِ، كَمَا تَحْذُوهُ رَغْبَةٌ جَامِحَةٌ في تَطْوِيرِ ٱخْتِرَاعَاتِهِ وَٱلتَّرْوِيجِ لَهَا.</a:t>
            </a:r>
            <a:endParaRPr/>
          </a:p>
          <a:p>
            <a:pPr indent="0" lvl="0" marL="0" rtl="1" algn="ctr">
              <a:lnSpc>
                <a:spcPct val="90000"/>
              </a:lnSpc>
              <a:spcBef>
                <a:spcPts val="1000"/>
              </a:spcBef>
              <a:spcAft>
                <a:spcPts val="0"/>
              </a:spcAft>
              <a:buSzPts val="3000"/>
              <a:buNone/>
            </a:pPr>
            <a:r>
              <a:rPr b="1" lang="ar-MA" sz="2400">
                <a:latin typeface="Calibri"/>
                <a:ea typeface="Calibri"/>
                <a:cs typeface="Calibri"/>
                <a:sym typeface="Calibri"/>
              </a:rPr>
              <a:t>أسماء حسن - الرباط - سكاي نيوز عربية   l 24 مارس 2021 - 21:26 بتوقيت أبوظبي </a:t>
            </a:r>
            <a:endParaRPr b="1" sz="1400">
              <a:latin typeface="Calibri"/>
              <a:ea typeface="Calibri"/>
              <a:cs typeface="Calibri"/>
              <a:sym typeface="Calibri"/>
            </a:endParaRPr>
          </a:p>
        </p:txBody>
      </p:sp>
      <p:sp>
        <p:nvSpPr>
          <p:cNvPr id="866" name="Google Shape;866;p45"/>
          <p:cNvSpPr txBox="1"/>
          <p:nvPr/>
        </p:nvSpPr>
        <p:spPr>
          <a:xfrm>
            <a:off x="0" y="0"/>
            <a:ext cx="1362075" cy="4619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1" lang="ar-MA" sz="2400" u="none" cap="none" strike="noStrike">
                <a:solidFill>
                  <a:srgbClr val="000000"/>
                </a:solidFill>
                <a:latin typeface="Calibri"/>
                <a:ea typeface="Calibri"/>
                <a:cs typeface="Calibri"/>
                <a:sym typeface="Calibri"/>
              </a:rPr>
              <a:t>3/3</a:t>
            </a:r>
            <a:endParaRPr b="0" i="1" sz="2400" u="none" cap="none" strike="noStrike">
              <a:solidFill>
                <a:srgbClr val="000000"/>
              </a:solidFill>
              <a:latin typeface="Calibri"/>
              <a:ea typeface="Calibri"/>
              <a:cs typeface="Calibri"/>
              <a:sym typeface="Calibri"/>
            </a:endParaRPr>
          </a:p>
        </p:txBody>
      </p:sp>
      <p:sp>
        <p:nvSpPr>
          <p:cNvPr id="867" name="Google Shape;867;p45"/>
          <p:cNvSpPr/>
          <p:nvPr/>
        </p:nvSpPr>
        <p:spPr>
          <a:xfrm>
            <a:off x="114300" y="1472054"/>
            <a:ext cx="11887200"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br>
              <a:rPr b="0" i="0" lang="ar-MA" sz="1800" u="none" cap="none" strike="noStrike">
                <a:solidFill>
                  <a:schemeClr val="dk1"/>
                </a:solidFill>
                <a:latin typeface="Calibri"/>
                <a:ea typeface="Calibri"/>
                <a:cs typeface="Calibri"/>
                <a:sym typeface="Calibri"/>
              </a:rPr>
            </a:br>
            <a:endParaRPr b="0" i="0" sz="1800" u="none" cap="none" strike="noStrike">
              <a:solidFill>
                <a:schemeClr val="dk1"/>
              </a:solidFill>
              <a:latin typeface="Calibri"/>
              <a:ea typeface="Calibri"/>
              <a:cs typeface="Calibri"/>
              <a:sym typeface="Calibri"/>
            </a:endParaRPr>
          </a:p>
        </p:txBody>
      </p:sp>
      <p:sp>
        <p:nvSpPr>
          <p:cNvPr id="868" name="Google Shape;868;p45"/>
          <p:cNvSpPr txBox="1"/>
          <p:nvPr>
            <p:ph idx="1" type="body"/>
          </p:nvPr>
        </p:nvSpPr>
        <p:spPr>
          <a:xfrm>
            <a:off x="1032387" y="164110"/>
            <a:ext cx="7440600" cy="762028"/>
          </a:xfrm>
          <a:prstGeom prst="rect">
            <a:avLst/>
          </a:prstGeom>
          <a:noFill/>
          <a:ln>
            <a:noFill/>
          </a:ln>
        </p:spPr>
        <p:txBody>
          <a:bodyPr anchorCtr="0" anchor="t" bIns="45700" lIns="91425" spcFirstLastPara="1" rIns="91425" wrap="square" tIns="45700">
            <a:spAutoFit/>
          </a:bodyPr>
          <a:lstStyle/>
          <a:p>
            <a:pPr indent="0" lvl="0" marL="50800" rtl="1" algn="ctr">
              <a:lnSpc>
                <a:spcPct val="107000"/>
              </a:lnSpc>
              <a:spcBef>
                <a:spcPts val="600"/>
              </a:spcBef>
              <a:spcAft>
                <a:spcPts val="0"/>
              </a:spcAft>
              <a:buSzPts val="3600"/>
              <a:buNone/>
            </a:pPr>
            <a:r>
              <a:rPr lang="ar-MA" sz="3600">
                <a:latin typeface="Calibri"/>
                <a:ea typeface="Calibri"/>
                <a:cs typeface="Calibri"/>
                <a:sym typeface="Calibri"/>
              </a:rPr>
              <a:t>"اَلْمُخْتَرِعُ ٱلْمَغْرِبِيُّ ٱلصَّغِيرُ"</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2" name="Shape 872"/>
        <p:cNvGrpSpPr/>
        <p:nvPr/>
      </p:nvGrpSpPr>
      <p:grpSpPr>
        <a:xfrm>
          <a:off x="0" y="0"/>
          <a:ext cx="0" cy="0"/>
          <a:chOff x="0" y="0"/>
          <a:chExt cx="0" cy="0"/>
        </a:xfrm>
      </p:grpSpPr>
      <p:pic>
        <p:nvPicPr>
          <p:cNvPr descr="Image générée" id="873" name="Google Shape;873;p25"/>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874" name="Google Shape;874;p2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75" name="Google Shape;875;p25"/>
          <p:cNvSpPr txBox="1"/>
          <p:nvPr/>
        </p:nvSpPr>
        <p:spPr>
          <a:xfrm>
            <a:off x="1337188" y="110718"/>
            <a:ext cx="10029660" cy="63132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أقوم قراءتي : </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876" name="Google Shape;876;p25"/>
          <p:cNvSpPr txBox="1"/>
          <p:nvPr/>
        </p:nvSpPr>
        <p:spPr>
          <a:xfrm>
            <a:off x="1650562" y="526710"/>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323F4F"/>
                </a:solidFill>
                <a:latin typeface="Calibri"/>
                <a:ea typeface="Calibri"/>
                <a:cs typeface="Calibri"/>
                <a:sym typeface="Calibri"/>
              </a:rPr>
              <a:t>يدعو المدرس المتعلمين إلى تقويم قراءاتهم ذاتيا </a:t>
            </a:r>
            <a:r>
              <a:rPr b="0" i="1" lang="ar-MA" sz="1400" u="none" cap="none" strike="noStrike">
                <a:solidFill>
                  <a:srgbClr val="323F4F"/>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pic>
        <p:nvPicPr>
          <p:cNvPr descr="Lever la main - Icônes mains et gestes gratuites" id="877" name="Google Shape;877;p25"/>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sp>
        <p:nvSpPr>
          <p:cNvPr id="878" name="Google Shape;878;p25"/>
          <p:cNvSpPr txBox="1"/>
          <p:nvPr/>
        </p:nvSpPr>
        <p:spPr>
          <a:xfrm>
            <a:off x="3054927" y="1392382"/>
            <a:ext cx="7855528" cy="52322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rgbClr val="000000"/>
                </a:solidFill>
                <a:latin typeface="Calibri"/>
                <a:ea typeface="Calibri"/>
                <a:cs typeface="Calibri"/>
                <a:sym typeface="Calibri"/>
              </a:rPr>
              <a:t>أَتَمَرَّنُ عَلَى قِرَاءَةِ فِقْرَةٍ وأُقَوِّمُ ذَاتِي:</a:t>
            </a:r>
            <a:endParaRPr b="1" i="0" sz="2800" u="none" cap="none" strike="noStrike">
              <a:solidFill>
                <a:srgbClr val="000000"/>
              </a:solidFill>
              <a:latin typeface="Calibri"/>
              <a:ea typeface="Calibri"/>
              <a:cs typeface="Calibri"/>
              <a:sym typeface="Calibri"/>
            </a:endParaRPr>
          </a:p>
        </p:txBody>
      </p:sp>
      <p:graphicFrame>
        <p:nvGraphicFramePr>
          <p:cNvPr id="879" name="Google Shape;879;p25"/>
          <p:cNvGraphicFramePr/>
          <p:nvPr/>
        </p:nvGraphicFramePr>
        <p:xfrm>
          <a:off x="633845" y="2026227"/>
          <a:ext cx="3000000" cy="3000000"/>
        </p:xfrm>
        <a:graphic>
          <a:graphicData uri="http://schemas.openxmlformats.org/drawingml/2006/table">
            <a:tbl>
              <a:tblPr>
                <a:noFill/>
                <a:tableStyleId>{EA55FDBD-7E5C-41F8-BA10-5CF7E81D01C0}</a:tableStyleId>
              </a:tblPr>
              <a:tblGrid>
                <a:gridCol w="2165475"/>
                <a:gridCol w="2165475"/>
                <a:gridCol w="2165475"/>
                <a:gridCol w="2165475"/>
                <a:gridCol w="2165475"/>
              </a:tblGrid>
              <a:tr h="1340425">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هَلْ تَمَثَّلْتُ ﭐلْمَعَانِي؟</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هَلِ احْتَرَمْتُ عَلَامَاتِ ﭐلتَّرْقِيمِ؟</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عَدَدُ ﭐلْأَخْطَاءِ ﭐلْمُرْتَكَبَةِ</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الْمُدَّةُ ﭐلزَّمَنِيَّةُ</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عَدَدُ ﭐلْكَلِمَاتِ ﭐلْمَقْرُوءَةِ</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192575">
                <a:tc>
                  <a:txBody>
                    <a:bodyPr/>
                    <a:lstStyle/>
                    <a:p>
                      <a:pPr indent="0" lvl="0" marL="0" marR="0" rtl="1" algn="r">
                        <a:lnSpc>
                          <a:spcPct val="100000"/>
                        </a:lnSpc>
                        <a:spcBef>
                          <a:spcPts val="0"/>
                        </a:spcBef>
                        <a:spcAft>
                          <a:spcPts val="0"/>
                        </a:spcAft>
                        <a:buClr>
                          <a:srgbClr val="000000"/>
                        </a:buClr>
                        <a:buSzPts val="1600"/>
                        <a:buFont typeface="Arial"/>
                        <a:buNone/>
                      </a:pPr>
                      <a:r>
                        <a:t/>
                      </a:r>
                      <a:endParaRPr sz="16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1600"/>
                        <a:buFont typeface="Arial"/>
                        <a:buNone/>
                      </a:pPr>
                      <a:r>
                        <a:t/>
                      </a:r>
                      <a:endParaRPr sz="16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1600"/>
                        <a:buFont typeface="Arial"/>
                        <a:buNone/>
                      </a:pPr>
                      <a:r>
                        <a:t/>
                      </a:r>
                      <a:endParaRPr sz="16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600"/>
                        <a:buFont typeface="Arial"/>
                        <a:buNone/>
                      </a:pPr>
                      <a:r>
                        <a:t/>
                      </a:r>
                      <a:endParaRPr sz="16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1600"/>
                        <a:buFont typeface="Arial"/>
                        <a:buNone/>
                      </a:pPr>
                      <a:r>
                        <a:t/>
                      </a:r>
                      <a:endParaRPr sz="16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pic>
        <p:nvPicPr>
          <p:cNvPr descr="Image générée" id="884" name="Google Shape;884;p24"/>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885" name="Google Shape;885;p2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86" name="Google Shape;886;p24"/>
          <p:cNvSpPr txBox="1"/>
          <p:nvPr/>
        </p:nvSpPr>
        <p:spPr>
          <a:xfrm>
            <a:off x="1337188" y="110718"/>
            <a:ext cx="10029660" cy="63132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222A35"/>
                </a:solidFill>
                <a:latin typeface="Calibri"/>
                <a:ea typeface="Calibri"/>
                <a:cs typeface="Calibri"/>
                <a:sym typeface="Calibri"/>
              </a:rPr>
              <a:t>تغذية راجعة : </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887" name="Google Shape;887;p24"/>
          <p:cNvSpPr txBox="1"/>
          <p:nvPr/>
        </p:nvSpPr>
        <p:spPr>
          <a:xfrm>
            <a:off x="1406014" y="1419054"/>
            <a:ext cx="9144000" cy="2555100"/>
          </a:xfrm>
          <a:prstGeom prst="rect">
            <a:avLst/>
          </a:prstGeom>
          <a:noFill/>
          <a:ln>
            <a:noFill/>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Clr>
                <a:srgbClr val="000000"/>
              </a:buClr>
              <a:buSzPts val="3200"/>
              <a:buFont typeface="Arial"/>
              <a:buNone/>
            </a:pPr>
            <a:r>
              <a:rPr b="1" i="0" lang="ar-MA" sz="3200" u="none" cap="none" strike="noStrike">
                <a:solidFill>
                  <a:srgbClr val="222A35"/>
                </a:solidFill>
                <a:latin typeface="Calibri"/>
                <a:ea typeface="Calibri"/>
                <a:cs typeface="Calibri"/>
                <a:sym typeface="Calibri"/>
              </a:rPr>
              <a:t>ينهي المدرس نشاط القراءة بطلاقة بتقديم  تغذية راجعة عامة، ينبه فيها المتعلمين إلى بعض الأخطاء، ويطلب منهم المداومة على القراءة في المنازل لأجل تجويد قراءاتهم وتجاوز مشاكلهم.  </a:t>
            </a:r>
            <a:endParaRPr b="1" i="0" sz="3200" u="none" cap="none" strike="noStrike">
              <a:solidFill>
                <a:srgbClr val="222A35"/>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grpSp>
        <p:nvGrpSpPr>
          <p:cNvPr id="892" name="Google Shape;892;p26"/>
          <p:cNvGrpSpPr/>
          <p:nvPr/>
        </p:nvGrpSpPr>
        <p:grpSpPr>
          <a:xfrm>
            <a:off x="5130955" y="1706886"/>
            <a:ext cx="6054377" cy="3711725"/>
            <a:chOff x="1715066" y="1103461"/>
            <a:chExt cx="5717724" cy="3124203"/>
          </a:xfrm>
        </p:grpSpPr>
        <p:sp>
          <p:nvSpPr>
            <p:cNvPr id="893" name="Google Shape;893;p26"/>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94" name="Google Shape;894;p26"/>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895" name="Google Shape;895;p26"/>
          <p:cNvSpPr txBox="1"/>
          <p:nvPr/>
        </p:nvSpPr>
        <p:spPr>
          <a:xfrm>
            <a:off x="5223539" y="2321004"/>
            <a:ext cx="5869200" cy="1661993"/>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3600"/>
              <a:buFont typeface="Arial"/>
              <a:buNone/>
            </a:pPr>
            <a:r>
              <a:rPr b="1" i="0" lang="ar-MA" sz="3600" u="none" cap="none" strike="noStrike">
                <a:solidFill>
                  <a:srgbClr val="106585"/>
                </a:solidFill>
                <a:latin typeface="Calibri"/>
                <a:ea typeface="Calibri"/>
                <a:cs typeface="Calibri"/>
                <a:sym typeface="Calibri"/>
              </a:rPr>
              <a:t>الفهم المباشر</a:t>
            </a:r>
            <a:br>
              <a:rPr b="0" i="0" lang="ar-MA" sz="3600" u="none" cap="none" strike="noStrike">
                <a:solidFill>
                  <a:srgbClr val="106585"/>
                </a:solidFill>
                <a:latin typeface="Calibri"/>
                <a:ea typeface="Calibri"/>
                <a:cs typeface="Calibri"/>
                <a:sym typeface="Calibri"/>
              </a:rPr>
            </a:br>
            <a:r>
              <a:rPr b="1" i="0" lang="ar-MA" sz="3600" u="none" cap="none" strike="noStrike">
                <a:solidFill>
                  <a:srgbClr val="106585"/>
                </a:solidFill>
                <a:latin typeface="Calibri"/>
                <a:ea typeface="Calibri"/>
                <a:cs typeface="Calibri"/>
                <a:sym typeface="Calibri"/>
              </a:rPr>
              <a:t>استخراج معلومات صريحة من النص</a:t>
            </a:r>
            <a:br>
              <a:rPr b="0" i="0" lang="ar-MA" sz="3600" u="none" cap="none" strike="noStrike">
                <a:solidFill>
                  <a:srgbClr val="106585"/>
                </a:solidFill>
                <a:latin typeface="Calibri"/>
                <a:ea typeface="Calibri"/>
                <a:cs typeface="Calibri"/>
                <a:sym typeface="Calibri"/>
              </a:rPr>
            </a:br>
            <a:r>
              <a:rPr b="0" i="0" lang="ar-MA" sz="3600" u="none" cap="none" strike="noStrike">
                <a:solidFill>
                  <a:srgbClr val="106585"/>
                </a:solidFill>
                <a:latin typeface="Calibri"/>
                <a:ea typeface="Calibri"/>
                <a:cs typeface="Calibri"/>
                <a:sym typeface="Calibri"/>
              </a:rPr>
              <a:t>(20 دقيقة) </a:t>
            </a:r>
            <a:endParaRPr b="1" i="0" sz="3600" u="none" cap="none" strike="noStrike">
              <a:solidFill>
                <a:srgbClr val="44546A"/>
              </a:solidFill>
              <a:latin typeface="Calibri"/>
              <a:ea typeface="Calibri"/>
              <a:cs typeface="Calibri"/>
              <a:sym typeface="Calibri"/>
            </a:endParaRPr>
          </a:p>
        </p:txBody>
      </p:sp>
      <p:pic>
        <p:nvPicPr>
          <p:cNvPr descr="‫المتجهات كتاب البحث المكبرة ، كتاب ، تحقق من المعلومات ، ابحث عن إجابات ، ،  ، ، عدسة مكبرة ، أوجد ، أو تكبير ، أو ابحث ، أو تحقق ،‬‎" id="896" name="Google Shape;896;p26"/>
          <p:cNvPicPr preferRelativeResize="0"/>
          <p:nvPr/>
        </p:nvPicPr>
        <p:blipFill rotWithShape="1">
          <a:blip r:embed="rId3">
            <a:alphaModFix/>
          </a:blip>
          <a:srcRect b="0" l="0" r="0" t="0"/>
          <a:stretch/>
        </p:blipFill>
        <p:spPr>
          <a:xfrm>
            <a:off x="737420" y="2321004"/>
            <a:ext cx="3348601" cy="3008526"/>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pic>
        <p:nvPicPr>
          <p:cNvPr descr="Image générée" id="901" name="Google Shape;901;p31"/>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902" name="Google Shape;902;p3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903" name="Google Shape;903;p31"/>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highlight>
                  <a:srgbClr val="00FFFF"/>
                </a:highlight>
                <a:latin typeface="Calibri"/>
                <a:ea typeface="Calibri"/>
                <a:cs typeface="Calibri"/>
                <a:sym typeface="Calibri"/>
              </a:rPr>
              <a:t>ننجز بطاقة تعريف للنص.</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904" name="Google Shape;904;p31"/>
          <p:cNvSpPr txBox="1"/>
          <p:nvPr/>
        </p:nvSpPr>
        <p:spPr>
          <a:xfrm>
            <a:off x="589934" y="500966"/>
            <a:ext cx="10776913"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يطلب المدرس من المتعلمين  في مجموعات استثمار عتبات النص وملء الجدول ، بعد ذلك يستمع إلى نماذج إجابات ويقدم تغذية راجعة ، ويطلب من متعلمين تدوين الأجوبة على السبورة لأجل نقلها على الدفاتر</a:t>
            </a:r>
            <a:endParaRPr b="0" i="0" sz="1400" u="none" cap="none" strike="noStrike">
              <a:solidFill>
                <a:srgbClr val="000000"/>
              </a:solidFill>
              <a:latin typeface="Arial"/>
              <a:ea typeface="Arial"/>
              <a:cs typeface="Arial"/>
              <a:sym typeface="Arial"/>
            </a:endParaRPr>
          </a:p>
        </p:txBody>
      </p:sp>
      <p:pic>
        <p:nvPicPr>
          <p:cNvPr id="905" name="Google Shape;905;p31"/>
          <p:cNvPicPr preferRelativeResize="0"/>
          <p:nvPr/>
        </p:nvPicPr>
        <p:blipFill rotWithShape="1">
          <a:blip r:embed="rId4">
            <a:alphaModFix/>
          </a:blip>
          <a:srcRect b="0" l="0" r="0" t="0"/>
          <a:stretch/>
        </p:blipFill>
        <p:spPr>
          <a:xfrm>
            <a:off x="-2894" y="36580"/>
            <a:ext cx="730250" cy="730250"/>
          </a:xfrm>
          <a:prstGeom prst="rect">
            <a:avLst/>
          </a:prstGeom>
          <a:noFill/>
          <a:ln>
            <a:noFill/>
          </a:ln>
        </p:spPr>
      </p:pic>
      <p:graphicFrame>
        <p:nvGraphicFramePr>
          <p:cNvPr id="906" name="Google Shape;906;p31"/>
          <p:cNvGraphicFramePr/>
          <p:nvPr/>
        </p:nvGraphicFramePr>
        <p:xfrm>
          <a:off x="838200" y="1825625"/>
          <a:ext cx="3000000" cy="3000000"/>
        </p:xfrm>
        <a:graphic>
          <a:graphicData uri="http://schemas.openxmlformats.org/drawingml/2006/table">
            <a:tbl>
              <a:tblPr>
                <a:noFill/>
                <a:tableStyleId>{EA55FDBD-7E5C-41F8-BA10-5CF7E81D01C0}</a:tableStyleId>
              </a:tblPr>
              <a:tblGrid>
                <a:gridCol w="3034150"/>
                <a:gridCol w="2192475"/>
                <a:gridCol w="2192475"/>
                <a:gridCol w="1797625"/>
                <a:gridCol w="1735275"/>
              </a:tblGrid>
              <a:tr h="372425">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تاريخ النشر</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5"/>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نوعه</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5"/>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المصدر</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5"/>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الكاتبة</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5"/>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العنوان</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5"/>
                    </a:solidFill>
                  </a:tcPr>
                </a:tc>
              </a:tr>
              <a:tr h="844825">
                <a:tc>
                  <a:txBody>
                    <a:bodyPr/>
                    <a:lstStyle/>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c>
                  <a:txBody>
                    <a:bodyPr/>
                    <a:lstStyle/>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c>
                  <a:txBody>
                    <a:bodyPr/>
                    <a:lstStyle/>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c>
                  <a:txBody>
                    <a:bodyPr/>
                    <a:lstStyle/>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c>
                  <a:txBody>
                    <a:bodyPr/>
                    <a:lstStyle/>
                    <a:p>
                      <a:pPr indent="0" lvl="0" marL="0" marR="0" rtl="1" algn="r">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0" name="Shape 910"/>
        <p:cNvGrpSpPr/>
        <p:nvPr/>
      </p:nvGrpSpPr>
      <p:grpSpPr>
        <a:xfrm>
          <a:off x="0" y="0"/>
          <a:ext cx="0" cy="0"/>
          <a:chOff x="0" y="0"/>
          <a:chExt cx="0" cy="0"/>
        </a:xfrm>
      </p:grpSpPr>
      <p:pic>
        <p:nvPicPr>
          <p:cNvPr descr="Image générée" id="911" name="Google Shape;911;p28"/>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912" name="Google Shape;912;p2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913" name="Google Shape;913;p28"/>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highlight>
                  <a:srgbClr val="00FFFF"/>
                </a:highlight>
                <a:latin typeface="Calibri"/>
                <a:ea typeface="Calibri"/>
                <a:cs typeface="Calibri"/>
                <a:sym typeface="Calibri"/>
              </a:rPr>
              <a:t>ننجز بطاقة تعريف للنص.</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914" name="Google Shape;914;p28"/>
          <p:cNvSpPr txBox="1"/>
          <p:nvPr/>
        </p:nvSpPr>
        <p:spPr>
          <a:xfrm>
            <a:off x="665284" y="500966"/>
            <a:ext cx="10701564"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1" lang="ar-MA" sz="1400" u="none" cap="none" strike="noStrike">
                <a:solidFill>
                  <a:srgbClr val="323F4F"/>
                </a:solidFill>
                <a:latin typeface="Calibri"/>
                <a:ea typeface="Calibri"/>
                <a:cs typeface="Calibri"/>
                <a:sym typeface="Calibri"/>
              </a:rPr>
              <a:t>يطلب المدرس من المتعلمين  في مجموعات استثمار عتبات النص وملء الجدول ، بعد ذلك يستمع إلى نماذج إجابات ويقدم تغذية راجعة ، ويطلب من متعلمين تدوين الأجوبة على السبورة لأجل نقلها على الدفاتر</a:t>
            </a:r>
            <a:endParaRPr b="0" i="0" sz="1400" u="none" cap="none" strike="noStrike">
              <a:solidFill>
                <a:srgbClr val="000000"/>
              </a:solidFill>
              <a:latin typeface="Arial"/>
              <a:ea typeface="Arial"/>
              <a:cs typeface="Arial"/>
              <a:sym typeface="Arial"/>
            </a:endParaRPr>
          </a:p>
        </p:txBody>
      </p:sp>
      <p:pic>
        <p:nvPicPr>
          <p:cNvPr descr="Lever la main - Icônes mains et gestes gratuites" id="915" name="Google Shape;915;p28"/>
          <p:cNvPicPr preferRelativeResize="0"/>
          <p:nvPr/>
        </p:nvPicPr>
        <p:blipFill rotWithShape="1">
          <a:blip r:embed="rId4">
            <a:alphaModFix/>
          </a:blip>
          <a:srcRect b="0" l="0" r="0" t="0"/>
          <a:stretch/>
        </p:blipFill>
        <p:spPr>
          <a:xfrm>
            <a:off x="6896" y="9878"/>
            <a:ext cx="735012" cy="733425"/>
          </a:xfrm>
          <a:prstGeom prst="rect">
            <a:avLst/>
          </a:prstGeom>
          <a:noFill/>
          <a:ln>
            <a:noFill/>
          </a:ln>
        </p:spPr>
      </p:pic>
      <p:graphicFrame>
        <p:nvGraphicFramePr>
          <p:cNvPr id="916" name="Google Shape;916;p28"/>
          <p:cNvGraphicFramePr/>
          <p:nvPr/>
        </p:nvGraphicFramePr>
        <p:xfrm>
          <a:off x="838200" y="1825625"/>
          <a:ext cx="3000000" cy="3000000"/>
        </p:xfrm>
        <a:graphic>
          <a:graphicData uri="http://schemas.openxmlformats.org/drawingml/2006/table">
            <a:tbl>
              <a:tblPr>
                <a:noFill/>
                <a:tableStyleId>{EA55FDBD-7E5C-41F8-BA10-5CF7E81D01C0}</a:tableStyleId>
              </a:tblPr>
              <a:tblGrid>
                <a:gridCol w="3034150"/>
                <a:gridCol w="1437400"/>
                <a:gridCol w="2947550"/>
                <a:gridCol w="1797625"/>
                <a:gridCol w="1735275"/>
              </a:tblGrid>
              <a:tr h="372425">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تاريخ النشر</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5"/>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نوعه</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5"/>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المصدر</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5"/>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الكاتبة</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5"/>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العنوان</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5"/>
                    </a:solidFill>
                  </a:tcPr>
                </a:tc>
              </a:tr>
              <a:tr h="844825">
                <a:tc>
                  <a:txBody>
                    <a:bodyPr/>
                    <a:lstStyle/>
                    <a:p>
                      <a:pPr indent="0" lvl="0" marL="0" marR="0" rtl="1" algn="ctr">
                        <a:lnSpc>
                          <a:spcPct val="100000"/>
                        </a:lnSpc>
                        <a:spcBef>
                          <a:spcPts val="0"/>
                        </a:spcBef>
                        <a:spcAft>
                          <a:spcPts val="0"/>
                        </a:spcAft>
                        <a:buClr>
                          <a:srgbClr val="000000"/>
                        </a:buClr>
                        <a:buSzPts val="2800"/>
                        <a:buFont typeface="Arial"/>
                        <a:buNone/>
                      </a:pPr>
                      <a:r>
                        <a:t/>
                      </a:r>
                      <a:endParaRPr b="1" sz="2800" u="none" cap="none" strike="noStrike">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800"/>
                        <a:buFont typeface="Arial"/>
                        <a:buNone/>
                      </a:pPr>
                      <a:r>
                        <a:rPr b="1" lang="ar-MA" sz="2800" u="none" cap="none" strike="noStrike">
                          <a:latin typeface="Calibri"/>
                          <a:ea typeface="Calibri"/>
                          <a:cs typeface="Calibri"/>
                          <a:sym typeface="Calibri"/>
                        </a:rPr>
                        <a:t>24 مارس 2021</a:t>
                      </a:r>
                      <a:endParaRPr b="1" sz="28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c>
                  <a:txBody>
                    <a:bodyPr/>
                    <a:lstStyle/>
                    <a:p>
                      <a:pPr indent="0" lvl="0" marL="0" marR="0" rtl="1" algn="ctr">
                        <a:lnSpc>
                          <a:spcPct val="100000"/>
                        </a:lnSpc>
                        <a:spcBef>
                          <a:spcPts val="0"/>
                        </a:spcBef>
                        <a:spcAft>
                          <a:spcPts val="0"/>
                        </a:spcAft>
                        <a:buClr>
                          <a:srgbClr val="000000"/>
                        </a:buClr>
                        <a:buSzPts val="2800"/>
                        <a:buFont typeface="Arial"/>
                        <a:buNone/>
                      </a:pPr>
                      <a:r>
                        <a:t/>
                      </a:r>
                      <a:endParaRPr b="1" sz="2800" u="none" cap="none" strike="noStrike">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800"/>
                        <a:buFont typeface="Arial"/>
                        <a:buNone/>
                      </a:pPr>
                      <a:r>
                        <a:rPr b="1" lang="ar-MA" sz="2800" u="none" cap="none" strike="noStrike">
                          <a:latin typeface="Calibri"/>
                          <a:ea typeface="Calibri"/>
                          <a:cs typeface="Calibri"/>
                          <a:sym typeface="Calibri"/>
                        </a:rPr>
                        <a:t>إلكتروني</a:t>
                      </a:r>
                      <a:endParaRPr sz="1400" u="none" cap="none" strike="noStrike"/>
                    </a:p>
                    <a:p>
                      <a:pPr indent="0" lvl="0" marL="0" marR="0" rtl="1" algn="ctr">
                        <a:lnSpc>
                          <a:spcPct val="100000"/>
                        </a:lnSpc>
                        <a:spcBef>
                          <a:spcPts val="0"/>
                        </a:spcBef>
                        <a:spcAft>
                          <a:spcPts val="0"/>
                        </a:spcAft>
                        <a:buClr>
                          <a:srgbClr val="000000"/>
                        </a:buClr>
                        <a:buSzPts val="2800"/>
                        <a:buFont typeface="Arial"/>
                        <a:buNone/>
                      </a:pPr>
                      <a:r>
                        <a:t/>
                      </a:r>
                      <a:endParaRPr b="1" sz="2800" u="none" cap="none" strike="noStrike">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800"/>
                        <a:buFont typeface="Arial"/>
                        <a:buNone/>
                      </a:pPr>
                      <a:r>
                        <a:t/>
                      </a:r>
                      <a:endParaRPr b="1" sz="2800" u="none" cap="none" strike="noStrike">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800"/>
                        <a:buFont typeface="Arial"/>
                        <a:buNone/>
                      </a:pPr>
                      <a:r>
                        <a:t/>
                      </a:r>
                      <a:endParaRPr b="1" sz="28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lang="ar-MA" sz="2800" u="none" cap="none" strike="noStrike">
                          <a:latin typeface="Calibri"/>
                          <a:ea typeface="Calibri"/>
                          <a:cs typeface="Calibri"/>
                          <a:sym typeface="Calibri"/>
                        </a:rPr>
                        <a:t>سكاي نيوز عربية</a:t>
                      </a:r>
                      <a:endParaRPr sz="1400" u="none" cap="none" strike="noStrike"/>
                    </a:p>
                    <a:p>
                      <a:pPr indent="0" lvl="0" marL="0" marR="0" rtl="1" algn="ctr">
                        <a:lnSpc>
                          <a:spcPct val="100000"/>
                        </a:lnSpc>
                        <a:spcBef>
                          <a:spcPts val="0"/>
                        </a:spcBef>
                        <a:spcAft>
                          <a:spcPts val="0"/>
                        </a:spcAft>
                        <a:buClr>
                          <a:srgbClr val="000000"/>
                        </a:buClr>
                        <a:buSzPts val="2800"/>
                        <a:buFont typeface="Arial"/>
                        <a:buNone/>
                      </a:pPr>
                      <a:r>
                        <a:rPr b="0" lang="ar-MA" sz="2800" u="none" cap="none" strike="noStrike">
                          <a:latin typeface="Calibri"/>
                          <a:ea typeface="Calibri"/>
                          <a:cs typeface="Calibri"/>
                          <a:sym typeface="Calibri"/>
                        </a:rPr>
                        <a:t>(قناة إخبارية عربية فرع الرباط، ومقرها الرئيس أبو ظبي)</a:t>
                      </a:r>
                      <a:endParaRPr b="0" sz="28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c>
                  <a:txBody>
                    <a:bodyPr/>
                    <a:lstStyle/>
                    <a:p>
                      <a:pPr indent="0" lvl="0" marL="0" marR="0" rtl="1" algn="ctr">
                        <a:lnSpc>
                          <a:spcPct val="100000"/>
                        </a:lnSpc>
                        <a:spcBef>
                          <a:spcPts val="0"/>
                        </a:spcBef>
                        <a:spcAft>
                          <a:spcPts val="0"/>
                        </a:spcAft>
                        <a:buClr>
                          <a:srgbClr val="000000"/>
                        </a:buClr>
                        <a:buSzPts val="2800"/>
                        <a:buFont typeface="Arial"/>
                        <a:buNone/>
                      </a:pPr>
                      <a:r>
                        <a:t/>
                      </a:r>
                      <a:endParaRPr b="1" sz="2800" u="none" cap="none" strike="noStrike">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800"/>
                        <a:buFont typeface="Arial"/>
                        <a:buNone/>
                      </a:pPr>
                      <a:r>
                        <a:rPr b="1" lang="ar-MA" sz="2800" u="none" cap="none" strike="noStrike">
                          <a:latin typeface="Calibri"/>
                          <a:ea typeface="Calibri"/>
                          <a:cs typeface="Calibri"/>
                          <a:sym typeface="Calibri"/>
                        </a:rPr>
                        <a:t>أسماء حسن</a:t>
                      </a:r>
                      <a:endParaRPr b="1" sz="28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c>
                  <a:txBody>
                    <a:bodyPr/>
                    <a:lstStyle/>
                    <a:p>
                      <a:pPr indent="0" lvl="0" marL="0" marR="0" rtl="1" algn="ctr">
                        <a:lnSpc>
                          <a:spcPct val="100000"/>
                        </a:lnSpc>
                        <a:spcBef>
                          <a:spcPts val="0"/>
                        </a:spcBef>
                        <a:spcAft>
                          <a:spcPts val="0"/>
                        </a:spcAft>
                        <a:buClr>
                          <a:srgbClr val="000000"/>
                        </a:buClr>
                        <a:buSzPts val="2800"/>
                        <a:buFont typeface="Arial"/>
                        <a:buNone/>
                      </a:pPr>
                      <a:r>
                        <a:rPr b="1" i="0" lang="ar-MA" sz="2800" u="none" cap="none" strike="noStrike">
                          <a:solidFill>
                            <a:srgbClr val="000000"/>
                          </a:solidFill>
                          <a:latin typeface="Calibri"/>
                          <a:ea typeface="Calibri"/>
                          <a:cs typeface="Calibri"/>
                          <a:sym typeface="Calibri"/>
                        </a:rPr>
                        <a:t>اَلْمُخْتَرِعُ ٱلْمَغْرِبِيُّ ٱلصَّغِيرُ</a:t>
                      </a:r>
                      <a:endParaRPr sz="28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8D08C"/>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pic>
        <p:nvPicPr>
          <p:cNvPr descr="Image générée" id="921" name="Google Shape;921;p29"/>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922" name="Google Shape;922;p29"/>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923" name="Google Shape;923;p29"/>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highlight>
                  <a:srgbClr val="00FFFF"/>
                </a:highlight>
                <a:latin typeface="Calibri"/>
                <a:ea typeface="Calibri"/>
                <a:cs typeface="Calibri"/>
                <a:sym typeface="Calibri"/>
              </a:rPr>
              <a:t>نحدد الوضعية التواصلية في النص.</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924" name="Google Shape;924;p29"/>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highlight>
                  <a:srgbClr val="FFFF00"/>
                </a:highlight>
                <a:latin typeface="Calibri"/>
                <a:ea typeface="Calibri"/>
                <a:cs typeface="Calibri"/>
                <a:sym typeface="Calibri"/>
              </a:rPr>
              <a:t>يشرح المدرس </a:t>
            </a:r>
            <a:r>
              <a:rPr b="0" i="0" lang="ar-MA" sz="1400" u="none" cap="none" strike="noStrike">
                <a:solidFill>
                  <a:srgbClr val="AEABAB"/>
                </a:solidFill>
                <a:latin typeface="Calibri"/>
                <a:ea typeface="Calibri"/>
                <a:cs typeface="Calibri"/>
                <a:sym typeface="Calibri"/>
              </a:rPr>
              <a:t>أمام أنظار المتعلمين معنى " الوضعية التواصلية" </a:t>
            </a:r>
            <a:r>
              <a:rPr b="0" i="0" lang="ar-MA" sz="1400" u="none" cap="none" strike="noStrike">
                <a:solidFill>
                  <a:srgbClr val="AEABAB"/>
                </a:solidFill>
                <a:highlight>
                  <a:srgbClr val="FFFF00"/>
                </a:highlight>
                <a:latin typeface="Calibri"/>
                <a:ea typeface="Calibri"/>
                <a:cs typeface="Calibri"/>
                <a:sym typeface="Calibri"/>
              </a:rPr>
              <a:t>وينجز المثال الأول </a:t>
            </a:r>
            <a:r>
              <a:rPr b="0" i="0" lang="ar-MA" sz="1400" u="none" cap="none" strike="noStrike">
                <a:solidFill>
                  <a:srgbClr val="AEABAB"/>
                </a:solidFill>
                <a:latin typeface="Calibri"/>
                <a:ea typeface="Calibri"/>
                <a:cs typeface="Calibri"/>
                <a:sym typeface="Calibri"/>
              </a:rPr>
              <a:t>( موضوع الخبر ) أمامهم  ويشرح سيرورة الإنجاز</a:t>
            </a:r>
            <a:endParaRPr b="0" i="0" sz="1400" u="none" cap="none" strike="noStrike">
              <a:solidFill>
                <a:srgbClr val="000000"/>
              </a:solidFill>
              <a:latin typeface="Arial"/>
              <a:ea typeface="Arial"/>
              <a:cs typeface="Arial"/>
              <a:sym typeface="Arial"/>
            </a:endParaRPr>
          </a:p>
        </p:txBody>
      </p:sp>
      <p:pic>
        <p:nvPicPr>
          <p:cNvPr id="925" name="Google Shape;925;p29"/>
          <p:cNvPicPr preferRelativeResize="0"/>
          <p:nvPr/>
        </p:nvPicPr>
        <p:blipFill rotWithShape="1">
          <a:blip r:embed="rId4">
            <a:alphaModFix/>
          </a:blip>
          <a:srcRect b="0" l="0" r="0" t="0"/>
          <a:stretch/>
        </p:blipFill>
        <p:spPr>
          <a:xfrm>
            <a:off x="94902" y="60606"/>
            <a:ext cx="730250" cy="730250"/>
          </a:xfrm>
          <a:prstGeom prst="rect">
            <a:avLst/>
          </a:prstGeom>
          <a:noFill/>
          <a:ln>
            <a:noFill/>
          </a:ln>
        </p:spPr>
      </p:pic>
      <p:sp>
        <p:nvSpPr>
          <p:cNvPr id="926" name="Google Shape;926;p29"/>
          <p:cNvSpPr/>
          <p:nvPr/>
        </p:nvSpPr>
        <p:spPr>
          <a:xfrm>
            <a:off x="2623350" y="1421264"/>
            <a:ext cx="6945300" cy="3756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Clr>
                <a:srgbClr val="000000"/>
              </a:buClr>
              <a:buSzPts val="3200"/>
              <a:buFont typeface="Arial"/>
              <a:buNone/>
            </a:pPr>
            <a:r>
              <a:rPr b="1" i="0" lang="ar-MA" sz="3200" u="none" cap="none" strike="noStrike">
                <a:solidFill>
                  <a:srgbClr val="000000"/>
                </a:solidFill>
                <a:latin typeface="Calibri"/>
                <a:ea typeface="Calibri"/>
                <a:cs typeface="Calibri"/>
                <a:sym typeface="Calibri"/>
              </a:rPr>
              <a:t>أُحَدِّدُ ﭐلْوَضْعِيةَ ﭐلتَّوَاصُلِيَّةَ فِي ﭐلنَّصِّ:</a:t>
            </a:r>
            <a:endParaRPr b="1" i="0" sz="3200" u="none" cap="none" strike="noStrike">
              <a:solidFill>
                <a:srgbClr val="000000"/>
              </a:solidFill>
              <a:latin typeface="Calibri"/>
              <a:ea typeface="Calibri"/>
              <a:cs typeface="Calibri"/>
              <a:sym typeface="Calibri"/>
            </a:endParaRPr>
          </a:p>
          <a:p>
            <a:pPr indent="0" lvl="0" marL="0" marR="0" rtl="1" algn="r">
              <a:lnSpc>
                <a:spcPct val="64843"/>
              </a:lnSpc>
              <a:spcBef>
                <a:spcPts val="0"/>
              </a:spcBef>
              <a:spcAft>
                <a:spcPts val="0"/>
              </a:spcAft>
              <a:buClr>
                <a:schemeClr val="dk1"/>
              </a:buClr>
              <a:buSzPts val="3200"/>
              <a:buFont typeface="Arial"/>
              <a:buNone/>
            </a:pPr>
            <a:r>
              <a:t/>
            </a:r>
            <a:endParaRPr b="1" i="0" sz="3200" u="none" cap="none" strike="noStrike">
              <a:solidFill>
                <a:schemeClr val="dk1"/>
              </a:solidFill>
              <a:latin typeface="Calibri"/>
              <a:ea typeface="Calibri"/>
              <a:cs typeface="Calibri"/>
              <a:sym typeface="Calibri"/>
            </a:endParaRPr>
          </a:p>
        </p:txBody>
      </p:sp>
      <p:graphicFrame>
        <p:nvGraphicFramePr>
          <p:cNvPr id="927" name="Google Shape;927;p29"/>
          <p:cNvGraphicFramePr/>
          <p:nvPr/>
        </p:nvGraphicFramePr>
        <p:xfrm>
          <a:off x="838200" y="1825625"/>
          <a:ext cx="3000000" cy="3000000"/>
        </p:xfrm>
        <a:graphic>
          <a:graphicData uri="http://schemas.openxmlformats.org/drawingml/2006/table">
            <a:tbl>
              <a:tblPr>
                <a:noFill/>
                <a:tableStyleId>{EA55FDBD-7E5C-41F8-BA10-5CF7E81D01C0}</a:tableStyleId>
              </a:tblPr>
              <a:tblGrid>
                <a:gridCol w="7294425"/>
                <a:gridCol w="3314700"/>
              </a:tblGrid>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مَوضُوعُ ﭐلْخَبَرِ؟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نَاقِلُ 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ﭐلْمُسْتَهْدَفُ بِالْخَبَرِ؟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ﭐلْغَايَةُ مِنَ ﭐلْإخْبَارِ؟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sp>
        <p:nvSpPr>
          <p:cNvPr id="932" name="Google Shape;932;p63"/>
          <p:cNvSpPr txBox="1"/>
          <p:nvPr>
            <p:ph idx="1" type="body"/>
          </p:nvPr>
        </p:nvSpPr>
        <p:spPr>
          <a:xfrm>
            <a:off x="8204201" y="5236960"/>
            <a:ext cx="2081332" cy="503301"/>
          </a:xfrm>
          <a:prstGeom prst="rect">
            <a:avLst/>
          </a:prstGeom>
          <a:noFill/>
          <a:ln>
            <a:noFill/>
          </a:ln>
        </p:spPr>
        <p:txBody>
          <a:bodyPr anchorCtr="0" anchor="ctr"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08108"/>
              <a:buNone/>
            </a:pPr>
            <a:r>
              <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pic>
        <p:nvPicPr>
          <p:cNvPr id="937" name="Google Shape;937;p69"/>
          <p:cNvPicPr preferRelativeResize="0"/>
          <p:nvPr/>
        </p:nvPicPr>
        <p:blipFill rotWithShape="1">
          <a:blip r:embed="rId3">
            <a:alphaModFix/>
          </a:blip>
          <a:srcRect b="0" l="0" r="0" t="0"/>
          <a:stretch/>
        </p:blipFill>
        <p:spPr>
          <a:xfrm>
            <a:off x="152755" y="640270"/>
            <a:ext cx="556939" cy="498414"/>
          </a:xfrm>
          <a:prstGeom prst="rect">
            <a:avLst/>
          </a:prstGeom>
          <a:noFill/>
          <a:ln>
            <a:noFill/>
          </a:ln>
        </p:spPr>
      </p:pic>
      <p:graphicFrame>
        <p:nvGraphicFramePr>
          <p:cNvPr id="938" name="Google Shape;938;p69"/>
          <p:cNvGraphicFramePr/>
          <p:nvPr/>
        </p:nvGraphicFramePr>
        <p:xfrm>
          <a:off x="768927" y="2307148"/>
          <a:ext cx="3000000" cy="3000000"/>
        </p:xfrm>
        <a:graphic>
          <a:graphicData uri="http://schemas.openxmlformats.org/drawingml/2006/table">
            <a:tbl>
              <a:tblPr>
                <a:noFill/>
                <a:tableStyleId>{EA55FDBD-7E5C-41F8-BA10-5CF7E81D01C0}</a:tableStyleId>
              </a:tblPr>
              <a:tblGrid>
                <a:gridCol w="7865925"/>
                <a:gridCol w="2805550"/>
              </a:tblGrid>
              <a:tr h="370850">
                <a:tc>
                  <a:txBody>
                    <a:bodyPr/>
                    <a:lstStyle/>
                    <a:p>
                      <a:pPr indent="0" lvl="0" marL="0" marR="0" rtl="1" algn="r">
                        <a:lnSpc>
                          <a:spcPct val="100000"/>
                        </a:lnSpc>
                        <a:spcBef>
                          <a:spcPts val="0"/>
                        </a:spcBef>
                        <a:spcAft>
                          <a:spcPts val="0"/>
                        </a:spcAft>
                        <a:buClr>
                          <a:srgbClr val="000000"/>
                        </a:buClr>
                        <a:buSzPts val="3200"/>
                        <a:buFont typeface="Arial"/>
                        <a:buNone/>
                      </a:pPr>
                      <a:r>
                        <a:t/>
                      </a:r>
                      <a:endParaRPr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العنوان</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r>
            </a:tbl>
          </a:graphicData>
        </a:graphic>
      </p:graphicFrame>
      <p:graphicFrame>
        <p:nvGraphicFramePr>
          <p:cNvPr id="939" name="Google Shape;939;p69"/>
          <p:cNvGraphicFramePr/>
          <p:nvPr/>
        </p:nvGraphicFramePr>
        <p:xfrm>
          <a:off x="768926" y="3030971"/>
          <a:ext cx="3000000" cy="3000000"/>
        </p:xfrm>
        <a:graphic>
          <a:graphicData uri="http://schemas.openxmlformats.org/drawingml/2006/table">
            <a:tbl>
              <a:tblPr>
                <a:noFill/>
                <a:tableStyleId>{EA55FDBD-7E5C-41F8-BA10-5CF7E81D01C0}</a:tableStyleId>
              </a:tblPr>
              <a:tblGrid>
                <a:gridCol w="7889825"/>
                <a:gridCol w="2781650"/>
              </a:tblGrid>
              <a:tr h="370850">
                <a:tc>
                  <a:txBody>
                    <a:bodyPr/>
                    <a:lstStyle/>
                    <a:p>
                      <a:pPr indent="0" lvl="0" marL="0" marR="0" rtl="1" algn="r">
                        <a:lnSpc>
                          <a:spcPct val="100000"/>
                        </a:lnSpc>
                        <a:spcBef>
                          <a:spcPts val="0"/>
                        </a:spcBef>
                        <a:spcAft>
                          <a:spcPts val="0"/>
                        </a:spcAft>
                        <a:buClr>
                          <a:srgbClr val="000000"/>
                        </a:buClr>
                        <a:buSzPts val="3200"/>
                        <a:buFont typeface="Arial"/>
                        <a:buNone/>
                      </a:pPr>
                      <a:r>
                        <a:t/>
                      </a:r>
                      <a:endParaRPr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4B081"/>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الجملة الافتتاحية</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4B081"/>
                    </a:solidFill>
                  </a:tcPr>
                </a:tc>
              </a:tr>
            </a:tbl>
          </a:graphicData>
        </a:graphic>
      </p:graphicFrame>
      <p:graphicFrame>
        <p:nvGraphicFramePr>
          <p:cNvPr id="940" name="Google Shape;940;p69"/>
          <p:cNvGraphicFramePr/>
          <p:nvPr/>
        </p:nvGraphicFramePr>
        <p:xfrm>
          <a:off x="768926" y="3751547"/>
          <a:ext cx="3000000" cy="3000000"/>
        </p:xfrm>
        <a:graphic>
          <a:graphicData uri="http://schemas.openxmlformats.org/drawingml/2006/table">
            <a:tbl>
              <a:tblPr>
                <a:noFill/>
                <a:tableStyleId>{EA55FDBD-7E5C-41F8-BA10-5CF7E81D01C0}</a:tableStyleId>
              </a:tblPr>
              <a:tblGrid>
                <a:gridCol w="7931750"/>
                <a:gridCol w="2709275"/>
              </a:tblGrid>
              <a:tr h="370850">
                <a:tc>
                  <a:txBody>
                    <a:bodyPr/>
                    <a:lstStyle/>
                    <a:p>
                      <a:pPr indent="0" lvl="0" marL="0" marR="0" rtl="1" algn="r">
                        <a:lnSpc>
                          <a:spcPct val="100000"/>
                        </a:lnSpc>
                        <a:spcBef>
                          <a:spcPts val="0"/>
                        </a:spcBef>
                        <a:spcAft>
                          <a:spcPts val="0"/>
                        </a:spcAft>
                        <a:buClr>
                          <a:srgbClr val="000000"/>
                        </a:buClr>
                        <a:buSzPts val="3200"/>
                        <a:buFont typeface="Arial"/>
                        <a:buNone/>
                      </a:pPr>
                      <a:r>
                        <a:t/>
                      </a:r>
                      <a:endParaRPr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الكلمات المِفتاحية</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r>
            </a:tbl>
          </a:graphicData>
        </a:graphic>
      </p:graphicFrame>
      <p:graphicFrame>
        <p:nvGraphicFramePr>
          <p:cNvPr id="941" name="Google Shape;941;p69"/>
          <p:cNvGraphicFramePr/>
          <p:nvPr/>
        </p:nvGraphicFramePr>
        <p:xfrm>
          <a:off x="775483" y="4472123"/>
          <a:ext cx="3000000" cy="3000000"/>
        </p:xfrm>
        <a:graphic>
          <a:graphicData uri="http://schemas.openxmlformats.org/drawingml/2006/table">
            <a:tbl>
              <a:tblPr>
                <a:noFill/>
                <a:tableStyleId>{EA55FDBD-7E5C-41F8-BA10-5CF7E81D01C0}</a:tableStyleId>
              </a:tblPr>
              <a:tblGrid>
                <a:gridCol w="7931750"/>
                <a:gridCol w="2709275"/>
              </a:tblGrid>
              <a:tr h="370850">
                <a:tc>
                  <a:txBody>
                    <a:bodyPr/>
                    <a:lstStyle/>
                    <a:p>
                      <a:pPr indent="0" lvl="0" marL="0" marR="0" rtl="1" algn="r">
                        <a:lnSpc>
                          <a:spcPct val="100000"/>
                        </a:lnSpc>
                        <a:spcBef>
                          <a:spcPts val="0"/>
                        </a:spcBef>
                        <a:spcAft>
                          <a:spcPts val="0"/>
                        </a:spcAft>
                        <a:buClr>
                          <a:srgbClr val="000000"/>
                        </a:buClr>
                        <a:buSzPts val="3200"/>
                        <a:buFont typeface="Arial"/>
                        <a:buNone/>
                      </a:pPr>
                      <a:r>
                        <a:t/>
                      </a:r>
                      <a:endParaRPr sz="3200" u="none" cap="none" strike="noStrike">
                        <a:solidFill>
                          <a:schemeClr val="dk1"/>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6"/>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الخاتمة</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6"/>
                    </a:solidFill>
                  </a:tcPr>
                </a:tc>
              </a:tr>
            </a:tbl>
          </a:graphicData>
        </a:graphic>
      </p:graphicFrame>
      <p:sp>
        <p:nvSpPr>
          <p:cNvPr id="942" name="Google Shape;942;p69"/>
          <p:cNvSpPr/>
          <p:nvPr/>
        </p:nvSpPr>
        <p:spPr>
          <a:xfrm>
            <a:off x="768927" y="1350538"/>
            <a:ext cx="10584769" cy="689116"/>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لِمَعْرِفَةِ </a:t>
            </a:r>
            <a:r>
              <a:rPr b="1" i="0" lang="ar-MA" sz="2800" u="none" cap="none" strike="noStrike">
                <a:solidFill>
                  <a:schemeClr val="dk1"/>
                </a:solidFill>
                <a:highlight>
                  <a:srgbClr val="FFFF00"/>
                </a:highlight>
                <a:latin typeface="Calibri"/>
                <a:ea typeface="Calibri"/>
                <a:cs typeface="Calibri"/>
                <a:sym typeface="Calibri"/>
              </a:rPr>
              <a:t>مَوْضُوعِ ﭐلْخَبَرِ </a:t>
            </a:r>
            <a:r>
              <a:rPr b="1" i="0" lang="ar-MA" sz="2800" u="none" cap="none" strike="noStrike">
                <a:solidFill>
                  <a:schemeClr val="dk1"/>
                </a:solidFill>
                <a:latin typeface="Calibri"/>
                <a:ea typeface="Calibri"/>
                <a:cs typeface="Calibri"/>
                <a:sym typeface="Calibri"/>
              </a:rPr>
              <a:t>نَعْتَمِدُ ﭐلْمُؤَشِّرَاتِ ﭐلْآتِيةَ:</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chemeClr val="dk1"/>
              </a:buClr>
              <a:buSzPts val="2800"/>
              <a:buFont typeface="Arial"/>
              <a:buNone/>
            </a:pPr>
            <a:r>
              <a:t/>
            </a:r>
            <a:endParaRPr b="1" i="0" sz="2800" u="none" cap="none" strike="noStrike">
              <a:solidFill>
                <a:schemeClr val="dk1"/>
              </a:solidFill>
              <a:latin typeface="Calibri"/>
              <a:ea typeface="Calibri"/>
              <a:cs typeface="Calibri"/>
              <a:sym typeface="Calibri"/>
            </a:endParaRPr>
          </a:p>
        </p:txBody>
      </p:sp>
      <p:sp>
        <p:nvSpPr>
          <p:cNvPr id="943" name="Google Shape;943;p69"/>
          <p:cNvSpPr txBox="1"/>
          <p:nvPr/>
        </p:nvSpPr>
        <p:spPr>
          <a:xfrm>
            <a:off x="1752496" y="687701"/>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highlight>
                  <a:srgbClr val="FFFF00"/>
                </a:highlight>
                <a:latin typeface="Calibri"/>
                <a:ea typeface="Calibri"/>
                <a:cs typeface="Calibri"/>
                <a:sym typeface="Calibri"/>
              </a:rPr>
              <a:t>يشرح المدرس </a:t>
            </a:r>
            <a:r>
              <a:rPr b="0" i="0" lang="ar-MA" sz="1400" u="none" cap="none" strike="noStrike">
                <a:solidFill>
                  <a:srgbClr val="AEABAB"/>
                </a:solidFill>
                <a:latin typeface="Calibri"/>
                <a:ea typeface="Calibri"/>
                <a:cs typeface="Calibri"/>
                <a:sym typeface="Calibri"/>
              </a:rPr>
              <a:t>أمام أنظار المتعلمين معنى " الوضعية التواصلية" </a:t>
            </a:r>
            <a:r>
              <a:rPr b="0" i="0" lang="ar-MA" sz="1400" u="none" cap="none" strike="noStrike">
                <a:solidFill>
                  <a:srgbClr val="AEABAB"/>
                </a:solidFill>
                <a:highlight>
                  <a:srgbClr val="FFFF00"/>
                </a:highlight>
                <a:latin typeface="Calibri"/>
                <a:ea typeface="Calibri"/>
                <a:cs typeface="Calibri"/>
                <a:sym typeface="Calibri"/>
              </a:rPr>
              <a:t>وينجز المثال الأول </a:t>
            </a:r>
            <a:r>
              <a:rPr b="0" i="0" lang="ar-MA" sz="1400" u="none" cap="none" strike="noStrike">
                <a:solidFill>
                  <a:srgbClr val="AEABAB"/>
                </a:solidFill>
                <a:latin typeface="Calibri"/>
                <a:ea typeface="Calibri"/>
                <a:cs typeface="Calibri"/>
                <a:sym typeface="Calibri"/>
              </a:rPr>
              <a:t>( موضوع الخبر ) أمامهم  ويشرح سيرورة الإنجاز</a:t>
            </a:r>
            <a:endParaRPr b="0" i="0" sz="1400" u="none" cap="none" strike="noStrike">
              <a:solidFill>
                <a:srgbClr val="000000"/>
              </a:solidFill>
              <a:latin typeface="Arial"/>
              <a:ea typeface="Arial"/>
              <a:cs typeface="Arial"/>
              <a:sym typeface="Arial"/>
            </a:endParaRPr>
          </a:p>
        </p:txBody>
      </p:sp>
      <p:sp>
        <p:nvSpPr>
          <p:cNvPr id="944" name="Google Shape;944;p69"/>
          <p:cNvSpPr txBox="1"/>
          <p:nvPr/>
        </p:nvSpPr>
        <p:spPr>
          <a:xfrm>
            <a:off x="55562" y="270466"/>
            <a:ext cx="112983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موضوع الخبر.</a:t>
            </a:r>
            <a:endParaRPr b="1" i="0" sz="2000" u="none" cap="none" strike="noStrike">
              <a:solidFill>
                <a:srgbClr val="757070"/>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pic>
        <p:nvPicPr>
          <p:cNvPr id="949" name="Google Shape;949;p70"/>
          <p:cNvPicPr preferRelativeResize="0"/>
          <p:nvPr/>
        </p:nvPicPr>
        <p:blipFill rotWithShape="1">
          <a:blip r:embed="rId3">
            <a:alphaModFix/>
          </a:blip>
          <a:srcRect b="0" l="0" r="0" t="0"/>
          <a:stretch/>
        </p:blipFill>
        <p:spPr>
          <a:xfrm>
            <a:off x="152755" y="640270"/>
            <a:ext cx="556939" cy="498414"/>
          </a:xfrm>
          <a:prstGeom prst="rect">
            <a:avLst/>
          </a:prstGeom>
          <a:noFill/>
          <a:ln>
            <a:noFill/>
          </a:ln>
        </p:spPr>
      </p:pic>
      <p:sp>
        <p:nvSpPr>
          <p:cNvPr id="950" name="Google Shape;950;p70"/>
          <p:cNvSpPr/>
          <p:nvPr/>
        </p:nvSpPr>
        <p:spPr>
          <a:xfrm>
            <a:off x="768927" y="1761146"/>
            <a:ext cx="10584769" cy="689116"/>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لِمَعْرِفَةِ </a:t>
            </a:r>
            <a:r>
              <a:rPr b="1" i="0" lang="ar-MA" sz="2800" u="none" cap="none" strike="noStrike">
                <a:solidFill>
                  <a:schemeClr val="dk1"/>
                </a:solidFill>
                <a:highlight>
                  <a:srgbClr val="FFFF00"/>
                </a:highlight>
                <a:latin typeface="Calibri"/>
                <a:ea typeface="Calibri"/>
                <a:cs typeface="Calibri"/>
                <a:sym typeface="Calibri"/>
              </a:rPr>
              <a:t>مَوْضُوعِ ﭐلْخَبَرِ </a:t>
            </a:r>
            <a:r>
              <a:rPr b="1" i="0" lang="ar-MA" sz="2800" u="none" cap="none" strike="noStrike">
                <a:solidFill>
                  <a:schemeClr val="dk1"/>
                </a:solidFill>
                <a:latin typeface="Calibri"/>
                <a:ea typeface="Calibri"/>
                <a:cs typeface="Calibri"/>
                <a:sym typeface="Calibri"/>
              </a:rPr>
              <a:t>نَعْتَمِدُ ﭐلْمُؤَشِّرَاتِ ﭐلْآتِيةَ:</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chemeClr val="dk1"/>
              </a:buClr>
              <a:buSzPts val="2800"/>
              <a:buFont typeface="Arial"/>
              <a:buNone/>
            </a:pPr>
            <a:r>
              <a:t/>
            </a:r>
            <a:endParaRPr b="1" i="0" sz="2800" u="none" cap="none" strike="noStrike">
              <a:solidFill>
                <a:schemeClr val="dk1"/>
              </a:solidFill>
              <a:latin typeface="Calibri"/>
              <a:ea typeface="Calibri"/>
              <a:cs typeface="Calibri"/>
              <a:sym typeface="Calibri"/>
            </a:endParaRPr>
          </a:p>
        </p:txBody>
      </p:sp>
      <p:sp>
        <p:nvSpPr>
          <p:cNvPr id="951" name="Google Shape;951;p70"/>
          <p:cNvSpPr txBox="1"/>
          <p:nvPr/>
        </p:nvSpPr>
        <p:spPr>
          <a:xfrm>
            <a:off x="1752496" y="687701"/>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highlight>
                  <a:srgbClr val="FFFF00"/>
                </a:highlight>
                <a:latin typeface="Calibri"/>
                <a:ea typeface="Calibri"/>
                <a:cs typeface="Calibri"/>
                <a:sym typeface="Calibri"/>
              </a:rPr>
              <a:t>يشرح المدرس </a:t>
            </a:r>
            <a:r>
              <a:rPr b="0" i="0" lang="ar-MA" sz="1400" u="none" cap="none" strike="noStrike">
                <a:solidFill>
                  <a:srgbClr val="AEABAB"/>
                </a:solidFill>
                <a:latin typeface="Calibri"/>
                <a:ea typeface="Calibri"/>
                <a:cs typeface="Calibri"/>
                <a:sym typeface="Calibri"/>
              </a:rPr>
              <a:t>أمام أنظار المتعلمين معنى " الوضعية التواصلية" </a:t>
            </a:r>
            <a:r>
              <a:rPr b="0" i="0" lang="ar-MA" sz="1400" u="none" cap="none" strike="noStrike">
                <a:solidFill>
                  <a:srgbClr val="AEABAB"/>
                </a:solidFill>
                <a:highlight>
                  <a:srgbClr val="FFFF00"/>
                </a:highlight>
                <a:latin typeface="Calibri"/>
                <a:ea typeface="Calibri"/>
                <a:cs typeface="Calibri"/>
                <a:sym typeface="Calibri"/>
              </a:rPr>
              <a:t>وينجز المثال الأول </a:t>
            </a:r>
            <a:r>
              <a:rPr b="0" i="0" lang="ar-MA" sz="1400" u="none" cap="none" strike="noStrike">
                <a:solidFill>
                  <a:srgbClr val="AEABAB"/>
                </a:solidFill>
                <a:latin typeface="Calibri"/>
                <a:ea typeface="Calibri"/>
                <a:cs typeface="Calibri"/>
                <a:sym typeface="Calibri"/>
              </a:rPr>
              <a:t>( موضوع الخبر ) أمامهم  ويشرح سيرورة الإنجاز</a:t>
            </a:r>
            <a:endParaRPr b="0" i="0" sz="1400" u="none" cap="none" strike="noStrike">
              <a:solidFill>
                <a:srgbClr val="000000"/>
              </a:solidFill>
              <a:latin typeface="Arial"/>
              <a:ea typeface="Arial"/>
              <a:cs typeface="Arial"/>
              <a:sym typeface="Arial"/>
            </a:endParaRPr>
          </a:p>
        </p:txBody>
      </p:sp>
      <p:sp>
        <p:nvSpPr>
          <p:cNvPr id="952" name="Google Shape;952;p70"/>
          <p:cNvSpPr txBox="1"/>
          <p:nvPr/>
        </p:nvSpPr>
        <p:spPr>
          <a:xfrm>
            <a:off x="55562" y="270466"/>
            <a:ext cx="112983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موضوع الخبر.</a:t>
            </a:r>
            <a:endParaRPr b="1" i="0" sz="2000" u="none" cap="none" strike="noStrike">
              <a:solidFill>
                <a:srgbClr val="757070"/>
              </a:solidFill>
              <a:latin typeface="Calibri"/>
              <a:ea typeface="Calibri"/>
              <a:cs typeface="Calibri"/>
              <a:sym typeface="Calibri"/>
            </a:endParaRPr>
          </a:p>
        </p:txBody>
      </p:sp>
      <p:graphicFrame>
        <p:nvGraphicFramePr>
          <p:cNvPr id="953" name="Google Shape;953;p70"/>
          <p:cNvGraphicFramePr/>
          <p:nvPr/>
        </p:nvGraphicFramePr>
        <p:xfrm>
          <a:off x="376775" y="2707346"/>
          <a:ext cx="3000000" cy="3000000"/>
        </p:xfrm>
        <a:graphic>
          <a:graphicData uri="http://schemas.openxmlformats.org/drawingml/2006/table">
            <a:tbl>
              <a:tblPr>
                <a:noFill/>
                <a:tableStyleId>{EA55FDBD-7E5C-41F8-BA10-5CF7E81D01C0}</a:tableStyleId>
              </a:tblPr>
              <a:tblGrid>
                <a:gridCol w="8452600"/>
                <a:gridCol w="2611025"/>
              </a:tblGrid>
              <a:tr h="370850">
                <a:tc>
                  <a:txBody>
                    <a:bodyPr/>
                    <a:lstStyle/>
                    <a:p>
                      <a:pPr indent="0" lvl="0" marL="0" marR="0" rtl="1" algn="ctr">
                        <a:lnSpc>
                          <a:spcPct val="100000"/>
                        </a:lnSpc>
                        <a:spcBef>
                          <a:spcPts val="0"/>
                        </a:spcBef>
                        <a:spcAft>
                          <a:spcPts val="0"/>
                        </a:spcAft>
                        <a:buClr>
                          <a:srgbClr val="000000"/>
                        </a:buClr>
                        <a:buSzPts val="3200"/>
                        <a:buFont typeface="Arial"/>
                        <a:buNone/>
                      </a:pPr>
                      <a:r>
                        <a:rPr lang="ar-MA" sz="3200" u="none" cap="none" strike="noStrike">
                          <a:solidFill>
                            <a:schemeClr val="dk1"/>
                          </a:solidFill>
                          <a:latin typeface="Calibri"/>
                          <a:ea typeface="Calibri"/>
                          <a:cs typeface="Calibri"/>
                          <a:sym typeface="Calibri"/>
                        </a:rPr>
                        <a:t>اَلْمُخْتَرِعُ ٱلْمَغْرِبِيُّ ٱلصَّغِيرُ</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العنوان</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pic>
        <p:nvPicPr>
          <p:cNvPr id="958" name="Google Shape;958;p11"/>
          <p:cNvPicPr preferRelativeResize="0"/>
          <p:nvPr/>
        </p:nvPicPr>
        <p:blipFill rotWithShape="1">
          <a:blip r:embed="rId3">
            <a:alphaModFix/>
          </a:blip>
          <a:srcRect b="0" l="0" r="0" t="0"/>
          <a:stretch/>
        </p:blipFill>
        <p:spPr>
          <a:xfrm>
            <a:off x="152755" y="640270"/>
            <a:ext cx="556939" cy="498414"/>
          </a:xfrm>
          <a:prstGeom prst="rect">
            <a:avLst/>
          </a:prstGeom>
          <a:noFill/>
          <a:ln>
            <a:noFill/>
          </a:ln>
        </p:spPr>
      </p:pic>
      <p:sp>
        <p:nvSpPr>
          <p:cNvPr id="959" name="Google Shape;959;p11"/>
          <p:cNvSpPr/>
          <p:nvPr/>
        </p:nvSpPr>
        <p:spPr>
          <a:xfrm>
            <a:off x="768927" y="1761146"/>
            <a:ext cx="10584769" cy="689116"/>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لِمَعْرِفَةِ </a:t>
            </a:r>
            <a:r>
              <a:rPr b="1" i="0" lang="ar-MA" sz="2800" u="none" cap="none" strike="noStrike">
                <a:solidFill>
                  <a:schemeClr val="dk1"/>
                </a:solidFill>
                <a:highlight>
                  <a:srgbClr val="FFFF00"/>
                </a:highlight>
                <a:latin typeface="Calibri"/>
                <a:ea typeface="Calibri"/>
                <a:cs typeface="Calibri"/>
                <a:sym typeface="Calibri"/>
              </a:rPr>
              <a:t>مَوْضُوعِ ﭐلْخَبَرِ </a:t>
            </a:r>
            <a:r>
              <a:rPr b="1" i="0" lang="ar-MA" sz="2800" u="none" cap="none" strike="noStrike">
                <a:solidFill>
                  <a:schemeClr val="dk1"/>
                </a:solidFill>
                <a:latin typeface="Calibri"/>
                <a:ea typeface="Calibri"/>
                <a:cs typeface="Calibri"/>
                <a:sym typeface="Calibri"/>
              </a:rPr>
              <a:t>نَعْتَمِدُ ﭐلْمُؤَشِّرَاتِ ﭐلْآتِيةَ:</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chemeClr val="dk1"/>
              </a:buClr>
              <a:buSzPts val="2800"/>
              <a:buFont typeface="Arial"/>
              <a:buNone/>
            </a:pPr>
            <a:r>
              <a:t/>
            </a:r>
            <a:endParaRPr b="1" i="0" sz="2800" u="none" cap="none" strike="noStrike">
              <a:solidFill>
                <a:schemeClr val="dk1"/>
              </a:solidFill>
              <a:latin typeface="Calibri"/>
              <a:ea typeface="Calibri"/>
              <a:cs typeface="Calibri"/>
              <a:sym typeface="Calibri"/>
            </a:endParaRPr>
          </a:p>
        </p:txBody>
      </p:sp>
      <p:sp>
        <p:nvSpPr>
          <p:cNvPr id="960" name="Google Shape;960;p11"/>
          <p:cNvSpPr txBox="1"/>
          <p:nvPr/>
        </p:nvSpPr>
        <p:spPr>
          <a:xfrm>
            <a:off x="1752496" y="687701"/>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highlight>
                  <a:srgbClr val="FFFF00"/>
                </a:highlight>
                <a:latin typeface="Calibri"/>
                <a:ea typeface="Calibri"/>
                <a:cs typeface="Calibri"/>
                <a:sym typeface="Calibri"/>
              </a:rPr>
              <a:t>يشرح المدرس </a:t>
            </a:r>
            <a:r>
              <a:rPr b="0" i="0" lang="ar-MA" sz="1400" u="none" cap="none" strike="noStrike">
                <a:solidFill>
                  <a:srgbClr val="AEABAB"/>
                </a:solidFill>
                <a:latin typeface="Calibri"/>
                <a:ea typeface="Calibri"/>
                <a:cs typeface="Calibri"/>
                <a:sym typeface="Calibri"/>
              </a:rPr>
              <a:t>أمام أنظار المتعلمين معنى " الوضعية التواصلية" </a:t>
            </a:r>
            <a:r>
              <a:rPr b="0" i="0" lang="ar-MA" sz="1400" u="none" cap="none" strike="noStrike">
                <a:solidFill>
                  <a:srgbClr val="AEABAB"/>
                </a:solidFill>
                <a:highlight>
                  <a:srgbClr val="FFFF00"/>
                </a:highlight>
                <a:latin typeface="Calibri"/>
                <a:ea typeface="Calibri"/>
                <a:cs typeface="Calibri"/>
                <a:sym typeface="Calibri"/>
              </a:rPr>
              <a:t>وينجز المثال الأول </a:t>
            </a:r>
            <a:r>
              <a:rPr b="0" i="0" lang="ar-MA" sz="1400" u="none" cap="none" strike="noStrike">
                <a:solidFill>
                  <a:srgbClr val="AEABAB"/>
                </a:solidFill>
                <a:latin typeface="Calibri"/>
                <a:ea typeface="Calibri"/>
                <a:cs typeface="Calibri"/>
                <a:sym typeface="Calibri"/>
              </a:rPr>
              <a:t>( موضوع الخبر ) أمامهم  ويشرح سيرورة الإنجاز</a:t>
            </a:r>
            <a:endParaRPr b="0" i="0" sz="1400" u="none" cap="none" strike="noStrike">
              <a:solidFill>
                <a:srgbClr val="000000"/>
              </a:solidFill>
              <a:latin typeface="Arial"/>
              <a:ea typeface="Arial"/>
              <a:cs typeface="Arial"/>
              <a:sym typeface="Arial"/>
            </a:endParaRPr>
          </a:p>
        </p:txBody>
      </p:sp>
      <p:sp>
        <p:nvSpPr>
          <p:cNvPr id="961" name="Google Shape;961;p11"/>
          <p:cNvSpPr txBox="1"/>
          <p:nvPr/>
        </p:nvSpPr>
        <p:spPr>
          <a:xfrm>
            <a:off x="55562" y="270466"/>
            <a:ext cx="112983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موضوع الخبر.</a:t>
            </a:r>
            <a:endParaRPr b="1" i="0" sz="2000" u="none" cap="none" strike="noStrike">
              <a:solidFill>
                <a:srgbClr val="757070"/>
              </a:solidFill>
              <a:latin typeface="Calibri"/>
              <a:ea typeface="Calibri"/>
              <a:cs typeface="Calibri"/>
              <a:sym typeface="Calibri"/>
            </a:endParaRPr>
          </a:p>
        </p:txBody>
      </p:sp>
      <p:graphicFrame>
        <p:nvGraphicFramePr>
          <p:cNvPr id="962" name="Google Shape;962;p11"/>
          <p:cNvGraphicFramePr/>
          <p:nvPr/>
        </p:nvGraphicFramePr>
        <p:xfrm>
          <a:off x="376774" y="2288085"/>
          <a:ext cx="3000000" cy="3000000"/>
        </p:xfrm>
        <a:graphic>
          <a:graphicData uri="http://schemas.openxmlformats.org/drawingml/2006/table">
            <a:tbl>
              <a:tblPr>
                <a:noFill/>
                <a:tableStyleId>{EA55FDBD-7E5C-41F8-BA10-5CF7E81D01C0}</a:tableStyleId>
              </a:tblPr>
              <a:tblGrid>
                <a:gridCol w="8452600"/>
                <a:gridCol w="2611025"/>
              </a:tblGrid>
              <a:tr h="370850">
                <a:tc>
                  <a:txBody>
                    <a:bodyPr/>
                    <a:lstStyle/>
                    <a:p>
                      <a:pPr indent="0" lvl="0" marL="0" marR="0" rtl="1" algn="ctr">
                        <a:lnSpc>
                          <a:spcPct val="100000"/>
                        </a:lnSpc>
                        <a:spcBef>
                          <a:spcPts val="0"/>
                        </a:spcBef>
                        <a:spcAft>
                          <a:spcPts val="0"/>
                        </a:spcAft>
                        <a:buClr>
                          <a:srgbClr val="000000"/>
                        </a:buClr>
                        <a:buSzPts val="3200"/>
                        <a:buFont typeface="Arial"/>
                        <a:buNone/>
                      </a:pPr>
                      <a:r>
                        <a:rPr lang="ar-MA" sz="3200" u="none" cap="none" strike="noStrike">
                          <a:solidFill>
                            <a:schemeClr val="dk1"/>
                          </a:solidFill>
                          <a:latin typeface="Calibri"/>
                          <a:ea typeface="Calibri"/>
                          <a:cs typeface="Calibri"/>
                          <a:sym typeface="Calibri"/>
                        </a:rPr>
                        <a:t>اَلْمُخْتَرِعُ ٱلْمَغْرِبِيُّ ٱلصَّغِيرُ</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العنوان</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r>
            </a:tbl>
          </a:graphicData>
        </a:graphic>
      </p:graphicFrame>
      <p:graphicFrame>
        <p:nvGraphicFramePr>
          <p:cNvPr id="963" name="Google Shape;963;p11"/>
          <p:cNvGraphicFramePr/>
          <p:nvPr/>
        </p:nvGraphicFramePr>
        <p:xfrm>
          <a:off x="359458" y="2915296"/>
          <a:ext cx="3000000" cy="3000000"/>
        </p:xfrm>
        <a:graphic>
          <a:graphicData uri="http://schemas.openxmlformats.org/drawingml/2006/table">
            <a:tbl>
              <a:tblPr>
                <a:noFill/>
                <a:tableStyleId>{EA55FDBD-7E5C-41F8-BA10-5CF7E81D01C0}</a:tableStyleId>
              </a:tblPr>
              <a:tblGrid>
                <a:gridCol w="8469900"/>
                <a:gridCol w="2593700"/>
              </a:tblGrid>
              <a:tr h="370850">
                <a:tc>
                  <a:txBody>
                    <a:bodyPr/>
                    <a:lstStyle/>
                    <a:p>
                      <a:pPr indent="0" lvl="0" marL="0" marR="0" rtl="1" algn="r">
                        <a:lnSpc>
                          <a:spcPct val="100000"/>
                        </a:lnSpc>
                        <a:spcBef>
                          <a:spcPts val="0"/>
                        </a:spcBef>
                        <a:spcAft>
                          <a:spcPts val="0"/>
                        </a:spcAft>
                        <a:buClr>
                          <a:srgbClr val="000000"/>
                        </a:buClr>
                        <a:buSzPts val="2800"/>
                        <a:buFont typeface="Arial"/>
                        <a:buNone/>
                      </a:pPr>
                      <a:r>
                        <a:rPr lang="ar-MA" sz="2800" u="none" cap="none" strike="noStrike">
                          <a:solidFill>
                            <a:schemeClr val="dk1"/>
                          </a:solidFill>
                          <a:latin typeface="Calibri"/>
                          <a:ea typeface="Calibri"/>
                          <a:cs typeface="Calibri"/>
                          <a:sym typeface="Calibri"/>
                        </a:rPr>
                        <a:t>مُفْتَرِشاً ٱلْأَرْضَ أَوْ جَالِساً عَلَى طَاوِلَةِ مَكْتَبِهِ ٱلْبَسِيطِ، يَنْهَمِكُ بلال حموتي يَوْمِيّاً في ٱلاِشْتِغَالِ عَلَى تَجْسِيدِ أَفْكَارِهِ وَٱخْتِرَاعَاتِهِ ٱلْجَدِيدَةِ.</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4B081"/>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الجملة الافتتاحية</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4B081"/>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pic>
        <p:nvPicPr>
          <p:cNvPr id="968" name="Google Shape;968;p23"/>
          <p:cNvPicPr preferRelativeResize="0"/>
          <p:nvPr/>
        </p:nvPicPr>
        <p:blipFill rotWithShape="1">
          <a:blip r:embed="rId3">
            <a:alphaModFix/>
          </a:blip>
          <a:srcRect b="0" l="0" r="0" t="0"/>
          <a:stretch/>
        </p:blipFill>
        <p:spPr>
          <a:xfrm>
            <a:off x="152755" y="640270"/>
            <a:ext cx="556939" cy="498414"/>
          </a:xfrm>
          <a:prstGeom prst="rect">
            <a:avLst/>
          </a:prstGeom>
          <a:noFill/>
          <a:ln>
            <a:noFill/>
          </a:ln>
        </p:spPr>
      </p:pic>
      <p:sp>
        <p:nvSpPr>
          <p:cNvPr id="969" name="Google Shape;969;p23"/>
          <p:cNvSpPr/>
          <p:nvPr/>
        </p:nvSpPr>
        <p:spPr>
          <a:xfrm>
            <a:off x="768927" y="1761146"/>
            <a:ext cx="10584769" cy="689116"/>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لِمَعْرِفَةِ </a:t>
            </a:r>
            <a:r>
              <a:rPr b="1" i="0" lang="ar-MA" sz="2800" u="none" cap="none" strike="noStrike">
                <a:solidFill>
                  <a:schemeClr val="dk1"/>
                </a:solidFill>
                <a:highlight>
                  <a:srgbClr val="FFFF00"/>
                </a:highlight>
                <a:latin typeface="Calibri"/>
                <a:ea typeface="Calibri"/>
                <a:cs typeface="Calibri"/>
                <a:sym typeface="Calibri"/>
              </a:rPr>
              <a:t>مَوْضُوعِ ﭐلْخَبَرِ </a:t>
            </a:r>
            <a:r>
              <a:rPr b="1" i="0" lang="ar-MA" sz="2800" u="none" cap="none" strike="noStrike">
                <a:solidFill>
                  <a:schemeClr val="dk1"/>
                </a:solidFill>
                <a:latin typeface="Calibri"/>
                <a:ea typeface="Calibri"/>
                <a:cs typeface="Calibri"/>
                <a:sym typeface="Calibri"/>
              </a:rPr>
              <a:t>نَعْتَمِدُ ﭐلْمُؤَشِّرَاتِ ﭐلْآتِيةَ:</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chemeClr val="dk1"/>
              </a:buClr>
              <a:buSzPts val="2800"/>
              <a:buFont typeface="Arial"/>
              <a:buNone/>
            </a:pPr>
            <a:r>
              <a:t/>
            </a:r>
            <a:endParaRPr b="1" i="0" sz="2800" u="none" cap="none" strike="noStrike">
              <a:solidFill>
                <a:schemeClr val="dk1"/>
              </a:solidFill>
              <a:latin typeface="Calibri"/>
              <a:ea typeface="Calibri"/>
              <a:cs typeface="Calibri"/>
              <a:sym typeface="Calibri"/>
            </a:endParaRPr>
          </a:p>
        </p:txBody>
      </p:sp>
      <p:sp>
        <p:nvSpPr>
          <p:cNvPr id="970" name="Google Shape;970;p23"/>
          <p:cNvSpPr txBox="1"/>
          <p:nvPr/>
        </p:nvSpPr>
        <p:spPr>
          <a:xfrm>
            <a:off x="1752496" y="687701"/>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highlight>
                  <a:srgbClr val="FFFF00"/>
                </a:highlight>
                <a:latin typeface="Calibri"/>
                <a:ea typeface="Calibri"/>
                <a:cs typeface="Calibri"/>
                <a:sym typeface="Calibri"/>
              </a:rPr>
              <a:t>يشرح المدرس </a:t>
            </a:r>
            <a:r>
              <a:rPr b="0" i="0" lang="ar-MA" sz="1400" u="none" cap="none" strike="noStrike">
                <a:solidFill>
                  <a:srgbClr val="AEABAB"/>
                </a:solidFill>
                <a:latin typeface="Calibri"/>
                <a:ea typeface="Calibri"/>
                <a:cs typeface="Calibri"/>
                <a:sym typeface="Calibri"/>
              </a:rPr>
              <a:t>أمام أنظار المتعلمين معنى " الوضعية التواصلية" </a:t>
            </a:r>
            <a:r>
              <a:rPr b="0" i="0" lang="ar-MA" sz="1400" u="none" cap="none" strike="noStrike">
                <a:solidFill>
                  <a:srgbClr val="AEABAB"/>
                </a:solidFill>
                <a:highlight>
                  <a:srgbClr val="FFFF00"/>
                </a:highlight>
                <a:latin typeface="Calibri"/>
                <a:ea typeface="Calibri"/>
                <a:cs typeface="Calibri"/>
                <a:sym typeface="Calibri"/>
              </a:rPr>
              <a:t>وينجز المثال الأول </a:t>
            </a:r>
            <a:r>
              <a:rPr b="0" i="0" lang="ar-MA" sz="1400" u="none" cap="none" strike="noStrike">
                <a:solidFill>
                  <a:srgbClr val="AEABAB"/>
                </a:solidFill>
                <a:latin typeface="Calibri"/>
                <a:ea typeface="Calibri"/>
                <a:cs typeface="Calibri"/>
                <a:sym typeface="Calibri"/>
              </a:rPr>
              <a:t>( موضوع الخبر ) أمامهم  ويشرح سيرورة الإنجاز</a:t>
            </a:r>
            <a:endParaRPr b="0" i="0" sz="1400" u="none" cap="none" strike="noStrike">
              <a:solidFill>
                <a:srgbClr val="000000"/>
              </a:solidFill>
              <a:latin typeface="Arial"/>
              <a:ea typeface="Arial"/>
              <a:cs typeface="Arial"/>
              <a:sym typeface="Arial"/>
            </a:endParaRPr>
          </a:p>
        </p:txBody>
      </p:sp>
      <p:sp>
        <p:nvSpPr>
          <p:cNvPr id="971" name="Google Shape;971;p23"/>
          <p:cNvSpPr txBox="1"/>
          <p:nvPr/>
        </p:nvSpPr>
        <p:spPr>
          <a:xfrm>
            <a:off x="55562" y="270466"/>
            <a:ext cx="112983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موضوع الخبر.</a:t>
            </a:r>
            <a:endParaRPr b="1" i="0" sz="2000" u="none" cap="none" strike="noStrike">
              <a:solidFill>
                <a:srgbClr val="757070"/>
              </a:solidFill>
              <a:latin typeface="Calibri"/>
              <a:ea typeface="Calibri"/>
              <a:cs typeface="Calibri"/>
              <a:sym typeface="Calibri"/>
            </a:endParaRPr>
          </a:p>
        </p:txBody>
      </p:sp>
      <p:graphicFrame>
        <p:nvGraphicFramePr>
          <p:cNvPr id="972" name="Google Shape;972;p23"/>
          <p:cNvGraphicFramePr/>
          <p:nvPr/>
        </p:nvGraphicFramePr>
        <p:xfrm>
          <a:off x="376774" y="2288085"/>
          <a:ext cx="3000000" cy="3000000"/>
        </p:xfrm>
        <a:graphic>
          <a:graphicData uri="http://schemas.openxmlformats.org/drawingml/2006/table">
            <a:tbl>
              <a:tblPr>
                <a:noFill/>
                <a:tableStyleId>{EA55FDBD-7E5C-41F8-BA10-5CF7E81D01C0}</a:tableStyleId>
              </a:tblPr>
              <a:tblGrid>
                <a:gridCol w="8452600"/>
                <a:gridCol w="2611025"/>
              </a:tblGrid>
              <a:tr h="370850">
                <a:tc>
                  <a:txBody>
                    <a:bodyPr/>
                    <a:lstStyle/>
                    <a:p>
                      <a:pPr indent="0" lvl="0" marL="0" marR="0" rtl="1" algn="ctr">
                        <a:lnSpc>
                          <a:spcPct val="100000"/>
                        </a:lnSpc>
                        <a:spcBef>
                          <a:spcPts val="0"/>
                        </a:spcBef>
                        <a:spcAft>
                          <a:spcPts val="0"/>
                        </a:spcAft>
                        <a:buClr>
                          <a:srgbClr val="000000"/>
                        </a:buClr>
                        <a:buSzPts val="3200"/>
                        <a:buFont typeface="Arial"/>
                        <a:buNone/>
                      </a:pPr>
                      <a:r>
                        <a:rPr lang="ar-MA" sz="3200" u="none" cap="none" strike="noStrike">
                          <a:solidFill>
                            <a:schemeClr val="dk1"/>
                          </a:solidFill>
                          <a:latin typeface="Calibri"/>
                          <a:ea typeface="Calibri"/>
                          <a:cs typeface="Calibri"/>
                          <a:sym typeface="Calibri"/>
                        </a:rPr>
                        <a:t>اَلْمُخْتَرِعُ ٱلْمَغْرِبِيُّ ٱلصَّغِيرُ</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العنوان</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r>
            </a:tbl>
          </a:graphicData>
        </a:graphic>
      </p:graphicFrame>
      <p:graphicFrame>
        <p:nvGraphicFramePr>
          <p:cNvPr id="973" name="Google Shape;973;p23"/>
          <p:cNvGraphicFramePr/>
          <p:nvPr/>
        </p:nvGraphicFramePr>
        <p:xfrm>
          <a:off x="359458" y="2915296"/>
          <a:ext cx="3000000" cy="3000000"/>
        </p:xfrm>
        <a:graphic>
          <a:graphicData uri="http://schemas.openxmlformats.org/drawingml/2006/table">
            <a:tbl>
              <a:tblPr>
                <a:noFill/>
                <a:tableStyleId>{EA55FDBD-7E5C-41F8-BA10-5CF7E81D01C0}</a:tableStyleId>
              </a:tblPr>
              <a:tblGrid>
                <a:gridCol w="8469900"/>
                <a:gridCol w="2593700"/>
              </a:tblGrid>
              <a:tr h="370850">
                <a:tc>
                  <a:txBody>
                    <a:bodyPr/>
                    <a:lstStyle/>
                    <a:p>
                      <a:pPr indent="0" lvl="0" marL="0" marR="0" rtl="1" algn="r">
                        <a:lnSpc>
                          <a:spcPct val="100000"/>
                        </a:lnSpc>
                        <a:spcBef>
                          <a:spcPts val="0"/>
                        </a:spcBef>
                        <a:spcAft>
                          <a:spcPts val="0"/>
                        </a:spcAft>
                        <a:buClr>
                          <a:srgbClr val="000000"/>
                        </a:buClr>
                        <a:buSzPts val="2800"/>
                        <a:buFont typeface="Arial"/>
                        <a:buNone/>
                      </a:pPr>
                      <a:r>
                        <a:rPr lang="ar-MA" sz="2800" u="none" cap="none" strike="noStrike">
                          <a:solidFill>
                            <a:schemeClr val="dk1"/>
                          </a:solidFill>
                          <a:latin typeface="Calibri"/>
                          <a:ea typeface="Calibri"/>
                          <a:cs typeface="Calibri"/>
                          <a:sym typeface="Calibri"/>
                        </a:rPr>
                        <a:t>مُفْتَرِشاً ٱلْأَرْضَ أَوْ جَالِساً عَلَى طَاوِلَةِ مَكْتَبِهِ ٱلْبَسِيطِ، يَنْهَمِكُ بلال حموتي يَوْمِيّاً في ٱلاِشْتِغَالِ عَلَى تَجْسِيدِ أَفْكَارِهِ وَٱخْتِرَاعَاتِهِ ٱلْجَدِيدَةِ.</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4B081"/>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الجملة الافتتاحية</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4B081"/>
                    </a:solidFill>
                  </a:tcPr>
                </a:tc>
              </a:tr>
            </a:tbl>
          </a:graphicData>
        </a:graphic>
      </p:graphicFrame>
      <p:graphicFrame>
        <p:nvGraphicFramePr>
          <p:cNvPr id="974" name="Google Shape;974;p23"/>
          <p:cNvGraphicFramePr/>
          <p:nvPr/>
        </p:nvGraphicFramePr>
        <p:xfrm>
          <a:off x="376775" y="3882504"/>
          <a:ext cx="3000000" cy="3000000"/>
        </p:xfrm>
        <a:graphic>
          <a:graphicData uri="http://schemas.openxmlformats.org/drawingml/2006/table">
            <a:tbl>
              <a:tblPr>
                <a:noFill/>
                <a:tableStyleId>{EA55FDBD-7E5C-41F8-BA10-5CF7E81D01C0}</a:tableStyleId>
              </a:tblPr>
              <a:tblGrid>
                <a:gridCol w="8452600"/>
                <a:gridCol w="2611025"/>
              </a:tblGrid>
              <a:tr h="370850">
                <a:tc>
                  <a:txBody>
                    <a:bodyPr/>
                    <a:lstStyle/>
                    <a:p>
                      <a:pPr indent="0" lvl="0" marL="0" marR="0" rtl="1" algn="r">
                        <a:lnSpc>
                          <a:spcPct val="100000"/>
                        </a:lnSpc>
                        <a:spcBef>
                          <a:spcPts val="0"/>
                        </a:spcBef>
                        <a:spcAft>
                          <a:spcPts val="0"/>
                        </a:spcAft>
                        <a:buClr>
                          <a:srgbClr val="000000"/>
                        </a:buClr>
                        <a:buSzPts val="2800"/>
                        <a:buFont typeface="Arial"/>
                        <a:buNone/>
                      </a:pPr>
                      <a:r>
                        <a:rPr lang="ar-MA" sz="2800" u="none" cap="none" strike="noStrike">
                          <a:solidFill>
                            <a:schemeClr val="dk1"/>
                          </a:solidFill>
                          <a:latin typeface="Calibri"/>
                          <a:ea typeface="Calibri"/>
                          <a:cs typeface="Calibri"/>
                          <a:sym typeface="Calibri"/>
                        </a:rPr>
                        <a:t>- الاختراعات – نبوغ الطفل – الابتكار والروبوتيك – يفكك ألعابه الإلكترونية – لم يلتحق بمدارس خاصة – لم ينل تدريبا في الهندسة والابتكارات – كوَّن نفسه بنفسه...</a:t>
                      </a:r>
                      <a:endParaRPr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c>
                  <a:txBody>
                    <a:bodyPr/>
                    <a:lstStyle/>
                    <a:p>
                      <a:pPr indent="0" lvl="0" marL="0" marR="0" rtl="1" algn="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الكلمات المِفتاحية</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pic>
        <p:nvPicPr>
          <p:cNvPr id="979" name="Google Shape;979;p27"/>
          <p:cNvPicPr preferRelativeResize="0"/>
          <p:nvPr/>
        </p:nvPicPr>
        <p:blipFill rotWithShape="1">
          <a:blip r:embed="rId3">
            <a:alphaModFix/>
          </a:blip>
          <a:srcRect b="0" l="0" r="0" t="0"/>
          <a:stretch/>
        </p:blipFill>
        <p:spPr>
          <a:xfrm>
            <a:off x="152755" y="640270"/>
            <a:ext cx="556939" cy="498414"/>
          </a:xfrm>
          <a:prstGeom prst="rect">
            <a:avLst/>
          </a:prstGeom>
          <a:noFill/>
          <a:ln>
            <a:noFill/>
          </a:ln>
        </p:spPr>
      </p:pic>
      <p:sp>
        <p:nvSpPr>
          <p:cNvPr id="980" name="Google Shape;980;p27"/>
          <p:cNvSpPr/>
          <p:nvPr/>
        </p:nvSpPr>
        <p:spPr>
          <a:xfrm>
            <a:off x="768927" y="1761146"/>
            <a:ext cx="10584769" cy="689116"/>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لِمَعْرِفَةِ </a:t>
            </a:r>
            <a:r>
              <a:rPr b="1" i="0" lang="ar-MA" sz="2800" u="none" cap="none" strike="noStrike">
                <a:solidFill>
                  <a:schemeClr val="dk1"/>
                </a:solidFill>
                <a:highlight>
                  <a:srgbClr val="FFFF00"/>
                </a:highlight>
                <a:latin typeface="Calibri"/>
                <a:ea typeface="Calibri"/>
                <a:cs typeface="Calibri"/>
                <a:sym typeface="Calibri"/>
              </a:rPr>
              <a:t>مَوْضُوعِ ﭐلْخَبَرِ </a:t>
            </a:r>
            <a:r>
              <a:rPr b="1" i="0" lang="ar-MA" sz="2800" u="none" cap="none" strike="noStrike">
                <a:solidFill>
                  <a:schemeClr val="dk1"/>
                </a:solidFill>
                <a:latin typeface="Calibri"/>
                <a:ea typeface="Calibri"/>
                <a:cs typeface="Calibri"/>
                <a:sym typeface="Calibri"/>
              </a:rPr>
              <a:t>نَعْتَمِدُ ﭐلْمُؤَشِّرَاتِ ﭐلْآتِيةَ:</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chemeClr val="dk1"/>
              </a:buClr>
              <a:buSzPts val="2800"/>
              <a:buFont typeface="Arial"/>
              <a:buNone/>
            </a:pPr>
            <a:r>
              <a:t/>
            </a:r>
            <a:endParaRPr b="1" i="0" sz="2800" u="none" cap="none" strike="noStrike">
              <a:solidFill>
                <a:schemeClr val="dk1"/>
              </a:solidFill>
              <a:latin typeface="Calibri"/>
              <a:ea typeface="Calibri"/>
              <a:cs typeface="Calibri"/>
              <a:sym typeface="Calibri"/>
            </a:endParaRPr>
          </a:p>
        </p:txBody>
      </p:sp>
      <p:sp>
        <p:nvSpPr>
          <p:cNvPr id="981" name="Google Shape;981;p27"/>
          <p:cNvSpPr txBox="1"/>
          <p:nvPr/>
        </p:nvSpPr>
        <p:spPr>
          <a:xfrm>
            <a:off x="1752496" y="687701"/>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highlight>
                  <a:srgbClr val="FFFF00"/>
                </a:highlight>
                <a:latin typeface="Calibri"/>
                <a:ea typeface="Calibri"/>
                <a:cs typeface="Calibri"/>
                <a:sym typeface="Calibri"/>
              </a:rPr>
              <a:t>يشرح المدرس </a:t>
            </a:r>
            <a:r>
              <a:rPr b="0" i="0" lang="ar-MA" sz="1400" u="none" cap="none" strike="noStrike">
                <a:solidFill>
                  <a:srgbClr val="AEABAB"/>
                </a:solidFill>
                <a:latin typeface="Calibri"/>
                <a:ea typeface="Calibri"/>
                <a:cs typeface="Calibri"/>
                <a:sym typeface="Calibri"/>
              </a:rPr>
              <a:t>أمام أنظار المتعلمين معنى " الوضعية التواصلية" </a:t>
            </a:r>
            <a:r>
              <a:rPr b="0" i="0" lang="ar-MA" sz="1400" u="none" cap="none" strike="noStrike">
                <a:solidFill>
                  <a:srgbClr val="AEABAB"/>
                </a:solidFill>
                <a:highlight>
                  <a:srgbClr val="FFFF00"/>
                </a:highlight>
                <a:latin typeface="Calibri"/>
                <a:ea typeface="Calibri"/>
                <a:cs typeface="Calibri"/>
                <a:sym typeface="Calibri"/>
              </a:rPr>
              <a:t>وينجز المثال الأول </a:t>
            </a:r>
            <a:r>
              <a:rPr b="0" i="0" lang="ar-MA" sz="1400" u="none" cap="none" strike="noStrike">
                <a:solidFill>
                  <a:srgbClr val="AEABAB"/>
                </a:solidFill>
                <a:latin typeface="Calibri"/>
                <a:ea typeface="Calibri"/>
                <a:cs typeface="Calibri"/>
                <a:sym typeface="Calibri"/>
              </a:rPr>
              <a:t>( موضوع الخبر ) أمامهم  ويشرح سيرورة الإنجاز</a:t>
            </a:r>
            <a:endParaRPr b="0" i="0" sz="1400" u="none" cap="none" strike="noStrike">
              <a:solidFill>
                <a:srgbClr val="000000"/>
              </a:solidFill>
              <a:latin typeface="Arial"/>
              <a:ea typeface="Arial"/>
              <a:cs typeface="Arial"/>
              <a:sym typeface="Arial"/>
            </a:endParaRPr>
          </a:p>
        </p:txBody>
      </p:sp>
      <p:sp>
        <p:nvSpPr>
          <p:cNvPr id="982" name="Google Shape;982;p27"/>
          <p:cNvSpPr txBox="1"/>
          <p:nvPr/>
        </p:nvSpPr>
        <p:spPr>
          <a:xfrm>
            <a:off x="55562" y="270466"/>
            <a:ext cx="112983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موضوع الخبر.</a:t>
            </a:r>
            <a:endParaRPr b="1" i="0" sz="2000" u="none" cap="none" strike="noStrike">
              <a:solidFill>
                <a:srgbClr val="757070"/>
              </a:solidFill>
              <a:latin typeface="Calibri"/>
              <a:ea typeface="Calibri"/>
              <a:cs typeface="Calibri"/>
              <a:sym typeface="Calibri"/>
            </a:endParaRPr>
          </a:p>
        </p:txBody>
      </p:sp>
      <p:graphicFrame>
        <p:nvGraphicFramePr>
          <p:cNvPr id="983" name="Google Shape;983;p27"/>
          <p:cNvGraphicFramePr/>
          <p:nvPr/>
        </p:nvGraphicFramePr>
        <p:xfrm>
          <a:off x="376774" y="2288085"/>
          <a:ext cx="3000000" cy="3000000"/>
        </p:xfrm>
        <a:graphic>
          <a:graphicData uri="http://schemas.openxmlformats.org/drawingml/2006/table">
            <a:tbl>
              <a:tblPr>
                <a:noFill/>
                <a:tableStyleId>{EA55FDBD-7E5C-41F8-BA10-5CF7E81D01C0}</a:tableStyleId>
              </a:tblPr>
              <a:tblGrid>
                <a:gridCol w="8452600"/>
                <a:gridCol w="2611025"/>
              </a:tblGrid>
              <a:tr h="370850">
                <a:tc>
                  <a:txBody>
                    <a:bodyPr/>
                    <a:lstStyle/>
                    <a:p>
                      <a:pPr indent="0" lvl="0" marL="0" marR="0" rtl="1" algn="ctr">
                        <a:lnSpc>
                          <a:spcPct val="100000"/>
                        </a:lnSpc>
                        <a:spcBef>
                          <a:spcPts val="0"/>
                        </a:spcBef>
                        <a:spcAft>
                          <a:spcPts val="0"/>
                        </a:spcAft>
                        <a:buClr>
                          <a:srgbClr val="000000"/>
                        </a:buClr>
                        <a:buSzPts val="3200"/>
                        <a:buFont typeface="Arial"/>
                        <a:buNone/>
                      </a:pPr>
                      <a:r>
                        <a:rPr lang="ar-MA" sz="3200" u="none" cap="none" strike="noStrike">
                          <a:solidFill>
                            <a:schemeClr val="dk1"/>
                          </a:solidFill>
                          <a:latin typeface="Calibri"/>
                          <a:ea typeface="Calibri"/>
                          <a:cs typeface="Calibri"/>
                          <a:sym typeface="Calibri"/>
                        </a:rPr>
                        <a:t>اَلْمُخْتَرِعُ ٱلْمَغْرِبِيُّ ٱلصَّغِيرُ</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العنوان</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r>
            </a:tbl>
          </a:graphicData>
        </a:graphic>
      </p:graphicFrame>
      <p:graphicFrame>
        <p:nvGraphicFramePr>
          <p:cNvPr id="984" name="Google Shape;984;p27"/>
          <p:cNvGraphicFramePr/>
          <p:nvPr/>
        </p:nvGraphicFramePr>
        <p:xfrm>
          <a:off x="359458" y="2915296"/>
          <a:ext cx="3000000" cy="3000000"/>
        </p:xfrm>
        <a:graphic>
          <a:graphicData uri="http://schemas.openxmlformats.org/drawingml/2006/table">
            <a:tbl>
              <a:tblPr>
                <a:noFill/>
                <a:tableStyleId>{EA55FDBD-7E5C-41F8-BA10-5CF7E81D01C0}</a:tableStyleId>
              </a:tblPr>
              <a:tblGrid>
                <a:gridCol w="8469900"/>
                <a:gridCol w="2593700"/>
              </a:tblGrid>
              <a:tr h="370850">
                <a:tc>
                  <a:txBody>
                    <a:bodyPr/>
                    <a:lstStyle/>
                    <a:p>
                      <a:pPr indent="0" lvl="0" marL="0" marR="0" rtl="1" algn="r">
                        <a:lnSpc>
                          <a:spcPct val="100000"/>
                        </a:lnSpc>
                        <a:spcBef>
                          <a:spcPts val="0"/>
                        </a:spcBef>
                        <a:spcAft>
                          <a:spcPts val="0"/>
                        </a:spcAft>
                        <a:buClr>
                          <a:srgbClr val="000000"/>
                        </a:buClr>
                        <a:buSzPts val="2800"/>
                        <a:buFont typeface="Arial"/>
                        <a:buNone/>
                      </a:pPr>
                      <a:r>
                        <a:rPr lang="ar-MA" sz="2800" u="none" cap="none" strike="noStrike">
                          <a:solidFill>
                            <a:schemeClr val="dk1"/>
                          </a:solidFill>
                          <a:latin typeface="Calibri"/>
                          <a:ea typeface="Calibri"/>
                          <a:cs typeface="Calibri"/>
                          <a:sym typeface="Calibri"/>
                        </a:rPr>
                        <a:t>مُفْتَرِشاً ٱلْأَرْضَ أَوْ جَالِساً عَلَى طَاوِلَةِ مَكْتَبِهِ ٱلْبَسِيطِ، يَنْهَمِكُ بلال حموتي يَوْمِيّاً في ٱلاِشْتِغَالِ عَلَى تَجْسِيدِ أَفْكَارِهِ وَٱخْتِرَاعَاتِهِ ٱلْجَدِيدَةِ.</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4B081"/>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الجملة الافتتاحية</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4B081"/>
                    </a:solidFill>
                  </a:tcPr>
                </a:tc>
              </a:tr>
            </a:tbl>
          </a:graphicData>
        </a:graphic>
      </p:graphicFrame>
      <p:graphicFrame>
        <p:nvGraphicFramePr>
          <p:cNvPr id="985" name="Google Shape;985;p27"/>
          <p:cNvGraphicFramePr/>
          <p:nvPr/>
        </p:nvGraphicFramePr>
        <p:xfrm>
          <a:off x="376775" y="3882504"/>
          <a:ext cx="3000000" cy="3000000"/>
        </p:xfrm>
        <a:graphic>
          <a:graphicData uri="http://schemas.openxmlformats.org/drawingml/2006/table">
            <a:tbl>
              <a:tblPr>
                <a:noFill/>
                <a:tableStyleId>{EA55FDBD-7E5C-41F8-BA10-5CF7E81D01C0}</a:tableStyleId>
              </a:tblPr>
              <a:tblGrid>
                <a:gridCol w="8452600"/>
                <a:gridCol w="2611025"/>
              </a:tblGrid>
              <a:tr h="370850">
                <a:tc>
                  <a:txBody>
                    <a:bodyPr/>
                    <a:lstStyle/>
                    <a:p>
                      <a:pPr indent="0" lvl="0" marL="0" marR="0" rtl="1" algn="r">
                        <a:lnSpc>
                          <a:spcPct val="100000"/>
                        </a:lnSpc>
                        <a:spcBef>
                          <a:spcPts val="0"/>
                        </a:spcBef>
                        <a:spcAft>
                          <a:spcPts val="0"/>
                        </a:spcAft>
                        <a:buClr>
                          <a:srgbClr val="000000"/>
                        </a:buClr>
                        <a:buSzPts val="2800"/>
                        <a:buFont typeface="Arial"/>
                        <a:buNone/>
                      </a:pPr>
                      <a:r>
                        <a:rPr lang="ar-MA" sz="2800" u="none" cap="none" strike="noStrike">
                          <a:solidFill>
                            <a:schemeClr val="dk1"/>
                          </a:solidFill>
                          <a:latin typeface="Calibri"/>
                          <a:ea typeface="Calibri"/>
                          <a:cs typeface="Calibri"/>
                          <a:sym typeface="Calibri"/>
                        </a:rPr>
                        <a:t>- الاختراعات – نبوغ الطفل – الابتكار والروبوتيك – يفكك ألعابه الإلكترونية – لم يلتحق بمدارس خاصة – لم ينل تدريبا في الهندسة والابتكارات – كوَّن نفسه بنفسه...</a:t>
                      </a:r>
                      <a:endParaRPr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c>
                  <a:txBody>
                    <a:bodyPr/>
                    <a:lstStyle/>
                    <a:p>
                      <a:pPr indent="0" lvl="0" marL="0" marR="0" rtl="1" algn="r">
                        <a:lnSpc>
                          <a:spcPct val="100000"/>
                        </a:lnSpc>
                        <a:spcBef>
                          <a:spcPts val="0"/>
                        </a:spcBef>
                        <a:spcAft>
                          <a:spcPts val="0"/>
                        </a:spcAft>
                        <a:buClr>
                          <a:srgbClr val="000000"/>
                        </a:buClr>
                        <a:buSzPts val="2800"/>
                        <a:buFont typeface="Arial"/>
                        <a:buNone/>
                      </a:pPr>
                      <a:r>
                        <a:rPr b="1" lang="ar-MA" sz="2800" u="none" cap="none" strike="noStrike">
                          <a:solidFill>
                            <a:schemeClr val="dk1"/>
                          </a:solidFill>
                          <a:latin typeface="Calibri"/>
                          <a:ea typeface="Calibri"/>
                          <a:cs typeface="Calibri"/>
                          <a:sym typeface="Calibri"/>
                        </a:rPr>
                        <a:t>الكلمات المِفتاحية</a:t>
                      </a:r>
                      <a:endParaRPr b="1" sz="2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r>
            </a:tbl>
          </a:graphicData>
        </a:graphic>
      </p:graphicFrame>
      <p:graphicFrame>
        <p:nvGraphicFramePr>
          <p:cNvPr id="986" name="Google Shape;986;p27"/>
          <p:cNvGraphicFramePr/>
          <p:nvPr/>
        </p:nvGraphicFramePr>
        <p:xfrm>
          <a:off x="376774" y="5210292"/>
          <a:ext cx="3000000" cy="3000000"/>
        </p:xfrm>
        <a:graphic>
          <a:graphicData uri="http://schemas.openxmlformats.org/drawingml/2006/table">
            <a:tbl>
              <a:tblPr>
                <a:noFill/>
                <a:tableStyleId>{EA55FDBD-7E5C-41F8-BA10-5CF7E81D01C0}</a:tableStyleId>
              </a:tblPr>
              <a:tblGrid>
                <a:gridCol w="8491925"/>
                <a:gridCol w="2571700"/>
              </a:tblGrid>
              <a:tr h="370850">
                <a:tc>
                  <a:txBody>
                    <a:bodyPr/>
                    <a:lstStyle/>
                    <a:p>
                      <a:pPr indent="0" lvl="0" marL="0" marR="0" rtl="1" algn="ctr">
                        <a:lnSpc>
                          <a:spcPct val="100000"/>
                        </a:lnSpc>
                        <a:spcBef>
                          <a:spcPts val="0"/>
                        </a:spcBef>
                        <a:spcAft>
                          <a:spcPts val="0"/>
                        </a:spcAft>
                        <a:buClr>
                          <a:srgbClr val="000000"/>
                        </a:buClr>
                        <a:buSzPts val="3200"/>
                        <a:buFont typeface="Arial"/>
                        <a:buNone/>
                      </a:pPr>
                      <a:r>
                        <a:rPr lang="ar-MA" sz="3200" u="none" cap="none" strike="noStrike">
                          <a:solidFill>
                            <a:schemeClr val="dk1"/>
                          </a:solidFill>
                          <a:latin typeface="Calibri"/>
                          <a:ea typeface="Calibri"/>
                          <a:cs typeface="Calibri"/>
                          <a:sym typeface="Calibri"/>
                        </a:rPr>
                        <a:t>تَحْذُوهُ رَغبَةٌ جَامِحَةٌ في تَطويرِ اخْتراعَاتِهِ والتَّرْوِيجِ لَهَا.</a:t>
                      </a:r>
                      <a:endParaRPr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6"/>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الخاتمة</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6"/>
                    </a:solidFill>
                  </a:tcPr>
                </a:tc>
              </a:tr>
            </a:tbl>
          </a:graphicData>
        </a:graphic>
      </p:graphicFrame>
      <p:graphicFrame>
        <p:nvGraphicFramePr>
          <p:cNvPr id="987" name="Google Shape;987;p27"/>
          <p:cNvGraphicFramePr/>
          <p:nvPr/>
        </p:nvGraphicFramePr>
        <p:xfrm>
          <a:off x="376774" y="5935163"/>
          <a:ext cx="3000000" cy="3000000"/>
        </p:xfrm>
        <a:graphic>
          <a:graphicData uri="http://schemas.openxmlformats.org/drawingml/2006/table">
            <a:tbl>
              <a:tblPr>
                <a:noFill/>
                <a:tableStyleId>{EA55FDBD-7E5C-41F8-BA10-5CF7E81D01C0}</a:tableStyleId>
              </a:tblPr>
              <a:tblGrid>
                <a:gridCol w="11077800"/>
              </a:tblGrid>
              <a:tr h="370850">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موضوع الخبر: مسيرةُ المخترع المغربي الصغير بلال حموتي وإنجازاته وابتكاراته.</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1" name="Shape 991"/>
        <p:cNvGrpSpPr/>
        <p:nvPr/>
      </p:nvGrpSpPr>
      <p:grpSpPr>
        <a:xfrm>
          <a:off x="0" y="0"/>
          <a:ext cx="0" cy="0"/>
          <a:chOff x="0" y="0"/>
          <a:chExt cx="0" cy="0"/>
        </a:xfrm>
      </p:grpSpPr>
      <p:grpSp>
        <p:nvGrpSpPr>
          <p:cNvPr id="992" name="Google Shape;992;p76"/>
          <p:cNvGrpSpPr/>
          <p:nvPr/>
        </p:nvGrpSpPr>
        <p:grpSpPr>
          <a:xfrm>
            <a:off x="812159" y="829917"/>
            <a:ext cx="10567685" cy="5198169"/>
            <a:chOff x="2184400" y="1402025"/>
            <a:chExt cx="7823200" cy="4942038"/>
          </a:xfrm>
        </p:grpSpPr>
        <p:sp>
          <p:nvSpPr>
            <p:cNvPr id="993" name="Google Shape;993;p76"/>
            <p:cNvSpPr/>
            <p:nvPr/>
          </p:nvSpPr>
          <p:spPr>
            <a:xfrm>
              <a:off x="2184400" y="1402025"/>
              <a:ext cx="7823200" cy="4942038"/>
            </a:xfrm>
            <a:prstGeom prst="roundRect">
              <a:avLst>
                <a:gd fmla="val 2665" name="adj"/>
              </a:avLst>
            </a:prstGeom>
            <a:solidFill>
              <a:srgbClr val="0F9ED5"/>
            </a:solidFill>
            <a:ln cap="flat" cmpd="sng" w="25400">
              <a:solidFill>
                <a:srgbClr val="0F9ED5"/>
              </a:solidFill>
              <a:prstDash val="solid"/>
              <a:round/>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994" name="Google Shape;994;p76"/>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0F9ED5"/>
                  </a:solidFill>
                  <a:latin typeface="Calibri"/>
                  <a:ea typeface="Calibri"/>
                  <a:cs typeface="Calibri"/>
                  <a:sym typeface="Calibri"/>
                </a:rPr>
                <a:t>الممارسة الجماعية</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0F9ED5"/>
                  </a:solidFill>
                  <a:latin typeface="Calibri"/>
                  <a:ea typeface="Calibri"/>
                  <a:cs typeface="Calibri"/>
                  <a:sym typeface="Calibri"/>
                </a:rPr>
                <a:t>13 دقيقة</a:t>
              </a:r>
              <a:endParaRPr b="1" i="0" sz="4400" u="none" cap="none" strike="noStrike">
                <a:solidFill>
                  <a:srgbClr val="0F9ED5"/>
                </a:solidFill>
                <a:latin typeface="Calibri"/>
                <a:ea typeface="Calibri"/>
                <a:cs typeface="Calibri"/>
                <a:sym typeface="Calibri"/>
              </a:endParaRPr>
            </a:p>
          </p:txBody>
        </p:sp>
      </p:grpSp>
      <p:grpSp>
        <p:nvGrpSpPr>
          <p:cNvPr id="995" name="Google Shape;995;p76"/>
          <p:cNvGrpSpPr/>
          <p:nvPr/>
        </p:nvGrpSpPr>
        <p:grpSpPr>
          <a:xfrm>
            <a:off x="8796759" y="4917801"/>
            <a:ext cx="2425143" cy="936371"/>
            <a:chOff x="8796759" y="4917801"/>
            <a:chExt cx="2425142" cy="936370"/>
          </a:xfrm>
        </p:grpSpPr>
        <p:sp>
          <p:nvSpPr>
            <p:cNvPr id="996" name="Google Shape;996;p76"/>
            <p:cNvSpPr/>
            <p:nvPr/>
          </p:nvSpPr>
          <p:spPr>
            <a:xfrm>
              <a:off x="10285531" y="4917801"/>
              <a:ext cx="936370" cy="936370"/>
            </a:xfrm>
            <a:prstGeom prst="ellipse">
              <a:avLst/>
            </a:prstGeom>
            <a:blipFill rotWithShape="1">
              <a:blip r:embed="rId3">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997" name="Google Shape;997;p76"/>
            <p:cNvSpPr/>
            <p:nvPr/>
          </p:nvSpPr>
          <p:spPr>
            <a:xfrm>
              <a:off x="8796759" y="5060928"/>
              <a:ext cx="1569327"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Arial"/>
                <a:buNone/>
              </a:pPr>
              <a:r>
                <a:t/>
              </a:r>
              <a:endParaRPr b="1" i="0" sz="3600" u="none" cap="none" strike="noStrike">
                <a:solidFill>
                  <a:srgbClr val="000000"/>
                </a:solidFill>
                <a:latin typeface="Calibri"/>
                <a:ea typeface="Calibri"/>
                <a:cs typeface="Calibri"/>
                <a:sym typeface="Calibri"/>
              </a:endParaRPr>
            </a:p>
          </p:txBody>
        </p:sp>
      </p:grpSp>
      <p:pic>
        <p:nvPicPr>
          <p:cNvPr id="998" name="Google Shape;998;p76"/>
          <p:cNvPicPr preferRelativeResize="0"/>
          <p:nvPr/>
        </p:nvPicPr>
        <p:blipFill rotWithShape="1">
          <a:blip r:embed="rId4">
            <a:alphaModFix/>
          </a:blip>
          <a:srcRect b="0" l="0" r="0" t="0"/>
          <a:stretch/>
        </p:blipFill>
        <p:spPr>
          <a:xfrm>
            <a:off x="4992506" y="1398207"/>
            <a:ext cx="2206989" cy="2206989"/>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2" name="Shape 1002"/>
        <p:cNvGrpSpPr/>
        <p:nvPr/>
      </p:nvGrpSpPr>
      <p:grpSpPr>
        <a:xfrm>
          <a:off x="0" y="0"/>
          <a:ext cx="0" cy="0"/>
          <a:chOff x="0" y="0"/>
          <a:chExt cx="0" cy="0"/>
        </a:xfrm>
      </p:grpSpPr>
      <p:pic>
        <p:nvPicPr>
          <p:cNvPr descr="Image générée" id="1003" name="Google Shape;1003;p47"/>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1004" name="Google Shape;1004;p4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005" name="Google Shape;1005;p47"/>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الاشتغال  </a:t>
            </a:r>
            <a:r>
              <a:rPr b="0" i="0" lang="ar-MA" sz="1400" u="none" cap="none" strike="noStrike">
                <a:solidFill>
                  <a:srgbClr val="AEABAB"/>
                </a:solidFill>
                <a:highlight>
                  <a:srgbClr val="FFFF00"/>
                </a:highlight>
                <a:latin typeface="Calibri"/>
                <a:ea typeface="Calibri"/>
                <a:cs typeface="Calibri"/>
                <a:sym typeface="Calibri"/>
              </a:rPr>
              <a:t>جماعيا،</a:t>
            </a:r>
            <a:r>
              <a:rPr b="0" i="0" lang="ar-MA" sz="1400" u="none" cap="none" strike="noStrike">
                <a:solidFill>
                  <a:srgbClr val="AEABAB"/>
                </a:solidFill>
                <a:latin typeface="Calibri"/>
                <a:ea typeface="Calibri"/>
                <a:cs typeface="Calibri"/>
                <a:sym typeface="Calibri"/>
              </a:rPr>
              <a:t> و تحديد ناقل الخبر، مع التصريح بسيرورة الإنجاز </a:t>
            </a:r>
            <a:endParaRPr b="0" i="0" sz="1400" u="none" cap="none" strike="noStrike">
              <a:solidFill>
                <a:srgbClr val="000000"/>
              </a:solidFill>
              <a:latin typeface="Arial"/>
              <a:ea typeface="Arial"/>
              <a:cs typeface="Arial"/>
              <a:sym typeface="Arial"/>
            </a:endParaRPr>
          </a:p>
        </p:txBody>
      </p:sp>
      <p:pic>
        <p:nvPicPr>
          <p:cNvPr id="1006" name="Google Shape;1006;p47"/>
          <p:cNvPicPr preferRelativeResize="0"/>
          <p:nvPr/>
        </p:nvPicPr>
        <p:blipFill rotWithShape="1">
          <a:blip r:embed="rId4">
            <a:alphaModFix/>
          </a:blip>
          <a:srcRect b="0" l="0" r="0" t="0"/>
          <a:stretch/>
        </p:blipFill>
        <p:spPr>
          <a:xfrm>
            <a:off x="94902" y="60606"/>
            <a:ext cx="730250" cy="730250"/>
          </a:xfrm>
          <a:prstGeom prst="rect">
            <a:avLst/>
          </a:prstGeom>
          <a:noFill/>
          <a:ln>
            <a:noFill/>
          </a:ln>
        </p:spPr>
      </p:pic>
      <p:sp>
        <p:nvSpPr>
          <p:cNvPr id="1007" name="Google Shape;1007;p47"/>
          <p:cNvSpPr/>
          <p:nvPr/>
        </p:nvSpPr>
        <p:spPr>
          <a:xfrm>
            <a:off x="2623350" y="1421264"/>
            <a:ext cx="6945300" cy="3756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Clr>
                <a:srgbClr val="000000"/>
              </a:buClr>
              <a:buSzPts val="3200"/>
              <a:buFont typeface="Arial"/>
              <a:buNone/>
            </a:pPr>
            <a:r>
              <a:rPr b="1" i="0" lang="ar-MA" sz="3200" u="none" cap="none" strike="noStrike">
                <a:solidFill>
                  <a:srgbClr val="000000"/>
                </a:solidFill>
                <a:latin typeface="Calibri"/>
                <a:ea typeface="Calibri"/>
                <a:cs typeface="Calibri"/>
                <a:sym typeface="Calibri"/>
              </a:rPr>
              <a:t>أُحَدِّدُ ﭐلْوَضْعِيةَ ﭐلتَّوَاصُلِيَّةَ فِي ﭐلنَّصِّ:</a:t>
            </a:r>
            <a:endParaRPr b="1" i="0" sz="3200" u="none" cap="none" strike="noStrike">
              <a:solidFill>
                <a:srgbClr val="000000"/>
              </a:solidFill>
              <a:latin typeface="Calibri"/>
              <a:ea typeface="Calibri"/>
              <a:cs typeface="Calibri"/>
              <a:sym typeface="Calibri"/>
            </a:endParaRPr>
          </a:p>
          <a:p>
            <a:pPr indent="0" lvl="0" marL="0" marR="0" rtl="1" algn="r">
              <a:lnSpc>
                <a:spcPct val="64843"/>
              </a:lnSpc>
              <a:spcBef>
                <a:spcPts val="0"/>
              </a:spcBef>
              <a:spcAft>
                <a:spcPts val="0"/>
              </a:spcAft>
              <a:buClr>
                <a:schemeClr val="dk1"/>
              </a:buClr>
              <a:buSzPts val="3200"/>
              <a:buFont typeface="Arial"/>
              <a:buNone/>
            </a:pPr>
            <a:r>
              <a:t/>
            </a:r>
            <a:endParaRPr b="1" i="0" sz="3200" u="none" cap="none" strike="noStrike">
              <a:solidFill>
                <a:schemeClr val="dk1"/>
              </a:solidFill>
              <a:latin typeface="Calibri"/>
              <a:ea typeface="Calibri"/>
              <a:cs typeface="Calibri"/>
              <a:sym typeface="Calibri"/>
            </a:endParaRPr>
          </a:p>
        </p:txBody>
      </p:sp>
      <p:graphicFrame>
        <p:nvGraphicFramePr>
          <p:cNvPr id="1008" name="Google Shape;1008;p47"/>
          <p:cNvGraphicFramePr/>
          <p:nvPr/>
        </p:nvGraphicFramePr>
        <p:xfrm>
          <a:off x="838200" y="1825625"/>
          <a:ext cx="3000000" cy="3000000"/>
        </p:xfrm>
        <a:graphic>
          <a:graphicData uri="http://schemas.openxmlformats.org/drawingml/2006/table">
            <a:tbl>
              <a:tblPr>
                <a:noFill/>
                <a:tableStyleId>{EA55FDBD-7E5C-41F8-BA10-5CF7E81D01C0}</a:tableStyleId>
              </a:tblPr>
              <a:tblGrid>
                <a:gridCol w="7294425"/>
                <a:gridCol w="3314700"/>
              </a:tblGrid>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مسيرة المخترع المغربي الصغير وإنجازاته وابتكاراته.</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مَوضُوعُ ﭐلْخَبَرِ؟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نَاقِلُ 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ﭐلْمُسْتَهْدَفُ بِالْخَبَرِ؟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ﭐلْغَايَةُ مِنَ ﭐلْإخْبَارِ؟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009" name="Google Shape;1009;p47"/>
          <p:cNvSpPr txBox="1"/>
          <p:nvPr/>
        </p:nvSpPr>
        <p:spPr>
          <a:xfrm>
            <a:off x="6896" y="83647"/>
            <a:ext cx="112983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ناقل الخبر.</a:t>
            </a:r>
            <a:endParaRPr b="1" i="0" sz="2000" u="none" cap="none" strike="noStrike">
              <a:solidFill>
                <a:srgbClr val="757070"/>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3" name="Shape 1013"/>
        <p:cNvGrpSpPr/>
        <p:nvPr/>
      </p:nvGrpSpPr>
      <p:grpSpPr>
        <a:xfrm>
          <a:off x="0" y="0"/>
          <a:ext cx="0" cy="0"/>
          <a:chOff x="0" y="0"/>
          <a:chExt cx="0" cy="0"/>
        </a:xfrm>
      </p:grpSpPr>
      <p:pic>
        <p:nvPicPr>
          <p:cNvPr descr="Image générée" id="1014" name="Google Shape;1014;p30"/>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1015" name="Google Shape;1015;p3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016" name="Google Shape;1016;p30"/>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الاشتغال  </a:t>
            </a:r>
            <a:r>
              <a:rPr b="0" i="0" lang="ar-MA" sz="1400" u="none" cap="none" strike="noStrike">
                <a:solidFill>
                  <a:srgbClr val="AEABAB"/>
                </a:solidFill>
                <a:highlight>
                  <a:srgbClr val="FFFF00"/>
                </a:highlight>
                <a:latin typeface="Calibri"/>
                <a:ea typeface="Calibri"/>
                <a:cs typeface="Calibri"/>
                <a:sym typeface="Calibri"/>
              </a:rPr>
              <a:t>جماعيا</a:t>
            </a:r>
            <a:r>
              <a:rPr b="0" i="0" lang="ar-MA" sz="1400" u="none" cap="none" strike="noStrike">
                <a:solidFill>
                  <a:srgbClr val="AEABAB"/>
                </a:solidFill>
                <a:latin typeface="Calibri"/>
                <a:ea typeface="Calibri"/>
                <a:cs typeface="Calibri"/>
                <a:sym typeface="Calibri"/>
              </a:rPr>
              <a:t>، و تحديد ناقل الخبر، مع التصريح بسيرورة الإنجاز </a:t>
            </a:r>
            <a:endParaRPr b="0" i="1" sz="1400" u="none" cap="none" strike="noStrike">
              <a:solidFill>
                <a:srgbClr val="323F4F"/>
              </a:solidFill>
              <a:latin typeface="Calibri"/>
              <a:ea typeface="Calibri"/>
              <a:cs typeface="Calibri"/>
              <a:sym typeface="Calibri"/>
            </a:endParaRPr>
          </a:p>
        </p:txBody>
      </p:sp>
      <p:pic>
        <p:nvPicPr>
          <p:cNvPr id="1017" name="Google Shape;1017;p30"/>
          <p:cNvPicPr preferRelativeResize="0"/>
          <p:nvPr/>
        </p:nvPicPr>
        <p:blipFill rotWithShape="1">
          <a:blip r:embed="rId4">
            <a:alphaModFix/>
          </a:blip>
          <a:srcRect b="0" l="0" r="0" t="0"/>
          <a:stretch/>
        </p:blipFill>
        <p:spPr>
          <a:xfrm>
            <a:off x="94902" y="60606"/>
            <a:ext cx="730250" cy="730250"/>
          </a:xfrm>
          <a:prstGeom prst="rect">
            <a:avLst/>
          </a:prstGeom>
          <a:noFill/>
          <a:ln>
            <a:noFill/>
          </a:ln>
        </p:spPr>
      </p:pic>
      <p:sp>
        <p:nvSpPr>
          <p:cNvPr id="1018" name="Google Shape;1018;p30"/>
          <p:cNvSpPr/>
          <p:nvPr/>
        </p:nvSpPr>
        <p:spPr>
          <a:xfrm>
            <a:off x="825152" y="1421264"/>
            <a:ext cx="8743498" cy="3756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64843"/>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لِمَعْرِفَةِ نَاقِلِ ﭐلْخَبَر، نُحَدِّدُ صَاحب النصِّ في التَّوْثِيقِ: </a:t>
            </a:r>
            <a:endParaRPr b="0" i="0" sz="1400" u="none" cap="none" strike="noStrike">
              <a:solidFill>
                <a:srgbClr val="000000"/>
              </a:solidFill>
              <a:latin typeface="Arial"/>
              <a:ea typeface="Arial"/>
              <a:cs typeface="Arial"/>
              <a:sym typeface="Arial"/>
            </a:endParaRPr>
          </a:p>
          <a:p>
            <a:pPr indent="0" lvl="0" marL="0" marR="0" rtl="1" algn="r">
              <a:lnSpc>
                <a:spcPct val="64843"/>
              </a:lnSpc>
              <a:spcBef>
                <a:spcPts val="0"/>
              </a:spcBef>
              <a:spcAft>
                <a:spcPts val="0"/>
              </a:spcAft>
              <a:buClr>
                <a:schemeClr val="dk1"/>
              </a:buClr>
              <a:buSzPts val="3200"/>
              <a:buFont typeface="Arial"/>
              <a:buNone/>
            </a:pPr>
            <a:r>
              <a:t/>
            </a:r>
            <a:endParaRPr b="1" i="0" sz="3200" u="none" cap="none" strike="noStrike">
              <a:solidFill>
                <a:schemeClr val="dk1"/>
              </a:solidFill>
              <a:latin typeface="Calibri"/>
              <a:ea typeface="Calibri"/>
              <a:cs typeface="Calibri"/>
              <a:sym typeface="Calibri"/>
            </a:endParaRPr>
          </a:p>
        </p:txBody>
      </p:sp>
      <p:sp>
        <p:nvSpPr>
          <p:cNvPr id="1019" name="Google Shape;1019;p30"/>
          <p:cNvSpPr/>
          <p:nvPr/>
        </p:nvSpPr>
        <p:spPr>
          <a:xfrm>
            <a:off x="1579827" y="1991007"/>
            <a:ext cx="7770615" cy="3366656"/>
          </a:xfrm>
          <a:prstGeom prst="doubleWave">
            <a:avLst>
              <a:gd fmla="val 6250" name="adj1"/>
              <a:gd fmla="val -3955" name="adj2"/>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15000"/>
              </a:lnSpc>
              <a:spcBef>
                <a:spcPts val="0"/>
              </a:spcBef>
              <a:spcAft>
                <a:spcPts val="0"/>
              </a:spcAft>
              <a:buClr>
                <a:srgbClr val="000000"/>
              </a:buClr>
              <a:buSzPts val="4000"/>
              <a:buFont typeface="Arial"/>
              <a:buNone/>
            </a:pPr>
            <a:r>
              <a:rPr b="1" i="0" lang="ar-MA" sz="4000" u="none" cap="none" strike="noStrike">
                <a:solidFill>
                  <a:schemeClr val="dk1"/>
                </a:solidFill>
                <a:latin typeface="Calibri"/>
                <a:ea typeface="Calibri"/>
                <a:cs typeface="Calibri"/>
                <a:sym typeface="Calibri"/>
              </a:rPr>
              <a:t>صاحبة النص هُوَ:</a:t>
            </a:r>
            <a:endParaRPr b="0" i="0" sz="1400" u="none" cap="none" strike="noStrike">
              <a:solidFill>
                <a:srgbClr val="000000"/>
              </a:solidFill>
              <a:latin typeface="Arial"/>
              <a:ea typeface="Arial"/>
              <a:cs typeface="Arial"/>
              <a:sym typeface="Arial"/>
            </a:endParaRPr>
          </a:p>
          <a:p>
            <a:pPr indent="0" lvl="0" marL="0" marR="0" rtl="1" algn="ctr">
              <a:lnSpc>
                <a:spcPct val="115000"/>
              </a:lnSpc>
              <a:spcBef>
                <a:spcPts val="1000"/>
              </a:spcBef>
              <a:spcAft>
                <a:spcPts val="0"/>
              </a:spcAft>
              <a:buClr>
                <a:srgbClr val="000000"/>
              </a:buClr>
              <a:buSzPts val="3600"/>
              <a:buFont typeface="Arial"/>
              <a:buNone/>
            </a:pPr>
            <a:r>
              <a:rPr b="1" i="0" lang="ar-MA" sz="3600" u="none" cap="none" strike="noStrike">
                <a:solidFill>
                  <a:schemeClr val="dk1"/>
                </a:solidFill>
                <a:latin typeface="Calibri"/>
                <a:ea typeface="Calibri"/>
                <a:cs typeface="Calibri"/>
                <a:sym typeface="Calibri"/>
              </a:rPr>
              <a:t>الصحفية</a:t>
            </a:r>
            <a:r>
              <a:rPr b="1" i="0" lang="ar-MA" sz="3600" u="none" cap="none" strike="noStrike">
                <a:solidFill>
                  <a:schemeClr val="dk1"/>
                </a:solidFill>
                <a:highlight>
                  <a:srgbClr val="FFFF00"/>
                </a:highlight>
                <a:latin typeface="Calibri"/>
                <a:ea typeface="Calibri"/>
                <a:cs typeface="Calibri"/>
                <a:sym typeface="Calibri"/>
              </a:rPr>
              <a:t> أسماء حسن .</a:t>
            </a:r>
            <a:endParaRPr b="0" i="0" sz="1400" u="none" cap="none" strike="noStrike">
              <a:solidFill>
                <a:srgbClr val="000000"/>
              </a:solidFill>
              <a:latin typeface="Arial"/>
              <a:ea typeface="Arial"/>
              <a:cs typeface="Arial"/>
              <a:sym typeface="Arial"/>
            </a:endParaRPr>
          </a:p>
          <a:p>
            <a:pPr indent="0" lvl="0" marL="0" marR="0" rtl="1" algn="ctr">
              <a:lnSpc>
                <a:spcPct val="115000"/>
              </a:lnSpc>
              <a:spcBef>
                <a:spcPts val="1000"/>
              </a:spcBef>
              <a:spcAft>
                <a:spcPts val="0"/>
              </a:spcAft>
              <a:buClr>
                <a:srgbClr val="000000"/>
              </a:buClr>
              <a:buSzPts val="3600"/>
              <a:buFont typeface="Arial"/>
              <a:buNone/>
            </a:pPr>
            <a:r>
              <a:rPr b="1" i="0" lang="ar-MA" sz="3600" u="none" cap="none" strike="noStrike">
                <a:solidFill>
                  <a:schemeClr val="dk1"/>
                </a:solidFill>
                <a:latin typeface="Calibri"/>
                <a:ea typeface="Calibri"/>
                <a:cs typeface="Calibri"/>
                <a:sym typeface="Calibri"/>
              </a:rPr>
              <a:t>وهي : </a:t>
            </a:r>
            <a:r>
              <a:rPr b="1" i="0" lang="ar-MA" sz="3600" u="none" cap="none" strike="noStrike">
                <a:solidFill>
                  <a:schemeClr val="dk1"/>
                </a:solidFill>
                <a:highlight>
                  <a:srgbClr val="FFFF00"/>
                </a:highlight>
                <a:latin typeface="Calibri"/>
                <a:ea typeface="Calibri"/>
                <a:cs typeface="Calibri"/>
                <a:sym typeface="Calibri"/>
              </a:rPr>
              <a:t>ناقلة الخبر</a:t>
            </a:r>
            <a:endParaRPr b="0" i="0" sz="1400" u="none" cap="none" strike="noStrike">
              <a:solidFill>
                <a:srgbClr val="000000"/>
              </a:solidFill>
              <a:latin typeface="Arial"/>
              <a:ea typeface="Arial"/>
              <a:cs typeface="Arial"/>
              <a:sym typeface="Arial"/>
            </a:endParaRPr>
          </a:p>
        </p:txBody>
      </p:sp>
      <p:sp>
        <p:nvSpPr>
          <p:cNvPr id="1020" name="Google Shape;1020;p30"/>
          <p:cNvSpPr txBox="1"/>
          <p:nvPr/>
        </p:nvSpPr>
        <p:spPr>
          <a:xfrm>
            <a:off x="6896" y="63222"/>
            <a:ext cx="112983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ناقل الخبر.</a:t>
            </a:r>
            <a:endParaRPr b="1" i="0" sz="2000" u="none" cap="none" strike="noStrike">
              <a:solidFill>
                <a:srgbClr val="757070"/>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4" name="Shape 1024"/>
        <p:cNvGrpSpPr/>
        <p:nvPr/>
      </p:nvGrpSpPr>
      <p:grpSpPr>
        <a:xfrm>
          <a:off x="0" y="0"/>
          <a:ext cx="0" cy="0"/>
          <a:chOff x="0" y="0"/>
          <a:chExt cx="0" cy="0"/>
        </a:xfrm>
      </p:grpSpPr>
      <p:sp>
        <p:nvSpPr>
          <p:cNvPr id="1025" name="Google Shape;1025;p21"/>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08108"/>
              <a:buNone/>
            </a:pPr>
            <a:r>
              <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9" name="Shape 1029"/>
        <p:cNvGrpSpPr/>
        <p:nvPr/>
      </p:nvGrpSpPr>
      <p:grpSpPr>
        <a:xfrm>
          <a:off x="0" y="0"/>
          <a:ext cx="0" cy="0"/>
          <a:chOff x="0" y="0"/>
          <a:chExt cx="0" cy="0"/>
        </a:xfrm>
      </p:grpSpPr>
      <p:graphicFrame>
        <p:nvGraphicFramePr>
          <p:cNvPr id="1030" name="Google Shape;1030;p77"/>
          <p:cNvGraphicFramePr/>
          <p:nvPr/>
        </p:nvGraphicFramePr>
        <p:xfrm>
          <a:off x="838200" y="1825625"/>
          <a:ext cx="3000000" cy="3000000"/>
        </p:xfrm>
        <a:graphic>
          <a:graphicData uri="http://schemas.openxmlformats.org/drawingml/2006/table">
            <a:tbl>
              <a:tblPr>
                <a:noFill/>
                <a:tableStyleId>{EA55FDBD-7E5C-41F8-BA10-5CF7E81D01C0}</a:tableStyleId>
              </a:tblPr>
              <a:tblGrid>
                <a:gridCol w="7294425"/>
                <a:gridCol w="3314700"/>
              </a:tblGrid>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مسيرة المخترع المغربي الصغير وإنجازاته وابتكاراته.</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مَوضُوعُ ﭐلْخَبَرِ؟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الصحفية أسماء حسن</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نَاقِلُ 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ﭐلْمُسْتَهْدَفُ بِالْخَبَرِ؟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ﭐلْغَايَةُ مِنَ ﭐلْإخْبَارِ؟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031" name="Google Shape;1031;p77"/>
          <p:cNvSpPr/>
          <p:nvPr/>
        </p:nvSpPr>
        <p:spPr>
          <a:xfrm>
            <a:off x="2623350" y="1421264"/>
            <a:ext cx="6945300" cy="3756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Clr>
                <a:srgbClr val="000000"/>
              </a:buClr>
              <a:buSzPts val="3200"/>
              <a:buFont typeface="Arial"/>
              <a:buNone/>
            </a:pPr>
            <a:r>
              <a:rPr b="1" i="0" lang="ar-MA" sz="3200" u="none" cap="none" strike="noStrike">
                <a:solidFill>
                  <a:srgbClr val="000000"/>
                </a:solidFill>
                <a:latin typeface="Calibri"/>
                <a:ea typeface="Calibri"/>
                <a:cs typeface="Calibri"/>
                <a:sym typeface="Calibri"/>
              </a:rPr>
              <a:t>أُحَدِّدُ ﭐلْوَضْعِيةَ ﭐلتَّوَاصُلِيَّةَ فِي ﭐلنَّصِّ:</a:t>
            </a:r>
            <a:endParaRPr b="1" i="0" sz="3200" u="none" cap="none" strike="noStrike">
              <a:solidFill>
                <a:srgbClr val="000000"/>
              </a:solidFill>
              <a:latin typeface="Calibri"/>
              <a:ea typeface="Calibri"/>
              <a:cs typeface="Calibri"/>
              <a:sym typeface="Calibri"/>
            </a:endParaRPr>
          </a:p>
          <a:p>
            <a:pPr indent="0" lvl="0" marL="0" marR="0" rtl="1" algn="r">
              <a:lnSpc>
                <a:spcPct val="64843"/>
              </a:lnSpc>
              <a:spcBef>
                <a:spcPts val="0"/>
              </a:spcBef>
              <a:spcAft>
                <a:spcPts val="0"/>
              </a:spcAft>
              <a:buClr>
                <a:schemeClr val="dk1"/>
              </a:buClr>
              <a:buSzPts val="3200"/>
              <a:buFont typeface="Arial"/>
              <a:buNone/>
            </a:pPr>
            <a:r>
              <a:t/>
            </a:r>
            <a:endParaRPr b="1" i="0" sz="3200" u="none" cap="none" strike="noStrike">
              <a:solidFill>
                <a:schemeClr val="dk1"/>
              </a:solidFill>
              <a:latin typeface="Calibri"/>
              <a:ea typeface="Calibri"/>
              <a:cs typeface="Calibri"/>
              <a:sym typeface="Calibri"/>
            </a:endParaRPr>
          </a:p>
        </p:txBody>
      </p:sp>
      <p:sp>
        <p:nvSpPr>
          <p:cNvPr id="1032" name="Google Shape;1032;p77"/>
          <p:cNvSpPr txBox="1"/>
          <p:nvPr/>
        </p:nvSpPr>
        <p:spPr>
          <a:xfrm>
            <a:off x="1111826" y="198305"/>
            <a:ext cx="10193369"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المستهدف بالخبر.</a:t>
            </a:r>
            <a:endParaRPr b="1" i="0" sz="2000" u="none" cap="none" strike="noStrike">
              <a:solidFill>
                <a:srgbClr val="757070"/>
              </a:solidFill>
              <a:latin typeface="Calibri"/>
              <a:ea typeface="Calibri"/>
              <a:cs typeface="Calibri"/>
              <a:sym typeface="Calibri"/>
            </a:endParaRPr>
          </a:p>
        </p:txBody>
      </p:sp>
      <p:sp>
        <p:nvSpPr>
          <p:cNvPr id="1033" name="Google Shape;1033;p77"/>
          <p:cNvSpPr txBox="1"/>
          <p:nvPr/>
        </p:nvSpPr>
        <p:spPr>
          <a:xfrm>
            <a:off x="1652563" y="594485"/>
            <a:ext cx="9601200"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الاشتغال  </a:t>
            </a:r>
            <a:r>
              <a:rPr b="0" i="0" lang="ar-MA" sz="1400" u="none" cap="none" strike="noStrike">
                <a:solidFill>
                  <a:srgbClr val="AEABAB"/>
                </a:solidFill>
                <a:highlight>
                  <a:srgbClr val="FFFF00"/>
                </a:highlight>
                <a:latin typeface="Calibri"/>
                <a:ea typeface="Calibri"/>
                <a:cs typeface="Calibri"/>
                <a:sym typeface="Calibri"/>
              </a:rPr>
              <a:t>ثنائيا</a:t>
            </a:r>
            <a:r>
              <a:rPr b="0" i="0" lang="ar-MA" sz="1400" u="none" cap="none" strike="noStrike">
                <a:solidFill>
                  <a:srgbClr val="AEABAB"/>
                </a:solidFill>
                <a:latin typeface="Calibri"/>
                <a:ea typeface="Calibri"/>
                <a:cs typeface="Calibri"/>
                <a:sym typeface="Calibri"/>
              </a:rPr>
              <a:t>، و تحديد المستهدف بالخبر، مع التصريح بسيرورة الإنجاز </a:t>
            </a:r>
            <a:endParaRPr b="0" i="1" sz="1400" u="none" cap="none" strike="noStrike">
              <a:solidFill>
                <a:srgbClr val="323F4F"/>
              </a:solidFill>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7" name="Shape 1037"/>
        <p:cNvGrpSpPr/>
        <p:nvPr/>
      </p:nvGrpSpPr>
      <p:grpSpPr>
        <a:xfrm>
          <a:off x="0" y="0"/>
          <a:ext cx="0" cy="0"/>
          <a:chOff x="0" y="0"/>
          <a:chExt cx="0" cy="0"/>
        </a:xfrm>
      </p:grpSpPr>
      <p:sp>
        <p:nvSpPr>
          <p:cNvPr id="1038" name="Google Shape;1038;p169"/>
          <p:cNvSpPr txBox="1"/>
          <p:nvPr/>
        </p:nvSpPr>
        <p:spPr>
          <a:xfrm>
            <a:off x="1111826" y="198305"/>
            <a:ext cx="10193369"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ناقل الخبر.</a:t>
            </a:r>
            <a:endParaRPr b="1" i="0" sz="2000" u="none" cap="none" strike="noStrike">
              <a:solidFill>
                <a:srgbClr val="757070"/>
              </a:solidFill>
              <a:latin typeface="Calibri"/>
              <a:ea typeface="Calibri"/>
              <a:cs typeface="Calibri"/>
              <a:sym typeface="Calibri"/>
            </a:endParaRPr>
          </a:p>
        </p:txBody>
      </p:sp>
      <p:sp>
        <p:nvSpPr>
          <p:cNvPr id="1039" name="Google Shape;1039;p169"/>
          <p:cNvSpPr txBox="1"/>
          <p:nvPr/>
        </p:nvSpPr>
        <p:spPr>
          <a:xfrm>
            <a:off x="1652563" y="594485"/>
            <a:ext cx="9601200"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الاشتغال  </a:t>
            </a:r>
            <a:r>
              <a:rPr b="0" i="0" lang="ar-MA" sz="1400" u="none" cap="none" strike="noStrike">
                <a:solidFill>
                  <a:srgbClr val="AEABAB"/>
                </a:solidFill>
                <a:highlight>
                  <a:srgbClr val="FFFF00"/>
                </a:highlight>
                <a:latin typeface="Calibri"/>
                <a:ea typeface="Calibri"/>
                <a:cs typeface="Calibri"/>
                <a:sym typeface="Calibri"/>
              </a:rPr>
              <a:t>ثنائيا</a:t>
            </a:r>
            <a:r>
              <a:rPr b="0" i="0" lang="ar-MA" sz="1400" u="none" cap="none" strike="noStrike">
                <a:solidFill>
                  <a:srgbClr val="AEABAB"/>
                </a:solidFill>
                <a:latin typeface="Calibri"/>
                <a:ea typeface="Calibri"/>
                <a:cs typeface="Calibri"/>
                <a:sym typeface="Calibri"/>
              </a:rPr>
              <a:t>، و تحديد المستهدف بالخبر، مع التصريح بسيرورة الإنجاز </a:t>
            </a:r>
            <a:endParaRPr b="0" i="1" sz="1400" u="none" cap="none" strike="noStrike">
              <a:solidFill>
                <a:srgbClr val="323F4F"/>
              </a:solidFill>
              <a:latin typeface="Calibri"/>
              <a:ea typeface="Calibri"/>
              <a:cs typeface="Calibri"/>
              <a:sym typeface="Calibri"/>
            </a:endParaRPr>
          </a:p>
        </p:txBody>
      </p:sp>
      <p:sp>
        <p:nvSpPr>
          <p:cNvPr id="1040" name="Google Shape;1040;p169"/>
          <p:cNvSpPr/>
          <p:nvPr/>
        </p:nvSpPr>
        <p:spPr>
          <a:xfrm>
            <a:off x="1419824" y="1389328"/>
            <a:ext cx="8743498" cy="3756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64843"/>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مَا ﭐلْمُؤَشِّرَاتُ ﭐلَّتِي  نَعْتَمِدُهَا لِمَعْرِفَةِ </a:t>
            </a:r>
            <a:r>
              <a:rPr b="1" i="0" lang="ar-MA" sz="3200" u="none" cap="none" strike="noStrike">
                <a:solidFill>
                  <a:schemeClr val="dk1"/>
                </a:solidFill>
                <a:highlight>
                  <a:srgbClr val="FFFF00"/>
                </a:highlight>
                <a:latin typeface="Calibri"/>
                <a:ea typeface="Calibri"/>
                <a:cs typeface="Calibri"/>
                <a:sym typeface="Calibri"/>
              </a:rPr>
              <a:t>المستهدف بالخبر</a:t>
            </a:r>
            <a:r>
              <a:rPr b="1" i="0" lang="ar-MA" sz="32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1" algn="r">
              <a:lnSpc>
                <a:spcPct val="64843"/>
              </a:lnSpc>
              <a:spcBef>
                <a:spcPts val="0"/>
              </a:spcBef>
              <a:spcAft>
                <a:spcPts val="0"/>
              </a:spcAft>
              <a:buClr>
                <a:schemeClr val="dk1"/>
              </a:buClr>
              <a:buSzPts val="3200"/>
              <a:buFont typeface="Arial"/>
              <a:buNone/>
            </a:pPr>
            <a:r>
              <a:t/>
            </a:r>
            <a:endParaRPr b="1" i="0" sz="3200" u="none" cap="none" strike="noStrike">
              <a:solidFill>
                <a:schemeClr val="dk1"/>
              </a:solidFill>
              <a:latin typeface="Calibri"/>
              <a:ea typeface="Calibri"/>
              <a:cs typeface="Calibri"/>
              <a:sym typeface="Calibri"/>
            </a:endParaRPr>
          </a:p>
        </p:txBody>
      </p:sp>
      <p:sp>
        <p:nvSpPr>
          <p:cNvPr id="1041" name="Google Shape;1041;p169"/>
          <p:cNvSpPr/>
          <p:nvPr/>
        </p:nvSpPr>
        <p:spPr>
          <a:xfrm>
            <a:off x="1378346" y="1796864"/>
            <a:ext cx="9500531" cy="4266935"/>
          </a:xfrm>
          <a:prstGeom prst="doubleWave">
            <a:avLst>
              <a:gd fmla="val 6250" name="adj1"/>
              <a:gd fmla="val -819" name="adj2"/>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571500" lvl="0" marL="571500" marR="0" rtl="1" algn="r">
              <a:lnSpc>
                <a:spcPct val="115000"/>
              </a:lnSpc>
              <a:spcBef>
                <a:spcPts val="0"/>
              </a:spcBef>
              <a:spcAft>
                <a:spcPts val="0"/>
              </a:spcAft>
              <a:buClr>
                <a:srgbClr val="000000"/>
              </a:buClr>
              <a:buSzPts val="3600"/>
              <a:buFont typeface="Arial"/>
              <a:buChar char="-"/>
            </a:pPr>
            <a:r>
              <a:rPr b="1" i="0" lang="ar-MA" sz="3600" u="none" cap="none" strike="noStrike">
                <a:solidFill>
                  <a:schemeClr val="dk1"/>
                </a:solidFill>
                <a:latin typeface="Calibri"/>
                <a:ea typeface="Calibri"/>
                <a:cs typeface="Calibri"/>
                <a:sym typeface="Calibri"/>
              </a:rPr>
              <a:t>نلاحظ غياب النداء المباشر أو الأوامر مثل: "أيها الشباب..." أو "عليكم أن..."</a:t>
            </a:r>
            <a:endParaRPr b="0" i="0" sz="1400" u="none" cap="none" strike="noStrike">
              <a:solidFill>
                <a:srgbClr val="000000"/>
              </a:solidFill>
              <a:latin typeface="Arial"/>
              <a:ea typeface="Arial"/>
              <a:cs typeface="Arial"/>
              <a:sym typeface="Arial"/>
            </a:endParaRPr>
          </a:p>
          <a:p>
            <a:pPr indent="0" lvl="0" marL="0" marR="0" rtl="1" algn="r">
              <a:lnSpc>
                <a:spcPct val="115000"/>
              </a:lnSpc>
              <a:spcBef>
                <a:spcPts val="1000"/>
              </a:spcBef>
              <a:spcAft>
                <a:spcPts val="0"/>
              </a:spcAft>
              <a:buClr>
                <a:srgbClr val="000000"/>
              </a:buClr>
              <a:buSzPts val="3600"/>
              <a:buFont typeface="Arial"/>
              <a:buNone/>
            </a:pPr>
            <a:r>
              <a:rPr b="1" i="0" lang="ar-MA" sz="3600" u="none" cap="none" strike="noStrike">
                <a:solidFill>
                  <a:schemeClr val="dk1"/>
                </a:solidFill>
                <a:latin typeface="Calibri"/>
                <a:ea typeface="Calibri"/>
                <a:cs typeface="Calibri"/>
                <a:sym typeface="Calibri"/>
              </a:rPr>
              <a:t>          هذا يعني أن الخطابَ غير موجه إلى فئة معينة بل إلى القارئ العام المهتم بقصص النجاح والابتكار...   </a:t>
            </a:r>
            <a:endParaRPr b="0" i="0" sz="1400" u="none" cap="none" strike="noStrike">
              <a:solidFill>
                <a:srgbClr val="000000"/>
              </a:solidFill>
              <a:latin typeface="Arial"/>
              <a:ea typeface="Arial"/>
              <a:cs typeface="Arial"/>
              <a:sym typeface="Arial"/>
            </a:endParaRPr>
          </a:p>
        </p:txBody>
      </p:sp>
      <p:sp>
        <p:nvSpPr>
          <p:cNvPr id="1042" name="Google Shape;1042;p169"/>
          <p:cNvSpPr/>
          <p:nvPr/>
        </p:nvSpPr>
        <p:spPr>
          <a:xfrm>
            <a:off x="9740535" y="4109883"/>
            <a:ext cx="845574" cy="471949"/>
          </a:xfrm>
          <a:prstGeom prst="leftArrow">
            <a:avLst>
              <a:gd fmla="val 50000" name="adj1"/>
              <a:gd fmla="val 50000" name="adj2"/>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6" name="Shape 1046"/>
        <p:cNvGrpSpPr/>
        <p:nvPr/>
      </p:nvGrpSpPr>
      <p:grpSpPr>
        <a:xfrm>
          <a:off x="0" y="0"/>
          <a:ext cx="0" cy="0"/>
          <a:chOff x="0" y="0"/>
          <a:chExt cx="0" cy="0"/>
        </a:xfrm>
      </p:grpSpPr>
      <p:pic>
        <p:nvPicPr>
          <p:cNvPr descr="Image générée" id="1047" name="Google Shape;1047;p49"/>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1048" name="Google Shape;1048;p49"/>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id="1049" name="Google Shape;1049;p49"/>
          <p:cNvPicPr preferRelativeResize="0"/>
          <p:nvPr/>
        </p:nvPicPr>
        <p:blipFill rotWithShape="1">
          <a:blip r:embed="rId4">
            <a:alphaModFix/>
          </a:blip>
          <a:srcRect b="0" l="0" r="0" t="0"/>
          <a:stretch/>
        </p:blipFill>
        <p:spPr>
          <a:xfrm>
            <a:off x="94902" y="60606"/>
            <a:ext cx="730250" cy="730250"/>
          </a:xfrm>
          <a:prstGeom prst="rect">
            <a:avLst/>
          </a:prstGeom>
          <a:noFill/>
          <a:ln>
            <a:noFill/>
          </a:ln>
        </p:spPr>
      </p:pic>
      <p:sp>
        <p:nvSpPr>
          <p:cNvPr id="1050" name="Google Shape;1050;p49"/>
          <p:cNvSpPr/>
          <p:nvPr/>
        </p:nvSpPr>
        <p:spPr>
          <a:xfrm>
            <a:off x="2623350" y="1421264"/>
            <a:ext cx="6945300" cy="3756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Clr>
                <a:srgbClr val="000000"/>
              </a:buClr>
              <a:buSzPts val="3200"/>
              <a:buFont typeface="Arial"/>
              <a:buNone/>
            </a:pPr>
            <a:r>
              <a:rPr b="1" i="0" lang="ar-MA" sz="3200" u="none" cap="none" strike="noStrike">
                <a:solidFill>
                  <a:srgbClr val="000000"/>
                </a:solidFill>
                <a:latin typeface="Calibri"/>
                <a:ea typeface="Calibri"/>
                <a:cs typeface="Calibri"/>
                <a:sym typeface="Calibri"/>
              </a:rPr>
              <a:t>أُحَدِّدُ ﭐلْوَضْعِيةَ ﭐلتَّوَاصُلِيَّةَ فِي ﭐلنَّصِّ:</a:t>
            </a:r>
            <a:endParaRPr b="1" i="0" sz="3200" u="none" cap="none" strike="noStrike">
              <a:solidFill>
                <a:srgbClr val="000000"/>
              </a:solidFill>
              <a:latin typeface="Calibri"/>
              <a:ea typeface="Calibri"/>
              <a:cs typeface="Calibri"/>
              <a:sym typeface="Calibri"/>
            </a:endParaRPr>
          </a:p>
          <a:p>
            <a:pPr indent="0" lvl="0" marL="0" marR="0" rtl="1" algn="r">
              <a:lnSpc>
                <a:spcPct val="64843"/>
              </a:lnSpc>
              <a:spcBef>
                <a:spcPts val="0"/>
              </a:spcBef>
              <a:spcAft>
                <a:spcPts val="0"/>
              </a:spcAft>
              <a:buClr>
                <a:schemeClr val="dk1"/>
              </a:buClr>
              <a:buSzPts val="3200"/>
              <a:buFont typeface="Arial"/>
              <a:buNone/>
            </a:pPr>
            <a:r>
              <a:t/>
            </a:r>
            <a:endParaRPr b="1" i="0" sz="3200" u="none" cap="none" strike="noStrike">
              <a:solidFill>
                <a:schemeClr val="dk1"/>
              </a:solidFill>
              <a:latin typeface="Calibri"/>
              <a:ea typeface="Calibri"/>
              <a:cs typeface="Calibri"/>
              <a:sym typeface="Calibri"/>
            </a:endParaRPr>
          </a:p>
        </p:txBody>
      </p:sp>
      <p:graphicFrame>
        <p:nvGraphicFramePr>
          <p:cNvPr id="1051" name="Google Shape;1051;p49"/>
          <p:cNvGraphicFramePr/>
          <p:nvPr/>
        </p:nvGraphicFramePr>
        <p:xfrm>
          <a:off x="838200" y="1825625"/>
          <a:ext cx="3000000" cy="3000000"/>
        </p:xfrm>
        <a:graphic>
          <a:graphicData uri="http://schemas.openxmlformats.org/drawingml/2006/table">
            <a:tbl>
              <a:tblPr>
                <a:noFill/>
                <a:tableStyleId>{EA55FDBD-7E5C-41F8-BA10-5CF7E81D01C0}</a:tableStyleId>
              </a:tblPr>
              <a:tblGrid>
                <a:gridCol w="7294425"/>
                <a:gridCol w="3314700"/>
              </a:tblGrid>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مسيرة المخترع المغربي الصغير وإنجازاته وابتكاراته.</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مَوضُوعُ ﭐلْخَبَرِ؟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الصحفية أسماء حسن</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نَاقِلُ 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جمهور قناة  سكاي نيوز عربية   وخاصة الناشئة والشباب</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ﭐلْمُسْتَهْدَفُ بِالْخَبَرِ؟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ﭐلْغَايَةُ مِنَ ﭐلْإخْبَارِ؟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052" name="Google Shape;1052;p49"/>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الاشتغال  </a:t>
            </a:r>
            <a:r>
              <a:rPr b="0" i="0" lang="ar-MA" sz="1400" u="none" cap="none" strike="noStrike">
                <a:solidFill>
                  <a:srgbClr val="AEABAB"/>
                </a:solidFill>
                <a:highlight>
                  <a:srgbClr val="FFFF00"/>
                </a:highlight>
                <a:latin typeface="Calibri"/>
                <a:ea typeface="Calibri"/>
                <a:cs typeface="Calibri"/>
                <a:sym typeface="Calibri"/>
              </a:rPr>
              <a:t>ثنائيا</a:t>
            </a:r>
            <a:r>
              <a:rPr b="0" i="0" lang="ar-MA" sz="1400" u="none" cap="none" strike="noStrike">
                <a:solidFill>
                  <a:srgbClr val="AEABAB"/>
                </a:solidFill>
                <a:latin typeface="Calibri"/>
                <a:ea typeface="Calibri"/>
                <a:cs typeface="Calibri"/>
                <a:sym typeface="Calibri"/>
              </a:rPr>
              <a:t>، و تحديد المستهدف بالخبر، مع التصريح بسيرورة الإنجاز </a:t>
            </a:r>
            <a:endParaRPr b="0" i="1" sz="1400" u="none" cap="none" strike="noStrike">
              <a:solidFill>
                <a:srgbClr val="323F4F"/>
              </a:solidFill>
              <a:latin typeface="Calibri"/>
              <a:ea typeface="Calibri"/>
              <a:cs typeface="Calibri"/>
              <a:sym typeface="Calibri"/>
            </a:endParaRPr>
          </a:p>
        </p:txBody>
      </p:sp>
      <p:sp>
        <p:nvSpPr>
          <p:cNvPr id="1053" name="Google Shape;1053;p49"/>
          <p:cNvSpPr txBox="1"/>
          <p:nvPr/>
        </p:nvSpPr>
        <p:spPr>
          <a:xfrm>
            <a:off x="6896" y="63222"/>
            <a:ext cx="1129830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المستهدف  بالخبر.</a:t>
            </a:r>
            <a:endParaRPr b="1" i="0" sz="2000" u="none" cap="none" strike="noStrike">
              <a:solidFill>
                <a:srgbClr val="757070"/>
              </a:solidFill>
              <a:latin typeface="Calibri"/>
              <a:ea typeface="Calibri"/>
              <a:cs typeface="Calibri"/>
              <a:sym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sp>
        <p:nvSpPr>
          <p:cNvPr id="1058" name="Google Shape;1058;p64"/>
          <p:cNvSpPr txBox="1"/>
          <p:nvPr>
            <p:ph idx="1" type="body"/>
          </p:nvPr>
        </p:nvSpPr>
        <p:spPr>
          <a:xfrm>
            <a:off x="8407399" y="5148686"/>
            <a:ext cx="2060785" cy="503301"/>
          </a:xfrm>
          <a:prstGeom prst="rect">
            <a:avLst/>
          </a:prstGeom>
          <a:noFill/>
          <a:ln>
            <a:noFill/>
          </a:ln>
        </p:spPr>
        <p:txBody>
          <a:bodyPr anchorCtr="0" anchor="ctr"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08108"/>
              <a:buNone/>
            </a:pPr>
            <a:r>
              <a:rPr lang="ar-MA"/>
              <a:t>أربع دقائق</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pic>
        <p:nvPicPr>
          <p:cNvPr descr="Image générée" id="1063" name="Google Shape;1063;p34"/>
          <p:cNvPicPr preferRelativeResize="0"/>
          <p:nvPr/>
        </p:nvPicPr>
        <p:blipFill rotWithShape="1">
          <a:blip r:embed="rId3">
            <a:alphaModFix/>
          </a:blip>
          <a:srcRect b="41629" l="3381" r="70997" t="42118"/>
          <a:stretch/>
        </p:blipFill>
        <p:spPr>
          <a:xfrm>
            <a:off x="196061" y="166346"/>
            <a:ext cx="498102" cy="473924"/>
          </a:xfrm>
          <a:prstGeom prst="rect">
            <a:avLst/>
          </a:prstGeom>
          <a:noFill/>
          <a:ln>
            <a:noFill/>
          </a:ln>
        </p:spPr>
      </p:pic>
      <p:sp>
        <p:nvSpPr>
          <p:cNvPr id="1064" name="Google Shape;1064;p34"/>
          <p:cNvSpPr txBox="1"/>
          <p:nvPr/>
        </p:nvSpPr>
        <p:spPr>
          <a:xfrm>
            <a:off x="976744" y="219087"/>
            <a:ext cx="10328451"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الغاية من الإخبار.</a:t>
            </a:r>
            <a:endParaRPr b="1" i="0" sz="2000" u="none" cap="none" strike="noStrike">
              <a:solidFill>
                <a:srgbClr val="757070"/>
              </a:solidFill>
              <a:latin typeface="Calibri"/>
              <a:ea typeface="Calibri"/>
              <a:cs typeface="Calibri"/>
              <a:sym typeface="Calibri"/>
            </a:endParaRPr>
          </a:p>
        </p:txBody>
      </p:sp>
      <p:sp>
        <p:nvSpPr>
          <p:cNvPr id="1065" name="Google Shape;1065;p34"/>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الاشتغال  </a:t>
            </a:r>
            <a:r>
              <a:rPr b="0" i="0" lang="ar-MA" sz="1400" u="none" cap="none" strike="noStrike">
                <a:solidFill>
                  <a:srgbClr val="AEABAB"/>
                </a:solidFill>
                <a:highlight>
                  <a:srgbClr val="FFFF00"/>
                </a:highlight>
                <a:latin typeface="Calibri"/>
                <a:ea typeface="Calibri"/>
                <a:cs typeface="Calibri"/>
                <a:sym typeface="Calibri"/>
              </a:rPr>
              <a:t>فرديا</a:t>
            </a:r>
            <a:r>
              <a:rPr b="0" i="0" lang="ar-MA" sz="1400" u="none" cap="none" strike="noStrike">
                <a:solidFill>
                  <a:srgbClr val="AEABAB"/>
                </a:solidFill>
                <a:latin typeface="Calibri"/>
                <a:ea typeface="Calibri"/>
                <a:cs typeface="Calibri"/>
                <a:sym typeface="Calibri"/>
              </a:rPr>
              <a:t>، و تحديد الغاية من الإخبار، مع التصريح بسيرورة الإنجاز </a:t>
            </a:r>
            <a:endParaRPr b="0" i="1" sz="1400" u="none" cap="none" strike="noStrike">
              <a:solidFill>
                <a:srgbClr val="323F4F"/>
              </a:solidFill>
              <a:latin typeface="Calibri"/>
              <a:ea typeface="Calibri"/>
              <a:cs typeface="Calibri"/>
              <a:sym typeface="Calibri"/>
            </a:endParaRPr>
          </a:p>
        </p:txBody>
      </p:sp>
      <p:graphicFrame>
        <p:nvGraphicFramePr>
          <p:cNvPr id="1066" name="Google Shape;1066;p34"/>
          <p:cNvGraphicFramePr/>
          <p:nvPr/>
        </p:nvGraphicFramePr>
        <p:xfrm>
          <a:off x="838200" y="1825625"/>
          <a:ext cx="3000000" cy="3000000"/>
        </p:xfrm>
        <a:graphic>
          <a:graphicData uri="http://schemas.openxmlformats.org/drawingml/2006/table">
            <a:tbl>
              <a:tblPr>
                <a:noFill/>
                <a:tableStyleId>{EA55FDBD-7E5C-41F8-BA10-5CF7E81D01C0}</a:tableStyleId>
              </a:tblPr>
              <a:tblGrid>
                <a:gridCol w="7294425"/>
                <a:gridCol w="3314700"/>
              </a:tblGrid>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مسيرة المخترع المغربي الصغير وإنجازاته وابتكاراته.</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مَوضُوعُ ﭐلْخَبَرِ؟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الصحفية أسماء حسن</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نَاقِلُ 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جمهور قناة  سكاي نيوز عربية   وخاصة الناشئة والشباب</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ﭐلْمُسْتَهْدَفُ بِالْخَبَرِ؟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ﭐلْغَايَةُ مِنَ ﭐلْإخْبَارِ؟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067" name="Google Shape;1067;p34"/>
          <p:cNvSpPr/>
          <p:nvPr/>
        </p:nvSpPr>
        <p:spPr>
          <a:xfrm>
            <a:off x="2623350" y="1421264"/>
            <a:ext cx="6945300" cy="3756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Clr>
                <a:srgbClr val="000000"/>
              </a:buClr>
              <a:buSzPts val="3200"/>
              <a:buFont typeface="Arial"/>
              <a:buNone/>
            </a:pPr>
            <a:r>
              <a:rPr b="1" i="0" lang="ar-MA" sz="3200" u="none" cap="none" strike="noStrike">
                <a:solidFill>
                  <a:srgbClr val="000000"/>
                </a:solidFill>
                <a:latin typeface="Calibri"/>
                <a:ea typeface="Calibri"/>
                <a:cs typeface="Calibri"/>
                <a:sym typeface="Calibri"/>
              </a:rPr>
              <a:t>أُحَدِّدُ ﭐلْوَضْعِيةَ ﭐلتَّوَاصُلِيَّةَ فِي ﭐلنَّصِّ:</a:t>
            </a:r>
            <a:endParaRPr b="1" i="0" sz="3200" u="none" cap="none" strike="noStrike">
              <a:solidFill>
                <a:srgbClr val="000000"/>
              </a:solidFill>
              <a:latin typeface="Calibri"/>
              <a:ea typeface="Calibri"/>
              <a:cs typeface="Calibri"/>
              <a:sym typeface="Calibri"/>
            </a:endParaRPr>
          </a:p>
          <a:p>
            <a:pPr indent="0" lvl="0" marL="0" marR="0" rtl="1" algn="r">
              <a:lnSpc>
                <a:spcPct val="64843"/>
              </a:lnSpc>
              <a:spcBef>
                <a:spcPts val="0"/>
              </a:spcBef>
              <a:spcAft>
                <a:spcPts val="0"/>
              </a:spcAft>
              <a:buClr>
                <a:schemeClr val="dk1"/>
              </a:buClr>
              <a:buSzPts val="3200"/>
              <a:buFont typeface="Arial"/>
              <a:buNone/>
            </a:pPr>
            <a:r>
              <a:t/>
            </a:r>
            <a:endParaRPr b="1" i="0" sz="3200" u="none" cap="none" strike="noStrike">
              <a:solidFill>
                <a:schemeClr val="dk1"/>
              </a:solidFill>
              <a:latin typeface="Calibri"/>
              <a:ea typeface="Calibri"/>
              <a:cs typeface="Calibri"/>
              <a:sym typeface="Calibri"/>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1" name="Shape 1071"/>
        <p:cNvGrpSpPr/>
        <p:nvPr/>
      </p:nvGrpSpPr>
      <p:grpSpPr>
        <a:xfrm>
          <a:off x="0" y="0"/>
          <a:ext cx="0" cy="0"/>
          <a:chOff x="0" y="0"/>
          <a:chExt cx="0" cy="0"/>
        </a:xfrm>
      </p:grpSpPr>
      <p:pic>
        <p:nvPicPr>
          <p:cNvPr descr="Image générée" id="1072" name="Google Shape;1072;p170"/>
          <p:cNvPicPr preferRelativeResize="0"/>
          <p:nvPr/>
        </p:nvPicPr>
        <p:blipFill rotWithShape="1">
          <a:blip r:embed="rId3">
            <a:alphaModFix/>
          </a:blip>
          <a:srcRect b="41629" l="3381" r="70997" t="42118"/>
          <a:stretch/>
        </p:blipFill>
        <p:spPr>
          <a:xfrm>
            <a:off x="196061" y="166346"/>
            <a:ext cx="498102" cy="473924"/>
          </a:xfrm>
          <a:prstGeom prst="rect">
            <a:avLst/>
          </a:prstGeom>
          <a:noFill/>
          <a:ln>
            <a:noFill/>
          </a:ln>
        </p:spPr>
      </p:pic>
      <p:sp>
        <p:nvSpPr>
          <p:cNvPr id="1073" name="Google Shape;1073;p170"/>
          <p:cNvSpPr txBox="1"/>
          <p:nvPr/>
        </p:nvSpPr>
        <p:spPr>
          <a:xfrm>
            <a:off x="976744" y="219087"/>
            <a:ext cx="10328451"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الغاية من الإخبار.</a:t>
            </a:r>
            <a:endParaRPr b="1" i="0" sz="2000" u="none" cap="none" strike="noStrike">
              <a:solidFill>
                <a:srgbClr val="757070"/>
              </a:solidFill>
              <a:latin typeface="Calibri"/>
              <a:ea typeface="Calibri"/>
              <a:cs typeface="Calibri"/>
              <a:sym typeface="Calibri"/>
            </a:endParaRPr>
          </a:p>
        </p:txBody>
      </p:sp>
      <p:sp>
        <p:nvSpPr>
          <p:cNvPr id="1074" name="Google Shape;1074;p170"/>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الاشتغال  </a:t>
            </a:r>
            <a:r>
              <a:rPr b="0" i="0" lang="ar-MA" sz="1400" u="none" cap="none" strike="noStrike">
                <a:solidFill>
                  <a:srgbClr val="AEABAB"/>
                </a:solidFill>
                <a:highlight>
                  <a:srgbClr val="FFFF00"/>
                </a:highlight>
                <a:latin typeface="Calibri"/>
                <a:ea typeface="Calibri"/>
                <a:cs typeface="Calibri"/>
                <a:sym typeface="Calibri"/>
              </a:rPr>
              <a:t>فرديا</a:t>
            </a:r>
            <a:r>
              <a:rPr b="0" i="0" lang="ar-MA" sz="1400" u="none" cap="none" strike="noStrike">
                <a:solidFill>
                  <a:srgbClr val="AEABAB"/>
                </a:solidFill>
                <a:latin typeface="Calibri"/>
                <a:ea typeface="Calibri"/>
                <a:cs typeface="Calibri"/>
                <a:sym typeface="Calibri"/>
              </a:rPr>
              <a:t>، و تحديد الغاية من الإخبار، مع التصريح بسيرورة الإنجاز </a:t>
            </a:r>
            <a:endParaRPr b="0" i="1" sz="1400" u="none" cap="none" strike="noStrike">
              <a:solidFill>
                <a:srgbClr val="323F4F"/>
              </a:solidFill>
              <a:latin typeface="Calibri"/>
              <a:ea typeface="Calibri"/>
              <a:cs typeface="Calibri"/>
              <a:sym typeface="Calibri"/>
            </a:endParaRPr>
          </a:p>
        </p:txBody>
      </p:sp>
      <p:sp>
        <p:nvSpPr>
          <p:cNvPr id="1075" name="Google Shape;1075;p170"/>
          <p:cNvSpPr/>
          <p:nvPr/>
        </p:nvSpPr>
        <p:spPr>
          <a:xfrm>
            <a:off x="694163" y="880604"/>
            <a:ext cx="11211791" cy="945021"/>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مَا ﭐلْمُؤَشِّرَاتُ ﭐلَّتِي  نَعْتَمِدُهَا </a:t>
            </a:r>
            <a:r>
              <a:rPr b="1" i="0" lang="ar-MA" sz="3000" u="none" cap="none" strike="noStrike">
                <a:solidFill>
                  <a:schemeClr val="dk1"/>
                </a:solidFill>
                <a:latin typeface="Calibri"/>
                <a:ea typeface="Calibri"/>
                <a:cs typeface="Calibri"/>
                <a:sym typeface="Calibri"/>
              </a:rPr>
              <a:t>لِمَعْرِفَةِ </a:t>
            </a:r>
            <a:r>
              <a:rPr b="1" i="0" lang="ar-MA" sz="3200" u="none" cap="none" strike="noStrike">
                <a:solidFill>
                  <a:schemeClr val="dk1"/>
                </a:solidFill>
                <a:latin typeface="Calibri"/>
                <a:ea typeface="Calibri"/>
                <a:cs typeface="Calibri"/>
                <a:sym typeface="Calibri"/>
              </a:rPr>
              <a:t>ﭐ</a:t>
            </a:r>
            <a:r>
              <a:rPr b="1" i="0" lang="ar-MA" sz="3000" u="none" cap="none" strike="noStrike">
                <a:solidFill>
                  <a:schemeClr val="dk1"/>
                </a:solidFill>
                <a:latin typeface="Calibri"/>
                <a:ea typeface="Calibri"/>
                <a:cs typeface="Calibri"/>
                <a:sym typeface="Calibri"/>
              </a:rPr>
              <a:t>لْغَايَةِ مِنَ </a:t>
            </a:r>
            <a:r>
              <a:rPr b="1" i="0" lang="ar-MA" sz="3200" u="none" cap="none" strike="noStrike">
                <a:solidFill>
                  <a:schemeClr val="dk1"/>
                </a:solidFill>
                <a:latin typeface="Calibri"/>
                <a:ea typeface="Calibri"/>
                <a:cs typeface="Calibri"/>
                <a:sym typeface="Calibri"/>
              </a:rPr>
              <a:t>ﭐ</a:t>
            </a:r>
            <a:r>
              <a:rPr b="1" i="0" lang="ar-MA" sz="3000" u="none" cap="none" strike="noStrike">
                <a:solidFill>
                  <a:schemeClr val="dk1"/>
                </a:solidFill>
                <a:latin typeface="Calibri"/>
                <a:ea typeface="Calibri"/>
                <a:cs typeface="Calibri"/>
                <a:sym typeface="Calibri"/>
              </a:rPr>
              <a:t>لْإِخْبَارِ؟</a:t>
            </a:r>
            <a:endParaRPr b="0" i="0" sz="1400" u="none" cap="none" strike="noStrike">
              <a:solidFill>
                <a:srgbClr val="000000"/>
              </a:solidFill>
              <a:latin typeface="Arial"/>
              <a:ea typeface="Arial"/>
              <a:cs typeface="Arial"/>
              <a:sym typeface="Arial"/>
            </a:endParaRPr>
          </a:p>
        </p:txBody>
      </p:sp>
      <p:graphicFrame>
        <p:nvGraphicFramePr>
          <p:cNvPr id="1076" name="Google Shape;1076;p170"/>
          <p:cNvGraphicFramePr/>
          <p:nvPr/>
        </p:nvGraphicFramePr>
        <p:xfrm>
          <a:off x="805237" y="1825625"/>
          <a:ext cx="3000000" cy="3000000"/>
        </p:xfrm>
        <a:graphic>
          <a:graphicData uri="http://schemas.openxmlformats.org/drawingml/2006/table">
            <a:tbl>
              <a:tblPr>
                <a:noFill/>
                <a:tableStyleId>{EA55FDBD-7E5C-41F8-BA10-5CF7E81D01C0}</a:tableStyleId>
              </a:tblPr>
              <a:tblGrid>
                <a:gridCol w="7865925"/>
                <a:gridCol w="2805550"/>
              </a:tblGrid>
              <a:tr h="1011350">
                <a:tc>
                  <a:txBody>
                    <a:bodyPr/>
                    <a:lstStyle/>
                    <a:p>
                      <a:pPr indent="0" lvl="0" marL="0" marR="0" rtl="1" algn="r">
                        <a:lnSpc>
                          <a:spcPct val="100000"/>
                        </a:lnSpc>
                        <a:spcBef>
                          <a:spcPts val="0"/>
                        </a:spcBef>
                        <a:spcAft>
                          <a:spcPts val="0"/>
                        </a:spcAft>
                        <a:buClr>
                          <a:srgbClr val="000000"/>
                        </a:buClr>
                        <a:buSzPts val="3200"/>
                        <a:buFont typeface="Arial"/>
                        <a:buNone/>
                      </a:pPr>
                      <a:r>
                        <a:rPr lang="ar-MA" sz="3200" u="none" cap="none" strike="noStrike">
                          <a:solidFill>
                            <a:schemeClr val="dk1"/>
                          </a:solidFill>
                          <a:latin typeface="Calibri"/>
                          <a:ea typeface="Calibri"/>
                          <a:cs typeface="Calibri"/>
                          <a:sym typeface="Calibri"/>
                        </a:rPr>
                        <a:t>لاقت التقدير والإعجاب/ المخترع المغربي الصغير </a:t>
                      </a:r>
                      <a:r>
                        <a:rPr lang="ar-MA" sz="3200" u="none" cap="none" strike="noStrike">
                          <a:solidFill>
                            <a:schemeClr val="dk1"/>
                          </a:solidFill>
                        </a:rPr>
                        <a:t>...</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كلمات مفتاحية</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1077" name="Google Shape;1077;p170"/>
          <p:cNvGraphicFramePr/>
          <p:nvPr/>
        </p:nvGraphicFramePr>
        <p:xfrm>
          <a:off x="805237" y="3039285"/>
          <a:ext cx="3000000" cy="3000000"/>
        </p:xfrm>
        <a:graphic>
          <a:graphicData uri="http://schemas.openxmlformats.org/drawingml/2006/table">
            <a:tbl>
              <a:tblPr>
                <a:noFill/>
                <a:tableStyleId>{EA55FDBD-7E5C-41F8-BA10-5CF7E81D01C0}</a:tableStyleId>
              </a:tblPr>
              <a:tblGrid>
                <a:gridCol w="7865925"/>
                <a:gridCol w="2805550"/>
              </a:tblGrid>
              <a:tr h="744500">
                <a:tc>
                  <a:txBody>
                    <a:bodyPr/>
                    <a:lstStyle/>
                    <a:p>
                      <a:pPr indent="0" lvl="0" marL="0" marR="0" rtl="1" algn="r">
                        <a:lnSpc>
                          <a:spcPct val="100000"/>
                        </a:lnSpc>
                        <a:spcBef>
                          <a:spcPts val="0"/>
                        </a:spcBef>
                        <a:spcAft>
                          <a:spcPts val="0"/>
                        </a:spcAft>
                        <a:buClr>
                          <a:srgbClr val="000000"/>
                        </a:buClr>
                        <a:buSzPts val="3200"/>
                        <a:buFont typeface="Arial"/>
                        <a:buNone/>
                      </a:pPr>
                      <a:r>
                        <a:rPr b="0" lang="ar-MA" sz="3200" u="none" cap="none" strike="noStrike">
                          <a:solidFill>
                            <a:schemeClr val="dk1"/>
                          </a:solidFill>
                          <a:latin typeface="Calibri"/>
                          <a:ea typeface="Calibri"/>
                          <a:cs typeface="Calibri"/>
                          <a:sym typeface="Calibri"/>
                        </a:rPr>
                        <a:t>"ينهمك يوميا في الاشتغال" "استطاع مواصلة البحث" ...</a:t>
                      </a:r>
                      <a:endParaRPr b="0"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أفعال النشاط والمثابرة</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1078" name="Google Shape;1078;p170"/>
          <p:cNvGraphicFramePr/>
          <p:nvPr/>
        </p:nvGraphicFramePr>
        <p:xfrm>
          <a:off x="805237" y="4308395"/>
          <a:ext cx="3000000" cy="3000000"/>
        </p:xfrm>
        <a:graphic>
          <a:graphicData uri="http://schemas.openxmlformats.org/drawingml/2006/table">
            <a:tbl>
              <a:tblPr>
                <a:noFill/>
                <a:tableStyleId>{EA55FDBD-7E5C-41F8-BA10-5CF7E81D01C0}</a:tableStyleId>
              </a:tblPr>
              <a:tblGrid>
                <a:gridCol w="7865925"/>
                <a:gridCol w="2805550"/>
              </a:tblGrid>
              <a:tr h="370850">
                <a:tc>
                  <a:txBody>
                    <a:bodyPr/>
                    <a:lstStyle/>
                    <a:p>
                      <a:pPr indent="0" lvl="0" marL="0" marR="0" rtl="1" algn="r">
                        <a:lnSpc>
                          <a:spcPct val="100000"/>
                        </a:lnSpc>
                        <a:spcBef>
                          <a:spcPts val="0"/>
                        </a:spcBef>
                        <a:spcAft>
                          <a:spcPts val="0"/>
                        </a:spcAft>
                        <a:buClr>
                          <a:srgbClr val="000000"/>
                        </a:buClr>
                        <a:buSzPts val="3200"/>
                        <a:buFont typeface="Arial"/>
                        <a:buNone/>
                      </a:pPr>
                      <a:r>
                        <a:rPr b="0" lang="ar-MA" sz="3200" u="none" cap="none" strike="noStrike">
                          <a:solidFill>
                            <a:schemeClr val="dk1"/>
                          </a:solidFill>
                          <a:latin typeface="Calibri"/>
                          <a:ea typeface="Calibri"/>
                          <a:cs typeface="Calibri"/>
                          <a:sym typeface="Calibri"/>
                        </a:rPr>
                        <a:t>"نظارة ذكية" كمامة المستقل" "سلة قمامة ذكية" الجوائز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تعداد الإنجازات</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2" name="Shape 1082"/>
        <p:cNvGrpSpPr/>
        <p:nvPr/>
      </p:nvGrpSpPr>
      <p:grpSpPr>
        <a:xfrm>
          <a:off x="0" y="0"/>
          <a:ext cx="0" cy="0"/>
          <a:chOff x="0" y="0"/>
          <a:chExt cx="0" cy="0"/>
        </a:xfrm>
      </p:grpSpPr>
      <p:pic>
        <p:nvPicPr>
          <p:cNvPr descr="Image générée" id="1083" name="Google Shape;1083;p78"/>
          <p:cNvPicPr preferRelativeResize="0"/>
          <p:nvPr/>
        </p:nvPicPr>
        <p:blipFill rotWithShape="1">
          <a:blip r:embed="rId3">
            <a:alphaModFix/>
          </a:blip>
          <a:srcRect b="41629" l="3381" r="70997" t="42118"/>
          <a:stretch/>
        </p:blipFill>
        <p:spPr>
          <a:xfrm>
            <a:off x="196061" y="166346"/>
            <a:ext cx="498102" cy="473924"/>
          </a:xfrm>
          <a:prstGeom prst="rect">
            <a:avLst/>
          </a:prstGeom>
          <a:noFill/>
          <a:ln>
            <a:noFill/>
          </a:ln>
        </p:spPr>
      </p:pic>
      <p:sp>
        <p:nvSpPr>
          <p:cNvPr id="1084" name="Google Shape;1084;p78"/>
          <p:cNvSpPr txBox="1"/>
          <p:nvPr/>
        </p:nvSpPr>
        <p:spPr>
          <a:xfrm>
            <a:off x="976744" y="219087"/>
            <a:ext cx="10328451"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757070"/>
                </a:solidFill>
                <a:latin typeface="Calibri"/>
                <a:ea typeface="Calibri"/>
                <a:cs typeface="Calibri"/>
                <a:sym typeface="Calibri"/>
              </a:rPr>
              <a:t>نحدد الغاية من الإخبار.</a:t>
            </a:r>
            <a:endParaRPr b="1" i="0" sz="2000" u="none" cap="none" strike="noStrike">
              <a:solidFill>
                <a:srgbClr val="757070"/>
              </a:solidFill>
              <a:latin typeface="Calibri"/>
              <a:ea typeface="Calibri"/>
              <a:cs typeface="Calibri"/>
              <a:sym typeface="Calibri"/>
            </a:endParaRPr>
          </a:p>
        </p:txBody>
      </p:sp>
      <p:sp>
        <p:nvSpPr>
          <p:cNvPr id="1085" name="Google Shape;1085;p78"/>
          <p:cNvSpPr txBox="1"/>
          <p:nvPr/>
        </p:nvSpPr>
        <p:spPr>
          <a:xfrm>
            <a:off x="1652563" y="604876"/>
            <a:ext cx="9601200"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الاشتغال  </a:t>
            </a:r>
            <a:r>
              <a:rPr b="0" i="0" lang="ar-MA" sz="1400" u="none" cap="none" strike="noStrike">
                <a:solidFill>
                  <a:srgbClr val="AEABAB"/>
                </a:solidFill>
                <a:highlight>
                  <a:srgbClr val="FFFF00"/>
                </a:highlight>
                <a:latin typeface="Calibri"/>
                <a:ea typeface="Calibri"/>
                <a:cs typeface="Calibri"/>
                <a:sym typeface="Calibri"/>
              </a:rPr>
              <a:t>فرديا</a:t>
            </a:r>
            <a:r>
              <a:rPr b="0" i="0" lang="ar-MA" sz="1400" u="none" cap="none" strike="noStrike">
                <a:solidFill>
                  <a:srgbClr val="AEABAB"/>
                </a:solidFill>
                <a:latin typeface="Calibri"/>
                <a:ea typeface="Calibri"/>
                <a:cs typeface="Calibri"/>
                <a:sym typeface="Calibri"/>
              </a:rPr>
              <a:t>، و تحديد الغاية من الإخبار، مع التصريح بسيرورة الإنجاز </a:t>
            </a:r>
            <a:endParaRPr b="0" i="1" sz="1400" u="none" cap="none" strike="noStrike">
              <a:solidFill>
                <a:srgbClr val="323F4F"/>
              </a:solidFill>
              <a:latin typeface="Calibri"/>
              <a:ea typeface="Calibri"/>
              <a:cs typeface="Calibri"/>
              <a:sym typeface="Calibri"/>
            </a:endParaRPr>
          </a:p>
        </p:txBody>
      </p:sp>
      <p:graphicFrame>
        <p:nvGraphicFramePr>
          <p:cNvPr id="1086" name="Google Shape;1086;p78"/>
          <p:cNvGraphicFramePr/>
          <p:nvPr/>
        </p:nvGraphicFramePr>
        <p:xfrm>
          <a:off x="838200" y="1825625"/>
          <a:ext cx="3000000" cy="3000000"/>
        </p:xfrm>
        <a:graphic>
          <a:graphicData uri="http://schemas.openxmlformats.org/drawingml/2006/table">
            <a:tbl>
              <a:tblPr>
                <a:noFill/>
                <a:tableStyleId>{EA55FDBD-7E5C-41F8-BA10-5CF7E81D01C0}</a:tableStyleId>
              </a:tblPr>
              <a:tblGrid>
                <a:gridCol w="7294425"/>
                <a:gridCol w="3314700"/>
              </a:tblGrid>
              <a:tr h="750925">
                <a:tc>
                  <a:txBody>
                    <a:bodyPr/>
                    <a:lstStyle/>
                    <a:p>
                      <a:pPr indent="0" lvl="0" marL="0" marR="0" rtl="1" algn="ct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مسيرة المخترع المغربي الصغير وإنجازاته وابتكاراته.</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مَوضُوعُ ﭐلْخَبَرِ؟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الصحفية أسماء حسن</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نَاقِلُ 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القراء أو الجمهور العام وخاصة الناشئة والشباب</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ﭐلْمُسْتَهْدَفُ بِالْخَبَرِ؟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50925">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الإشادة بإنجازات بلال حموتي وتحفيز القراء على المثابرة والإبداع...</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3200"/>
                        <a:buFont typeface="Arial"/>
                        <a:buNone/>
                      </a:pPr>
                      <a:r>
                        <a:rPr b="1" lang="ar-MA" sz="3200" u="none" cap="none" strike="noStrike">
                          <a:solidFill>
                            <a:schemeClr val="dk1"/>
                          </a:solidFill>
                          <a:latin typeface="Calibri"/>
                          <a:ea typeface="Calibri"/>
                          <a:cs typeface="Calibri"/>
                          <a:sym typeface="Calibri"/>
                        </a:rPr>
                        <a:t>ﭐلْغَايَةُ مِنَ ﭐلْإخْبَارِ؟</a:t>
                      </a:r>
                      <a:endParaRPr b="1"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087" name="Google Shape;1087;p78"/>
          <p:cNvSpPr/>
          <p:nvPr/>
        </p:nvSpPr>
        <p:spPr>
          <a:xfrm>
            <a:off x="2623350" y="1421264"/>
            <a:ext cx="6945300" cy="3756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Clr>
                <a:srgbClr val="000000"/>
              </a:buClr>
              <a:buSzPts val="3200"/>
              <a:buFont typeface="Arial"/>
              <a:buNone/>
            </a:pPr>
            <a:r>
              <a:rPr b="1" i="0" lang="ar-MA" sz="3200" u="none" cap="none" strike="noStrike">
                <a:solidFill>
                  <a:srgbClr val="000000"/>
                </a:solidFill>
                <a:latin typeface="Calibri"/>
                <a:ea typeface="Calibri"/>
                <a:cs typeface="Calibri"/>
                <a:sym typeface="Calibri"/>
              </a:rPr>
              <a:t>أُحَدِّدُ ﭐلْوَضْعِيةَ ﭐلتَّوَاصُلِيَّةَ فِي ﭐلنَّصِّ:</a:t>
            </a:r>
            <a:endParaRPr b="1" i="0" sz="3200" u="none" cap="none" strike="noStrike">
              <a:solidFill>
                <a:srgbClr val="000000"/>
              </a:solidFill>
              <a:latin typeface="Calibri"/>
              <a:ea typeface="Calibri"/>
              <a:cs typeface="Calibri"/>
              <a:sym typeface="Calibri"/>
            </a:endParaRPr>
          </a:p>
          <a:p>
            <a:pPr indent="0" lvl="0" marL="0" marR="0" rtl="1" algn="r">
              <a:lnSpc>
                <a:spcPct val="64843"/>
              </a:lnSpc>
              <a:spcBef>
                <a:spcPts val="0"/>
              </a:spcBef>
              <a:spcAft>
                <a:spcPts val="0"/>
              </a:spcAft>
              <a:buClr>
                <a:schemeClr val="dk1"/>
              </a:buClr>
              <a:buSzPts val="3200"/>
              <a:buFont typeface="Arial"/>
              <a:buNone/>
            </a:pPr>
            <a:r>
              <a:t/>
            </a:r>
            <a:endParaRPr b="1" i="0" sz="3200" u="none" cap="none" strike="noStrike">
              <a:solidFill>
                <a:schemeClr val="dk1"/>
              </a:solidFill>
              <a:latin typeface="Calibri"/>
              <a:ea typeface="Calibri"/>
              <a:cs typeface="Calibri"/>
              <a:sym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1" name="Shape 1091"/>
        <p:cNvGrpSpPr/>
        <p:nvPr/>
      </p:nvGrpSpPr>
      <p:grpSpPr>
        <a:xfrm>
          <a:off x="0" y="0"/>
          <a:ext cx="0" cy="0"/>
          <a:chOff x="0" y="0"/>
          <a:chExt cx="0" cy="0"/>
        </a:xfrm>
      </p:grpSpPr>
      <p:grpSp>
        <p:nvGrpSpPr>
          <p:cNvPr id="1092" name="Google Shape;1092;p39"/>
          <p:cNvGrpSpPr/>
          <p:nvPr/>
        </p:nvGrpSpPr>
        <p:grpSpPr>
          <a:xfrm>
            <a:off x="5130955" y="1706886"/>
            <a:ext cx="6054377" cy="3711725"/>
            <a:chOff x="1715066" y="1103461"/>
            <a:chExt cx="5717724" cy="3124203"/>
          </a:xfrm>
        </p:grpSpPr>
        <p:sp>
          <p:nvSpPr>
            <p:cNvPr id="1093" name="Google Shape;1093;p3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094" name="Google Shape;1094;p3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095" name="Google Shape;1095;p39"/>
          <p:cNvSpPr txBox="1"/>
          <p:nvPr/>
        </p:nvSpPr>
        <p:spPr>
          <a:xfrm>
            <a:off x="5223539" y="2321004"/>
            <a:ext cx="5869200" cy="1169551"/>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4800"/>
              <a:buFont typeface="Arial"/>
              <a:buNone/>
            </a:pPr>
            <a:r>
              <a:rPr b="1" i="0" lang="ar-MA" sz="4800" u="none" cap="none" strike="noStrike">
                <a:solidFill>
                  <a:srgbClr val="44546A"/>
                </a:solidFill>
                <a:latin typeface="Calibri"/>
                <a:ea typeface="Calibri"/>
                <a:cs typeface="Calibri"/>
                <a:sym typeface="Calibri"/>
              </a:rPr>
              <a:t>أستكمل فهمي </a:t>
            </a:r>
            <a:br>
              <a:rPr b="0" i="0" lang="ar-MA" sz="9600" u="none" cap="none" strike="noStrike">
                <a:solidFill>
                  <a:srgbClr val="000000"/>
                </a:solidFill>
                <a:latin typeface="Arial"/>
                <a:ea typeface="Arial"/>
                <a:cs typeface="Arial"/>
                <a:sym typeface="Arial"/>
              </a:rPr>
            </a:br>
            <a:endParaRPr b="1" i="0" sz="2800" u="none" cap="none" strike="noStrike">
              <a:solidFill>
                <a:srgbClr val="44546A"/>
              </a:solidFill>
              <a:latin typeface="Calibri"/>
              <a:ea typeface="Calibri"/>
              <a:cs typeface="Calibri"/>
              <a:sym typeface="Calibri"/>
            </a:endParaRPr>
          </a:p>
        </p:txBody>
      </p:sp>
      <p:pic>
        <p:nvPicPr>
          <p:cNvPr id="1096" name="Google Shape;1096;p39"/>
          <p:cNvPicPr preferRelativeResize="0"/>
          <p:nvPr/>
        </p:nvPicPr>
        <p:blipFill rotWithShape="1">
          <a:blip r:embed="rId3">
            <a:alphaModFix/>
          </a:blip>
          <a:srcRect b="0" l="0" r="0" t="0"/>
          <a:stretch/>
        </p:blipFill>
        <p:spPr>
          <a:xfrm flipH="1">
            <a:off x="1006668" y="1525583"/>
            <a:ext cx="3650756" cy="3650756"/>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0" name="Shape 1100"/>
        <p:cNvGrpSpPr/>
        <p:nvPr/>
      </p:nvGrpSpPr>
      <p:grpSpPr>
        <a:xfrm>
          <a:off x="0" y="0"/>
          <a:ext cx="0" cy="0"/>
          <a:chOff x="0" y="0"/>
          <a:chExt cx="0" cy="0"/>
        </a:xfrm>
      </p:grpSpPr>
      <p:pic>
        <p:nvPicPr>
          <p:cNvPr descr="Image générée" id="1101" name="Google Shape;1101;p41"/>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1102" name="Google Shape;1102;p4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03" name="Google Shape;1103;p41"/>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106585"/>
              </a:buClr>
              <a:buSzPts val="2000"/>
              <a:buFont typeface="Arial"/>
              <a:buChar char="•"/>
            </a:pPr>
            <a:r>
              <a:rPr b="1" i="0" lang="ar-MA" sz="2000" u="none" cap="none" strike="noStrike">
                <a:solidFill>
                  <a:srgbClr val="106585"/>
                </a:solidFill>
                <a:highlight>
                  <a:srgbClr val="00FFFF"/>
                </a:highlight>
                <a:latin typeface="Calibri"/>
                <a:ea typeface="Calibri"/>
                <a:cs typeface="Calibri"/>
                <a:sym typeface="Calibri"/>
              </a:rPr>
              <a:t>أستخرج من النص أفعال الكلام الدالة على التعبير عن موقف شخصي، والرضا عن الحياة الجديدة للكاتب.</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1104" name="Google Shape;1104;p41"/>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استخراج العبارات الدالة على التعبير عن الرأي، وعلى الرضا عن الحياة الجديدة مع التصريح بسيرورة الإنجاز</a:t>
            </a:r>
            <a:endParaRPr b="0" i="1" sz="1400" u="none" cap="none" strike="noStrike">
              <a:solidFill>
                <a:srgbClr val="323F4F"/>
              </a:solidFill>
              <a:latin typeface="Calibri"/>
              <a:ea typeface="Calibri"/>
              <a:cs typeface="Calibri"/>
              <a:sym typeface="Calibri"/>
            </a:endParaRPr>
          </a:p>
        </p:txBody>
      </p:sp>
      <p:pic>
        <p:nvPicPr>
          <p:cNvPr id="1105" name="Google Shape;1105;p41"/>
          <p:cNvPicPr preferRelativeResize="0"/>
          <p:nvPr/>
        </p:nvPicPr>
        <p:blipFill rotWithShape="1">
          <a:blip r:embed="rId4">
            <a:alphaModFix/>
          </a:blip>
          <a:srcRect b="0" l="0" r="0" t="0"/>
          <a:stretch/>
        </p:blipFill>
        <p:spPr>
          <a:xfrm>
            <a:off x="50555" y="62578"/>
            <a:ext cx="730250" cy="730250"/>
          </a:xfrm>
          <a:prstGeom prst="rect">
            <a:avLst/>
          </a:prstGeom>
          <a:noFill/>
          <a:ln>
            <a:noFill/>
          </a:ln>
        </p:spPr>
      </p:pic>
      <p:sp>
        <p:nvSpPr>
          <p:cNvPr id="1106" name="Google Shape;1106;p41"/>
          <p:cNvSpPr txBox="1"/>
          <p:nvPr/>
        </p:nvSpPr>
        <p:spPr>
          <a:xfrm>
            <a:off x="2949678" y="1231832"/>
            <a:ext cx="6007510" cy="52322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rgbClr val="000000"/>
                </a:solidFill>
                <a:latin typeface="Calibri"/>
                <a:ea typeface="Calibri"/>
                <a:cs typeface="Calibri"/>
                <a:sym typeface="Calibri"/>
              </a:rPr>
              <a:t>أَسْتَخْرِجُ مِنَ ٱلنَّصِّ عِبَارَاتٍ تَدُلُّ عَلَى:</a:t>
            </a:r>
            <a:endParaRPr b="1" i="0" sz="2800" u="none" cap="none" strike="noStrike">
              <a:solidFill>
                <a:srgbClr val="000000"/>
              </a:solidFill>
              <a:latin typeface="Calibri"/>
              <a:ea typeface="Calibri"/>
              <a:cs typeface="Calibri"/>
              <a:sym typeface="Calibri"/>
            </a:endParaRPr>
          </a:p>
        </p:txBody>
      </p:sp>
      <p:graphicFrame>
        <p:nvGraphicFramePr>
          <p:cNvPr id="1107" name="Google Shape;1107;p41"/>
          <p:cNvGraphicFramePr/>
          <p:nvPr/>
        </p:nvGraphicFramePr>
        <p:xfrm>
          <a:off x="1385597" y="1963277"/>
          <a:ext cx="3000000" cy="3000000"/>
        </p:xfrm>
        <a:graphic>
          <a:graphicData uri="http://schemas.openxmlformats.org/drawingml/2006/table">
            <a:tbl>
              <a:tblPr>
                <a:noFill/>
                <a:tableStyleId>{EA55FDBD-7E5C-41F8-BA10-5CF7E81D01C0}</a:tableStyleId>
              </a:tblPr>
              <a:tblGrid>
                <a:gridCol w="6765350"/>
                <a:gridCol w="3362625"/>
              </a:tblGrid>
              <a:tr h="370850">
                <a:tc>
                  <a:txBody>
                    <a:bodyPr/>
                    <a:lstStyle/>
                    <a:p>
                      <a:pPr indent="0" lvl="0" marL="0" marR="0" rtl="1" algn="ctr">
                        <a:lnSpc>
                          <a:spcPct val="100000"/>
                        </a:lnSpc>
                        <a:spcBef>
                          <a:spcPts val="0"/>
                        </a:spcBef>
                        <a:spcAft>
                          <a:spcPts val="0"/>
                        </a:spcAft>
                        <a:buClr>
                          <a:srgbClr val="000000"/>
                        </a:buClr>
                        <a:buSzPts val="4800"/>
                        <a:buFont typeface="Arial"/>
                        <a:buNone/>
                      </a:pPr>
                      <a:r>
                        <a:rPr b="1" lang="ar-MA" sz="4800" u="none" cap="none" strike="noStrike">
                          <a:latin typeface="Calibri"/>
                          <a:ea typeface="Calibri"/>
                          <a:cs typeface="Calibri"/>
                          <a:sym typeface="Calibri"/>
                        </a:rPr>
                        <a:t>؟</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2D050"/>
                    </a:solidFill>
                  </a:tcPr>
                </a:tc>
                <a:tc>
                  <a:txBody>
                    <a:bodyPr/>
                    <a:lstStyle/>
                    <a:p>
                      <a:pPr indent="0" lvl="0" marL="0" marR="0" rtl="1" algn="ctr">
                        <a:lnSpc>
                          <a:spcPct val="100000"/>
                        </a:lnSpc>
                        <a:spcBef>
                          <a:spcPts val="0"/>
                        </a:spcBef>
                        <a:spcAft>
                          <a:spcPts val="0"/>
                        </a:spcAft>
                        <a:buClr>
                          <a:srgbClr val="000000"/>
                        </a:buClr>
                        <a:buSzPts val="3600"/>
                        <a:buFont typeface="Arial"/>
                        <a:buNone/>
                      </a:pPr>
                      <a:r>
                        <a:rPr b="1" lang="ar-MA" sz="3600" u="none" cap="none" strike="noStrike">
                          <a:latin typeface="Calibri"/>
                          <a:ea typeface="Calibri"/>
                          <a:cs typeface="Calibri"/>
                          <a:sym typeface="Calibri"/>
                        </a:rPr>
                        <a:t>المثابرة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2D050"/>
                    </a:solidFill>
                  </a:tcPr>
                </a:tc>
              </a:tr>
              <a:tr h="370850">
                <a:tc>
                  <a:txBody>
                    <a:bodyPr/>
                    <a:lstStyle/>
                    <a:p>
                      <a:pPr indent="0" lvl="0" marL="0" marR="0" rtl="1" algn="ctr">
                        <a:lnSpc>
                          <a:spcPct val="100000"/>
                        </a:lnSpc>
                        <a:spcBef>
                          <a:spcPts val="0"/>
                        </a:spcBef>
                        <a:spcAft>
                          <a:spcPts val="0"/>
                        </a:spcAft>
                        <a:buClr>
                          <a:srgbClr val="000000"/>
                        </a:buClr>
                        <a:buSzPts val="4800"/>
                        <a:buFont typeface="Arial"/>
                        <a:buNone/>
                      </a:pPr>
                      <a:r>
                        <a:rPr b="1" lang="ar-MA" sz="4800" u="none" cap="none" strike="noStrike">
                          <a:latin typeface="Calibri"/>
                          <a:ea typeface="Calibri"/>
                          <a:cs typeface="Calibri"/>
                          <a:sym typeface="Calibri"/>
                        </a:rPr>
                        <a:t>؟</a:t>
                      </a:r>
                      <a:endParaRPr b="1" sz="48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2D050"/>
                    </a:solidFill>
                  </a:tcPr>
                </a:tc>
                <a:tc>
                  <a:txBody>
                    <a:bodyPr/>
                    <a:lstStyle/>
                    <a:p>
                      <a:pPr indent="0" lvl="0" marL="0" marR="0" rtl="1" algn="ctr">
                        <a:lnSpc>
                          <a:spcPct val="100000"/>
                        </a:lnSpc>
                        <a:spcBef>
                          <a:spcPts val="0"/>
                        </a:spcBef>
                        <a:spcAft>
                          <a:spcPts val="0"/>
                        </a:spcAft>
                        <a:buClr>
                          <a:srgbClr val="000000"/>
                        </a:buClr>
                        <a:buSzPts val="3600"/>
                        <a:buFont typeface="Arial"/>
                        <a:buNone/>
                      </a:pPr>
                      <a:r>
                        <a:rPr b="1" lang="ar-MA" sz="3600" u="none" cap="none" strike="noStrike">
                          <a:latin typeface="Calibri"/>
                          <a:ea typeface="Calibri"/>
                          <a:cs typeface="Calibri"/>
                          <a:sym typeface="Calibri"/>
                        </a:rPr>
                        <a:t>الطموح</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2D050"/>
                    </a:solidFill>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1" name="Shape 1111"/>
        <p:cNvGrpSpPr/>
        <p:nvPr/>
      </p:nvGrpSpPr>
      <p:grpSpPr>
        <a:xfrm>
          <a:off x="0" y="0"/>
          <a:ext cx="0" cy="0"/>
          <a:chOff x="0" y="0"/>
          <a:chExt cx="0" cy="0"/>
        </a:xfrm>
      </p:grpSpPr>
      <p:pic>
        <p:nvPicPr>
          <p:cNvPr descr="Image générée" id="1112" name="Google Shape;1112;p46"/>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1113" name="Google Shape;1113;p4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14" name="Google Shape;1114;p46"/>
          <p:cNvSpPr txBox="1"/>
          <p:nvPr/>
        </p:nvSpPr>
        <p:spPr>
          <a:xfrm>
            <a:off x="1337188" y="110718"/>
            <a:ext cx="10029660" cy="68211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106585"/>
              </a:buClr>
              <a:buSzPts val="2000"/>
              <a:buFont typeface="Arial"/>
              <a:buChar char="•"/>
            </a:pPr>
            <a:r>
              <a:rPr b="1" i="0" lang="ar-MA" sz="2000" u="none" cap="none" strike="noStrike">
                <a:solidFill>
                  <a:srgbClr val="106585"/>
                </a:solidFill>
                <a:highlight>
                  <a:srgbClr val="00FFFF"/>
                </a:highlight>
                <a:latin typeface="Calibri"/>
                <a:ea typeface="Calibri"/>
                <a:cs typeface="Calibri"/>
                <a:sym typeface="Calibri"/>
              </a:rPr>
              <a:t>أستخرج من النص أفعال الكلام الدالة على التعبير عن موقف شخصي، والرضا عن الحياة الجديدة للكاتب.</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1115" name="Google Shape;1115;p46"/>
          <p:cNvSpPr txBox="1"/>
          <p:nvPr/>
        </p:nvSpPr>
        <p:spPr>
          <a:xfrm>
            <a:off x="1652563" y="500966"/>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استخراج العبارات الدالة على التعبير عن الرأي، وعلى الرضا عن الحياة الجديدة مع التصريح بسيرورة الإنجاز</a:t>
            </a:r>
            <a:endParaRPr b="0" i="1" sz="1400" u="none" cap="none" strike="noStrike">
              <a:solidFill>
                <a:srgbClr val="323F4F"/>
              </a:solidFill>
              <a:latin typeface="Calibri"/>
              <a:ea typeface="Calibri"/>
              <a:cs typeface="Calibri"/>
              <a:sym typeface="Calibri"/>
            </a:endParaRPr>
          </a:p>
        </p:txBody>
      </p:sp>
      <p:sp>
        <p:nvSpPr>
          <p:cNvPr id="1116" name="Google Shape;1116;p46"/>
          <p:cNvSpPr txBox="1"/>
          <p:nvPr/>
        </p:nvSpPr>
        <p:spPr>
          <a:xfrm>
            <a:off x="2949678" y="1231832"/>
            <a:ext cx="6007510" cy="52322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rgbClr val="000000"/>
                </a:solidFill>
                <a:latin typeface="Calibri"/>
                <a:ea typeface="Calibri"/>
                <a:cs typeface="Calibri"/>
                <a:sym typeface="Calibri"/>
              </a:rPr>
              <a:t>أَسْتَخْرِجُ مِنَ ٱلنَّصِّ عِبَارَاتٍ تَدُلُّ عَلَى:</a:t>
            </a:r>
            <a:endParaRPr b="1" i="0" sz="2800" u="none" cap="none" strike="noStrike">
              <a:solidFill>
                <a:srgbClr val="000000"/>
              </a:solidFill>
              <a:latin typeface="Calibri"/>
              <a:ea typeface="Calibri"/>
              <a:cs typeface="Calibri"/>
              <a:sym typeface="Calibri"/>
            </a:endParaRPr>
          </a:p>
        </p:txBody>
      </p:sp>
      <p:pic>
        <p:nvPicPr>
          <p:cNvPr descr="Lever la main - Icônes mains et gestes gratuites" id="1117" name="Google Shape;1117;p46"/>
          <p:cNvPicPr preferRelativeResize="0"/>
          <p:nvPr/>
        </p:nvPicPr>
        <p:blipFill rotWithShape="1">
          <a:blip r:embed="rId4">
            <a:alphaModFix/>
          </a:blip>
          <a:srcRect b="0" l="0" r="0" t="0"/>
          <a:stretch/>
        </p:blipFill>
        <p:spPr>
          <a:xfrm>
            <a:off x="76983" y="34992"/>
            <a:ext cx="735012" cy="733425"/>
          </a:xfrm>
          <a:prstGeom prst="rect">
            <a:avLst/>
          </a:prstGeom>
          <a:noFill/>
          <a:ln>
            <a:noFill/>
          </a:ln>
        </p:spPr>
      </p:pic>
      <p:graphicFrame>
        <p:nvGraphicFramePr>
          <p:cNvPr id="1118" name="Google Shape;1118;p46"/>
          <p:cNvGraphicFramePr/>
          <p:nvPr/>
        </p:nvGraphicFramePr>
        <p:xfrm>
          <a:off x="1385597" y="1963277"/>
          <a:ext cx="3000000" cy="3000000"/>
        </p:xfrm>
        <a:graphic>
          <a:graphicData uri="http://schemas.openxmlformats.org/drawingml/2006/table">
            <a:tbl>
              <a:tblPr>
                <a:noFill/>
                <a:tableStyleId>{EA55FDBD-7E5C-41F8-BA10-5CF7E81D01C0}</a:tableStyleId>
              </a:tblPr>
              <a:tblGrid>
                <a:gridCol w="6765350"/>
                <a:gridCol w="3362625"/>
              </a:tblGrid>
              <a:tr h="370850">
                <a:tc>
                  <a:txBody>
                    <a:bodyPr/>
                    <a:lstStyle/>
                    <a:p>
                      <a:pPr indent="0" lvl="0" marL="0" marR="0" rtl="1" algn="r">
                        <a:lnSpc>
                          <a:spcPct val="100000"/>
                        </a:lnSpc>
                        <a:spcBef>
                          <a:spcPts val="0"/>
                        </a:spcBef>
                        <a:spcAft>
                          <a:spcPts val="0"/>
                        </a:spcAft>
                        <a:buClr>
                          <a:srgbClr val="000000"/>
                        </a:buClr>
                        <a:buSzPts val="3200"/>
                        <a:buFont typeface="Noto Sans Symbols"/>
                        <a:buNone/>
                      </a:pPr>
                      <a:r>
                        <a:rPr b="0" lang="ar-MA" sz="3200" u="none" cap="none" strike="noStrike">
                          <a:latin typeface="Calibri"/>
                          <a:ea typeface="Calibri"/>
                          <a:cs typeface="Calibri"/>
                          <a:sym typeface="Calibri"/>
                        </a:rPr>
                        <a:t>فَبِإِمْكَانَاتٍ مُتَوَاضِعَةٍ وَمَوَادَّ بَسِيطَةٍ وَطُمُوحٍ كَبِيرٍ لِتَطْوِيرِ نَفْسِهِ، ٱسْتَطَاعَ بلال مُوَاصَلَةَ ٱلْبَحْثِ عَنِ ٱبْتِكَارَاتٍ جَدِيدَةٍ وَمُخْتَلِفَةٍ...</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2D050"/>
                    </a:solidFill>
                  </a:tcPr>
                </a:tc>
                <a:tc>
                  <a:txBody>
                    <a:bodyPr/>
                    <a:lstStyle/>
                    <a:p>
                      <a:pPr indent="0" lvl="0" marL="0" marR="0" rtl="1" algn="ctr">
                        <a:lnSpc>
                          <a:spcPct val="100000"/>
                        </a:lnSpc>
                        <a:spcBef>
                          <a:spcPts val="0"/>
                        </a:spcBef>
                        <a:spcAft>
                          <a:spcPts val="0"/>
                        </a:spcAft>
                        <a:buClr>
                          <a:srgbClr val="000000"/>
                        </a:buClr>
                        <a:buSzPts val="3600"/>
                        <a:buFont typeface="Arial"/>
                        <a:buNone/>
                      </a:pPr>
                      <a:r>
                        <a:rPr b="1" lang="ar-MA" sz="3600" u="none" cap="none" strike="noStrike">
                          <a:latin typeface="Calibri"/>
                          <a:ea typeface="Calibri"/>
                          <a:cs typeface="Calibri"/>
                          <a:sym typeface="Calibri"/>
                        </a:rPr>
                        <a:t>المثابرة </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2D050"/>
                    </a:solidFill>
                  </a:tcPr>
                </a:tc>
              </a:tr>
              <a:tr h="370850">
                <a:tc>
                  <a:txBody>
                    <a:bodyPr/>
                    <a:lstStyle/>
                    <a:p>
                      <a:pPr indent="0" lvl="0" marL="0" marR="0" rtl="1" algn="r">
                        <a:lnSpc>
                          <a:spcPct val="100000"/>
                        </a:lnSpc>
                        <a:spcBef>
                          <a:spcPts val="0"/>
                        </a:spcBef>
                        <a:spcAft>
                          <a:spcPts val="0"/>
                        </a:spcAft>
                        <a:buClr>
                          <a:srgbClr val="000000"/>
                        </a:buClr>
                        <a:buSzPts val="3200"/>
                        <a:buFont typeface="Noto Sans Symbols"/>
                        <a:buNone/>
                      </a:pPr>
                      <a:r>
                        <a:rPr lang="ar-MA" sz="3200" u="none" cap="none" strike="noStrike">
                          <a:latin typeface="Calibri"/>
                          <a:ea typeface="Calibri"/>
                          <a:cs typeface="Calibri"/>
                          <a:sym typeface="Calibri"/>
                        </a:rPr>
                        <a:t>ولَيْسَتْ هُنَاكَ حُدُودٌ لِطُمُوحِ حموتي...</a:t>
                      </a:r>
                      <a:endParaRPr b="1" sz="32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2D050"/>
                    </a:solidFill>
                  </a:tcPr>
                </a:tc>
                <a:tc>
                  <a:txBody>
                    <a:bodyPr/>
                    <a:lstStyle/>
                    <a:p>
                      <a:pPr indent="0" lvl="0" marL="0" marR="0" rtl="1" algn="ctr">
                        <a:lnSpc>
                          <a:spcPct val="100000"/>
                        </a:lnSpc>
                        <a:spcBef>
                          <a:spcPts val="0"/>
                        </a:spcBef>
                        <a:spcAft>
                          <a:spcPts val="0"/>
                        </a:spcAft>
                        <a:buClr>
                          <a:srgbClr val="000000"/>
                        </a:buClr>
                        <a:buSzPts val="3600"/>
                        <a:buFont typeface="Arial"/>
                        <a:buNone/>
                      </a:pPr>
                      <a:r>
                        <a:rPr b="1" lang="ar-MA" sz="3600" u="none" cap="none" strike="noStrike">
                          <a:latin typeface="Calibri"/>
                          <a:ea typeface="Calibri"/>
                          <a:cs typeface="Calibri"/>
                          <a:sym typeface="Calibri"/>
                        </a:rPr>
                        <a:t>الطموح</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2D050"/>
                    </a:solidFill>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2" name="Shape 1122"/>
        <p:cNvGrpSpPr/>
        <p:nvPr/>
      </p:nvGrpSpPr>
      <p:grpSpPr>
        <a:xfrm>
          <a:off x="0" y="0"/>
          <a:ext cx="0" cy="0"/>
          <a:chOff x="0" y="0"/>
          <a:chExt cx="0" cy="0"/>
        </a:xfrm>
      </p:grpSpPr>
      <p:pic>
        <p:nvPicPr>
          <p:cNvPr descr="Image générée" id="1123" name="Google Shape;1123;p33"/>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1124" name="Google Shape;1124;p3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25" name="Google Shape;1125;p33"/>
          <p:cNvSpPr txBox="1"/>
          <p:nvPr/>
        </p:nvSpPr>
        <p:spPr>
          <a:xfrm>
            <a:off x="1337188" y="110718"/>
            <a:ext cx="10029660" cy="63132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نتتبع تسلسل الأحداث داخل النص ونرتبها من 1 إلى 3.</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1126" name="Google Shape;1126;p33"/>
          <p:cNvSpPr txBox="1"/>
          <p:nvPr/>
        </p:nvSpPr>
        <p:spPr>
          <a:xfrm>
            <a:off x="1224103" y="500966"/>
            <a:ext cx="10029660"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يدعو المدرس المتعلمين إلى الاشتغال فرديا لأجل تتبع الأحداث وترتيبها حسب ورودها في النص ، ثم يطلب منهم تعليل إجاباتهم، ويقدم لهم التغذية الراجعة ثم يطلب منهم التصحيح على الكراسات </a:t>
            </a:r>
            <a:endParaRPr b="0" i="1" sz="1400" u="none" cap="none" strike="noStrike">
              <a:solidFill>
                <a:srgbClr val="323F4F"/>
              </a:solidFill>
              <a:latin typeface="Calibri"/>
              <a:ea typeface="Calibri"/>
              <a:cs typeface="Calibri"/>
              <a:sym typeface="Calibri"/>
            </a:endParaRPr>
          </a:p>
        </p:txBody>
      </p:sp>
      <p:pic>
        <p:nvPicPr>
          <p:cNvPr id="1127" name="Google Shape;1127;p33"/>
          <p:cNvPicPr preferRelativeResize="0"/>
          <p:nvPr/>
        </p:nvPicPr>
        <p:blipFill rotWithShape="1">
          <a:blip r:embed="rId4">
            <a:alphaModFix/>
          </a:blip>
          <a:srcRect b="0" l="0" r="0" t="0"/>
          <a:stretch/>
        </p:blipFill>
        <p:spPr>
          <a:xfrm>
            <a:off x="42887" y="68164"/>
            <a:ext cx="895350" cy="738425"/>
          </a:xfrm>
          <a:prstGeom prst="rect">
            <a:avLst/>
          </a:prstGeom>
          <a:noFill/>
          <a:ln>
            <a:noFill/>
          </a:ln>
        </p:spPr>
      </p:pic>
      <p:pic>
        <p:nvPicPr>
          <p:cNvPr id="1128" name="Google Shape;1128;p33"/>
          <p:cNvPicPr preferRelativeResize="0"/>
          <p:nvPr/>
        </p:nvPicPr>
        <p:blipFill rotWithShape="1">
          <a:blip r:embed="rId5">
            <a:alphaModFix/>
          </a:blip>
          <a:srcRect b="0" l="0" r="0" t="0"/>
          <a:stretch/>
        </p:blipFill>
        <p:spPr>
          <a:xfrm>
            <a:off x="550606" y="1750141"/>
            <a:ext cx="11031793" cy="3972233"/>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2" name="Shape 1132"/>
        <p:cNvGrpSpPr/>
        <p:nvPr/>
      </p:nvGrpSpPr>
      <p:grpSpPr>
        <a:xfrm>
          <a:off x="0" y="0"/>
          <a:ext cx="0" cy="0"/>
          <a:chOff x="0" y="0"/>
          <a:chExt cx="0" cy="0"/>
        </a:xfrm>
      </p:grpSpPr>
      <p:pic>
        <p:nvPicPr>
          <p:cNvPr descr="Image générée" id="1133" name="Google Shape;1133;p79"/>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1134" name="Google Shape;1134;p79"/>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35" name="Google Shape;1135;p79"/>
          <p:cNvSpPr txBox="1"/>
          <p:nvPr/>
        </p:nvSpPr>
        <p:spPr>
          <a:xfrm>
            <a:off x="1337188" y="110718"/>
            <a:ext cx="10029660" cy="631327"/>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نتتبع تسلسل الأحداث داخل النص ونرتبها من 1 إلى 3.</a:t>
            </a:r>
            <a:endParaRPr b="0" i="0" sz="1400" u="none" cap="none" strike="noStrike">
              <a:solidFill>
                <a:srgbClr val="000000"/>
              </a:solidFill>
              <a:latin typeface="Arial"/>
              <a:ea typeface="Arial"/>
              <a:cs typeface="Arial"/>
              <a:sym typeface="Arial"/>
            </a:endParaRPr>
          </a:p>
          <a:p>
            <a:pPr indent="0" lvl="0" marL="0" marR="0" rtl="1" algn="r">
              <a:lnSpc>
                <a:spcPct val="103750"/>
              </a:lnSpc>
              <a:spcBef>
                <a:spcPts val="0"/>
              </a:spcBef>
              <a:spcAft>
                <a:spcPts val="0"/>
              </a:spcAft>
              <a:buClr>
                <a:srgbClr val="000000"/>
              </a:buClr>
              <a:buSzPts val="2000"/>
              <a:buFont typeface="Arial"/>
              <a:buNone/>
            </a:pPr>
            <a:r>
              <a:t/>
            </a:r>
            <a:endParaRPr b="1" i="0" sz="2000" u="none" cap="none" strike="noStrike">
              <a:solidFill>
                <a:srgbClr val="222A35"/>
              </a:solidFill>
              <a:latin typeface="Calibri"/>
              <a:ea typeface="Calibri"/>
              <a:cs typeface="Calibri"/>
              <a:sym typeface="Calibri"/>
            </a:endParaRPr>
          </a:p>
        </p:txBody>
      </p:sp>
      <p:sp>
        <p:nvSpPr>
          <p:cNvPr id="1136" name="Google Shape;1136;p79"/>
          <p:cNvSpPr txBox="1"/>
          <p:nvPr/>
        </p:nvSpPr>
        <p:spPr>
          <a:xfrm>
            <a:off x="1111045" y="500966"/>
            <a:ext cx="10142718"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يدعو المدرس المتعلمين إلى الاشتغال فرديا لأجل تتبع الأحداث وترتيبها حسب ورودها في النص ، ثم يطلب منهم تعليل إجاباتهم، ويقدم لهم التغذية الراجعة ثم يطلب منهم التصحيح على الكراسات </a:t>
            </a:r>
            <a:endParaRPr b="0" i="1" sz="1400" u="none" cap="none" strike="noStrike">
              <a:solidFill>
                <a:srgbClr val="323F4F"/>
              </a:solidFill>
              <a:latin typeface="Calibri"/>
              <a:ea typeface="Calibri"/>
              <a:cs typeface="Calibri"/>
              <a:sym typeface="Calibri"/>
            </a:endParaRPr>
          </a:p>
        </p:txBody>
      </p:sp>
      <p:pic>
        <p:nvPicPr>
          <p:cNvPr id="1137" name="Google Shape;1137;p79"/>
          <p:cNvPicPr preferRelativeResize="0"/>
          <p:nvPr/>
        </p:nvPicPr>
        <p:blipFill rotWithShape="1">
          <a:blip r:embed="rId4">
            <a:alphaModFix/>
          </a:blip>
          <a:srcRect b="0" l="0" r="0" t="0"/>
          <a:stretch/>
        </p:blipFill>
        <p:spPr>
          <a:xfrm>
            <a:off x="42887" y="68164"/>
            <a:ext cx="895350" cy="738425"/>
          </a:xfrm>
          <a:prstGeom prst="rect">
            <a:avLst/>
          </a:prstGeom>
          <a:noFill/>
          <a:ln>
            <a:noFill/>
          </a:ln>
        </p:spPr>
      </p:pic>
      <p:pic>
        <p:nvPicPr>
          <p:cNvPr id="1138" name="Google Shape;1138;p79"/>
          <p:cNvPicPr preferRelativeResize="0"/>
          <p:nvPr/>
        </p:nvPicPr>
        <p:blipFill rotWithShape="1">
          <a:blip r:embed="rId5">
            <a:alphaModFix/>
          </a:blip>
          <a:srcRect b="0" l="0" r="0" t="0"/>
          <a:stretch/>
        </p:blipFill>
        <p:spPr>
          <a:xfrm>
            <a:off x="550606" y="1750141"/>
            <a:ext cx="11031793" cy="3972233"/>
          </a:xfrm>
          <a:prstGeom prst="rect">
            <a:avLst/>
          </a:prstGeom>
          <a:noFill/>
          <a:ln>
            <a:noFill/>
          </a:ln>
        </p:spPr>
      </p:pic>
      <p:sp>
        <p:nvSpPr>
          <p:cNvPr id="1139" name="Google Shape;1139;p79"/>
          <p:cNvSpPr txBox="1"/>
          <p:nvPr/>
        </p:nvSpPr>
        <p:spPr>
          <a:xfrm>
            <a:off x="1022449" y="4817806"/>
            <a:ext cx="398951"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ar-MA" sz="3200" u="none" cap="none" strike="noStrike">
                <a:solidFill>
                  <a:srgbClr val="FF0000"/>
                </a:solidFill>
                <a:latin typeface="Arial"/>
                <a:ea typeface="Arial"/>
                <a:cs typeface="Arial"/>
                <a:sym typeface="Arial"/>
              </a:rPr>
              <a:t>1</a:t>
            </a:r>
            <a:endParaRPr b="1" i="0" sz="3200" u="none" cap="none" strike="noStrike">
              <a:solidFill>
                <a:srgbClr val="FF0000"/>
              </a:solidFill>
              <a:latin typeface="Arial"/>
              <a:ea typeface="Arial"/>
              <a:cs typeface="Arial"/>
              <a:sym typeface="Arial"/>
            </a:endParaRPr>
          </a:p>
        </p:txBody>
      </p:sp>
      <p:sp>
        <p:nvSpPr>
          <p:cNvPr id="1140" name="Google Shape;1140;p79"/>
          <p:cNvSpPr txBox="1"/>
          <p:nvPr/>
        </p:nvSpPr>
        <p:spPr>
          <a:xfrm>
            <a:off x="1022448" y="3891337"/>
            <a:ext cx="398951"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ar-MA" sz="3200" u="none" cap="none" strike="noStrike">
                <a:solidFill>
                  <a:srgbClr val="FF0000"/>
                </a:solidFill>
                <a:latin typeface="Arial"/>
                <a:ea typeface="Arial"/>
                <a:cs typeface="Arial"/>
                <a:sym typeface="Arial"/>
              </a:rPr>
              <a:t>2</a:t>
            </a:r>
            <a:endParaRPr b="1" i="0" sz="3200" u="none" cap="none" strike="noStrike">
              <a:solidFill>
                <a:srgbClr val="FF0000"/>
              </a:solidFill>
              <a:latin typeface="Arial"/>
              <a:ea typeface="Arial"/>
              <a:cs typeface="Arial"/>
              <a:sym typeface="Arial"/>
            </a:endParaRPr>
          </a:p>
        </p:txBody>
      </p:sp>
      <p:sp>
        <p:nvSpPr>
          <p:cNvPr id="1141" name="Google Shape;1141;p79"/>
          <p:cNvSpPr txBox="1"/>
          <p:nvPr/>
        </p:nvSpPr>
        <p:spPr>
          <a:xfrm>
            <a:off x="1022448" y="2927432"/>
            <a:ext cx="398951"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ar-MA" sz="3200" u="none" cap="none" strike="noStrike">
                <a:solidFill>
                  <a:srgbClr val="FF0000"/>
                </a:solidFill>
                <a:latin typeface="Arial"/>
                <a:ea typeface="Arial"/>
                <a:cs typeface="Arial"/>
                <a:sym typeface="Arial"/>
              </a:rPr>
              <a:t>3</a:t>
            </a:r>
            <a:endParaRPr b="1" i="0" sz="3200" u="none" cap="none" strike="noStrike">
              <a:solidFill>
                <a:srgbClr val="FF0000"/>
              </a:solidFill>
              <a:latin typeface="Arial"/>
              <a:ea typeface="Arial"/>
              <a:cs typeface="Arial"/>
              <a:sym typeface="Arial"/>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5" name="Shape 1145"/>
        <p:cNvGrpSpPr/>
        <p:nvPr/>
      </p:nvGrpSpPr>
      <p:grpSpPr>
        <a:xfrm>
          <a:off x="0" y="0"/>
          <a:ext cx="0" cy="0"/>
          <a:chOff x="0" y="0"/>
          <a:chExt cx="0" cy="0"/>
        </a:xfrm>
      </p:grpSpPr>
      <p:sp>
        <p:nvSpPr>
          <p:cNvPr id="1146" name="Google Shape;1146;p32"/>
          <p:cNvSpPr txBox="1"/>
          <p:nvPr>
            <p:ph idx="1" type="body"/>
          </p:nvPr>
        </p:nvSpPr>
        <p:spPr>
          <a:xfrm>
            <a:off x="8661401" y="5229083"/>
            <a:ext cx="1698752" cy="503301"/>
          </a:xfrm>
          <a:prstGeom prst="rect">
            <a:avLst/>
          </a:prstGeom>
          <a:noFill/>
          <a:ln>
            <a:noFill/>
          </a:ln>
        </p:spPr>
        <p:txBody>
          <a:bodyPr anchorCtr="0" anchor="ctr" bIns="45700" lIns="91425" spcFirstLastPara="1" rIns="91425" wrap="square" tIns="45700">
            <a:normAutofit fontScale="92500" lnSpcReduction="20000"/>
          </a:bodyPr>
          <a:lstStyle/>
          <a:p>
            <a:pPr indent="-406400" lvl="0" marL="457200" rtl="1" algn="r">
              <a:lnSpc>
                <a:spcPct val="90000"/>
              </a:lnSpc>
              <a:spcBef>
                <a:spcPts val="1000"/>
              </a:spcBef>
              <a:spcAft>
                <a:spcPts val="0"/>
              </a:spcAft>
              <a:buSzPct val="108108"/>
              <a:buNone/>
            </a:pPr>
            <a:r>
              <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0" name="Shape 1150"/>
        <p:cNvGrpSpPr/>
        <p:nvPr/>
      </p:nvGrpSpPr>
      <p:grpSpPr>
        <a:xfrm>
          <a:off x="0" y="0"/>
          <a:ext cx="0" cy="0"/>
          <a:chOff x="0" y="0"/>
          <a:chExt cx="0" cy="0"/>
        </a:xfrm>
      </p:grpSpPr>
      <p:sp>
        <p:nvSpPr>
          <p:cNvPr id="1151" name="Google Shape;1151;p36"/>
          <p:cNvSpPr txBox="1"/>
          <p:nvPr/>
        </p:nvSpPr>
        <p:spPr>
          <a:xfrm>
            <a:off x="2163258" y="2693101"/>
            <a:ext cx="9509747" cy="671851"/>
          </a:xfrm>
          <a:prstGeom prst="rect">
            <a:avLst/>
          </a:prstGeom>
          <a:noFill/>
          <a:ln>
            <a:noFill/>
          </a:ln>
        </p:spPr>
        <p:txBody>
          <a:bodyPr anchorCtr="0" anchor="t" bIns="45700" lIns="91425" spcFirstLastPara="1" rIns="91425" wrap="square" tIns="45700">
            <a:spAutoFit/>
          </a:bodyPr>
          <a:lstStyle/>
          <a:p>
            <a:pPr indent="195263"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③......................................................................................</a:t>
            </a:r>
            <a:endParaRPr b="0" i="0" sz="1400" u="none" cap="none" strike="noStrike">
              <a:solidFill>
                <a:srgbClr val="000000"/>
              </a:solidFill>
              <a:latin typeface="Arial"/>
              <a:ea typeface="Arial"/>
              <a:cs typeface="Arial"/>
              <a:sym typeface="Arial"/>
            </a:endParaRPr>
          </a:p>
        </p:txBody>
      </p:sp>
      <p:sp>
        <p:nvSpPr>
          <p:cNvPr id="1152" name="Google Shape;1152;p36"/>
          <p:cNvSpPr/>
          <p:nvPr/>
        </p:nvSpPr>
        <p:spPr>
          <a:xfrm>
            <a:off x="5114992" y="1607936"/>
            <a:ext cx="6388100" cy="962025"/>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 </a:t>
            </a:r>
            <a:r>
              <a:rPr b="1" i="0" lang="ar-MA" sz="3200" u="none" cap="none" strike="noStrike">
                <a:solidFill>
                  <a:schemeClr val="dk1"/>
                </a:solidFill>
                <a:latin typeface="Calibri"/>
                <a:ea typeface="Calibri"/>
                <a:cs typeface="Calibri"/>
                <a:sym typeface="Calibri"/>
              </a:rPr>
              <a:t>تعلمنا اليوم:</a:t>
            </a:r>
            <a:endParaRPr b="0" i="0" sz="1400" u="none" cap="none" strike="noStrike">
              <a:solidFill>
                <a:srgbClr val="000000"/>
              </a:solidFill>
              <a:latin typeface="Arial"/>
              <a:ea typeface="Arial"/>
              <a:cs typeface="Arial"/>
              <a:sym typeface="Arial"/>
            </a:endParaRPr>
          </a:p>
        </p:txBody>
      </p:sp>
      <p:sp>
        <p:nvSpPr>
          <p:cNvPr id="1153" name="Google Shape;1153;p36"/>
          <p:cNvSpPr txBox="1"/>
          <p:nvPr/>
        </p:nvSpPr>
        <p:spPr>
          <a:xfrm>
            <a:off x="9020" y="179615"/>
            <a:ext cx="11298238" cy="3981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من يذكرني بما تعلمناه اليوم على مستوى الطلاقة؟</a:t>
            </a:r>
            <a:endParaRPr b="0" i="0" sz="1400" u="none" cap="none" strike="noStrike">
              <a:solidFill>
                <a:srgbClr val="000000"/>
              </a:solidFill>
              <a:latin typeface="Arial"/>
              <a:ea typeface="Arial"/>
              <a:cs typeface="Arial"/>
              <a:sym typeface="Arial"/>
            </a:endParaRPr>
          </a:p>
        </p:txBody>
      </p:sp>
      <p:sp>
        <p:nvSpPr>
          <p:cNvPr id="1154" name="Google Shape;1154;p36"/>
          <p:cNvSpPr txBox="1"/>
          <p:nvPr/>
        </p:nvSpPr>
        <p:spPr>
          <a:xfrm>
            <a:off x="2163258" y="577737"/>
            <a:ext cx="9144000" cy="301889"/>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Arial"/>
                <a:ea typeface="Arial"/>
                <a:cs typeface="Arial"/>
                <a:sym typeface="Arial"/>
              </a:rPr>
              <a:t>يوجه المدرس  المتعلمين إلى تحديد ما تعلموه على مستوى الطلاقة</a:t>
            </a:r>
            <a:endParaRPr b="0" i="0" sz="1400" u="none" cap="none" strike="noStrike">
              <a:solidFill>
                <a:srgbClr val="323F4F"/>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52"/>
                                        </p:tgtEl>
                                        <p:attrNameLst>
                                          <p:attrName>style.visibility</p:attrName>
                                        </p:attrNameLst>
                                      </p:cBhvr>
                                      <p:to>
                                        <p:strVal val="visible"/>
                                      </p:to>
                                    </p:set>
                                    <p:animEffect filter="fade" transition="in">
                                      <p:cBhvr>
                                        <p:cTn dur="1000"/>
                                        <p:tgtEl>
                                          <p:spTgt spid="11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8" name="Shape 1158"/>
        <p:cNvGrpSpPr/>
        <p:nvPr/>
      </p:nvGrpSpPr>
      <p:grpSpPr>
        <a:xfrm>
          <a:off x="0" y="0"/>
          <a:ext cx="0" cy="0"/>
          <a:chOff x="0" y="0"/>
          <a:chExt cx="0" cy="0"/>
        </a:xfrm>
      </p:grpSpPr>
      <p:sp>
        <p:nvSpPr>
          <p:cNvPr id="1159" name="Google Shape;1159;p65"/>
          <p:cNvSpPr txBox="1"/>
          <p:nvPr/>
        </p:nvSpPr>
        <p:spPr>
          <a:xfrm>
            <a:off x="9020" y="179615"/>
            <a:ext cx="11298238" cy="3981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دونوا في دفاتركم الجواب الآتي:</a:t>
            </a:r>
            <a:endParaRPr b="0" i="0" sz="1400" u="none" cap="none" strike="noStrike">
              <a:solidFill>
                <a:srgbClr val="000000"/>
              </a:solidFill>
              <a:latin typeface="Arial"/>
              <a:ea typeface="Arial"/>
              <a:cs typeface="Arial"/>
              <a:sym typeface="Arial"/>
            </a:endParaRPr>
          </a:p>
        </p:txBody>
      </p:sp>
      <p:sp>
        <p:nvSpPr>
          <p:cNvPr id="1160" name="Google Shape;1160;p65"/>
          <p:cNvSpPr txBox="1"/>
          <p:nvPr/>
        </p:nvSpPr>
        <p:spPr>
          <a:xfrm>
            <a:off x="2163258" y="577737"/>
            <a:ext cx="9144000" cy="301889"/>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Arial"/>
                <a:ea typeface="Arial"/>
                <a:cs typeface="Arial"/>
                <a:sym typeface="Arial"/>
              </a:rPr>
              <a:t>يوجه المدرس المتعلمين إلى كتابة الجواب في الدفاتر</a:t>
            </a:r>
            <a:endParaRPr b="0" i="0" sz="1400" u="none" cap="none" strike="noStrike">
              <a:solidFill>
                <a:srgbClr val="323F4F"/>
              </a:solidFill>
              <a:latin typeface="Arial"/>
              <a:ea typeface="Arial"/>
              <a:cs typeface="Arial"/>
              <a:sym typeface="Arial"/>
            </a:endParaRPr>
          </a:p>
        </p:txBody>
      </p:sp>
      <p:sp>
        <p:nvSpPr>
          <p:cNvPr id="1161" name="Google Shape;1161;p65"/>
          <p:cNvSpPr txBox="1"/>
          <p:nvPr/>
        </p:nvSpPr>
        <p:spPr>
          <a:xfrm>
            <a:off x="521596" y="1173935"/>
            <a:ext cx="10785662" cy="4031873"/>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106585"/>
              </a:buClr>
              <a:buSzPts val="2000"/>
              <a:buFont typeface="Arial"/>
              <a:buNone/>
            </a:pPr>
            <a:r>
              <a:rPr b="1" i="0" lang="ar-MA" sz="3200" u="none" cap="none" strike="noStrike">
                <a:solidFill>
                  <a:srgbClr val="106585"/>
                </a:solidFill>
                <a:latin typeface="Calibri"/>
                <a:ea typeface="Calibri"/>
                <a:cs typeface="Calibri"/>
                <a:sym typeface="Calibri"/>
              </a:rPr>
              <a:t>اكتساب:</a:t>
            </a:r>
            <a:endParaRPr b="0" i="0" sz="1400" u="none" cap="none" strike="noStrike">
              <a:solidFill>
                <a:srgbClr val="000000"/>
              </a:solidFill>
              <a:latin typeface="Arial"/>
              <a:ea typeface="Arial"/>
              <a:cs typeface="Arial"/>
              <a:sym typeface="Arial"/>
            </a:endParaRPr>
          </a:p>
          <a:p>
            <a:pPr indent="-361950" lvl="0" marL="457200" marR="0" rtl="1" algn="just">
              <a:lnSpc>
                <a:spcPct val="100000"/>
              </a:lnSpc>
              <a:spcBef>
                <a:spcPts val="0"/>
              </a:spcBef>
              <a:spcAft>
                <a:spcPts val="0"/>
              </a:spcAft>
              <a:buClr>
                <a:srgbClr val="106585"/>
              </a:buClr>
              <a:buSzPts val="2100"/>
              <a:buFont typeface="Arial"/>
              <a:buChar char="•"/>
            </a:pPr>
            <a:r>
              <a:rPr b="1" i="0" lang="ar-MA" sz="3200" u="none" cap="none" strike="noStrike">
                <a:solidFill>
                  <a:srgbClr val="FF0000"/>
                </a:solidFill>
                <a:latin typeface="Calibri"/>
                <a:ea typeface="Calibri"/>
                <a:cs typeface="Calibri"/>
                <a:sym typeface="Calibri"/>
              </a:rPr>
              <a:t>مفردات: </a:t>
            </a:r>
            <a:r>
              <a:rPr b="1" i="0" lang="ar-MA" sz="3200" u="none" cap="none" strike="noStrike">
                <a:solidFill>
                  <a:srgbClr val="106585"/>
                </a:solidFill>
                <a:latin typeface="Calibri"/>
                <a:ea typeface="Calibri"/>
                <a:cs typeface="Calibri"/>
                <a:sym typeface="Calibri"/>
              </a:rPr>
              <a:t>   – نُبُوغ  - الرُّوبُوتِيك – الهندسة – مُسْتَشْعِرات – جهاز التحكم – براءة الاختراع – أصحاب الهمم </a:t>
            </a:r>
            <a:endParaRPr b="0" i="0" sz="1400" u="none" cap="none" strike="noStrike">
              <a:solidFill>
                <a:srgbClr val="000000"/>
              </a:solidFill>
              <a:latin typeface="Arial"/>
              <a:ea typeface="Arial"/>
              <a:cs typeface="Arial"/>
              <a:sym typeface="Arial"/>
            </a:endParaRPr>
          </a:p>
          <a:p>
            <a:pPr indent="-361950" lvl="0" marL="457200" marR="0" rtl="1" algn="just">
              <a:lnSpc>
                <a:spcPct val="100000"/>
              </a:lnSpc>
              <a:spcBef>
                <a:spcPts val="0"/>
              </a:spcBef>
              <a:spcAft>
                <a:spcPts val="0"/>
              </a:spcAft>
              <a:buClr>
                <a:srgbClr val="106585"/>
              </a:buClr>
              <a:buSzPts val="2100"/>
              <a:buFont typeface="Arial"/>
              <a:buChar char="•"/>
            </a:pPr>
            <a:r>
              <a:rPr b="1" i="0" lang="ar-MA" sz="3200" u="none" cap="none" strike="noStrike">
                <a:solidFill>
                  <a:srgbClr val="FF0000"/>
                </a:solidFill>
                <a:latin typeface="Calibri"/>
                <a:ea typeface="Calibri"/>
                <a:cs typeface="Calibri"/>
                <a:sym typeface="Calibri"/>
              </a:rPr>
              <a:t>أفعال الكلام:</a:t>
            </a:r>
            <a:r>
              <a:rPr b="1" i="0" lang="ar-MA" sz="3200" u="none" cap="none" strike="noStrike">
                <a:solidFill>
                  <a:srgbClr val="106585"/>
                </a:solidFill>
                <a:latin typeface="Calibri"/>
                <a:ea typeface="Calibri"/>
                <a:cs typeface="Calibri"/>
                <a:sym typeface="Calibri"/>
              </a:rPr>
              <a:t> </a:t>
            </a:r>
            <a:r>
              <a:rPr b="0" i="0" lang="ar-MA" sz="3200" u="none" cap="none" strike="noStrike">
                <a:solidFill>
                  <a:srgbClr val="106585"/>
                </a:solidFill>
                <a:latin typeface="Calibri"/>
                <a:ea typeface="Calibri"/>
                <a:cs typeface="Calibri"/>
                <a:sym typeface="Calibri"/>
              </a:rPr>
              <a:t>عبارات تدل على:</a:t>
            </a:r>
            <a:r>
              <a:rPr b="1" i="0" lang="ar-MA" sz="3200" u="none" cap="none" strike="noStrike">
                <a:solidFill>
                  <a:srgbClr val="106585"/>
                </a:solidFill>
                <a:latin typeface="Calibri"/>
                <a:ea typeface="Calibri"/>
                <a:cs typeface="Calibri"/>
                <a:sym typeface="Calibri"/>
              </a:rPr>
              <a:t>  المثابرة(فَبِإِمْكَانَاتٍ مُتَوَاضِعَةٍ وَمَوَادَّ بَسِيطَةٍ وَطُمُوحٍ كَبِيرٍ لِتَطْوِيرِ نَفْسِهِ، ٱسْتَطَاعَ بلال مُوَاصَلَةَ ٱلْبَحْثِ عَنِ ٱبْتِكَارَاتٍ جَدِيدَةٍ وَمُخْتَلِفَةٍ...)</a:t>
            </a:r>
            <a:endParaRPr b="0" i="0" sz="1400" u="none" cap="none" strike="noStrike">
              <a:solidFill>
                <a:srgbClr val="000000"/>
              </a:solidFill>
              <a:latin typeface="Arial"/>
              <a:ea typeface="Arial"/>
              <a:cs typeface="Arial"/>
              <a:sym typeface="Arial"/>
            </a:endParaRPr>
          </a:p>
          <a:p>
            <a:pPr indent="0" lvl="0" marL="95250" marR="0" rtl="1" algn="just">
              <a:lnSpc>
                <a:spcPct val="100000"/>
              </a:lnSpc>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 الطموح (ولَيْسَتْ هُنَاكَ حُدُودٌ لِطُمُوحِ حموتي...)</a:t>
            </a:r>
            <a:endParaRPr b="0" i="0" sz="1400" u="none" cap="none" strike="noStrike">
              <a:solidFill>
                <a:srgbClr val="000000"/>
              </a:solidFill>
              <a:latin typeface="Arial"/>
              <a:ea typeface="Arial"/>
              <a:cs typeface="Arial"/>
              <a:sym typeface="Arial"/>
            </a:endParaRPr>
          </a:p>
          <a:p>
            <a:pPr indent="0" lvl="0" marL="95250" marR="0" rtl="1" algn="just">
              <a:lnSpc>
                <a:spcPct val="100000"/>
              </a:lnSpc>
              <a:spcBef>
                <a:spcPts val="0"/>
              </a:spcBef>
              <a:spcAft>
                <a:spcPts val="0"/>
              </a:spcAft>
              <a:buClr>
                <a:srgbClr val="000000"/>
              </a:buClr>
              <a:buSzPts val="3200"/>
              <a:buFont typeface="Arial"/>
              <a:buNone/>
            </a:pPr>
            <a:r>
              <a:t/>
            </a:r>
            <a:endParaRPr b="1" i="0" sz="3200" u="none" cap="none" strike="noStrike">
              <a:solidFill>
                <a:srgbClr val="106585"/>
              </a:solidFill>
              <a:latin typeface="Calibri"/>
              <a:ea typeface="Calibri"/>
              <a:cs typeface="Calibri"/>
              <a:sym typeface="Calibri"/>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5" name="Shape 1165"/>
        <p:cNvGrpSpPr/>
        <p:nvPr/>
      </p:nvGrpSpPr>
      <p:grpSpPr>
        <a:xfrm>
          <a:off x="0" y="0"/>
          <a:ext cx="0" cy="0"/>
          <a:chOff x="0" y="0"/>
          <a:chExt cx="0" cy="0"/>
        </a:xfrm>
      </p:grpSpPr>
      <p:sp>
        <p:nvSpPr>
          <p:cNvPr id="1166" name="Google Shape;1166;p66"/>
          <p:cNvSpPr txBox="1"/>
          <p:nvPr/>
        </p:nvSpPr>
        <p:spPr>
          <a:xfrm>
            <a:off x="9020" y="179615"/>
            <a:ext cx="11298238" cy="3981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من يذكرني بما تعلمناه اليوم على مستوى الفهم المباشر؟</a:t>
            </a:r>
            <a:endParaRPr b="0" i="0" sz="1400" u="none" cap="none" strike="noStrike">
              <a:solidFill>
                <a:srgbClr val="000000"/>
              </a:solidFill>
              <a:latin typeface="Arial"/>
              <a:ea typeface="Arial"/>
              <a:cs typeface="Arial"/>
              <a:sym typeface="Arial"/>
            </a:endParaRPr>
          </a:p>
        </p:txBody>
      </p:sp>
      <p:sp>
        <p:nvSpPr>
          <p:cNvPr id="1167" name="Google Shape;1167;p66"/>
          <p:cNvSpPr txBox="1"/>
          <p:nvPr/>
        </p:nvSpPr>
        <p:spPr>
          <a:xfrm>
            <a:off x="2163258" y="577737"/>
            <a:ext cx="9144000" cy="301889"/>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تحديد المعلومات الصريحة التي تعرفوها في هذه الحصة</a:t>
            </a:r>
            <a:endParaRPr b="0" i="0" sz="1400" u="none" cap="none" strike="noStrike">
              <a:solidFill>
                <a:srgbClr val="323F4F"/>
              </a:solidFill>
              <a:latin typeface="Calibri"/>
              <a:ea typeface="Calibri"/>
              <a:cs typeface="Calibri"/>
              <a:sym typeface="Calibri"/>
            </a:endParaRPr>
          </a:p>
        </p:txBody>
      </p:sp>
      <p:sp>
        <p:nvSpPr>
          <p:cNvPr id="1168" name="Google Shape;1168;p66"/>
          <p:cNvSpPr txBox="1"/>
          <p:nvPr/>
        </p:nvSpPr>
        <p:spPr>
          <a:xfrm>
            <a:off x="2163258" y="2693101"/>
            <a:ext cx="9509747" cy="671851"/>
          </a:xfrm>
          <a:prstGeom prst="rect">
            <a:avLst/>
          </a:prstGeom>
          <a:noFill/>
          <a:ln>
            <a:noFill/>
          </a:ln>
        </p:spPr>
        <p:txBody>
          <a:bodyPr anchorCtr="0" anchor="t" bIns="45700" lIns="91425" spcFirstLastPara="1" rIns="91425" wrap="square" tIns="45700">
            <a:spAutoFit/>
          </a:bodyPr>
          <a:lstStyle/>
          <a:p>
            <a:pPr indent="195263" lvl="0" marL="0" marR="0" rtl="1" algn="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④......................................................................................</a:t>
            </a:r>
            <a:endParaRPr b="0" i="0" sz="1400" u="none" cap="none" strike="noStrike">
              <a:solidFill>
                <a:srgbClr val="000000"/>
              </a:solidFill>
              <a:latin typeface="Arial"/>
              <a:ea typeface="Arial"/>
              <a:cs typeface="Arial"/>
              <a:sym typeface="Arial"/>
            </a:endParaRPr>
          </a:p>
        </p:txBody>
      </p:sp>
      <p:sp>
        <p:nvSpPr>
          <p:cNvPr id="1169" name="Google Shape;1169;p66"/>
          <p:cNvSpPr/>
          <p:nvPr/>
        </p:nvSpPr>
        <p:spPr>
          <a:xfrm>
            <a:off x="5114992" y="1607936"/>
            <a:ext cx="6388100" cy="962025"/>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 </a:t>
            </a:r>
            <a:r>
              <a:rPr b="1" i="0" lang="ar-MA" sz="3200" u="none" cap="none" strike="noStrike">
                <a:solidFill>
                  <a:schemeClr val="dk1"/>
                </a:solidFill>
                <a:latin typeface="Calibri"/>
                <a:ea typeface="Calibri"/>
                <a:cs typeface="Calibri"/>
                <a:sym typeface="Calibri"/>
              </a:rPr>
              <a:t>أهم أحداث النص:</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9"/>
                                        </p:tgtEl>
                                        <p:attrNameLst>
                                          <p:attrName>style.visibility</p:attrName>
                                        </p:attrNameLst>
                                      </p:cBhvr>
                                      <p:to>
                                        <p:strVal val="visible"/>
                                      </p:to>
                                    </p:set>
                                    <p:animEffect filter="fade" transition="in">
                                      <p:cBhvr>
                                        <p:cTn dur="1000"/>
                                        <p:tgtEl>
                                          <p:spTgt spid="11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3" name="Shape 1173"/>
        <p:cNvGrpSpPr/>
        <p:nvPr/>
      </p:nvGrpSpPr>
      <p:grpSpPr>
        <a:xfrm>
          <a:off x="0" y="0"/>
          <a:ext cx="0" cy="0"/>
          <a:chOff x="0" y="0"/>
          <a:chExt cx="0" cy="0"/>
        </a:xfrm>
      </p:grpSpPr>
      <p:sp>
        <p:nvSpPr>
          <p:cNvPr id="1174" name="Google Shape;1174;g3078e430e07_0_0"/>
          <p:cNvSpPr txBox="1"/>
          <p:nvPr/>
        </p:nvSpPr>
        <p:spPr>
          <a:xfrm>
            <a:off x="9020" y="179615"/>
            <a:ext cx="11298238" cy="3981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نلخص مضمون النص شفهيا</a:t>
            </a:r>
            <a:endParaRPr b="0" i="0" sz="1400" u="none" cap="none" strike="noStrike">
              <a:solidFill>
                <a:srgbClr val="000000"/>
              </a:solidFill>
              <a:latin typeface="Arial"/>
              <a:ea typeface="Arial"/>
              <a:cs typeface="Arial"/>
              <a:sym typeface="Arial"/>
            </a:endParaRPr>
          </a:p>
        </p:txBody>
      </p:sp>
      <p:sp>
        <p:nvSpPr>
          <p:cNvPr id="1175" name="Google Shape;1175;g3078e430e07_0_0"/>
          <p:cNvSpPr txBox="1"/>
          <p:nvPr/>
        </p:nvSpPr>
        <p:spPr>
          <a:xfrm>
            <a:off x="2163258" y="577737"/>
            <a:ext cx="9144000" cy="301889"/>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000000"/>
              </a:buClr>
              <a:buSzPts val="1400"/>
              <a:buFont typeface="Arial"/>
              <a:buNone/>
            </a:pPr>
            <a:r>
              <a:rPr b="0" i="0" lang="ar-MA" sz="1400" u="none" cap="none" strike="noStrike">
                <a:solidFill>
                  <a:srgbClr val="AEABAB"/>
                </a:solidFill>
                <a:latin typeface="Calibri"/>
                <a:ea typeface="Calibri"/>
                <a:cs typeface="Calibri"/>
                <a:sym typeface="Calibri"/>
              </a:rPr>
              <a:t>يوجه المدرس  المتعلمين إلى تلخيص مضمون النص شفهيا بشكل فردي، ويعبرون عما استفادوه من النص</a:t>
            </a:r>
            <a:endParaRPr b="0" i="0" sz="1400" u="none" cap="none" strike="noStrike">
              <a:solidFill>
                <a:srgbClr val="000000"/>
              </a:solidFill>
              <a:latin typeface="Arial"/>
              <a:ea typeface="Arial"/>
              <a:cs typeface="Arial"/>
              <a:sym typeface="Arial"/>
            </a:endParaRPr>
          </a:p>
        </p:txBody>
      </p:sp>
      <p:pic>
        <p:nvPicPr>
          <p:cNvPr id="1176" name="Google Shape;1176;g3078e430e07_0_0"/>
          <p:cNvPicPr preferRelativeResize="0"/>
          <p:nvPr/>
        </p:nvPicPr>
        <p:blipFill rotWithShape="1">
          <a:blip r:embed="rId3">
            <a:alphaModFix/>
          </a:blip>
          <a:srcRect b="0" l="0" r="0" t="0"/>
          <a:stretch/>
        </p:blipFill>
        <p:spPr>
          <a:xfrm>
            <a:off x="8356675" y="1962425"/>
            <a:ext cx="2652475" cy="3143250"/>
          </a:xfrm>
          <a:prstGeom prst="rect">
            <a:avLst/>
          </a:prstGeom>
          <a:noFill/>
          <a:ln>
            <a:noFill/>
          </a:ln>
        </p:spPr>
      </p:pic>
      <p:sp>
        <p:nvSpPr>
          <p:cNvPr id="1177" name="Google Shape;1177;g3078e430e07_0_0"/>
          <p:cNvSpPr/>
          <p:nvPr/>
        </p:nvSpPr>
        <p:spPr>
          <a:xfrm>
            <a:off x="872676" y="1183000"/>
            <a:ext cx="10592400" cy="41025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50000"/>
              </a:lnSpc>
              <a:spcBef>
                <a:spcPts val="80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457200" marR="0" rtl="1" algn="r">
              <a:lnSpc>
                <a:spcPct val="150000"/>
              </a:lnSpc>
              <a:spcBef>
                <a:spcPts val="80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                                  حصيلتي: نلخص مضمون النص شفهيا</a:t>
            </a:r>
            <a:endParaRPr b="1" i="0" sz="2800" u="none" cap="none" strike="noStrike">
              <a:solidFill>
                <a:schemeClr val="dk1"/>
              </a:solidFill>
              <a:latin typeface="Simplified Arabic"/>
              <a:ea typeface="Simplified Arabic"/>
              <a:cs typeface="Simplified Arabic"/>
              <a:sym typeface="Simplified Arab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7"/>
                                        </p:tgtEl>
                                        <p:attrNameLst>
                                          <p:attrName>style.visibility</p:attrName>
                                        </p:attrNameLst>
                                      </p:cBhvr>
                                      <p:to>
                                        <p:strVal val="visible"/>
                                      </p:to>
                                    </p:set>
                                    <p:animEffect filter="fade" transition="in">
                                      <p:cBhvr>
                                        <p:cTn dur="1000"/>
                                        <p:tgtEl>
                                          <p:spTgt spid="11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1" name="Shape 1181"/>
        <p:cNvGrpSpPr/>
        <p:nvPr/>
      </p:nvGrpSpPr>
      <p:grpSpPr>
        <a:xfrm>
          <a:off x="0" y="0"/>
          <a:ext cx="0" cy="0"/>
          <a:chOff x="0" y="0"/>
          <a:chExt cx="0" cy="0"/>
        </a:xfrm>
      </p:grpSpPr>
      <p:sp>
        <p:nvSpPr>
          <p:cNvPr id="1182" name="Google Shape;1182;g3078e43075e_0_0"/>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4400"/>
              <a:buNone/>
            </a:pPr>
            <a:r>
              <a:rPr lang="ar-MA"/>
              <a:t>قبل توديعكم، أدعوكم إلى الإجابة عن هذا السؤال في منازلكم: </a:t>
            </a:r>
            <a:br>
              <a:rPr lang="ar-MA"/>
            </a:br>
            <a:endParaRPr/>
          </a:p>
        </p:txBody>
      </p:sp>
      <p:sp>
        <p:nvSpPr>
          <p:cNvPr id="1183" name="Google Shape;1183;g3078e43075e_0_0"/>
          <p:cNvSpPr txBox="1"/>
          <p:nvPr>
            <p:ph idx="4294967295" type="body"/>
          </p:nvPr>
        </p:nvSpPr>
        <p:spPr>
          <a:xfrm>
            <a:off x="1247677" y="544595"/>
            <a:ext cx="10250160" cy="321521"/>
          </a:xfrm>
          <a:prstGeom prst="rect">
            <a:avLst/>
          </a:prstGeom>
          <a:noFill/>
          <a:ln>
            <a:noFill/>
          </a:ln>
        </p:spPr>
        <p:txBody>
          <a:bodyPr anchorCtr="0" anchor="t" bIns="45700" lIns="91425" spcFirstLastPara="1" rIns="91425" wrap="square" tIns="45700">
            <a:normAutofit/>
          </a:bodyPr>
          <a:lstStyle/>
          <a:p>
            <a:pPr indent="-406400" lvl="0" marL="457200" rtl="0" algn="r">
              <a:lnSpc>
                <a:spcPct val="90000"/>
              </a:lnSpc>
              <a:spcBef>
                <a:spcPts val="0"/>
              </a:spcBef>
              <a:spcAft>
                <a:spcPts val="0"/>
              </a:spcAft>
              <a:buClr>
                <a:srgbClr val="757070"/>
              </a:buClr>
              <a:buSzPts val="1800"/>
              <a:buChar char="•"/>
            </a:pPr>
            <a:r>
              <a:rPr lang="ar-MA" sz="1100">
                <a:solidFill>
                  <a:srgbClr val="757070"/>
                </a:solidFill>
              </a:rPr>
              <a:t>يوجه المدرس  المتعلمين إلى تلخيص مضمون النص في حدود سبعة أسطر </a:t>
            </a:r>
            <a:endParaRPr i="1" sz="1100">
              <a:solidFill>
                <a:srgbClr val="757070"/>
              </a:solidFill>
            </a:endParaRPr>
          </a:p>
        </p:txBody>
      </p:sp>
      <p:sp>
        <p:nvSpPr>
          <p:cNvPr id="1184" name="Google Shape;1184;g3078e43075e_0_0"/>
          <p:cNvSpPr txBox="1"/>
          <p:nvPr/>
        </p:nvSpPr>
        <p:spPr>
          <a:xfrm>
            <a:off x="812152" y="2228671"/>
            <a:ext cx="10250160" cy="833883"/>
          </a:xfrm>
          <a:prstGeom prst="rect">
            <a:avLst/>
          </a:prstGeom>
          <a:noFill/>
          <a:ln cap="flat" cmpd="sng" w="381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Clr>
                <a:srgbClr val="000000"/>
              </a:buClr>
              <a:buSzPts val="3600"/>
              <a:buFont typeface="Arial"/>
              <a:buNone/>
            </a:pPr>
            <a:r>
              <a:rPr b="1" i="0" lang="ar-MA" sz="3600" u="none" cap="none" strike="noStrike">
                <a:solidFill>
                  <a:srgbClr val="000000"/>
                </a:solidFill>
                <a:latin typeface="Calibri"/>
                <a:ea typeface="Calibri"/>
                <a:cs typeface="Calibri"/>
                <a:sym typeface="Calibri"/>
              </a:rPr>
              <a:t> لخص النص في حدود سبعة أسطر.</a:t>
            </a:r>
            <a:endParaRPr b="0" i="0" sz="3600" u="none" cap="none" strike="noStrike">
              <a:solidFill>
                <a:srgbClr val="000000"/>
              </a:solidFill>
              <a:latin typeface="Arial"/>
              <a:ea typeface="Arial"/>
              <a:cs typeface="Arial"/>
              <a:sym typeface="Arial"/>
            </a:endParaRPr>
          </a:p>
        </p:txBody>
      </p:sp>
      <p:pic>
        <p:nvPicPr>
          <p:cNvPr id="1185" name="Google Shape;1185;g3078e43075e_0_0"/>
          <p:cNvPicPr preferRelativeResize="0"/>
          <p:nvPr/>
        </p:nvPicPr>
        <p:blipFill rotWithShape="1">
          <a:blip r:embed="rId3">
            <a:alphaModFix/>
          </a:blip>
          <a:srcRect b="0" l="0" r="0" t="0"/>
          <a:stretch/>
        </p:blipFill>
        <p:spPr>
          <a:xfrm>
            <a:off x="163283" y="512692"/>
            <a:ext cx="591916" cy="591916"/>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1189" name="Shape 1189"/>
        <p:cNvGrpSpPr/>
        <p:nvPr/>
      </p:nvGrpSpPr>
      <p:grpSpPr>
        <a:xfrm>
          <a:off x="0" y="0"/>
          <a:ext cx="0" cy="0"/>
          <a:chOff x="0" y="0"/>
          <a:chExt cx="0" cy="0"/>
        </a:xfrm>
      </p:grpSpPr>
      <p:grpSp>
        <p:nvGrpSpPr>
          <p:cNvPr id="1190" name="Google Shape;1190;g3a6c44b720b_0_0"/>
          <p:cNvGrpSpPr/>
          <p:nvPr/>
        </p:nvGrpSpPr>
        <p:grpSpPr>
          <a:xfrm>
            <a:off x="812128" y="844868"/>
            <a:ext cx="10567443" cy="5197890"/>
            <a:chOff x="2184399" y="1402024"/>
            <a:chExt cx="7823100" cy="4941900"/>
          </a:xfrm>
        </p:grpSpPr>
        <p:sp>
          <p:nvSpPr>
            <p:cNvPr id="1191" name="Google Shape;1191;g3a6c44b720b_0_0"/>
            <p:cNvSpPr/>
            <p:nvPr/>
          </p:nvSpPr>
          <p:spPr>
            <a:xfrm>
              <a:off x="2184399" y="1402024"/>
              <a:ext cx="7823100" cy="4941900"/>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192" name="Google Shape;1192;g3a6c44b720b_0_0"/>
            <p:cNvSpPr/>
            <p:nvPr/>
          </p:nvSpPr>
          <p:spPr>
            <a:xfrm>
              <a:off x="2284185" y="1499313"/>
              <a:ext cx="7623600" cy="4747500"/>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pic>
        <p:nvPicPr>
          <p:cNvPr id="1193" name="Google Shape;1193;g3a6c44b720b_0_0"/>
          <p:cNvPicPr preferRelativeResize="0"/>
          <p:nvPr/>
        </p:nvPicPr>
        <p:blipFill rotWithShape="1">
          <a:blip r:embed="rId3">
            <a:alphaModFix/>
          </a:blip>
          <a:srcRect b="0" l="0" r="0" t="0"/>
          <a:stretch/>
        </p:blipFill>
        <p:spPr>
          <a:xfrm>
            <a:off x="4773062" y="1827456"/>
            <a:ext cx="2797349" cy="2644919"/>
          </a:xfrm>
          <a:prstGeom prst="rect">
            <a:avLst/>
          </a:prstGeom>
          <a:noFill/>
          <a:ln>
            <a:noFill/>
          </a:ln>
        </p:spPr>
      </p:pic>
      <p:sp>
        <p:nvSpPr>
          <p:cNvPr id="1194" name="Google Shape;1194;g3a6c44b720b_0_0"/>
          <p:cNvSpPr txBox="1"/>
          <p:nvPr/>
        </p:nvSpPr>
        <p:spPr>
          <a:xfrm>
            <a:off x="946948" y="5181599"/>
            <a:ext cx="10298100" cy="6465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3600"/>
              <a:buFont typeface="Arial"/>
              <a:buNone/>
            </a:pPr>
            <a:r>
              <a:rPr b="1" i="0" lang="ar-MA" sz="3600" u="none" cap="none" strike="noStrike">
                <a:solidFill>
                  <a:schemeClr val="dk1"/>
                </a:solidFill>
                <a:latin typeface="Inter"/>
                <a:ea typeface="Inter"/>
                <a:cs typeface="Inter"/>
                <a:sym typeface="Inter"/>
              </a:rPr>
              <a:t>إلى الحصة القادمة.</a:t>
            </a:r>
            <a:r>
              <a:rPr b="0" i="0" lang="ar-MA" sz="3600" u="none" cap="none" strike="noStrike">
                <a:solidFill>
                  <a:srgbClr val="000000"/>
                </a:solidFill>
                <a:latin typeface="Inter"/>
                <a:ea typeface="Inter"/>
                <a:cs typeface="Inter"/>
                <a:sym typeface="Inter"/>
              </a:rPr>
              <a:t> </a:t>
            </a:r>
            <a:endParaRPr b="0" i="0" sz="1400" u="none" cap="none" strike="noStrike">
              <a:solidFill>
                <a:srgbClr val="000000"/>
              </a:solidFill>
              <a:latin typeface="Arial"/>
              <a:ea typeface="Arial"/>
              <a:cs typeface="Arial"/>
              <a:sym typeface="Arial"/>
            </a:endParaRPr>
          </a:p>
        </p:txBody>
      </p:sp>
      <p:sp>
        <p:nvSpPr>
          <p:cNvPr id="1195" name="Google Shape;1195;g3a6c44b720b_0_0"/>
          <p:cNvSpPr txBox="1"/>
          <p:nvPr/>
        </p:nvSpPr>
        <p:spPr>
          <a:xfrm>
            <a:off x="946948" y="947237"/>
            <a:ext cx="102981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1" lang="ar-MA" sz="2800" u="none" cap="none" strike="noStrike">
                <a:solidFill>
                  <a:srgbClr val="000000"/>
                </a:solidFill>
                <a:latin typeface="Calibri"/>
                <a:ea typeface="Calibri"/>
                <a:cs typeface="Calibri"/>
                <a:sym typeface="Calibri"/>
              </a:rPr>
              <a:t>وَصَلْنَا إِلَى نِهَايَةِ ٱلْحِصَّةِ. لَا تَنْسَوْا مُرَاجَعَةَ دُرُوسِكُمْ، وَإِنْجَازَ وَاجِبَاتِكُمْ.</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5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2024-03-27T23:20:55Z</dcterms:created>
  <dc:creator>PC</dc:creator>
</cp:coreProperties>
</file>