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Lst>
  <p:sldSz cy="6858000" cx="12192000"/>
  <p:notesSz cx="6858000" cy="9144000"/>
  <p:embeddedFontLst>
    <p:embeddedFont>
      <p:font typeface="Dosis"/>
      <p:regular r:id="rId45"/>
      <p:bold r:id="rId46"/>
    </p:embeddedFont>
    <p:embeddedFont>
      <p:font typeface="Play"/>
      <p:regular r:id="rId47"/>
      <p:bold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9" roundtripDataSignature="AMtx7mjBkfqfI1qPl1R8q9rqg7T4eRWi6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180AF37-4F52-414F-A691-810FB209807A}">
  <a:tblStyle styleId="{A180AF37-4F52-414F-A691-810FB209807A}" styleName="Table_0">
    <a:wholeTbl>
      <a:tcTxStyle b="off" i="off">
        <a:font>
          <a:latin typeface="Aptos"/>
          <a:ea typeface="Aptos"/>
          <a:cs typeface="Aptos"/>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9EC"/>
          </a:solidFill>
        </a:fill>
      </a:tcStyle>
    </a:wholeTbl>
    <a:band1H>
      <a:tcTxStyle/>
      <a:tcStyle>
        <a:fill>
          <a:solidFill>
            <a:srgbClr val="CAD1D8"/>
          </a:solidFill>
        </a:fill>
      </a:tcStyle>
    </a:band1H>
    <a:band2H>
      <a:tcTxStyle/>
    </a:band2H>
    <a:band1V>
      <a:tcTxStyle/>
      <a:tcStyle>
        <a:fill>
          <a:solidFill>
            <a:srgbClr val="CAD1D8"/>
          </a:solidFill>
        </a:fill>
      </a:tcStyle>
    </a:band1V>
    <a:band2V>
      <a:tcTxStyle/>
    </a:band2V>
    <a:lastCol>
      <a:tcTxStyle b="on" i="off">
        <a:font>
          <a:latin typeface="Aptos"/>
          <a:ea typeface="Aptos"/>
          <a:cs typeface="Aptos"/>
        </a:font>
        <a:schemeClr val="lt1"/>
      </a:tcTxStyle>
      <a:tcStyle>
        <a:fill>
          <a:solidFill>
            <a:schemeClr val="accent1"/>
          </a:solidFill>
        </a:fill>
      </a:tcStyle>
    </a:lastCol>
    <a:firstCol>
      <a:tcTxStyle b="on" i="off">
        <a:font>
          <a:latin typeface="Aptos"/>
          <a:ea typeface="Aptos"/>
          <a:cs typeface="Aptos"/>
        </a:font>
        <a:schemeClr val="lt1"/>
      </a:tcTxStyle>
      <a:tcStyle>
        <a:fill>
          <a:solidFill>
            <a:schemeClr val="accent1"/>
          </a:solidFill>
        </a:fill>
      </a:tcStyle>
    </a:firstCol>
    <a:lastRow>
      <a:tcTxStyle b="on" i="off">
        <a:font>
          <a:latin typeface="Aptos"/>
          <a:ea typeface="Aptos"/>
          <a:cs typeface="Aptos"/>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ptos"/>
          <a:ea typeface="Aptos"/>
          <a:cs typeface="Aptos"/>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font" Target="fonts/Dosis-bold.fntdata"/><Relationship Id="rId45" Type="http://schemas.openxmlformats.org/officeDocument/2006/relationships/font" Target="fonts/Dosis-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Play-bold.fntdata"/><Relationship Id="rId47" Type="http://schemas.openxmlformats.org/officeDocument/2006/relationships/font" Target="fonts/Play-regular.fntdata"/><Relationship Id="rId49" Type="http://customschemas.google.com/relationships/presentationmetadata" Target="meta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MA"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9" name="Google Shape;289;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90" name="Google Shape;290;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Calibri"/>
              <a:buNone/>
            </a:pPr>
            <a:fld id="{00000000-1234-1234-1234-123412341234}" type="slidenum">
              <a:rPr b="0" i="0" lang="ar-M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316" name="Google Shape;316;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333" name="Google Shape;333;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6" name="Google Shape;35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4" name="Google Shape;40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 name="Google Shape;45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5" name="Google Shape;46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5" name="Google Shape;47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2" name="Google Shape;48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2" name="Google Shape;49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4" name="Google Shape;50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1" name="Google Shape;51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7" name="Google Shape;52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2" name="Google Shape;54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3" name="Google Shape;55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3" name="Google Shape;56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3" name="Google Shape;57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2" name="Google Shape;58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9" name="Google Shape;58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1" name="Google Shape;60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8" name="Google Shape;60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6" name="Google Shape;61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4" name="Google Shape;62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9" name="Google Shape;639;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2" name="Google Shape;65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2" name="Google Shape;662;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1" name="Google Shape;671;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9" name="Google Shape;679;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6" name="Google Shape;686;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8" name="Google Shape;698;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0" name="Google Shape;710;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2" name="Google Shape;72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1.gi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gif"/><Relationship Id="rId3"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40"/>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7" name="Shape 17"/>
        <p:cNvGrpSpPr/>
        <p:nvPr/>
      </p:nvGrpSpPr>
      <p:grpSpPr>
        <a:xfrm>
          <a:off x="0" y="0"/>
          <a:ext cx="0" cy="0"/>
          <a:chOff x="0" y="0"/>
          <a:chExt cx="0" cy="0"/>
        </a:xfrm>
      </p:grpSpPr>
      <p:sp>
        <p:nvSpPr>
          <p:cNvPr id="18" name="Google Shape;18;p6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6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3" name="Shape 23"/>
        <p:cNvGrpSpPr/>
        <p:nvPr/>
      </p:nvGrpSpPr>
      <p:grpSpPr>
        <a:xfrm>
          <a:off x="0" y="0"/>
          <a:ext cx="0" cy="0"/>
          <a:chOff x="0" y="0"/>
          <a:chExt cx="0" cy="0"/>
        </a:xfrm>
      </p:grpSpPr>
      <p:sp>
        <p:nvSpPr>
          <p:cNvPr id="24" name="Google Shape;24;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6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9" name="Shape 29"/>
        <p:cNvGrpSpPr/>
        <p:nvPr/>
      </p:nvGrpSpPr>
      <p:grpSpPr>
        <a:xfrm>
          <a:off x="0" y="0"/>
          <a:ext cx="0" cy="0"/>
          <a:chOff x="0" y="0"/>
          <a:chExt cx="0" cy="0"/>
        </a:xfrm>
      </p:grpSpPr>
      <p:sp>
        <p:nvSpPr>
          <p:cNvPr id="30" name="Google Shape;30;p6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6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2" name="Google Shape;32;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5" name="Shape 35"/>
        <p:cNvGrpSpPr/>
        <p:nvPr/>
      </p:nvGrpSpPr>
      <p:grpSpPr>
        <a:xfrm>
          <a:off x="0" y="0"/>
          <a:ext cx="0" cy="0"/>
          <a:chOff x="0" y="0"/>
          <a:chExt cx="0" cy="0"/>
        </a:xfrm>
      </p:grpSpPr>
      <p:sp>
        <p:nvSpPr>
          <p:cNvPr id="36" name="Google Shape;36;p6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6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6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2" name="Shape 42"/>
        <p:cNvGrpSpPr/>
        <p:nvPr/>
      </p:nvGrpSpPr>
      <p:grpSpPr>
        <a:xfrm>
          <a:off x="0" y="0"/>
          <a:ext cx="0" cy="0"/>
          <a:chOff x="0" y="0"/>
          <a:chExt cx="0" cy="0"/>
        </a:xfrm>
      </p:grpSpPr>
      <p:sp>
        <p:nvSpPr>
          <p:cNvPr id="43" name="Google Shape;43;p6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6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6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6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6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1" name="Shape 51"/>
        <p:cNvGrpSpPr/>
        <p:nvPr/>
      </p:nvGrpSpPr>
      <p:grpSpPr>
        <a:xfrm>
          <a:off x="0" y="0"/>
          <a:ext cx="0" cy="0"/>
          <a:chOff x="0" y="0"/>
          <a:chExt cx="0" cy="0"/>
        </a:xfrm>
      </p:grpSpPr>
      <p:sp>
        <p:nvSpPr>
          <p:cNvPr id="52" name="Google Shape;52;p6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6" name="Shape 56"/>
        <p:cNvGrpSpPr/>
        <p:nvPr/>
      </p:nvGrpSpPr>
      <p:grpSpPr>
        <a:xfrm>
          <a:off x="0" y="0"/>
          <a:ext cx="0" cy="0"/>
          <a:chOff x="0" y="0"/>
          <a:chExt cx="0" cy="0"/>
        </a:xfrm>
      </p:grpSpPr>
      <p:sp>
        <p:nvSpPr>
          <p:cNvPr id="57" name="Google Shape;57;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7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7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7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7" name="Shape 67"/>
        <p:cNvGrpSpPr/>
        <p:nvPr/>
      </p:nvGrpSpPr>
      <p:grpSpPr>
        <a:xfrm>
          <a:off x="0" y="0"/>
          <a:ext cx="0" cy="0"/>
          <a:chOff x="0" y="0"/>
          <a:chExt cx="0" cy="0"/>
        </a:xfrm>
      </p:grpSpPr>
      <p:sp>
        <p:nvSpPr>
          <p:cNvPr id="68" name="Google Shape;68;p7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71"/>
          <p:cNvSpPr/>
          <p:nvPr>
            <p:ph idx="2" type="pic"/>
          </p:nvPr>
        </p:nvSpPr>
        <p:spPr>
          <a:xfrm>
            <a:off x="5183188" y="987425"/>
            <a:ext cx="6172200" cy="4873625"/>
          </a:xfrm>
          <a:prstGeom prst="rect">
            <a:avLst/>
          </a:prstGeom>
          <a:noFill/>
          <a:ln>
            <a:noFill/>
          </a:ln>
        </p:spPr>
      </p:sp>
      <p:sp>
        <p:nvSpPr>
          <p:cNvPr id="70" name="Google Shape;70;p7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4" name="Shape 74"/>
        <p:cNvGrpSpPr/>
        <p:nvPr/>
      </p:nvGrpSpPr>
      <p:grpSpPr>
        <a:xfrm>
          <a:off x="0" y="0"/>
          <a:ext cx="0" cy="0"/>
          <a:chOff x="0" y="0"/>
          <a:chExt cx="0" cy="0"/>
        </a:xfrm>
      </p:grpSpPr>
      <p:sp>
        <p:nvSpPr>
          <p:cNvPr id="75" name="Google Shape;75;p7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7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0" name="Shape 80"/>
        <p:cNvGrpSpPr/>
        <p:nvPr/>
      </p:nvGrpSpPr>
      <p:grpSpPr>
        <a:xfrm>
          <a:off x="0" y="0"/>
          <a:ext cx="0" cy="0"/>
          <a:chOff x="0" y="0"/>
          <a:chExt cx="0" cy="0"/>
        </a:xfrm>
      </p:grpSpPr>
      <p:sp>
        <p:nvSpPr>
          <p:cNvPr id="81" name="Google Shape;81;p7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7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2" name="Shape 92"/>
        <p:cNvGrpSpPr/>
        <p:nvPr/>
      </p:nvGrpSpPr>
      <p:grpSpPr>
        <a:xfrm>
          <a:off x="0" y="0"/>
          <a:ext cx="0" cy="0"/>
          <a:chOff x="0" y="0"/>
          <a:chExt cx="0" cy="0"/>
        </a:xfrm>
      </p:grpSpPr>
      <p:sp>
        <p:nvSpPr>
          <p:cNvPr id="93" name="Google Shape;93;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هيكلة الحصة">
  <p:cSld name="هيكلة الحصة">
    <p:bg>
      <p:bgPr>
        <a:solidFill>
          <a:srgbClr val="DCE6F2"/>
        </a:solidFill>
      </p:bgPr>
    </p:bg>
    <p:spTree>
      <p:nvGrpSpPr>
        <p:cNvPr id="96" name="Shape 96"/>
        <p:cNvGrpSpPr/>
        <p:nvPr/>
      </p:nvGrpSpPr>
      <p:grpSpPr>
        <a:xfrm>
          <a:off x="0" y="0"/>
          <a:ext cx="0" cy="0"/>
          <a:chOff x="0" y="0"/>
          <a:chExt cx="0" cy="0"/>
        </a:xfrm>
      </p:grpSpPr>
      <p:sp>
        <p:nvSpPr>
          <p:cNvPr id="97" name="Google Shape;97;p43"/>
          <p:cNvSpPr/>
          <p:nvPr/>
        </p:nvSpPr>
        <p:spPr>
          <a:xfrm>
            <a:off x="5500020" y="429828"/>
            <a:ext cx="5817654"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Calibri"/>
              <a:buNone/>
            </a:pPr>
            <a:r>
              <a:rPr b="1" i="0" lang="ar-MA" sz="3200" u="none" cap="none" strike="noStrike">
                <a:solidFill>
                  <a:srgbClr val="44546A"/>
                </a:solidFill>
                <a:latin typeface="Calibri"/>
                <a:ea typeface="Calibri"/>
                <a:cs typeface="Calibri"/>
                <a:sym typeface="Calibri"/>
              </a:rPr>
              <a:t>هيكلة الحصة</a:t>
            </a:r>
            <a:endParaRPr b="1" i="0" sz="3200" u="none" cap="none" strike="noStrike">
              <a:solidFill>
                <a:srgbClr val="44546A"/>
              </a:solidFill>
              <a:latin typeface="Calibri"/>
              <a:ea typeface="Calibri"/>
              <a:cs typeface="Calibri"/>
              <a:sym typeface="Calibri"/>
            </a:endParaRPr>
          </a:p>
        </p:txBody>
      </p:sp>
      <p:pic>
        <p:nvPicPr>
          <p:cNvPr descr="Image générée" id="98" name="Google Shape;98;p43"/>
          <p:cNvPicPr preferRelativeResize="0"/>
          <p:nvPr/>
        </p:nvPicPr>
        <p:blipFill rotWithShape="1">
          <a:blip r:embed="rId2">
            <a:alphaModFix/>
          </a:blip>
          <a:srcRect b="10678" l="0" r="0" t="11064"/>
          <a:stretch/>
        </p:blipFill>
        <p:spPr>
          <a:xfrm>
            <a:off x="11266255" y="178633"/>
            <a:ext cx="727815" cy="854359"/>
          </a:xfrm>
          <a:prstGeom prst="rect">
            <a:avLst/>
          </a:prstGeom>
          <a:noFill/>
          <a:ln>
            <a:noFill/>
          </a:ln>
        </p:spPr>
      </p:pic>
      <p:sp>
        <p:nvSpPr>
          <p:cNvPr id="99" name="Google Shape;99;p43"/>
          <p:cNvSpPr/>
          <p:nvPr/>
        </p:nvSpPr>
        <p:spPr>
          <a:xfrm>
            <a:off x="1593283" y="1662545"/>
            <a:ext cx="8950037" cy="3560620"/>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grpSp>
        <p:nvGrpSpPr>
          <p:cNvPr id="100" name="Google Shape;100;p43"/>
          <p:cNvGrpSpPr/>
          <p:nvPr/>
        </p:nvGrpSpPr>
        <p:grpSpPr>
          <a:xfrm>
            <a:off x="1727870" y="1914415"/>
            <a:ext cx="8585152" cy="548005"/>
            <a:chOff x="2156845" y="1060636"/>
            <a:chExt cx="5246201" cy="411004"/>
          </a:xfrm>
        </p:grpSpPr>
        <p:sp>
          <p:nvSpPr>
            <p:cNvPr id="101" name="Google Shape;101;p43"/>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102" name="Google Shape;102;p43"/>
            <p:cNvSpPr/>
            <p:nvPr/>
          </p:nvSpPr>
          <p:spPr>
            <a:xfrm>
              <a:off x="2173655"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B3E5A0"/>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103" name="Google Shape;103;p43"/>
            <p:cNvSpPr/>
            <p:nvPr/>
          </p:nvSpPr>
          <p:spPr>
            <a:xfrm>
              <a:off x="7029051" y="1128589"/>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cap="flat" cmpd="sng" w="9525">
              <a:solidFill>
                <a:srgbClr val="F19D19"/>
              </a:solidFill>
              <a:prstDash val="solid"/>
              <a:round/>
              <a:headEnd len="sm" w="sm" type="none"/>
              <a:tailEnd len="sm" w="sm" type="none"/>
            </a:ln>
          </p:spPr>
          <p:txBody>
            <a:bodyPr anchorCtr="1" anchor="ctr" bIns="34250" lIns="68550" spcFirstLastPara="1" rIns="68550" wrap="square" tIns="34250">
              <a:noAutofit/>
            </a:bodyPr>
            <a:lstStyle/>
            <a:p>
              <a:pPr indent="0" lvl="0" marL="0" marR="0" rtl="0" algn="ctr">
                <a:spcBef>
                  <a:spcPts val="0"/>
                </a:spcBef>
                <a:spcAft>
                  <a:spcPts val="0"/>
                </a:spcAft>
                <a:buNone/>
              </a:pPr>
              <a:r>
                <a:rPr b="1" lang="ar-MA" sz="2133">
                  <a:solidFill>
                    <a:srgbClr val="FFFFFF"/>
                  </a:solidFill>
                  <a:latin typeface="Calibri"/>
                  <a:ea typeface="Calibri"/>
                  <a:cs typeface="Calibri"/>
                  <a:sym typeface="Calibri"/>
                </a:rPr>
                <a:t>1</a:t>
              </a:r>
              <a:endParaRPr/>
            </a:p>
          </p:txBody>
        </p:sp>
      </p:grpSp>
      <p:sp>
        <p:nvSpPr>
          <p:cNvPr id="104" name="Google Shape;104;p43"/>
          <p:cNvSpPr/>
          <p:nvPr/>
        </p:nvSpPr>
        <p:spPr>
          <a:xfrm>
            <a:off x="1727871" y="2740793"/>
            <a:ext cx="8585151" cy="548005"/>
          </a:xfrm>
          <a:custGeom>
            <a:rect b="b" l="l" r="r" t="t"/>
            <a:pathLst>
              <a:path extrusionOk="0" h="120000" w="120000">
                <a:moveTo>
                  <a:pt x="0" y="20000"/>
                </a:moveTo>
                <a:cubicBezTo>
                  <a:pt x="0" y="8954"/>
                  <a:pt x="572" y="0"/>
                  <a:pt x="1277" y="0"/>
                </a:cubicBezTo>
                <a:lnTo>
                  <a:pt x="118723" y="0"/>
                </a:lnTo>
                <a:cubicBezTo>
                  <a:pt x="119062" y="0"/>
                  <a:pt x="119386" y="2107"/>
                  <a:pt x="119626" y="5858"/>
                </a:cubicBezTo>
                <a:cubicBezTo>
                  <a:pt x="119865" y="9609"/>
                  <a:pt x="120000" y="14696"/>
                  <a:pt x="120000" y="20000"/>
                </a:cubicBezTo>
                <a:lnTo>
                  <a:pt x="120000" y="100000"/>
                </a:lnTo>
                <a:cubicBezTo>
                  <a:pt x="120000" y="111046"/>
                  <a:pt x="119428" y="120000"/>
                  <a:pt x="118723" y="120000"/>
                </a:cubicBezTo>
                <a:lnTo>
                  <a:pt x="1277" y="120000"/>
                </a:lnTo>
                <a:cubicBezTo>
                  <a:pt x="938" y="120000"/>
                  <a:pt x="614" y="117893"/>
                  <a:pt x="374" y="114142"/>
                </a:cubicBezTo>
                <a:cubicBezTo>
                  <a:pt x="135"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grpSp>
        <p:nvGrpSpPr>
          <p:cNvPr id="105" name="Google Shape;105;p43"/>
          <p:cNvGrpSpPr/>
          <p:nvPr/>
        </p:nvGrpSpPr>
        <p:grpSpPr>
          <a:xfrm>
            <a:off x="1727870" y="3567172"/>
            <a:ext cx="8585152" cy="548005"/>
            <a:chOff x="2156845" y="1060636"/>
            <a:chExt cx="5230662" cy="411004"/>
          </a:xfrm>
        </p:grpSpPr>
        <p:sp>
          <p:nvSpPr>
            <p:cNvPr id="106" name="Google Shape;106;p43"/>
            <p:cNvSpPr/>
            <p:nvPr/>
          </p:nvSpPr>
          <p:spPr>
            <a:xfrm>
              <a:off x="2156845" y="1060636"/>
              <a:ext cx="5230662" cy="411004"/>
            </a:xfrm>
            <a:custGeom>
              <a:rect b="b" l="l" r="r" t="t"/>
              <a:pathLst>
                <a:path extrusionOk="0" h="120000" w="120000">
                  <a:moveTo>
                    <a:pt x="0" y="20000"/>
                  </a:moveTo>
                  <a:cubicBezTo>
                    <a:pt x="0" y="8954"/>
                    <a:pt x="704" y="0"/>
                    <a:pt x="1572" y="0"/>
                  </a:cubicBezTo>
                  <a:lnTo>
                    <a:pt x="118428" y="0"/>
                  </a:lnTo>
                  <a:cubicBezTo>
                    <a:pt x="118845" y="0"/>
                    <a:pt x="119245" y="2107"/>
                    <a:pt x="119540" y="5858"/>
                  </a:cubicBezTo>
                  <a:cubicBezTo>
                    <a:pt x="119834" y="9609"/>
                    <a:pt x="120000" y="14696"/>
                    <a:pt x="120000" y="20000"/>
                  </a:cubicBezTo>
                  <a:lnTo>
                    <a:pt x="120000" y="100000"/>
                  </a:lnTo>
                  <a:cubicBezTo>
                    <a:pt x="120000" y="111046"/>
                    <a:pt x="119296" y="120000"/>
                    <a:pt x="118428" y="120000"/>
                  </a:cubicBezTo>
                  <a:lnTo>
                    <a:pt x="1572" y="120000"/>
                  </a:lnTo>
                  <a:cubicBezTo>
                    <a:pt x="1155" y="120000"/>
                    <a:pt x="755" y="117893"/>
                    <a:pt x="460" y="114142"/>
                  </a:cubicBezTo>
                  <a:cubicBezTo>
                    <a:pt x="166"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107" name="Google Shape;107;p43"/>
            <p:cNvSpPr/>
            <p:nvPr/>
          </p:nvSpPr>
          <p:spPr>
            <a:xfrm>
              <a:off x="2173605" y="1060872"/>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108" name="Google Shape;108;p43"/>
            <p:cNvSpPr/>
            <p:nvPr/>
          </p:nvSpPr>
          <p:spPr>
            <a:xfrm>
              <a:off x="7022854" y="1125891"/>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3</a:t>
              </a:r>
              <a:endParaRPr sz="1467">
                <a:solidFill>
                  <a:srgbClr val="000000"/>
                </a:solidFill>
                <a:latin typeface="Calibri"/>
                <a:ea typeface="Calibri"/>
                <a:cs typeface="Calibri"/>
                <a:sym typeface="Calibri"/>
              </a:endParaRPr>
            </a:p>
          </p:txBody>
        </p:sp>
      </p:grpSp>
      <p:grpSp>
        <p:nvGrpSpPr>
          <p:cNvPr id="109" name="Google Shape;109;p43"/>
          <p:cNvGrpSpPr/>
          <p:nvPr/>
        </p:nvGrpSpPr>
        <p:grpSpPr>
          <a:xfrm>
            <a:off x="1727870" y="4432982"/>
            <a:ext cx="8557644" cy="548008"/>
            <a:chOff x="2181743" y="1049983"/>
            <a:chExt cx="5221155" cy="411004"/>
          </a:xfrm>
        </p:grpSpPr>
        <p:sp>
          <p:nvSpPr>
            <p:cNvPr id="110" name="Google Shape;110;p43"/>
            <p:cNvSpPr/>
            <p:nvPr/>
          </p:nvSpPr>
          <p:spPr>
            <a:xfrm>
              <a:off x="2181743" y="1049983"/>
              <a:ext cx="5221155" cy="411004"/>
            </a:xfrm>
            <a:custGeom>
              <a:rect b="b" l="l" r="r" t="t"/>
              <a:pathLst>
                <a:path extrusionOk="0" h="120000" w="120000">
                  <a:moveTo>
                    <a:pt x="0" y="20000"/>
                  </a:moveTo>
                  <a:cubicBezTo>
                    <a:pt x="0" y="8954"/>
                    <a:pt x="705" y="0"/>
                    <a:pt x="1574" y="0"/>
                  </a:cubicBezTo>
                  <a:lnTo>
                    <a:pt x="118426" y="0"/>
                  </a:lnTo>
                  <a:cubicBezTo>
                    <a:pt x="118843" y="0"/>
                    <a:pt x="119244" y="2107"/>
                    <a:pt x="119539" y="5858"/>
                  </a:cubicBezTo>
                  <a:cubicBezTo>
                    <a:pt x="119834" y="9609"/>
                    <a:pt x="120000" y="14696"/>
                    <a:pt x="120000" y="20000"/>
                  </a:cubicBezTo>
                  <a:lnTo>
                    <a:pt x="120000" y="100000"/>
                  </a:lnTo>
                  <a:cubicBezTo>
                    <a:pt x="120000" y="111046"/>
                    <a:pt x="119295" y="120000"/>
                    <a:pt x="118426" y="120000"/>
                  </a:cubicBezTo>
                  <a:lnTo>
                    <a:pt x="1574" y="120000"/>
                  </a:lnTo>
                  <a:cubicBezTo>
                    <a:pt x="1157" y="120000"/>
                    <a:pt x="756" y="117893"/>
                    <a:pt x="461" y="114142"/>
                  </a:cubicBezTo>
                  <a:cubicBezTo>
                    <a:pt x="166"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111" name="Google Shape;111;p43"/>
            <p:cNvSpPr/>
            <p:nvPr/>
          </p:nvSpPr>
          <p:spPr>
            <a:xfrm>
              <a:off x="7071105" y="1107283"/>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4</a:t>
              </a:r>
              <a:endParaRPr sz="1467">
                <a:solidFill>
                  <a:srgbClr val="000000"/>
                </a:solidFill>
                <a:latin typeface="Calibri"/>
                <a:ea typeface="Calibri"/>
                <a:cs typeface="Calibri"/>
                <a:sym typeface="Calibri"/>
              </a:endParaRPr>
            </a:p>
          </p:txBody>
        </p:sp>
      </p:grpSp>
      <p:sp>
        <p:nvSpPr>
          <p:cNvPr id="112" name="Google Shape;112;p43"/>
          <p:cNvSpPr txBox="1"/>
          <p:nvPr>
            <p:ph idx="1" type="body"/>
          </p:nvPr>
        </p:nvSpPr>
        <p:spPr>
          <a:xfrm>
            <a:off x="2543375" y="1954844"/>
            <a:ext cx="1212286"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43"/>
          <p:cNvSpPr txBox="1"/>
          <p:nvPr>
            <p:ph idx="2" type="body"/>
          </p:nvPr>
        </p:nvSpPr>
        <p:spPr>
          <a:xfrm>
            <a:off x="4558155" y="2784394"/>
            <a:ext cx="504433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43"/>
          <p:cNvSpPr txBox="1"/>
          <p:nvPr>
            <p:ph idx="3" type="body"/>
          </p:nvPr>
        </p:nvSpPr>
        <p:spPr>
          <a:xfrm>
            <a:off x="4558155" y="3621380"/>
            <a:ext cx="504433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 name="Google Shape;115;p43"/>
          <p:cNvSpPr txBox="1"/>
          <p:nvPr>
            <p:ph idx="4" type="body"/>
          </p:nvPr>
        </p:nvSpPr>
        <p:spPr>
          <a:xfrm>
            <a:off x="4558155" y="1963761"/>
            <a:ext cx="5044339"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43"/>
          <p:cNvSpPr txBox="1"/>
          <p:nvPr>
            <p:ph idx="5" type="body"/>
          </p:nvPr>
        </p:nvSpPr>
        <p:spPr>
          <a:xfrm>
            <a:off x="2491895" y="2837871"/>
            <a:ext cx="1263765"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43"/>
          <p:cNvSpPr txBox="1"/>
          <p:nvPr>
            <p:ph idx="6" type="body"/>
          </p:nvPr>
        </p:nvSpPr>
        <p:spPr>
          <a:xfrm>
            <a:off x="2543374" y="3621380"/>
            <a:ext cx="127874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43"/>
          <p:cNvSpPr/>
          <p:nvPr/>
        </p:nvSpPr>
        <p:spPr>
          <a:xfrm>
            <a:off x="1750744" y="4417789"/>
            <a:ext cx="639616" cy="519597"/>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119" name="Google Shape;119;p43"/>
          <p:cNvSpPr txBox="1"/>
          <p:nvPr>
            <p:ph idx="7" type="body"/>
          </p:nvPr>
        </p:nvSpPr>
        <p:spPr>
          <a:xfrm>
            <a:off x="2475559" y="4476586"/>
            <a:ext cx="1280099"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0" name="Google Shape;120;p43"/>
          <p:cNvSpPr txBox="1"/>
          <p:nvPr>
            <p:ph idx="8" type="body"/>
          </p:nvPr>
        </p:nvSpPr>
        <p:spPr>
          <a:xfrm>
            <a:off x="4528561" y="4481761"/>
            <a:ext cx="5091127"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43"/>
          <p:cNvSpPr/>
          <p:nvPr/>
        </p:nvSpPr>
        <p:spPr>
          <a:xfrm>
            <a:off x="9772907" y="2801706"/>
            <a:ext cx="395203" cy="395203"/>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2</a:t>
            </a:r>
            <a:endParaRPr sz="1467">
              <a:solidFill>
                <a:srgbClr val="000000"/>
              </a:solidFill>
              <a:latin typeface="Calibri"/>
              <a:ea typeface="Calibri"/>
              <a:cs typeface="Calibri"/>
              <a:sym typeface="Calibri"/>
            </a:endParaRPr>
          </a:p>
        </p:txBody>
      </p:sp>
      <p:sp>
        <p:nvSpPr>
          <p:cNvPr id="122" name="Google Shape;122;p43"/>
          <p:cNvSpPr/>
          <p:nvPr/>
        </p:nvSpPr>
        <p:spPr>
          <a:xfrm>
            <a:off x="1740097" y="2744359"/>
            <a:ext cx="637722" cy="519597"/>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B3E5A0"/>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123" name="Shape 123"/>
        <p:cNvGrpSpPr/>
        <p:nvPr/>
      </p:nvGrpSpPr>
      <p:grpSpPr>
        <a:xfrm>
          <a:off x="0" y="0"/>
          <a:ext cx="0" cy="0"/>
          <a:chOff x="0" y="0"/>
          <a:chExt cx="0" cy="0"/>
        </a:xfrm>
      </p:grpSpPr>
      <p:grpSp>
        <p:nvGrpSpPr>
          <p:cNvPr id="124" name="Google Shape;124;p44"/>
          <p:cNvGrpSpPr/>
          <p:nvPr/>
        </p:nvGrpSpPr>
        <p:grpSpPr>
          <a:xfrm>
            <a:off x="0" y="1"/>
            <a:ext cx="12192000" cy="6858001"/>
            <a:chOff x="0" y="0"/>
            <a:chExt cx="13716000" cy="10287000"/>
          </a:xfrm>
        </p:grpSpPr>
        <p:sp>
          <p:nvSpPr>
            <p:cNvPr id="125" name="Google Shape;125;p44"/>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26" name="Google Shape;126;p4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27" name="Google Shape;127;p4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28" name="Google Shape;128;p4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44"/>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4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31" name="Google Shape;131;p44"/>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قابل للتعديل">
  <p:cSld name="قابل للتعديل">
    <p:spTree>
      <p:nvGrpSpPr>
        <p:cNvPr id="132" name="Shape 132"/>
        <p:cNvGrpSpPr/>
        <p:nvPr/>
      </p:nvGrpSpPr>
      <p:grpSpPr>
        <a:xfrm>
          <a:off x="0" y="0"/>
          <a:ext cx="0" cy="0"/>
          <a:chOff x="0" y="0"/>
          <a:chExt cx="0" cy="0"/>
        </a:xfrm>
      </p:grpSpPr>
      <p:grpSp>
        <p:nvGrpSpPr>
          <p:cNvPr id="133" name="Google Shape;133;p45"/>
          <p:cNvGrpSpPr/>
          <p:nvPr/>
        </p:nvGrpSpPr>
        <p:grpSpPr>
          <a:xfrm>
            <a:off x="4932835" y="1459304"/>
            <a:ext cx="6054377" cy="3711725"/>
            <a:chOff x="1715066" y="1103461"/>
            <a:chExt cx="5717724" cy="3124203"/>
          </a:xfrm>
        </p:grpSpPr>
        <p:sp>
          <p:nvSpPr>
            <p:cNvPr id="134" name="Google Shape;134;p45"/>
            <p:cNvSpPr/>
            <p:nvPr/>
          </p:nvSpPr>
          <p:spPr>
            <a:xfrm>
              <a:off x="1715066" y="1103461"/>
              <a:ext cx="5717724" cy="3124203"/>
            </a:xfrm>
            <a:prstGeom prst="rect">
              <a:avLst/>
            </a:prstGeom>
            <a:solidFill>
              <a:schemeClr val="accent1"/>
            </a:solidFill>
            <a:ln cap="flat" cmpd="sng" w="9525">
              <a:solidFill>
                <a:srgbClr val="156082"/>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35" name="Google Shape;135;p45"/>
            <p:cNvSpPr/>
            <p:nvPr/>
          </p:nvSpPr>
          <p:spPr>
            <a:xfrm>
              <a:off x="1802501" y="1179667"/>
              <a:ext cx="5542845" cy="2971800"/>
            </a:xfrm>
            <a:prstGeom prst="rect">
              <a:avLst/>
            </a:prstGeom>
            <a:solidFill>
              <a:srgbClr val="FFFFFF"/>
            </a:solidFill>
            <a:ln cap="flat" cmpd="sng" w="9525">
              <a:solidFill>
                <a:srgbClr val="156082"/>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136" name="Google Shape;136;p45"/>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 name="Google Shape;137;p45"/>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156082"/>
              </a:buClr>
              <a:buSzPts val="4400"/>
              <a:buNone/>
              <a:defRPr b="1" i="0" sz="4400" u="none" cap="none" strike="noStrike">
                <a:solidFill>
                  <a:srgbClr val="15608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odelage">
  <p:cSld name="Slide Modelage">
    <p:spTree>
      <p:nvGrpSpPr>
        <p:cNvPr id="138" name="Shape 138"/>
        <p:cNvGrpSpPr/>
        <p:nvPr/>
      </p:nvGrpSpPr>
      <p:grpSpPr>
        <a:xfrm>
          <a:off x="0" y="0"/>
          <a:ext cx="0" cy="0"/>
          <a:chOff x="0" y="0"/>
          <a:chExt cx="0" cy="0"/>
        </a:xfrm>
      </p:grpSpPr>
      <p:grpSp>
        <p:nvGrpSpPr>
          <p:cNvPr id="139" name="Google Shape;139;p46"/>
          <p:cNvGrpSpPr/>
          <p:nvPr/>
        </p:nvGrpSpPr>
        <p:grpSpPr>
          <a:xfrm>
            <a:off x="0" y="-1"/>
            <a:ext cx="12192000" cy="6858001"/>
            <a:chOff x="0" y="0"/>
            <a:chExt cx="13716000" cy="10287000"/>
          </a:xfrm>
        </p:grpSpPr>
        <p:sp>
          <p:nvSpPr>
            <p:cNvPr id="140" name="Google Shape;140;p46"/>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41" name="Google Shape;141;p4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42" name="Google Shape;142;p4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grpSp>
        <p:nvGrpSpPr>
          <p:cNvPr id="143" name="Google Shape;143;p46"/>
          <p:cNvGrpSpPr/>
          <p:nvPr/>
        </p:nvGrpSpPr>
        <p:grpSpPr>
          <a:xfrm>
            <a:off x="11497837" y="144790"/>
            <a:ext cx="565629" cy="524167"/>
            <a:chOff x="277892" y="2283969"/>
            <a:chExt cx="939577" cy="824904"/>
          </a:xfrm>
        </p:grpSpPr>
        <p:sp>
          <p:nvSpPr>
            <p:cNvPr id="144" name="Google Shape;144;p46"/>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5" name="Google Shape;145;p46"/>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46" name="Google Shape;146;p46"/>
          <p:cNvSpPr txBox="1"/>
          <p:nvPr>
            <p:ph idx="1" type="body"/>
          </p:nvPr>
        </p:nvSpPr>
        <p:spPr>
          <a:xfrm>
            <a:off x="614581" y="1192778"/>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46"/>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 name="Google Shape;148;p4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نمذجة">
  <p:cSld name="النمذجة">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149" name="Shape 149"/>
        <p:cNvGrpSpPr/>
        <p:nvPr/>
      </p:nvGrpSpPr>
      <p:grpSpPr>
        <a:xfrm>
          <a:off x="0" y="0"/>
          <a:ext cx="0" cy="0"/>
          <a:chOff x="0" y="0"/>
          <a:chExt cx="0" cy="0"/>
        </a:xfrm>
      </p:grpSpPr>
      <p:grpSp>
        <p:nvGrpSpPr>
          <p:cNvPr id="150" name="Google Shape;150;p47"/>
          <p:cNvGrpSpPr/>
          <p:nvPr/>
        </p:nvGrpSpPr>
        <p:grpSpPr>
          <a:xfrm>
            <a:off x="812158" y="829917"/>
            <a:ext cx="10567685" cy="5198169"/>
            <a:chOff x="2184400" y="1402025"/>
            <a:chExt cx="7823200" cy="4942038"/>
          </a:xfrm>
        </p:grpSpPr>
        <p:sp>
          <p:nvSpPr>
            <p:cNvPr id="151" name="Google Shape;151;p47"/>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52" name="Google Shape;152;p4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153" name="Google Shape;153;p47"/>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154" name="Google Shape;154;p47"/>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ar-MA" sz="4400">
                <a:solidFill>
                  <a:srgbClr val="C00000"/>
                </a:solidFill>
                <a:latin typeface="Calibri"/>
                <a:ea typeface="Calibri"/>
                <a:cs typeface="Calibri"/>
                <a:sym typeface="Calibri"/>
              </a:rPr>
              <a:t>النمذجة</a:t>
            </a:r>
            <a:endParaRPr b="1" sz="4400">
              <a:solidFill>
                <a:srgbClr val="C00000"/>
              </a:solidFill>
              <a:latin typeface="Calibri"/>
              <a:ea typeface="Calibri"/>
              <a:cs typeface="Calibri"/>
              <a:sym typeface="Calibri"/>
            </a:endParaRPr>
          </a:p>
        </p:txBody>
      </p:sp>
      <p:pic>
        <p:nvPicPr>
          <p:cNvPr id="155" name="Google Shape;155;p47"/>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156" name="Google Shape;156;p47"/>
          <p:cNvGrpSpPr/>
          <p:nvPr/>
        </p:nvGrpSpPr>
        <p:grpSpPr>
          <a:xfrm>
            <a:off x="5759801" y="1118243"/>
            <a:ext cx="670236" cy="588434"/>
            <a:chOff x="277892" y="2283969"/>
            <a:chExt cx="939577" cy="824904"/>
          </a:xfrm>
        </p:grpSpPr>
        <p:sp>
          <p:nvSpPr>
            <p:cNvPr id="157" name="Google Shape;157;p47"/>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8" name="Google Shape;158;p47"/>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59" name="Google Shape;159;p47"/>
          <p:cNvSpPr txBox="1"/>
          <p:nvPr>
            <p:ph idx="1" type="body"/>
          </p:nvPr>
        </p:nvSpPr>
        <p:spPr>
          <a:xfrm>
            <a:off x="8204201" y="5236960"/>
            <a:ext cx="208133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A">
  <p:cSld name="Slide PA">
    <p:spTree>
      <p:nvGrpSpPr>
        <p:cNvPr id="160" name="Shape 160"/>
        <p:cNvGrpSpPr/>
        <p:nvPr/>
      </p:nvGrpSpPr>
      <p:grpSpPr>
        <a:xfrm>
          <a:off x="0" y="0"/>
          <a:ext cx="0" cy="0"/>
          <a:chOff x="0" y="0"/>
          <a:chExt cx="0" cy="0"/>
        </a:xfrm>
      </p:grpSpPr>
      <p:grpSp>
        <p:nvGrpSpPr>
          <p:cNvPr id="161" name="Google Shape;161;p48"/>
          <p:cNvGrpSpPr/>
          <p:nvPr/>
        </p:nvGrpSpPr>
        <p:grpSpPr>
          <a:xfrm>
            <a:off x="0" y="1"/>
            <a:ext cx="12192000" cy="6858001"/>
            <a:chOff x="0" y="0"/>
            <a:chExt cx="13716000" cy="10287000"/>
          </a:xfrm>
        </p:grpSpPr>
        <p:sp>
          <p:nvSpPr>
            <p:cNvPr id="162" name="Google Shape;162;p48"/>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63" name="Google Shape;163;p4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64" name="Google Shape;164;p4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pic>
        <p:nvPicPr>
          <p:cNvPr id="165" name="Google Shape;165;p48"/>
          <p:cNvPicPr preferRelativeResize="0"/>
          <p:nvPr/>
        </p:nvPicPr>
        <p:blipFill rotWithShape="1">
          <a:blip r:embed="rId2">
            <a:alphaModFix/>
          </a:blip>
          <a:srcRect b="0" l="0" r="0" t="0"/>
          <a:stretch/>
        </p:blipFill>
        <p:spPr>
          <a:xfrm>
            <a:off x="162097" y="464909"/>
            <a:ext cx="699712" cy="699714"/>
          </a:xfrm>
          <a:prstGeom prst="rect">
            <a:avLst/>
          </a:prstGeom>
          <a:noFill/>
          <a:ln>
            <a:noFill/>
          </a:ln>
        </p:spPr>
      </p:pic>
      <p:sp>
        <p:nvSpPr>
          <p:cNvPr id="166" name="Google Shape;166;p4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 name="Google Shape;167;p48"/>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 name="Google Shape;168;p4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69" name="Google Shape;169;p48"/>
          <p:cNvPicPr preferRelativeResize="0"/>
          <p:nvPr/>
        </p:nvPicPr>
        <p:blipFill rotWithShape="1">
          <a:blip r:embed="rId3">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B">
  <p:cSld name="Slide PB">
    <p:spTree>
      <p:nvGrpSpPr>
        <p:cNvPr id="170" name="Shape 170"/>
        <p:cNvGrpSpPr/>
        <p:nvPr/>
      </p:nvGrpSpPr>
      <p:grpSpPr>
        <a:xfrm>
          <a:off x="0" y="0"/>
          <a:ext cx="0" cy="0"/>
          <a:chOff x="0" y="0"/>
          <a:chExt cx="0" cy="0"/>
        </a:xfrm>
      </p:grpSpPr>
      <p:grpSp>
        <p:nvGrpSpPr>
          <p:cNvPr id="171" name="Google Shape;171;p49"/>
          <p:cNvGrpSpPr/>
          <p:nvPr/>
        </p:nvGrpSpPr>
        <p:grpSpPr>
          <a:xfrm>
            <a:off x="0" y="1"/>
            <a:ext cx="12192000" cy="6858001"/>
            <a:chOff x="0" y="0"/>
            <a:chExt cx="13716000" cy="10287000"/>
          </a:xfrm>
        </p:grpSpPr>
        <p:sp>
          <p:nvSpPr>
            <p:cNvPr id="172" name="Google Shape;172;p49"/>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3" name="Google Shape;173;p4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4" name="Google Shape;174;p4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pic>
        <p:nvPicPr>
          <p:cNvPr id="175" name="Google Shape;175;p49"/>
          <p:cNvPicPr preferRelativeResize="0"/>
          <p:nvPr/>
        </p:nvPicPr>
        <p:blipFill rotWithShape="1">
          <a:blip r:embed="rId2">
            <a:alphaModFix/>
          </a:blip>
          <a:srcRect b="0" l="0" r="0" t="0"/>
          <a:stretch/>
        </p:blipFill>
        <p:spPr>
          <a:xfrm>
            <a:off x="180111" y="491632"/>
            <a:ext cx="715548" cy="668028"/>
          </a:xfrm>
          <a:prstGeom prst="rect">
            <a:avLst/>
          </a:prstGeom>
          <a:noFill/>
          <a:ln>
            <a:noFill/>
          </a:ln>
          <a:effectLst>
            <a:outerShdw blurRad="50800" rotWithShape="0" algn="tl" dir="2700000" dist="38100">
              <a:srgbClr val="000000">
                <a:alpha val="43137"/>
              </a:srgbClr>
            </a:outerShdw>
          </a:effectLst>
        </p:spPr>
      </p:pic>
      <p:sp>
        <p:nvSpPr>
          <p:cNvPr id="176" name="Google Shape;176;p49"/>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7" name="Google Shape;177;p49"/>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8" name="Google Shape;178;p4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79" name="Google Shape;179;p49"/>
          <p:cNvPicPr preferRelativeResize="0"/>
          <p:nvPr/>
        </p:nvPicPr>
        <p:blipFill rotWithShape="1">
          <a:blip r:embed="rId3">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80" name="Shape 180"/>
        <p:cNvGrpSpPr/>
        <p:nvPr/>
      </p:nvGrpSpPr>
      <p:grpSpPr>
        <a:xfrm>
          <a:off x="0" y="0"/>
          <a:ext cx="0" cy="0"/>
          <a:chOff x="0" y="0"/>
          <a:chExt cx="0" cy="0"/>
        </a:xfrm>
      </p:grpSpPr>
      <p:sp>
        <p:nvSpPr>
          <p:cNvPr id="181" name="Google Shape;181;p50"/>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667">
              <a:solidFill>
                <a:srgbClr val="FFFFFF"/>
              </a:solidFill>
              <a:latin typeface="Calibri"/>
              <a:ea typeface="Calibri"/>
              <a:cs typeface="Calibri"/>
              <a:sym typeface="Calibri"/>
            </a:endParaRPr>
          </a:p>
        </p:txBody>
      </p:sp>
      <p:sp>
        <p:nvSpPr>
          <p:cNvPr id="182" name="Google Shape;182;p50"/>
          <p:cNvSpPr txBox="1"/>
          <p:nvPr/>
        </p:nvSpPr>
        <p:spPr>
          <a:xfrm>
            <a:off x="9769961" y="3567741"/>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الأولى </a:t>
            </a:r>
            <a:endParaRPr/>
          </a:p>
        </p:txBody>
      </p:sp>
      <p:sp>
        <p:nvSpPr>
          <p:cNvPr id="183" name="Google Shape;183;p50"/>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84" name="Google Shape;184;p50"/>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sz="667">
              <a:solidFill>
                <a:srgbClr val="FFFFFF"/>
              </a:solidFill>
              <a:latin typeface="Calibri"/>
              <a:ea typeface="Calibri"/>
              <a:cs typeface="Calibri"/>
              <a:sym typeface="Calibri"/>
            </a:endParaRPr>
          </a:p>
        </p:txBody>
      </p:sp>
      <p:sp>
        <p:nvSpPr>
          <p:cNvPr id="185" name="Google Shape;185;p50"/>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186" name="Google Shape;186;p50"/>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87" name="Google Shape;187;p50"/>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lang="ar-MA" sz="5400">
                <a:solidFill>
                  <a:srgbClr val="002060"/>
                </a:solidFill>
                <a:latin typeface="Arial"/>
                <a:ea typeface="Arial"/>
                <a:cs typeface="Arial"/>
                <a:sym typeface="Arial"/>
              </a:rPr>
              <a:t>مادَّةُ اللُّغةِ العَربيَّةِ</a:t>
            </a:r>
            <a:endParaRPr/>
          </a:p>
        </p:txBody>
      </p:sp>
      <p:grpSp>
        <p:nvGrpSpPr>
          <p:cNvPr id="188" name="Google Shape;188;p50"/>
          <p:cNvGrpSpPr/>
          <p:nvPr/>
        </p:nvGrpSpPr>
        <p:grpSpPr>
          <a:xfrm>
            <a:off x="917856" y="1567544"/>
            <a:ext cx="1782933" cy="1428585"/>
            <a:chOff x="917856" y="1127574"/>
            <a:chExt cx="1782933" cy="1428585"/>
          </a:xfrm>
        </p:grpSpPr>
        <p:pic>
          <p:nvPicPr>
            <p:cNvPr id="189" name="Google Shape;189;p50"/>
            <p:cNvPicPr preferRelativeResize="0"/>
            <p:nvPr/>
          </p:nvPicPr>
          <p:blipFill rotWithShape="1">
            <a:blip r:embed="rId2">
              <a:alphaModFix/>
            </a:blip>
            <a:srcRect b="0" l="0" r="0" t="0"/>
            <a:stretch/>
          </p:blipFill>
          <p:spPr>
            <a:xfrm>
              <a:off x="917856" y="1127574"/>
              <a:ext cx="1782933" cy="1428585"/>
            </a:xfrm>
            <a:prstGeom prst="rect">
              <a:avLst/>
            </a:prstGeom>
            <a:noFill/>
            <a:ln>
              <a:noFill/>
            </a:ln>
          </p:spPr>
        </p:pic>
        <p:sp>
          <p:nvSpPr>
            <p:cNvPr id="190" name="Google Shape;190;p50"/>
            <p:cNvSpPr txBox="1"/>
            <p:nvPr/>
          </p:nvSpPr>
          <p:spPr>
            <a:xfrm>
              <a:off x="1040874" y="1841866"/>
              <a:ext cx="1536896" cy="461626"/>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a:p>
          </p:txBody>
        </p:sp>
      </p:grpSp>
      <p:sp>
        <p:nvSpPr>
          <p:cNvPr id="191" name="Google Shape;191;p50"/>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667">
              <a:solidFill>
                <a:srgbClr val="FFFFFF"/>
              </a:solidFill>
              <a:latin typeface="Calibri"/>
              <a:ea typeface="Calibri"/>
              <a:cs typeface="Calibri"/>
              <a:sym typeface="Calibri"/>
            </a:endParaRPr>
          </a:p>
        </p:txBody>
      </p:sp>
      <p:sp>
        <p:nvSpPr>
          <p:cNvPr id="192" name="Google Shape;192;p50"/>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3  </a:t>
            </a:r>
            <a:endParaRPr/>
          </a:p>
        </p:txBody>
      </p:sp>
      <p:sp>
        <p:nvSpPr>
          <p:cNvPr id="193" name="Google Shape;193;p50"/>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grpSp>
        <p:nvGrpSpPr>
          <p:cNvPr id="194" name="Google Shape;194;p50"/>
          <p:cNvGrpSpPr/>
          <p:nvPr/>
        </p:nvGrpSpPr>
        <p:grpSpPr>
          <a:xfrm>
            <a:off x="219666" y="3988154"/>
            <a:ext cx="3666489" cy="2432262"/>
            <a:chOff x="219666" y="3988154"/>
            <a:chExt cx="3666489" cy="2432262"/>
          </a:xfrm>
        </p:grpSpPr>
        <p:pic>
          <p:nvPicPr>
            <p:cNvPr id="195" name="Google Shape;195;p50"/>
            <p:cNvPicPr preferRelativeResize="0"/>
            <p:nvPr/>
          </p:nvPicPr>
          <p:blipFill rotWithShape="1">
            <a:blip r:embed="rId3">
              <a:alphaModFix/>
            </a:blip>
            <a:srcRect b="0" l="0" r="5015" t="37039"/>
            <a:stretch/>
          </p:blipFill>
          <p:spPr>
            <a:xfrm>
              <a:off x="331381" y="4008120"/>
              <a:ext cx="3554774" cy="2412296"/>
            </a:xfrm>
            <a:prstGeom prst="rect">
              <a:avLst/>
            </a:prstGeom>
            <a:noFill/>
            <a:ln>
              <a:noFill/>
            </a:ln>
          </p:spPr>
        </p:pic>
        <p:sp>
          <p:nvSpPr>
            <p:cNvPr id="196" name="Google Shape;196;p50"/>
            <p:cNvSpPr/>
            <p:nvPr/>
          </p:nvSpPr>
          <p:spPr>
            <a:xfrm>
              <a:off x="219666" y="3988154"/>
              <a:ext cx="990600" cy="1131953"/>
            </a:xfrm>
            <a:prstGeom prst="ellipse">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pic>
        <p:nvPicPr>
          <p:cNvPr descr="الصفحة الرئيسية" id="197" name="Google Shape;197;p50"/>
          <p:cNvPicPr preferRelativeResize="0"/>
          <p:nvPr/>
        </p:nvPicPr>
        <p:blipFill rotWithShape="1">
          <a:blip r:embed="rId4">
            <a:alphaModFix/>
          </a:blip>
          <a:srcRect b="0" l="0" r="0" t="0"/>
          <a:stretch/>
        </p:blipFill>
        <p:spPr>
          <a:xfrm>
            <a:off x="4127790" y="0"/>
            <a:ext cx="3936421" cy="596900"/>
          </a:xfrm>
          <a:prstGeom prst="rect">
            <a:avLst/>
          </a:prstGeom>
          <a:noFill/>
          <a:ln>
            <a:noFill/>
          </a:ln>
        </p:spPr>
      </p:pic>
      <p:sp>
        <p:nvSpPr>
          <p:cNvPr id="198" name="Google Shape;198;p50"/>
          <p:cNvSpPr/>
          <p:nvPr/>
        </p:nvSpPr>
        <p:spPr>
          <a:xfrm>
            <a:off x="10526557" y="2005909"/>
            <a:ext cx="1181182" cy="445826"/>
          </a:xfrm>
          <a:prstGeom prst="rect">
            <a:avLst/>
          </a:prstGeom>
          <a:noFill/>
          <a:ln>
            <a:noFill/>
          </a:ln>
        </p:spPr>
        <p:txBody>
          <a:bodyPr anchorCtr="0" anchor="ctr" bIns="34250" lIns="68550" spcFirstLastPara="1" rIns="68550" wrap="square" tIns="34250">
            <a:noAutofit/>
          </a:bodyPr>
          <a:lstStyle/>
          <a:p>
            <a:pPr indent="0" lvl="0" marL="0" marR="0" rtl="1" algn="r">
              <a:spcBef>
                <a:spcPts val="0"/>
              </a:spcBef>
              <a:spcAft>
                <a:spcPts val="0"/>
              </a:spcAft>
              <a:buNone/>
            </a:pPr>
            <a:r>
              <a:rPr b="1" i="0" lang="ar-MA" sz="3000" u="none" cap="none" strike="noStrike">
                <a:solidFill>
                  <a:srgbClr val="0070C0"/>
                </a:solidFill>
                <a:latin typeface="Arial"/>
                <a:ea typeface="Arial"/>
                <a:cs typeface="Arial"/>
                <a:sym typeface="Arial"/>
              </a:rPr>
              <a:t>الفترة </a:t>
            </a:r>
            <a:endParaRPr b="1" sz="3000">
              <a:solidFill>
                <a:srgbClr val="0070C0"/>
              </a:solidFill>
              <a:latin typeface="Arial"/>
              <a:ea typeface="Arial"/>
              <a:cs typeface="Arial"/>
              <a:sym typeface="Arial"/>
            </a:endParaRPr>
          </a:p>
        </p:txBody>
      </p:sp>
      <p:sp>
        <p:nvSpPr>
          <p:cNvPr id="199" name="Google Shape;199;p50"/>
          <p:cNvSpPr txBox="1"/>
          <p:nvPr>
            <p:ph idx="1" type="body"/>
          </p:nvPr>
        </p:nvSpPr>
        <p:spPr>
          <a:xfrm>
            <a:off x="5324030" y="3501209"/>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0" name="Google Shape;200;p50"/>
          <p:cNvSpPr txBox="1"/>
          <p:nvPr>
            <p:ph idx="2" type="body"/>
          </p:nvPr>
        </p:nvSpPr>
        <p:spPr>
          <a:xfrm>
            <a:off x="5363611" y="4478940"/>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1" name="Google Shape;201;p50"/>
          <p:cNvSpPr txBox="1"/>
          <p:nvPr>
            <p:ph idx="3" type="body"/>
          </p:nvPr>
        </p:nvSpPr>
        <p:spPr>
          <a:xfrm>
            <a:off x="5363611" y="5366062"/>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2" name="Google Shape;202;p50"/>
          <p:cNvSpPr txBox="1"/>
          <p:nvPr>
            <p:ph idx="4" type="body"/>
          </p:nvPr>
        </p:nvSpPr>
        <p:spPr>
          <a:xfrm>
            <a:off x="10594922" y="1962413"/>
            <a:ext cx="326636" cy="449263"/>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3" name="Google Shape;203;p50"/>
          <p:cNvSpPr txBox="1"/>
          <p:nvPr>
            <p:ph idx="5" type="body"/>
          </p:nvPr>
        </p:nvSpPr>
        <p:spPr>
          <a:xfrm>
            <a:off x="1350064" y="1898486"/>
            <a:ext cx="801123"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204" name="Shape 204"/>
        <p:cNvGrpSpPr/>
        <p:nvPr/>
      </p:nvGrpSpPr>
      <p:grpSpPr>
        <a:xfrm>
          <a:off x="0" y="0"/>
          <a:ext cx="0" cy="0"/>
          <a:chOff x="0" y="0"/>
          <a:chExt cx="0" cy="0"/>
        </a:xfrm>
      </p:grpSpPr>
      <p:grpSp>
        <p:nvGrpSpPr>
          <p:cNvPr id="205" name="Google Shape;205;p51"/>
          <p:cNvGrpSpPr/>
          <p:nvPr/>
        </p:nvGrpSpPr>
        <p:grpSpPr>
          <a:xfrm>
            <a:off x="0" y="1"/>
            <a:ext cx="12192000" cy="6858001"/>
            <a:chOff x="0" y="0"/>
            <a:chExt cx="13716000" cy="10287000"/>
          </a:xfrm>
        </p:grpSpPr>
        <p:sp>
          <p:nvSpPr>
            <p:cNvPr id="206" name="Google Shape;206;p51"/>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07" name="Google Shape;207;p5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08" name="Google Shape;208;p5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09" name="Google Shape;209;p5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p51"/>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1" name="Google Shape;211;p5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212" name="Google Shape;212;p51"/>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213" name="Shape 213"/>
        <p:cNvGrpSpPr/>
        <p:nvPr/>
      </p:nvGrpSpPr>
      <p:grpSpPr>
        <a:xfrm>
          <a:off x="0" y="0"/>
          <a:ext cx="0" cy="0"/>
          <a:chOff x="0" y="0"/>
          <a:chExt cx="0" cy="0"/>
        </a:xfrm>
      </p:grpSpPr>
      <p:grpSp>
        <p:nvGrpSpPr>
          <p:cNvPr id="214" name="Google Shape;214;p52"/>
          <p:cNvGrpSpPr/>
          <p:nvPr/>
        </p:nvGrpSpPr>
        <p:grpSpPr>
          <a:xfrm>
            <a:off x="0" y="1"/>
            <a:ext cx="12192000" cy="6858001"/>
            <a:chOff x="0" y="0"/>
            <a:chExt cx="13716000" cy="10287000"/>
          </a:xfrm>
        </p:grpSpPr>
        <p:sp>
          <p:nvSpPr>
            <p:cNvPr id="215" name="Google Shape;215;p52"/>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16" name="Google Shape;216;p5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17" name="Google Shape;217;p5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18" name="Google Shape;218;p5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9" name="Google Shape;219;p52"/>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0" name="Google Shape;220;p5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221" name="Google Shape;221;p52"/>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22" name="Shape 222"/>
        <p:cNvGrpSpPr/>
        <p:nvPr/>
      </p:nvGrpSpPr>
      <p:grpSpPr>
        <a:xfrm>
          <a:off x="0" y="0"/>
          <a:ext cx="0" cy="0"/>
          <a:chOff x="0" y="0"/>
          <a:chExt cx="0" cy="0"/>
        </a:xfrm>
      </p:grpSpPr>
      <p:sp>
        <p:nvSpPr>
          <p:cNvPr id="223" name="Google Shape;223;p5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4" name="Google Shape;224;p5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25" name="Google Shape;225;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 name="Google Shape;227;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28" name="Shape 228"/>
        <p:cNvGrpSpPr/>
        <p:nvPr/>
      </p:nvGrpSpPr>
      <p:grpSpPr>
        <a:xfrm>
          <a:off x="0" y="0"/>
          <a:ext cx="0" cy="0"/>
          <a:chOff x="0" y="0"/>
          <a:chExt cx="0" cy="0"/>
        </a:xfrm>
      </p:grpSpPr>
      <p:sp>
        <p:nvSpPr>
          <p:cNvPr id="229" name="Google Shape;229;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0" name="Google Shape;230;p5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1" name="Google Shape;231;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34" name="Shape 234"/>
        <p:cNvGrpSpPr/>
        <p:nvPr/>
      </p:nvGrpSpPr>
      <p:grpSpPr>
        <a:xfrm>
          <a:off x="0" y="0"/>
          <a:ext cx="0" cy="0"/>
          <a:chOff x="0" y="0"/>
          <a:chExt cx="0" cy="0"/>
        </a:xfrm>
      </p:grpSpPr>
      <p:sp>
        <p:nvSpPr>
          <p:cNvPr id="235" name="Google Shape;235;p5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 name="Google Shape;236;p5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237" name="Google Shape;237;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 name="Google Shape;238;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9" name="Google Shape;239;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40" name="Shape 240"/>
        <p:cNvGrpSpPr/>
        <p:nvPr/>
      </p:nvGrpSpPr>
      <p:grpSpPr>
        <a:xfrm>
          <a:off x="0" y="0"/>
          <a:ext cx="0" cy="0"/>
          <a:chOff x="0" y="0"/>
          <a:chExt cx="0" cy="0"/>
        </a:xfrm>
      </p:grpSpPr>
      <p:sp>
        <p:nvSpPr>
          <p:cNvPr id="241" name="Google Shape;241;p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2" name="Google Shape;242;p5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3" name="Google Shape;243;p5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4" name="Google Shape;244;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5" name="Google Shape;245;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6" name="Google Shape;246;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47" name="Shape 247"/>
        <p:cNvGrpSpPr/>
        <p:nvPr/>
      </p:nvGrpSpPr>
      <p:grpSpPr>
        <a:xfrm>
          <a:off x="0" y="0"/>
          <a:ext cx="0" cy="0"/>
          <a:chOff x="0" y="0"/>
          <a:chExt cx="0" cy="0"/>
        </a:xfrm>
      </p:grpSpPr>
      <p:sp>
        <p:nvSpPr>
          <p:cNvPr id="248" name="Google Shape;248;p5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9" name="Google Shape;249;p5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50" name="Google Shape;250;p5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1" name="Google Shape;251;p5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52" name="Google Shape;252;p5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3" name="Google Shape;253;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4" name="Google Shape;254;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5" name="Google Shape;255;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56" name="Shape 256"/>
        <p:cNvGrpSpPr/>
        <p:nvPr/>
      </p:nvGrpSpPr>
      <p:grpSpPr>
        <a:xfrm>
          <a:off x="0" y="0"/>
          <a:ext cx="0" cy="0"/>
          <a:chOff x="0" y="0"/>
          <a:chExt cx="0" cy="0"/>
        </a:xfrm>
      </p:grpSpPr>
      <p:sp>
        <p:nvSpPr>
          <p:cNvPr id="257" name="Google Shape;257;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8" name="Google Shape;258;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9" name="Google Shape;259;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 name="Google Shape;260;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61" name="Shape 261"/>
        <p:cNvGrpSpPr/>
        <p:nvPr/>
      </p:nvGrpSpPr>
      <p:grpSpPr>
        <a:xfrm>
          <a:off x="0" y="0"/>
          <a:ext cx="0" cy="0"/>
          <a:chOff x="0" y="0"/>
          <a:chExt cx="0" cy="0"/>
        </a:xfrm>
      </p:grpSpPr>
      <p:sp>
        <p:nvSpPr>
          <p:cNvPr id="262" name="Google Shape;262;p5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3" name="Google Shape;263;p5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64" name="Google Shape;264;p5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65" name="Google Shape;265;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6" name="Google Shape;266;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7" name="Google Shape;267;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68" name="Shape 268"/>
        <p:cNvGrpSpPr/>
        <p:nvPr/>
      </p:nvGrpSpPr>
      <p:grpSpPr>
        <a:xfrm>
          <a:off x="0" y="0"/>
          <a:ext cx="0" cy="0"/>
          <a:chOff x="0" y="0"/>
          <a:chExt cx="0" cy="0"/>
        </a:xfrm>
      </p:grpSpPr>
      <p:sp>
        <p:nvSpPr>
          <p:cNvPr id="269" name="Google Shape;269;p6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0" name="Google Shape;270;p60"/>
          <p:cNvSpPr/>
          <p:nvPr>
            <p:ph idx="2" type="pic"/>
          </p:nvPr>
        </p:nvSpPr>
        <p:spPr>
          <a:xfrm>
            <a:off x="5183188" y="987425"/>
            <a:ext cx="6172200" cy="4873625"/>
          </a:xfrm>
          <a:prstGeom prst="rect">
            <a:avLst/>
          </a:prstGeom>
          <a:noFill/>
          <a:ln>
            <a:noFill/>
          </a:ln>
        </p:spPr>
      </p:sp>
      <p:sp>
        <p:nvSpPr>
          <p:cNvPr id="271" name="Google Shape;271;p6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72" name="Google Shape;272;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 name="Google Shape;273;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4" name="Google Shape;274;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75" name="Shape 275"/>
        <p:cNvGrpSpPr/>
        <p:nvPr/>
      </p:nvGrpSpPr>
      <p:grpSpPr>
        <a:xfrm>
          <a:off x="0" y="0"/>
          <a:ext cx="0" cy="0"/>
          <a:chOff x="0" y="0"/>
          <a:chExt cx="0" cy="0"/>
        </a:xfrm>
      </p:grpSpPr>
      <p:sp>
        <p:nvSpPr>
          <p:cNvPr id="276" name="Google Shape;276;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7" name="Google Shape;277;p6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8" name="Google Shape;278;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9" name="Google Shape;279;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0" name="Google Shape;280;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81" name="Shape 281"/>
        <p:cNvGrpSpPr/>
        <p:nvPr/>
      </p:nvGrpSpPr>
      <p:grpSpPr>
        <a:xfrm>
          <a:off x="0" y="0"/>
          <a:ext cx="0" cy="0"/>
          <a:chOff x="0" y="0"/>
          <a:chExt cx="0" cy="0"/>
        </a:xfrm>
      </p:grpSpPr>
      <p:sp>
        <p:nvSpPr>
          <p:cNvPr id="282" name="Google Shape;282;p6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3" name="Google Shape;283;p6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4" name="Google Shape;284;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 name="Google Shape;285;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6" name="Google Shape;286;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2.xml"/><Relationship Id="rId11" Type="http://schemas.openxmlformats.org/officeDocument/2006/relationships/slideLayout" Target="../slideLayouts/slideLayout23.xml"/><Relationship Id="rId22" Type="http://schemas.openxmlformats.org/officeDocument/2006/relationships/theme" Target="../theme/theme2.xml"/><Relationship Id="rId10" Type="http://schemas.openxmlformats.org/officeDocument/2006/relationships/slideLayout" Target="../slideLayouts/slideLayout22.xml"/><Relationship Id="rId21" Type="http://schemas.openxmlformats.org/officeDocument/2006/relationships/slideLayout" Target="../slideLayouts/slideLayout33.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5" Type="http://schemas.openxmlformats.org/officeDocument/2006/relationships/slideLayout" Target="../slideLayouts/slideLayout17.xml"/><Relationship Id="rId19" Type="http://schemas.openxmlformats.org/officeDocument/2006/relationships/slideLayout" Target="../slideLayouts/slideLayout31.xml"/><Relationship Id="rId6" Type="http://schemas.openxmlformats.org/officeDocument/2006/relationships/slideLayout" Target="../slideLayouts/slideLayout18.xml"/><Relationship Id="rId18" Type="http://schemas.openxmlformats.org/officeDocument/2006/relationships/slideLayout" Target="../slideLayouts/slideLayout30.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 name="Shape 86"/>
        <p:cNvGrpSpPr/>
        <p:nvPr/>
      </p:nvGrpSpPr>
      <p:grpSpPr>
        <a:xfrm>
          <a:off x="0" y="0"/>
          <a:ext cx="0" cy="0"/>
          <a:chOff x="0" y="0"/>
          <a:chExt cx="0" cy="0"/>
        </a:xfrm>
      </p:grpSpPr>
      <p:sp>
        <p:nvSpPr>
          <p:cNvPr id="87" name="Google Shape;87;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8" name="Google Shape;88;p4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9" name="Google Shape;89;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6.png"/><Relationship Id="rId4" Type="http://schemas.openxmlformats.org/officeDocument/2006/relationships/image" Target="../media/image21.png"/><Relationship Id="rId5" Type="http://schemas.openxmlformats.org/officeDocument/2006/relationships/image" Target="../media/image4.png"/><Relationship Id="rId6" Type="http://schemas.openxmlformats.org/officeDocument/2006/relationships/image" Target="../media/image12.png"/></Relationships>
</file>

<file path=ppt/slides/_rels/slide3.xml.rels><?xml version="1.0" encoding="UTF-8" standalone="yes"?><Relationships xmlns="http://schemas.openxmlformats.org/package/2006/relationships"><Relationship Id="rId10" Type="http://schemas.openxmlformats.org/officeDocument/2006/relationships/image" Target="../media/image33.png"/><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20.png"/><Relationship Id="rId9" Type="http://schemas.openxmlformats.org/officeDocument/2006/relationships/image" Target="../media/image29.jpg"/><Relationship Id="rId5" Type="http://schemas.openxmlformats.org/officeDocument/2006/relationships/image" Target="../media/image25.png"/><Relationship Id="rId6" Type="http://schemas.openxmlformats.org/officeDocument/2006/relationships/image" Target="../media/image19.png"/><Relationship Id="rId7" Type="http://schemas.openxmlformats.org/officeDocument/2006/relationships/image" Target="../media/image13.png"/><Relationship Id="rId8" Type="http://schemas.openxmlformats.org/officeDocument/2006/relationships/image" Target="../media/image27.jpg"/></Relationships>
</file>

<file path=ppt/slides/_rels/slide4.xml.rels><?xml version="1.0" encoding="UTF-8" standalone="yes"?><Relationships xmlns="http://schemas.openxmlformats.org/package/2006/relationships"><Relationship Id="rId10" Type="http://schemas.openxmlformats.org/officeDocument/2006/relationships/image" Target="../media/image40.png"/><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24.png"/><Relationship Id="rId9" Type="http://schemas.openxmlformats.org/officeDocument/2006/relationships/image" Target="../media/image30.png"/><Relationship Id="rId5" Type="http://schemas.openxmlformats.org/officeDocument/2006/relationships/image" Target="../media/image26.jpg"/><Relationship Id="rId6" Type="http://schemas.openxmlformats.org/officeDocument/2006/relationships/image" Target="../media/image17.png"/><Relationship Id="rId7" Type="http://schemas.openxmlformats.org/officeDocument/2006/relationships/image" Target="../media/image28.png"/><Relationship Id="rId8"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gif"/><Relationship Id="rId4" Type="http://schemas.openxmlformats.org/officeDocument/2006/relationships/image" Target="../media/image35.png"/><Relationship Id="rId5"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39.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4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32.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3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5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4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37.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3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 Id="rId3"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1.gif"/><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 Id="rId3"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 Id="rId3"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3.xml"/><Relationship Id="rId3" Type="http://schemas.openxmlformats.org/officeDocument/2006/relationships/image" Target="../media/image45.pn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6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1.gif"/><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 Id="rId3" Type="http://schemas.openxmlformats.org/officeDocument/2006/relationships/image" Target="../media/image5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53.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58.png"/><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 Id="rId3" Type="http://schemas.openxmlformats.org/officeDocument/2006/relationships/image" Target="../media/image51.png"/><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53.png"/><Relationship Id="rId4" Type="http://schemas.openxmlformats.org/officeDocument/2006/relationships/image" Target="../media/image50.png"/><Relationship Id="rId5" Type="http://schemas.openxmlformats.org/officeDocument/2006/relationships/image" Target="../media/image4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 Id="rId3" Type="http://schemas.openxmlformats.org/officeDocument/2006/relationships/image" Target="../media/image58.png"/><Relationship Id="rId4" Type="http://schemas.openxmlformats.org/officeDocument/2006/relationships/image" Target="../media/image49.png"/><Relationship Id="rId5" Type="http://schemas.openxmlformats.org/officeDocument/2006/relationships/image" Target="../media/image4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3.xml"/><Relationship Id="rId3" Type="http://schemas.openxmlformats.org/officeDocument/2006/relationships/image" Target="../media/image68.png"/><Relationship Id="rId4" Type="http://schemas.openxmlformats.org/officeDocument/2006/relationships/image" Target="../media/image6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4.xml"/><Relationship Id="rId3" Type="http://schemas.openxmlformats.org/officeDocument/2006/relationships/image" Target="../media/image6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5.xml"/><Relationship Id="rId3" Type="http://schemas.openxmlformats.org/officeDocument/2006/relationships/image" Target="../media/image68.png"/><Relationship Id="rId4" Type="http://schemas.openxmlformats.org/officeDocument/2006/relationships/image" Target="../media/image6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6.xml"/><Relationship Id="rId3" Type="http://schemas.openxmlformats.org/officeDocument/2006/relationships/image" Target="../media/image6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1.gif"/><Relationship Id="rId4" Type="http://schemas.openxmlformats.org/officeDocument/2006/relationships/image" Target="../media/image6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1"/>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93" name="Google Shape;293;p1"/>
          <p:cNvSpPr txBox="1"/>
          <p:nvPr/>
        </p:nvSpPr>
        <p:spPr>
          <a:xfrm>
            <a:off x="9769961" y="3567741"/>
            <a:ext cx="1474396" cy="369332"/>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الأولى </a:t>
            </a:r>
            <a:endParaRPr/>
          </a:p>
        </p:txBody>
      </p:sp>
      <p:sp>
        <p:nvSpPr>
          <p:cNvPr id="294" name="Google Shape;294;p1"/>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95" name="Google Shape;295;p1"/>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96" name="Google Shape;296;p1"/>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297" name="Google Shape;297;p1"/>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98" name="Google Shape;298;p1"/>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5400"/>
              <a:buFont typeface="Calibri"/>
              <a:buNone/>
            </a:pPr>
            <a:r>
              <a:rPr b="1" i="0" lang="ar-MA" sz="5400" u="none" cap="none" strike="noStrike">
                <a:solidFill>
                  <a:srgbClr val="002060"/>
                </a:solidFill>
                <a:latin typeface="Calibri"/>
                <a:ea typeface="Calibri"/>
                <a:cs typeface="Calibri"/>
                <a:sym typeface="Calibri"/>
              </a:rPr>
              <a:t>مادَّةُ اللُّغةِ العَربيَّةِ</a:t>
            </a:r>
            <a:endParaRPr/>
          </a:p>
        </p:txBody>
      </p:sp>
      <p:grpSp>
        <p:nvGrpSpPr>
          <p:cNvPr id="299" name="Google Shape;299;p1"/>
          <p:cNvGrpSpPr/>
          <p:nvPr/>
        </p:nvGrpSpPr>
        <p:grpSpPr>
          <a:xfrm>
            <a:off x="917856" y="1567544"/>
            <a:ext cx="1782933" cy="1428585"/>
            <a:chOff x="917856" y="1127574"/>
            <a:chExt cx="1782933" cy="1428585"/>
          </a:xfrm>
        </p:grpSpPr>
        <p:pic>
          <p:nvPicPr>
            <p:cNvPr id="300" name="Google Shape;300;p1"/>
            <p:cNvPicPr preferRelativeResize="0"/>
            <p:nvPr/>
          </p:nvPicPr>
          <p:blipFill rotWithShape="1">
            <a:blip r:embed="rId3">
              <a:alphaModFix/>
            </a:blip>
            <a:srcRect b="0" l="0" r="0" t="0"/>
            <a:stretch/>
          </p:blipFill>
          <p:spPr>
            <a:xfrm>
              <a:off x="917856" y="1127574"/>
              <a:ext cx="1782933" cy="1428585"/>
            </a:xfrm>
            <a:prstGeom prst="rect">
              <a:avLst/>
            </a:prstGeom>
            <a:noFill/>
            <a:ln>
              <a:noFill/>
            </a:ln>
          </p:spPr>
        </p:pic>
        <p:sp>
          <p:nvSpPr>
            <p:cNvPr id="301" name="Google Shape;301;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الثالثة </a:t>
              </a:r>
              <a:endParaRPr/>
            </a:p>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a:p>
          </p:txBody>
        </p:sp>
      </p:grpSp>
      <p:sp>
        <p:nvSpPr>
          <p:cNvPr id="302" name="Google Shape;302;p1"/>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303" name="Google Shape;303;p1"/>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4  </a:t>
            </a:r>
            <a:endParaRPr/>
          </a:p>
        </p:txBody>
      </p:sp>
      <p:sp>
        <p:nvSpPr>
          <p:cNvPr id="304" name="Google Shape;304;p1"/>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305" name="Google Shape;305;p1"/>
          <p:cNvSpPr txBox="1"/>
          <p:nvPr/>
        </p:nvSpPr>
        <p:spPr>
          <a:xfrm>
            <a:off x="5236149" y="3540991"/>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rgbClr val="FFFFFF"/>
                </a:solidFill>
                <a:latin typeface="Calibri"/>
                <a:ea typeface="Calibri"/>
                <a:cs typeface="Calibri"/>
                <a:sym typeface="Calibri"/>
              </a:rPr>
              <a:t>عالم المال</a:t>
            </a:r>
            <a:endParaRPr/>
          </a:p>
        </p:txBody>
      </p:sp>
      <p:sp>
        <p:nvSpPr>
          <p:cNvPr id="306" name="Google Shape;306;p1"/>
          <p:cNvSpPr txBox="1"/>
          <p:nvPr/>
        </p:nvSpPr>
        <p:spPr>
          <a:xfrm>
            <a:off x="5236149" y="4503677"/>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rgbClr val="FFFFFF"/>
                </a:solidFill>
                <a:latin typeface="Calibri"/>
                <a:ea typeface="Calibri"/>
                <a:cs typeface="Calibri"/>
                <a:sym typeface="Calibri"/>
              </a:rPr>
              <a:t>الثاني</a:t>
            </a:r>
            <a:endParaRPr/>
          </a:p>
        </p:txBody>
      </p:sp>
      <p:sp>
        <p:nvSpPr>
          <p:cNvPr id="307" name="Google Shape;307;p1"/>
          <p:cNvSpPr txBox="1"/>
          <p:nvPr/>
        </p:nvSpPr>
        <p:spPr>
          <a:xfrm>
            <a:off x="5199969" y="5207306"/>
            <a:ext cx="4557408" cy="307777"/>
          </a:xfrm>
          <a:prstGeom prst="rect">
            <a:avLst/>
          </a:prstGeom>
          <a:noFill/>
          <a:ln>
            <a:noFill/>
          </a:ln>
        </p:spPr>
        <p:txBody>
          <a:bodyPr anchorCtr="1" anchor="t" bIns="0" lIns="0" spcFirstLastPara="1" rIns="0" wrap="square" tIns="0">
            <a:spAutoFit/>
          </a:bodyPr>
          <a:lstStyle/>
          <a:p>
            <a:pPr indent="0" lvl="0" marL="0" marR="0" rtl="1" algn="r">
              <a:lnSpc>
                <a:spcPct val="100000"/>
              </a:lnSpc>
              <a:spcBef>
                <a:spcPts val="0"/>
              </a:spcBef>
              <a:spcAft>
                <a:spcPts val="0"/>
              </a:spcAft>
              <a:buClr>
                <a:srgbClr val="000000"/>
              </a:buClr>
              <a:buSzPts val="2000"/>
              <a:buFont typeface="Calibri"/>
              <a:buNone/>
            </a:pPr>
            <a:r>
              <a:rPr b="1" i="0" lang="ar-MA" sz="2000" u="none" cap="none" strike="noStrike">
                <a:solidFill>
                  <a:srgbClr val="000000"/>
                </a:solidFill>
                <a:latin typeface="Calibri"/>
                <a:ea typeface="Calibri"/>
                <a:cs typeface="Calibri"/>
                <a:sym typeface="Calibri"/>
              </a:rPr>
              <a:t>الدعم والتقويم</a:t>
            </a:r>
            <a:endParaRPr/>
          </a:p>
        </p:txBody>
      </p:sp>
      <p:grpSp>
        <p:nvGrpSpPr>
          <p:cNvPr id="308" name="Google Shape;308;p1"/>
          <p:cNvGrpSpPr/>
          <p:nvPr/>
        </p:nvGrpSpPr>
        <p:grpSpPr>
          <a:xfrm>
            <a:off x="14910" y="3937341"/>
            <a:ext cx="3666489" cy="2432262"/>
            <a:chOff x="219666" y="3988154"/>
            <a:chExt cx="3666489" cy="2432262"/>
          </a:xfrm>
        </p:grpSpPr>
        <p:pic>
          <p:nvPicPr>
            <p:cNvPr id="309" name="Google Shape;309;p1"/>
            <p:cNvPicPr preferRelativeResize="0"/>
            <p:nvPr/>
          </p:nvPicPr>
          <p:blipFill rotWithShape="1">
            <a:blip r:embed="rId4">
              <a:alphaModFix/>
            </a:blip>
            <a:srcRect b="0" l="0" r="5015" t="37039"/>
            <a:stretch/>
          </p:blipFill>
          <p:spPr>
            <a:xfrm>
              <a:off x="331381" y="4008120"/>
              <a:ext cx="3554774" cy="2412296"/>
            </a:xfrm>
            <a:prstGeom prst="rect">
              <a:avLst/>
            </a:prstGeom>
            <a:noFill/>
            <a:ln>
              <a:noFill/>
            </a:ln>
          </p:spPr>
        </p:pic>
        <p:sp>
          <p:nvSpPr>
            <p:cNvPr id="310" name="Google Shape;310;p1"/>
            <p:cNvSpPr/>
            <p:nvPr/>
          </p:nvSpPr>
          <p:spPr>
            <a:xfrm>
              <a:off x="219666" y="3988154"/>
              <a:ext cx="990600" cy="1131953"/>
            </a:xfrm>
            <a:prstGeom prst="ellipse">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pic>
        <p:nvPicPr>
          <p:cNvPr descr="الصفحة الرئيسية" id="311" name="Google Shape;311;p1"/>
          <p:cNvPicPr preferRelativeResize="0"/>
          <p:nvPr/>
        </p:nvPicPr>
        <p:blipFill rotWithShape="1">
          <a:blip r:embed="rId5">
            <a:alphaModFix/>
          </a:blip>
          <a:srcRect b="0" l="0" r="0" t="0"/>
          <a:stretch/>
        </p:blipFill>
        <p:spPr>
          <a:xfrm>
            <a:off x="4127790" y="0"/>
            <a:ext cx="3936421" cy="596900"/>
          </a:xfrm>
          <a:prstGeom prst="rect">
            <a:avLst/>
          </a:prstGeom>
          <a:noFill/>
          <a:ln>
            <a:noFill/>
          </a:ln>
        </p:spPr>
      </p:pic>
      <p:sp>
        <p:nvSpPr>
          <p:cNvPr id="312" name="Google Shape;312;p1"/>
          <p:cNvSpPr/>
          <p:nvPr/>
        </p:nvSpPr>
        <p:spPr>
          <a:xfrm>
            <a:off x="8591043" y="2168916"/>
            <a:ext cx="1413203" cy="445826"/>
          </a:xfrm>
          <a:prstGeom prst="rect">
            <a:avLst/>
          </a:prstGeom>
          <a:noFill/>
          <a:ln>
            <a:noFill/>
          </a:ln>
        </p:spPr>
        <p:txBody>
          <a:bodyPr anchorCtr="0" anchor="ctr" bIns="34250" lIns="68550" spcFirstLastPara="1" rIns="68550" wrap="square" tIns="34250">
            <a:noAutofit/>
          </a:bodyPr>
          <a:lstStyle/>
          <a:p>
            <a:pPr indent="0" lvl="0" marL="0" marR="0" rtl="0" algn="l">
              <a:lnSpc>
                <a:spcPct val="100000"/>
              </a:lnSpc>
              <a:spcBef>
                <a:spcPts val="0"/>
              </a:spcBef>
              <a:spcAft>
                <a:spcPts val="0"/>
              </a:spcAft>
              <a:buClr>
                <a:srgbClr val="0070C0"/>
              </a:buClr>
              <a:buSzPts val="3000"/>
              <a:buFont typeface="Calibri"/>
              <a:buNone/>
            </a:pPr>
            <a:r>
              <a:rPr b="1" i="0" lang="ar-MA" sz="3000" u="none" cap="none" strike="noStrike">
                <a:solidFill>
                  <a:srgbClr val="0070C0"/>
                </a:solidFill>
                <a:latin typeface="Calibri"/>
                <a:ea typeface="Calibri"/>
                <a:cs typeface="Calibri"/>
                <a:sym typeface="Calibri"/>
              </a:rPr>
              <a:t>المرحلة </a:t>
            </a:r>
            <a:endParaRPr b="1" i="0" sz="3000" u="none" cap="none" strike="noStrike">
              <a:solidFill>
                <a:srgbClr val="0070C0"/>
              </a:solidFill>
              <a:latin typeface="Calibri"/>
              <a:ea typeface="Calibri"/>
              <a:cs typeface="Calibri"/>
              <a:sym typeface="Calibri"/>
            </a:endParaRPr>
          </a:p>
        </p:txBody>
      </p:sp>
      <p:sp>
        <p:nvSpPr>
          <p:cNvPr id="313" name="Google Shape;313;p1"/>
          <p:cNvSpPr/>
          <p:nvPr/>
        </p:nvSpPr>
        <p:spPr>
          <a:xfrm>
            <a:off x="8279792" y="2143720"/>
            <a:ext cx="508535" cy="445826"/>
          </a:xfrm>
          <a:prstGeom prst="rect">
            <a:avLst/>
          </a:prstGeom>
          <a:noFill/>
          <a:ln>
            <a:noFill/>
          </a:ln>
        </p:spPr>
        <p:txBody>
          <a:bodyPr anchorCtr="0" anchor="ctr" bIns="34250" lIns="68550" spcFirstLastPara="1" rIns="68550" wrap="square" tIns="34250">
            <a:noAutofit/>
          </a:bodyPr>
          <a:lstStyle/>
          <a:p>
            <a:pPr indent="0" lvl="0" marL="0" marR="0" rtl="0" algn="l">
              <a:lnSpc>
                <a:spcPct val="100000"/>
              </a:lnSpc>
              <a:spcBef>
                <a:spcPts val="0"/>
              </a:spcBef>
              <a:spcAft>
                <a:spcPts val="0"/>
              </a:spcAft>
              <a:buClr>
                <a:srgbClr val="0070C0"/>
              </a:buClr>
              <a:buSzPts val="3000"/>
              <a:buFont typeface="Calibri"/>
              <a:buNone/>
            </a:pPr>
            <a:r>
              <a:rPr b="1" i="0" lang="ar-MA" sz="3000" u="none" cap="none" strike="noStrike">
                <a:solidFill>
                  <a:srgbClr val="0070C0"/>
                </a:solidFill>
                <a:latin typeface="Calibri"/>
                <a:ea typeface="Calibri"/>
                <a:cs typeface="Calibri"/>
                <a:sym typeface="Calibri"/>
              </a:rPr>
              <a:t>4 </a:t>
            </a:r>
            <a:endParaRPr b="1" i="0" sz="3000" u="none" cap="none" strike="noStrike">
              <a:solidFill>
                <a:srgbClr val="0070C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17" name="Shape 317"/>
        <p:cNvGrpSpPr/>
        <p:nvPr/>
      </p:nvGrpSpPr>
      <p:grpSpPr>
        <a:xfrm>
          <a:off x="0" y="0"/>
          <a:ext cx="0" cy="0"/>
          <a:chOff x="0" y="0"/>
          <a:chExt cx="0" cy="0"/>
        </a:xfrm>
      </p:grpSpPr>
      <p:sp>
        <p:nvSpPr>
          <p:cNvPr id="318" name="Google Shape;318;p2"/>
          <p:cNvSpPr txBox="1"/>
          <p:nvPr/>
        </p:nvSpPr>
        <p:spPr>
          <a:xfrm>
            <a:off x="2151695" y="1298921"/>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صفحات خاصة بالأستاذ(ة)</a:t>
            </a:r>
            <a:endParaRPr b="0" i="0" sz="1467" u="none" cap="none" strike="noStrike">
              <a:solidFill>
                <a:srgbClr val="000000"/>
              </a:solidFill>
              <a:latin typeface="Arial"/>
              <a:ea typeface="Arial"/>
              <a:cs typeface="Arial"/>
              <a:sym typeface="Arial"/>
            </a:endParaRPr>
          </a:p>
        </p:txBody>
      </p:sp>
      <p:sp>
        <p:nvSpPr>
          <p:cNvPr id="319" name="Google Shape;319;p2"/>
          <p:cNvSpPr txBox="1"/>
          <p:nvPr/>
        </p:nvSpPr>
        <p:spPr>
          <a:xfrm>
            <a:off x="2151695" y="2226131"/>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نمذجة المهمة من طرف الأستاذ (شرح بصوت مرتفع)</a:t>
            </a:r>
            <a:endParaRPr b="0" i="0" sz="1467" u="none" cap="none" strike="noStrike">
              <a:solidFill>
                <a:srgbClr val="000000"/>
              </a:solidFill>
              <a:latin typeface="Arial"/>
              <a:ea typeface="Arial"/>
              <a:cs typeface="Arial"/>
              <a:sym typeface="Arial"/>
            </a:endParaRPr>
          </a:p>
        </p:txBody>
      </p:sp>
      <p:pic>
        <p:nvPicPr>
          <p:cNvPr descr="Image générée" id="320" name="Google Shape;320;p2"/>
          <p:cNvPicPr preferRelativeResize="0"/>
          <p:nvPr/>
        </p:nvPicPr>
        <p:blipFill rotWithShape="1">
          <a:blip r:embed="rId3">
            <a:alphaModFix/>
          </a:blip>
          <a:srcRect b="60700" l="0" r="71114" t="23545"/>
          <a:stretch/>
        </p:blipFill>
        <p:spPr>
          <a:xfrm>
            <a:off x="10496362" y="2946687"/>
            <a:ext cx="1035476" cy="854359"/>
          </a:xfrm>
          <a:prstGeom prst="rect">
            <a:avLst/>
          </a:prstGeom>
          <a:noFill/>
          <a:ln>
            <a:noFill/>
          </a:ln>
        </p:spPr>
      </p:pic>
      <p:sp>
        <p:nvSpPr>
          <p:cNvPr id="321" name="Google Shape;321;p2"/>
          <p:cNvSpPr txBox="1"/>
          <p:nvPr/>
        </p:nvSpPr>
        <p:spPr>
          <a:xfrm>
            <a:off x="2151695" y="3159518"/>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تعليمات أو شروحات للتلاميذ – خارج إطار النمذجة (بصوت مرتفع)</a:t>
            </a:r>
            <a:endParaRPr b="0" i="0" sz="2000" u="none" cap="none" strike="noStrike">
              <a:solidFill>
                <a:srgbClr val="000000"/>
              </a:solidFill>
              <a:latin typeface="Arial"/>
              <a:ea typeface="Arial"/>
              <a:cs typeface="Arial"/>
              <a:sym typeface="Arial"/>
            </a:endParaRPr>
          </a:p>
        </p:txBody>
      </p:sp>
      <p:sp>
        <p:nvSpPr>
          <p:cNvPr id="322" name="Google Shape;322;p2"/>
          <p:cNvSpPr txBox="1"/>
          <p:nvPr/>
        </p:nvSpPr>
        <p:spPr>
          <a:xfrm>
            <a:off x="2151695" y="4005511"/>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MA" sz="2000" u="none" cap="none" strike="noStrike">
                <a:solidFill>
                  <a:srgbClr val="44546A"/>
                </a:solidFill>
                <a:latin typeface="Calibri"/>
                <a:ea typeface="Calibri"/>
                <a:cs typeface="Calibri"/>
                <a:sym typeface="Calibri"/>
              </a:rPr>
              <a:t>التذكير بميثاق القسم</a:t>
            </a:r>
            <a:endParaRPr b="0" i="0" sz="2000" u="none" cap="none" strike="noStrike">
              <a:solidFill>
                <a:srgbClr val="000000"/>
              </a:solidFill>
              <a:latin typeface="Arial"/>
              <a:ea typeface="Arial"/>
              <a:cs typeface="Arial"/>
              <a:sym typeface="Arial"/>
            </a:endParaRPr>
          </a:p>
        </p:txBody>
      </p:sp>
      <p:pic>
        <p:nvPicPr>
          <p:cNvPr id="323" name="Google Shape;323;p2"/>
          <p:cNvPicPr preferRelativeResize="0"/>
          <p:nvPr/>
        </p:nvPicPr>
        <p:blipFill rotWithShape="1">
          <a:blip r:embed="rId4">
            <a:alphaModFix/>
          </a:blip>
          <a:srcRect b="0" l="0" r="0" t="0"/>
          <a:stretch/>
        </p:blipFill>
        <p:spPr>
          <a:xfrm>
            <a:off x="10631721" y="4033935"/>
            <a:ext cx="753729" cy="603600"/>
          </a:xfrm>
          <a:prstGeom prst="rect">
            <a:avLst/>
          </a:prstGeom>
          <a:noFill/>
          <a:ln>
            <a:noFill/>
          </a:ln>
        </p:spPr>
      </p:pic>
      <p:sp>
        <p:nvSpPr>
          <p:cNvPr id="324" name="Google Shape;324;p2"/>
          <p:cNvSpPr/>
          <p:nvPr/>
        </p:nvSpPr>
        <p:spPr>
          <a:xfrm>
            <a:off x="3721103" y="87258"/>
            <a:ext cx="8241200" cy="603600"/>
          </a:xfrm>
          <a:prstGeom prst="rect">
            <a:avLst/>
          </a:prstGeom>
          <a:noFill/>
          <a:ln>
            <a:noFill/>
          </a:ln>
        </p:spPr>
        <p:txBody>
          <a:bodyPr anchorCtr="0" anchor="t" bIns="45650" lIns="91425" spcFirstLastPara="1" rIns="91425" wrap="square" tIns="45650">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أيقونات مخصصة للأستاذ</a:t>
            </a:r>
            <a:endParaRPr/>
          </a:p>
        </p:txBody>
      </p:sp>
      <p:grpSp>
        <p:nvGrpSpPr>
          <p:cNvPr id="325" name="Google Shape;325;p2"/>
          <p:cNvGrpSpPr/>
          <p:nvPr/>
        </p:nvGrpSpPr>
        <p:grpSpPr>
          <a:xfrm>
            <a:off x="10657636" y="1985795"/>
            <a:ext cx="923513" cy="733132"/>
            <a:chOff x="277892" y="2283969"/>
            <a:chExt cx="939577" cy="824904"/>
          </a:xfrm>
        </p:grpSpPr>
        <p:sp>
          <p:nvSpPr>
            <p:cNvPr id="326" name="Google Shape;326;p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7" name="Google Shape;327;p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pic>
        <p:nvPicPr>
          <p:cNvPr descr="Image générée" id="328" name="Google Shape;328;p2"/>
          <p:cNvPicPr preferRelativeResize="0"/>
          <p:nvPr/>
        </p:nvPicPr>
        <p:blipFill rotWithShape="1">
          <a:blip r:embed="rId5">
            <a:alphaModFix/>
          </a:blip>
          <a:srcRect b="10678" l="0" r="0" t="11064"/>
          <a:stretch/>
        </p:blipFill>
        <p:spPr>
          <a:xfrm>
            <a:off x="10657635" y="1023539"/>
            <a:ext cx="727815" cy="854359"/>
          </a:xfrm>
          <a:prstGeom prst="rect">
            <a:avLst/>
          </a:prstGeom>
          <a:noFill/>
          <a:ln>
            <a:noFill/>
          </a:ln>
        </p:spPr>
      </p:pic>
      <p:pic>
        <p:nvPicPr>
          <p:cNvPr id="329" name="Google Shape;329;p2"/>
          <p:cNvPicPr preferRelativeResize="0"/>
          <p:nvPr/>
        </p:nvPicPr>
        <p:blipFill rotWithShape="1">
          <a:blip r:embed="rId6">
            <a:alphaModFix/>
          </a:blip>
          <a:srcRect b="0" l="0" r="0" t="0"/>
          <a:stretch/>
        </p:blipFill>
        <p:spPr>
          <a:xfrm>
            <a:off x="10701998" y="4942460"/>
            <a:ext cx="590757" cy="603600"/>
          </a:xfrm>
          <a:prstGeom prst="ellipse">
            <a:avLst/>
          </a:prstGeom>
          <a:solidFill>
            <a:srgbClr val="FFC000"/>
          </a:solidFill>
          <a:ln>
            <a:noFill/>
          </a:ln>
        </p:spPr>
      </p:pic>
      <p:sp>
        <p:nvSpPr>
          <p:cNvPr id="330" name="Google Shape;330;p2"/>
          <p:cNvSpPr txBox="1"/>
          <p:nvPr/>
        </p:nvSpPr>
        <p:spPr>
          <a:xfrm>
            <a:off x="2064863" y="5034031"/>
            <a:ext cx="8328032"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lang="ar-MA" sz="2000">
                <a:solidFill>
                  <a:srgbClr val="44546A"/>
                </a:solidFill>
                <a:latin typeface="Calibri"/>
                <a:ea typeface="Calibri"/>
                <a:cs typeface="Calibri"/>
                <a:sym typeface="Calibri"/>
              </a:rPr>
              <a:t>تصحيح التمرين المنزلي</a:t>
            </a:r>
            <a:endParaRPr sz="200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34" name="Shape 334"/>
        <p:cNvGrpSpPr/>
        <p:nvPr/>
      </p:nvGrpSpPr>
      <p:grpSpPr>
        <a:xfrm>
          <a:off x="0" y="0"/>
          <a:ext cx="0" cy="0"/>
          <a:chOff x="0" y="0"/>
          <a:chExt cx="0" cy="0"/>
        </a:xfrm>
      </p:grpSpPr>
      <p:sp>
        <p:nvSpPr>
          <p:cNvPr id="335" name="Google Shape;335;p3"/>
          <p:cNvSpPr txBox="1"/>
          <p:nvPr/>
        </p:nvSpPr>
        <p:spPr>
          <a:xfrm>
            <a:off x="1830625" y="4599181"/>
            <a:ext cx="8677479" cy="400003"/>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lang="ar-MA" sz="2000">
                <a:solidFill>
                  <a:srgbClr val="44546A"/>
                </a:solidFill>
                <a:latin typeface="Calibri"/>
                <a:ea typeface="Calibri"/>
                <a:cs typeface="Calibri"/>
                <a:sym typeface="Calibri"/>
              </a:rPr>
              <a:t>يشتغل التلاميذ بشكل مستقل</a:t>
            </a:r>
            <a:endParaRPr sz="2000">
              <a:solidFill>
                <a:srgbClr val="000000"/>
              </a:solidFill>
              <a:latin typeface="Arial"/>
              <a:ea typeface="Arial"/>
              <a:cs typeface="Arial"/>
              <a:sym typeface="Arial"/>
            </a:endParaRPr>
          </a:p>
        </p:txBody>
      </p:sp>
      <p:pic>
        <p:nvPicPr>
          <p:cNvPr id="336" name="Google Shape;336;p3"/>
          <p:cNvPicPr preferRelativeResize="0"/>
          <p:nvPr/>
        </p:nvPicPr>
        <p:blipFill rotWithShape="1">
          <a:blip r:embed="rId3">
            <a:alphaModFix/>
          </a:blip>
          <a:srcRect b="0" l="0" r="0" t="0"/>
          <a:stretch/>
        </p:blipFill>
        <p:spPr>
          <a:xfrm>
            <a:off x="10772427" y="4507781"/>
            <a:ext cx="613620" cy="603600"/>
          </a:xfrm>
          <a:prstGeom prst="rect">
            <a:avLst/>
          </a:prstGeom>
          <a:noFill/>
          <a:ln>
            <a:noFill/>
          </a:ln>
        </p:spPr>
      </p:pic>
      <p:sp>
        <p:nvSpPr>
          <p:cNvPr id="337" name="Google Shape;337;p3"/>
          <p:cNvSpPr txBox="1"/>
          <p:nvPr/>
        </p:nvSpPr>
        <p:spPr>
          <a:xfrm>
            <a:off x="1830625" y="3830265"/>
            <a:ext cx="8677478"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lang="ar-MA" sz="2000">
                <a:solidFill>
                  <a:srgbClr val="44546A"/>
                </a:solidFill>
                <a:latin typeface="Calibri"/>
                <a:ea typeface="Calibri"/>
                <a:cs typeface="Calibri"/>
                <a:sym typeface="Calibri"/>
              </a:rPr>
              <a:t>يشتغل التلاميذ في ثنائيات</a:t>
            </a:r>
            <a:endParaRPr b="1" sz="2000">
              <a:solidFill>
                <a:srgbClr val="44546A"/>
              </a:solidFill>
              <a:latin typeface="Calibri"/>
              <a:ea typeface="Calibri"/>
              <a:cs typeface="Calibri"/>
              <a:sym typeface="Calibri"/>
            </a:endParaRPr>
          </a:p>
        </p:txBody>
      </p:sp>
      <p:pic>
        <p:nvPicPr>
          <p:cNvPr id="338" name="Google Shape;338;p3"/>
          <p:cNvPicPr preferRelativeResize="0"/>
          <p:nvPr/>
        </p:nvPicPr>
        <p:blipFill rotWithShape="1">
          <a:blip r:embed="rId4">
            <a:alphaModFix/>
          </a:blip>
          <a:srcRect b="0" l="0" r="0" t="0"/>
          <a:stretch/>
        </p:blipFill>
        <p:spPr>
          <a:xfrm>
            <a:off x="10792884" y="3752370"/>
            <a:ext cx="551667" cy="498415"/>
          </a:xfrm>
          <a:prstGeom prst="rect">
            <a:avLst/>
          </a:prstGeom>
          <a:noFill/>
          <a:ln>
            <a:noFill/>
          </a:ln>
        </p:spPr>
      </p:pic>
      <p:pic>
        <p:nvPicPr>
          <p:cNvPr id="339" name="Google Shape;339;p3"/>
          <p:cNvPicPr preferRelativeResize="0"/>
          <p:nvPr/>
        </p:nvPicPr>
        <p:blipFill rotWithShape="1">
          <a:blip r:embed="rId5">
            <a:alphaModFix/>
          </a:blip>
          <a:srcRect b="0" l="0" r="0" t="0"/>
          <a:stretch/>
        </p:blipFill>
        <p:spPr>
          <a:xfrm>
            <a:off x="10796173" y="2319672"/>
            <a:ext cx="556939" cy="498414"/>
          </a:xfrm>
          <a:prstGeom prst="rect">
            <a:avLst/>
          </a:prstGeom>
          <a:noFill/>
          <a:ln>
            <a:noFill/>
          </a:ln>
        </p:spPr>
      </p:pic>
      <p:sp>
        <p:nvSpPr>
          <p:cNvPr id="340" name="Google Shape;340;p3"/>
          <p:cNvSpPr txBox="1"/>
          <p:nvPr/>
        </p:nvSpPr>
        <p:spPr>
          <a:xfrm>
            <a:off x="1842082" y="2449852"/>
            <a:ext cx="8677478" cy="400002"/>
          </a:xfrm>
          <a:prstGeom prst="rect">
            <a:avLst/>
          </a:prstGeom>
          <a:noFill/>
          <a:ln>
            <a:noFill/>
          </a:ln>
        </p:spPr>
        <p:txBody>
          <a:bodyPr anchorCtr="0" anchor="t" bIns="45650" lIns="91425" spcFirstLastPara="1" rIns="91425" wrap="square" tIns="45650">
            <a:spAutoFit/>
          </a:bodyPr>
          <a:lstStyle/>
          <a:p>
            <a:pPr indent="0" lvl="0" marL="0" marR="0" rtl="1" algn="r">
              <a:spcBef>
                <a:spcPts val="0"/>
              </a:spcBef>
              <a:spcAft>
                <a:spcPts val="0"/>
              </a:spcAft>
              <a:buNone/>
            </a:pPr>
            <a:r>
              <a:rPr b="1" lang="ar-MA" sz="2000">
                <a:solidFill>
                  <a:srgbClr val="44546A"/>
                </a:solidFill>
                <a:latin typeface="Calibri"/>
                <a:ea typeface="Calibri"/>
                <a:cs typeface="Calibri"/>
                <a:sym typeface="Calibri"/>
              </a:rPr>
              <a:t>يستمع التلاميذ للأستاذ بتركيز</a:t>
            </a:r>
            <a:endParaRPr sz="1467">
              <a:solidFill>
                <a:srgbClr val="000000"/>
              </a:solidFill>
              <a:latin typeface="Arial"/>
              <a:ea typeface="Arial"/>
              <a:cs typeface="Arial"/>
              <a:sym typeface="Arial"/>
            </a:endParaRPr>
          </a:p>
        </p:txBody>
      </p:sp>
      <p:sp>
        <p:nvSpPr>
          <p:cNvPr id="341" name="Google Shape;341;p3"/>
          <p:cNvSpPr txBox="1"/>
          <p:nvPr/>
        </p:nvSpPr>
        <p:spPr>
          <a:xfrm>
            <a:off x="1830624" y="1694487"/>
            <a:ext cx="8677478" cy="400003"/>
          </a:xfrm>
          <a:prstGeom prst="rect">
            <a:avLst/>
          </a:prstGeom>
          <a:noFill/>
          <a:ln>
            <a:noFill/>
          </a:ln>
        </p:spPr>
        <p:txBody>
          <a:bodyPr anchorCtr="0" anchor="t" bIns="45650" lIns="91425" spcFirstLastPara="1" rIns="91425" wrap="square" tIns="45650">
            <a:spAutoFit/>
          </a:bodyPr>
          <a:lstStyle/>
          <a:p>
            <a:pPr indent="0" lvl="0" marL="0" marR="0" rtl="1" algn="r">
              <a:spcBef>
                <a:spcPts val="0"/>
              </a:spcBef>
              <a:spcAft>
                <a:spcPts val="0"/>
              </a:spcAft>
              <a:buNone/>
            </a:pPr>
            <a:r>
              <a:rPr b="1" lang="ar-MA" sz="2000">
                <a:solidFill>
                  <a:srgbClr val="44546A"/>
                </a:solidFill>
                <a:latin typeface="Calibri"/>
                <a:ea typeface="Calibri"/>
                <a:cs typeface="Calibri"/>
                <a:sym typeface="Calibri"/>
              </a:rPr>
              <a:t>يرفع التلاميذ أيديهم للمشاركة</a:t>
            </a:r>
            <a:endParaRPr sz="1467">
              <a:solidFill>
                <a:srgbClr val="000000"/>
              </a:solidFill>
              <a:latin typeface="Arial"/>
              <a:ea typeface="Arial"/>
              <a:cs typeface="Arial"/>
              <a:sym typeface="Arial"/>
            </a:endParaRPr>
          </a:p>
        </p:txBody>
      </p:sp>
      <p:pic>
        <p:nvPicPr>
          <p:cNvPr descr="Lever la main - Icônes mains et gestes gratuites" id="342" name="Google Shape;342;p3"/>
          <p:cNvPicPr preferRelativeResize="0"/>
          <p:nvPr/>
        </p:nvPicPr>
        <p:blipFill rotWithShape="1">
          <a:blip r:embed="rId6">
            <a:alphaModFix/>
          </a:blip>
          <a:srcRect b="0" l="0" r="0" t="0"/>
          <a:stretch/>
        </p:blipFill>
        <p:spPr>
          <a:xfrm>
            <a:off x="10863298" y="1692132"/>
            <a:ext cx="540887" cy="426303"/>
          </a:xfrm>
          <a:prstGeom prst="rect">
            <a:avLst/>
          </a:prstGeom>
          <a:noFill/>
          <a:ln>
            <a:noFill/>
          </a:ln>
        </p:spPr>
      </p:pic>
      <p:sp>
        <p:nvSpPr>
          <p:cNvPr id="343" name="Google Shape;343;p3"/>
          <p:cNvSpPr txBox="1"/>
          <p:nvPr/>
        </p:nvSpPr>
        <p:spPr>
          <a:xfrm>
            <a:off x="1848762" y="1040371"/>
            <a:ext cx="8677478" cy="420457"/>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lang="ar-MA" sz="2133">
                <a:solidFill>
                  <a:srgbClr val="44546A"/>
                </a:solidFill>
                <a:latin typeface="Calibri"/>
                <a:ea typeface="Calibri"/>
                <a:cs typeface="Calibri"/>
                <a:sym typeface="Calibri"/>
              </a:rPr>
              <a:t>يستعمل التلاميذ اللوحات للإجابة</a:t>
            </a:r>
            <a:endParaRPr sz="1867">
              <a:solidFill>
                <a:srgbClr val="000000"/>
              </a:solidFill>
              <a:latin typeface="Arial"/>
              <a:ea typeface="Arial"/>
              <a:cs typeface="Arial"/>
              <a:sym typeface="Arial"/>
            </a:endParaRPr>
          </a:p>
        </p:txBody>
      </p:sp>
      <p:grpSp>
        <p:nvGrpSpPr>
          <p:cNvPr id="344" name="Google Shape;344;p3"/>
          <p:cNvGrpSpPr/>
          <p:nvPr/>
        </p:nvGrpSpPr>
        <p:grpSpPr>
          <a:xfrm>
            <a:off x="10772075" y="916351"/>
            <a:ext cx="632111" cy="603600"/>
            <a:chOff x="779845" y="4335989"/>
            <a:chExt cx="442253" cy="575842"/>
          </a:xfrm>
        </p:grpSpPr>
        <p:pic>
          <p:nvPicPr>
            <p:cNvPr descr="Une image contenant Dessin animé, clipart, Animation, illustration&#10;&#10;Description générée automatiquement" id="345" name="Google Shape;345;p3"/>
            <p:cNvPicPr preferRelativeResize="0"/>
            <p:nvPr/>
          </p:nvPicPr>
          <p:blipFill rotWithShape="1">
            <a:blip r:embed="rId7">
              <a:alphaModFix/>
            </a:blip>
            <a:srcRect b="23864" l="18242" r="18458" t="9344"/>
            <a:stretch/>
          </p:blipFill>
          <p:spPr>
            <a:xfrm>
              <a:off x="779845" y="4335989"/>
              <a:ext cx="442253" cy="575842"/>
            </a:xfrm>
            <a:prstGeom prst="rect">
              <a:avLst/>
            </a:prstGeom>
            <a:noFill/>
            <a:ln>
              <a:noFill/>
            </a:ln>
          </p:spPr>
        </p:pic>
        <p:sp>
          <p:nvSpPr>
            <p:cNvPr id="346" name="Google Shape;346;p3"/>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Arial"/>
                <a:ea typeface="Arial"/>
                <a:cs typeface="Arial"/>
                <a:sym typeface="Arial"/>
              </a:endParaRPr>
            </a:p>
          </p:txBody>
        </p:sp>
      </p:grpSp>
      <p:sp>
        <p:nvSpPr>
          <p:cNvPr id="347" name="Google Shape;347;p3"/>
          <p:cNvSpPr txBox="1"/>
          <p:nvPr/>
        </p:nvSpPr>
        <p:spPr>
          <a:xfrm>
            <a:off x="1830626" y="3116028"/>
            <a:ext cx="8677478" cy="400003"/>
          </a:xfrm>
          <a:prstGeom prst="rect">
            <a:avLst/>
          </a:prstGeom>
          <a:noFill/>
          <a:ln>
            <a:noFill/>
          </a:ln>
        </p:spPr>
        <p:txBody>
          <a:bodyPr anchorCtr="0" anchor="t" bIns="45650" lIns="91425" spcFirstLastPara="1" rIns="91425" wrap="square" tIns="45650">
            <a:spAutoFit/>
          </a:bodyPr>
          <a:lstStyle/>
          <a:p>
            <a:pPr indent="0" lvl="0" marL="0" marR="0" rtl="1" algn="r">
              <a:spcBef>
                <a:spcPts val="0"/>
              </a:spcBef>
              <a:spcAft>
                <a:spcPts val="0"/>
              </a:spcAft>
              <a:buNone/>
            </a:pPr>
            <a:r>
              <a:rPr b="1" lang="ar-MA" sz="2000">
                <a:solidFill>
                  <a:srgbClr val="44546A"/>
                </a:solidFill>
                <a:latin typeface="Calibri"/>
                <a:ea typeface="Calibri"/>
                <a:cs typeface="Calibri"/>
                <a:sym typeface="Calibri"/>
              </a:rPr>
              <a:t>يسجّل التلاميذ ما ينبغي تسجيله على دفاترهم</a:t>
            </a:r>
            <a:endParaRPr sz="1467">
              <a:solidFill>
                <a:srgbClr val="000000"/>
              </a:solidFill>
              <a:latin typeface="Arial"/>
              <a:ea typeface="Arial"/>
              <a:cs typeface="Arial"/>
              <a:sym typeface="Arial"/>
            </a:endParaRPr>
          </a:p>
        </p:txBody>
      </p:sp>
      <p:grpSp>
        <p:nvGrpSpPr>
          <p:cNvPr id="348" name="Google Shape;348;p3"/>
          <p:cNvGrpSpPr/>
          <p:nvPr/>
        </p:nvGrpSpPr>
        <p:grpSpPr>
          <a:xfrm>
            <a:off x="10824282" y="3007446"/>
            <a:ext cx="551667" cy="479498"/>
            <a:chOff x="10280460" y="4841540"/>
            <a:chExt cx="630930" cy="597556"/>
          </a:xfrm>
        </p:grpSpPr>
        <p:pic>
          <p:nvPicPr>
            <p:cNvPr id="349" name="Google Shape;349;p3"/>
            <p:cNvPicPr preferRelativeResize="0"/>
            <p:nvPr/>
          </p:nvPicPr>
          <p:blipFill rotWithShape="1">
            <a:blip r:embed="rId8">
              <a:alphaModFix/>
            </a:blip>
            <a:srcRect b="30055" l="11664" r="25923" t="23325"/>
            <a:stretch/>
          </p:blipFill>
          <p:spPr>
            <a:xfrm>
              <a:off x="10280460" y="4967823"/>
              <a:ext cx="630930" cy="471273"/>
            </a:xfrm>
            <a:prstGeom prst="rect">
              <a:avLst/>
            </a:prstGeom>
            <a:noFill/>
            <a:ln>
              <a:noFill/>
            </a:ln>
          </p:spPr>
        </p:pic>
        <p:pic>
          <p:nvPicPr>
            <p:cNvPr id="350" name="Google Shape;350;p3"/>
            <p:cNvPicPr preferRelativeResize="0"/>
            <p:nvPr/>
          </p:nvPicPr>
          <p:blipFill rotWithShape="1">
            <a:blip r:embed="rId9">
              <a:alphaModFix/>
            </a:blip>
            <a:srcRect b="30055" l="74744" r="10688" t="23325"/>
            <a:stretch/>
          </p:blipFill>
          <p:spPr>
            <a:xfrm rot="1461832">
              <a:off x="10456526" y="4850932"/>
              <a:ext cx="147273" cy="471273"/>
            </a:xfrm>
            <a:prstGeom prst="rect">
              <a:avLst/>
            </a:prstGeom>
            <a:noFill/>
            <a:ln>
              <a:noFill/>
            </a:ln>
          </p:spPr>
        </p:pic>
      </p:grpSp>
      <p:sp>
        <p:nvSpPr>
          <p:cNvPr id="351" name="Google Shape;351;p3"/>
          <p:cNvSpPr/>
          <p:nvPr/>
        </p:nvSpPr>
        <p:spPr>
          <a:xfrm>
            <a:off x="3523676" y="81409"/>
            <a:ext cx="8241200" cy="603600"/>
          </a:xfrm>
          <a:prstGeom prst="rect">
            <a:avLst/>
          </a:prstGeom>
          <a:noFill/>
          <a:ln>
            <a:noFill/>
          </a:ln>
        </p:spPr>
        <p:txBody>
          <a:bodyPr anchorCtr="0" anchor="t" bIns="45650" lIns="91425" spcFirstLastPara="1" rIns="91425" wrap="square" tIns="45650">
            <a:noAutofit/>
          </a:bodyPr>
          <a:lstStyle/>
          <a:p>
            <a:pPr indent="0" lvl="0" marL="0" marR="0" rtl="1" algn="r">
              <a:spcBef>
                <a:spcPts val="0"/>
              </a:spcBef>
              <a:spcAft>
                <a:spcPts val="0"/>
              </a:spcAft>
              <a:buNone/>
            </a:pPr>
            <a:r>
              <a:rPr b="1" lang="ar-MA" sz="3200">
                <a:solidFill>
                  <a:srgbClr val="44546A"/>
                </a:solidFill>
                <a:latin typeface="Calibri"/>
                <a:ea typeface="Calibri"/>
                <a:cs typeface="Calibri"/>
                <a:sym typeface="Calibri"/>
              </a:rPr>
              <a:t>أيقونات مخصصة للتلاميذ</a:t>
            </a:r>
            <a:endParaRPr sz="1867">
              <a:solidFill>
                <a:srgbClr val="000000"/>
              </a:solidFill>
              <a:latin typeface="Arial"/>
              <a:ea typeface="Arial"/>
              <a:cs typeface="Arial"/>
              <a:sym typeface="Arial"/>
            </a:endParaRPr>
          </a:p>
        </p:txBody>
      </p:sp>
      <p:sp>
        <p:nvSpPr>
          <p:cNvPr id="352" name="Google Shape;352;p3"/>
          <p:cNvSpPr txBox="1"/>
          <p:nvPr/>
        </p:nvSpPr>
        <p:spPr>
          <a:xfrm>
            <a:off x="1830624" y="5298757"/>
            <a:ext cx="8677481"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lang="ar-MA" sz="2000">
                <a:solidFill>
                  <a:srgbClr val="44546A"/>
                </a:solidFill>
                <a:latin typeface="Calibri"/>
                <a:ea typeface="Calibri"/>
                <a:cs typeface="Calibri"/>
                <a:sym typeface="Calibri"/>
              </a:rPr>
              <a:t>يقوم التلاميذ إلى السبورة</a:t>
            </a:r>
            <a:endParaRPr sz="2000">
              <a:solidFill>
                <a:srgbClr val="000000"/>
              </a:solidFill>
              <a:latin typeface="Arial"/>
              <a:ea typeface="Arial"/>
              <a:cs typeface="Arial"/>
              <a:sym typeface="Arial"/>
            </a:endParaRPr>
          </a:p>
        </p:txBody>
      </p:sp>
      <p:pic>
        <p:nvPicPr>
          <p:cNvPr id="353" name="Google Shape;353;p3"/>
          <p:cNvPicPr preferRelativeResize="0"/>
          <p:nvPr/>
        </p:nvPicPr>
        <p:blipFill rotWithShape="1">
          <a:blip r:embed="rId10">
            <a:alphaModFix/>
          </a:blip>
          <a:srcRect b="0" l="0" r="0" t="0"/>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57" name="Shape 357"/>
        <p:cNvGrpSpPr/>
        <p:nvPr/>
      </p:nvGrpSpPr>
      <p:grpSpPr>
        <a:xfrm>
          <a:off x="0" y="0"/>
          <a:ext cx="0" cy="0"/>
          <a:chOff x="0" y="0"/>
          <a:chExt cx="0" cy="0"/>
        </a:xfrm>
      </p:grpSpPr>
      <p:sp>
        <p:nvSpPr>
          <p:cNvPr id="358" name="Google Shape;358;p4"/>
          <p:cNvSpPr/>
          <p:nvPr/>
        </p:nvSpPr>
        <p:spPr>
          <a:xfrm>
            <a:off x="1631623" y="1260278"/>
            <a:ext cx="9309992" cy="5232726"/>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359" name="Google Shape;359;p4"/>
          <p:cNvSpPr/>
          <p:nvPr/>
        </p:nvSpPr>
        <p:spPr>
          <a:xfrm>
            <a:off x="9292657" y="508746"/>
            <a:ext cx="3947196" cy="584801"/>
          </a:xfrm>
          <a:prstGeom prst="rect">
            <a:avLst/>
          </a:prstGeom>
          <a:noFill/>
          <a:ln>
            <a:noFill/>
          </a:ln>
        </p:spPr>
        <p:txBody>
          <a:bodyPr anchorCtr="0" anchor="t" bIns="45675" lIns="91425" spcFirstLastPara="1" rIns="91425" wrap="square" tIns="45675">
            <a:noAutofit/>
          </a:bodyPr>
          <a:lstStyle/>
          <a:p>
            <a:pPr indent="0" lvl="0" marL="0" marR="0" rtl="0" algn="l">
              <a:lnSpc>
                <a:spcPct val="90000"/>
              </a:lnSpc>
              <a:spcBef>
                <a:spcPts val="0"/>
              </a:spcBef>
              <a:spcAft>
                <a:spcPts val="0"/>
              </a:spcAft>
              <a:buNone/>
            </a:pPr>
            <a:r>
              <a:rPr b="1" i="0" lang="ar-MA" sz="3200" u="none" cap="none" strike="noStrike">
                <a:solidFill>
                  <a:srgbClr val="44546A"/>
                </a:solidFill>
                <a:latin typeface="Calibri"/>
                <a:ea typeface="Calibri"/>
                <a:cs typeface="Calibri"/>
                <a:sym typeface="Calibri"/>
              </a:rPr>
              <a:t>العدة اللازمة</a:t>
            </a:r>
            <a:endParaRPr b="1" sz="3200">
              <a:solidFill>
                <a:srgbClr val="44546A"/>
              </a:solidFill>
              <a:latin typeface="Calibri"/>
              <a:ea typeface="Calibri"/>
              <a:cs typeface="Calibri"/>
              <a:sym typeface="Calibri"/>
            </a:endParaRPr>
          </a:p>
        </p:txBody>
      </p:sp>
      <p:sp>
        <p:nvSpPr>
          <p:cNvPr id="360" name="Google Shape;360;p4"/>
          <p:cNvSpPr txBox="1"/>
          <p:nvPr/>
        </p:nvSpPr>
        <p:spPr>
          <a:xfrm>
            <a:off x="1718486" y="1566690"/>
            <a:ext cx="4266849" cy="650167"/>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lnSpc>
                <a:spcPct val="130000"/>
              </a:lnSpc>
              <a:spcBef>
                <a:spcPts val="0"/>
              </a:spcBef>
              <a:spcAft>
                <a:spcPts val="0"/>
              </a:spcAft>
              <a:buNone/>
            </a:pPr>
            <a:r>
              <a:rPr b="1" i="0" lang="ar-MA" sz="2400" u="none" cap="none" strike="noStrike">
                <a:solidFill>
                  <a:srgbClr val="FFFFFF"/>
                </a:solidFill>
                <a:latin typeface="Calibri"/>
                <a:ea typeface="Calibri"/>
                <a:cs typeface="Calibri"/>
                <a:sym typeface="Calibri"/>
              </a:rPr>
              <a:t>عدة الأستاذ</a:t>
            </a:r>
            <a:endParaRPr b="1" sz="2400">
              <a:solidFill>
                <a:srgbClr val="FFFFFF"/>
              </a:solidFill>
              <a:latin typeface="Calibri"/>
              <a:ea typeface="Calibri"/>
              <a:cs typeface="Calibri"/>
              <a:sym typeface="Calibri"/>
            </a:endParaRPr>
          </a:p>
        </p:txBody>
      </p:sp>
      <p:sp>
        <p:nvSpPr>
          <p:cNvPr id="361" name="Google Shape;361;p4"/>
          <p:cNvSpPr txBox="1"/>
          <p:nvPr/>
        </p:nvSpPr>
        <p:spPr>
          <a:xfrm>
            <a:off x="6201358" y="1566689"/>
            <a:ext cx="4360944" cy="650168"/>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spcBef>
                <a:spcPts val="0"/>
              </a:spcBef>
              <a:spcAft>
                <a:spcPts val="0"/>
              </a:spcAft>
              <a:buNone/>
            </a:pPr>
            <a:r>
              <a:rPr b="1" i="0" lang="ar-MA" sz="2400" u="none" cap="none" strike="noStrike">
                <a:solidFill>
                  <a:srgbClr val="FFFFFF"/>
                </a:solidFill>
                <a:latin typeface="Calibri"/>
                <a:ea typeface="Calibri"/>
                <a:cs typeface="Calibri"/>
                <a:sym typeface="Calibri"/>
              </a:rPr>
              <a:t>عدة التلميذ</a:t>
            </a:r>
            <a:endParaRPr b="1" sz="2400">
              <a:solidFill>
                <a:srgbClr val="FFFFFF"/>
              </a:solidFill>
              <a:latin typeface="Calibri"/>
              <a:ea typeface="Calibri"/>
              <a:cs typeface="Calibri"/>
              <a:sym typeface="Calibri"/>
            </a:endParaRPr>
          </a:p>
        </p:txBody>
      </p:sp>
      <p:pic>
        <p:nvPicPr>
          <p:cNvPr descr="Image générée" id="362" name="Google Shape;362;p4"/>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pic>
        <p:nvPicPr>
          <p:cNvPr id="363" name="Google Shape;363;p4"/>
          <p:cNvPicPr preferRelativeResize="0"/>
          <p:nvPr/>
        </p:nvPicPr>
        <p:blipFill rotWithShape="1">
          <a:blip r:embed="rId4">
            <a:alphaModFix/>
          </a:blip>
          <a:srcRect b="0" l="0" r="0" t="0"/>
          <a:stretch/>
        </p:blipFill>
        <p:spPr>
          <a:xfrm rot="-1924716">
            <a:off x="8767614" y="4444158"/>
            <a:ext cx="1564020" cy="174252"/>
          </a:xfrm>
          <a:prstGeom prst="rect">
            <a:avLst/>
          </a:prstGeom>
          <a:noFill/>
          <a:ln>
            <a:noFill/>
          </a:ln>
        </p:spPr>
      </p:pic>
      <p:pic>
        <p:nvPicPr>
          <p:cNvPr id="364" name="Google Shape;364;p4"/>
          <p:cNvPicPr preferRelativeResize="0"/>
          <p:nvPr/>
        </p:nvPicPr>
        <p:blipFill rotWithShape="1">
          <a:blip r:embed="rId5">
            <a:alphaModFix/>
          </a:blip>
          <a:srcRect b="30055" l="11665" r="26247" t="23325"/>
          <a:stretch/>
        </p:blipFill>
        <p:spPr>
          <a:xfrm>
            <a:off x="8996142" y="2466789"/>
            <a:ext cx="1478097" cy="1109845"/>
          </a:xfrm>
          <a:prstGeom prst="rect">
            <a:avLst/>
          </a:prstGeom>
          <a:noFill/>
          <a:ln>
            <a:noFill/>
          </a:ln>
          <a:effectLst>
            <a:outerShdw blurRad="50800" rotWithShape="0" algn="tl" dir="2700000" dist="38100">
              <a:srgbClr val="000000">
                <a:alpha val="40000"/>
              </a:srgbClr>
            </a:outerShdw>
          </a:effectLst>
        </p:spPr>
      </p:pic>
      <p:pic>
        <p:nvPicPr>
          <p:cNvPr id="365" name="Google Shape;365;p4"/>
          <p:cNvPicPr preferRelativeResize="0"/>
          <p:nvPr/>
        </p:nvPicPr>
        <p:blipFill rotWithShape="1">
          <a:blip r:embed="rId6">
            <a:alphaModFix/>
          </a:blip>
          <a:srcRect b="0" l="0" r="0" t="0"/>
          <a:stretch/>
        </p:blipFill>
        <p:spPr>
          <a:xfrm flipH="1">
            <a:off x="9715486" y="4960411"/>
            <a:ext cx="413335" cy="397411"/>
          </a:xfrm>
          <a:prstGeom prst="rect">
            <a:avLst/>
          </a:prstGeom>
          <a:noFill/>
          <a:ln>
            <a:noFill/>
          </a:ln>
        </p:spPr>
      </p:pic>
      <p:sp>
        <p:nvSpPr>
          <p:cNvPr id="366" name="Google Shape;366;p4"/>
          <p:cNvSpPr txBox="1"/>
          <p:nvPr/>
        </p:nvSpPr>
        <p:spPr>
          <a:xfrm>
            <a:off x="8827225" y="3576634"/>
            <a:ext cx="1907400" cy="256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ar-MA" sz="1067">
                <a:solidFill>
                  <a:srgbClr val="000000"/>
                </a:solidFill>
                <a:latin typeface="Arial"/>
                <a:ea typeface="Arial"/>
                <a:cs typeface="Arial"/>
                <a:sym typeface="Arial"/>
              </a:rPr>
              <a:t>دفتر التلميذ</a:t>
            </a:r>
            <a:endParaRPr/>
          </a:p>
        </p:txBody>
      </p:sp>
      <p:sp>
        <p:nvSpPr>
          <p:cNvPr id="367" name="Google Shape;367;p4"/>
          <p:cNvSpPr/>
          <p:nvPr/>
        </p:nvSpPr>
        <p:spPr>
          <a:xfrm>
            <a:off x="4428576" y="4028276"/>
            <a:ext cx="1349291" cy="256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ar-MA" sz="1067">
                <a:solidFill>
                  <a:srgbClr val="000000"/>
                </a:solidFill>
                <a:latin typeface="Arial"/>
                <a:ea typeface="Arial"/>
                <a:cs typeface="Arial"/>
                <a:sym typeface="Arial"/>
              </a:rPr>
              <a:t>بطاقة التحضير للحصة</a:t>
            </a:r>
            <a:endParaRPr b="1" sz="1067">
              <a:solidFill>
                <a:srgbClr val="000000"/>
              </a:solidFill>
              <a:latin typeface="Arial"/>
              <a:ea typeface="Arial"/>
              <a:cs typeface="Arial"/>
              <a:sym typeface="Arial"/>
            </a:endParaRPr>
          </a:p>
        </p:txBody>
      </p:sp>
      <p:pic>
        <p:nvPicPr>
          <p:cNvPr id="368" name="Google Shape;368;p4"/>
          <p:cNvPicPr preferRelativeResize="0"/>
          <p:nvPr/>
        </p:nvPicPr>
        <p:blipFill rotWithShape="1">
          <a:blip r:embed="rId7">
            <a:alphaModFix/>
          </a:blip>
          <a:srcRect b="0" l="0" r="0" t="0"/>
          <a:stretch/>
        </p:blipFill>
        <p:spPr>
          <a:xfrm>
            <a:off x="4220447" y="2466789"/>
            <a:ext cx="1765551" cy="1457749"/>
          </a:xfrm>
          <a:prstGeom prst="rect">
            <a:avLst/>
          </a:prstGeom>
          <a:noFill/>
          <a:ln>
            <a:noFill/>
          </a:ln>
        </p:spPr>
      </p:pic>
      <p:sp>
        <p:nvSpPr>
          <p:cNvPr id="369" name="Google Shape;369;p4"/>
          <p:cNvSpPr/>
          <p:nvPr/>
        </p:nvSpPr>
        <p:spPr>
          <a:xfrm>
            <a:off x="2328360" y="3664174"/>
            <a:ext cx="1349291" cy="25654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lang="ar-MA" sz="1067">
                <a:solidFill>
                  <a:srgbClr val="000000"/>
                </a:solidFill>
                <a:latin typeface="Arial"/>
                <a:ea typeface="Arial"/>
                <a:cs typeface="Arial"/>
                <a:sym typeface="Arial"/>
              </a:rPr>
              <a:t>الحصة ppt  </a:t>
            </a:r>
            <a:endParaRPr b="1" sz="1067">
              <a:solidFill>
                <a:srgbClr val="000000"/>
              </a:solidFill>
              <a:latin typeface="Arial"/>
              <a:ea typeface="Arial"/>
              <a:cs typeface="Arial"/>
              <a:sym typeface="Arial"/>
            </a:endParaRPr>
          </a:p>
        </p:txBody>
      </p:sp>
      <p:sp>
        <p:nvSpPr>
          <p:cNvPr id="370" name="Google Shape;370;p4"/>
          <p:cNvSpPr txBox="1"/>
          <p:nvPr/>
        </p:nvSpPr>
        <p:spPr>
          <a:xfrm>
            <a:off x="6593195" y="4098385"/>
            <a:ext cx="1907400" cy="2565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ar-MA" sz="1067">
                <a:solidFill>
                  <a:srgbClr val="000000"/>
                </a:solidFill>
                <a:latin typeface="Arial"/>
                <a:ea typeface="Arial"/>
                <a:cs typeface="Arial"/>
                <a:sym typeface="Arial"/>
              </a:rPr>
              <a:t>الكراسة</a:t>
            </a:r>
            <a:endParaRPr b="1" sz="1067">
              <a:solidFill>
                <a:srgbClr val="000000"/>
              </a:solidFill>
              <a:latin typeface="Arial"/>
              <a:ea typeface="Arial"/>
              <a:cs typeface="Arial"/>
              <a:sym typeface="Arial"/>
            </a:endParaRPr>
          </a:p>
        </p:txBody>
      </p:sp>
      <p:pic>
        <p:nvPicPr>
          <p:cNvPr id="371" name="Google Shape;371;p4"/>
          <p:cNvPicPr preferRelativeResize="0"/>
          <p:nvPr/>
        </p:nvPicPr>
        <p:blipFill rotWithShape="1">
          <a:blip r:embed="rId8">
            <a:alphaModFix/>
          </a:blip>
          <a:srcRect b="0" l="0" r="0" t="0"/>
          <a:stretch/>
        </p:blipFill>
        <p:spPr>
          <a:xfrm>
            <a:off x="6924485" y="2376718"/>
            <a:ext cx="1212188" cy="1651558"/>
          </a:xfrm>
          <a:prstGeom prst="rect">
            <a:avLst/>
          </a:prstGeom>
          <a:noFill/>
          <a:ln>
            <a:noFill/>
          </a:ln>
        </p:spPr>
      </p:pic>
      <p:pic>
        <p:nvPicPr>
          <p:cNvPr id="372" name="Google Shape;372;p4"/>
          <p:cNvPicPr preferRelativeResize="0"/>
          <p:nvPr/>
        </p:nvPicPr>
        <p:blipFill rotWithShape="1">
          <a:blip r:embed="rId9">
            <a:alphaModFix/>
          </a:blip>
          <a:srcRect b="0" l="0" r="0" t="0"/>
          <a:stretch/>
        </p:blipFill>
        <p:spPr>
          <a:xfrm>
            <a:off x="2134435" y="2548493"/>
            <a:ext cx="1814614" cy="1030408"/>
          </a:xfrm>
          <a:prstGeom prst="rect">
            <a:avLst/>
          </a:prstGeom>
          <a:noFill/>
          <a:ln>
            <a:noFill/>
          </a:ln>
        </p:spPr>
      </p:pic>
      <p:pic>
        <p:nvPicPr>
          <p:cNvPr id="373" name="Google Shape;373;p4"/>
          <p:cNvPicPr preferRelativeResize="0"/>
          <p:nvPr/>
        </p:nvPicPr>
        <p:blipFill rotWithShape="1">
          <a:blip r:embed="rId10">
            <a:alphaModFix/>
          </a:blip>
          <a:srcRect b="40946" l="19275" r="13719" t="42588"/>
          <a:stretch/>
        </p:blipFill>
        <p:spPr>
          <a:xfrm>
            <a:off x="6742032" y="4864021"/>
            <a:ext cx="1661334" cy="23329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77" name="Shape 377"/>
        <p:cNvGrpSpPr/>
        <p:nvPr/>
      </p:nvGrpSpPr>
      <p:grpSpPr>
        <a:xfrm>
          <a:off x="0" y="0"/>
          <a:ext cx="0" cy="0"/>
          <a:chOff x="0" y="0"/>
          <a:chExt cx="0" cy="0"/>
        </a:xfrm>
      </p:grpSpPr>
      <p:sp>
        <p:nvSpPr>
          <p:cNvPr id="378" name="Google Shape;378;p5"/>
          <p:cNvSpPr txBox="1"/>
          <p:nvPr/>
        </p:nvSpPr>
        <p:spPr>
          <a:xfrm>
            <a:off x="6937601" y="446738"/>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هيكلة الوحدة الديدكتيكية:</a:t>
            </a:r>
            <a:endParaRPr b="1" i="0" sz="3200" u="none" cap="none" strike="noStrike">
              <a:solidFill>
                <a:srgbClr val="44546A"/>
              </a:solidFill>
              <a:latin typeface="Calibri"/>
              <a:ea typeface="Calibri"/>
              <a:cs typeface="Calibri"/>
              <a:sym typeface="Calibri"/>
            </a:endParaRPr>
          </a:p>
        </p:txBody>
      </p:sp>
      <p:grpSp>
        <p:nvGrpSpPr>
          <p:cNvPr id="379" name="Google Shape;379;p5"/>
          <p:cNvGrpSpPr/>
          <p:nvPr/>
        </p:nvGrpSpPr>
        <p:grpSpPr>
          <a:xfrm>
            <a:off x="6139754" y="2099367"/>
            <a:ext cx="5847433" cy="2635105"/>
            <a:chOff x="4299350" y="1553369"/>
            <a:chExt cx="6448599" cy="2635105"/>
          </a:xfrm>
        </p:grpSpPr>
        <p:sp>
          <p:nvSpPr>
            <p:cNvPr id="380" name="Google Shape;380;p5"/>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lang="ar-MA" sz="2000">
                  <a:solidFill>
                    <a:srgbClr val="000000"/>
                  </a:solidFill>
                  <a:latin typeface="Calibri"/>
                  <a:ea typeface="Calibri"/>
                  <a:cs typeface="Calibri"/>
                  <a:sym typeface="Calibri"/>
                </a:rPr>
                <a:t>أستمع بتركيز وأفهم: العملة الافتراضية</a:t>
              </a:r>
              <a:endParaRPr sz="2000">
                <a:solidFill>
                  <a:srgbClr val="000000"/>
                </a:solidFill>
                <a:latin typeface="Calibri"/>
                <a:ea typeface="Calibri"/>
                <a:cs typeface="Calibri"/>
                <a:sym typeface="Calibri"/>
              </a:endParaRPr>
            </a:p>
          </p:txBody>
        </p:sp>
        <p:sp>
          <p:nvSpPr>
            <p:cNvPr id="381" name="Google Shape;381;p5"/>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lang="ar-MA" sz="2000">
                  <a:solidFill>
                    <a:srgbClr val="000000"/>
                  </a:solidFill>
                  <a:latin typeface="Calibri"/>
                  <a:ea typeface="Calibri"/>
                  <a:cs typeface="Calibri"/>
                  <a:sym typeface="Calibri"/>
                </a:rPr>
                <a:t>الحصة 3</a:t>
              </a:r>
              <a:endParaRPr sz="2000">
                <a:solidFill>
                  <a:srgbClr val="000000"/>
                </a:solidFill>
                <a:latin typeface="Calibri"/>
                <a:ea typeface="Calibri"/>
                <a:cs typeface="Calibri"/>
                <a:sym typeface="Calibri"/>
              </a:endParaRPr>
            </a:p>
          </p:txBody>
        </p:sp>
        <p:sp>
          <p:nvSpPr>
            <p:cNvPr id="382" name="Google Shape;382;p5"/>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MA" sz="2000" u="none" cap="none" strike="noStrike">
                  <a:solidFill>
                    <a:srgbClr val="000000"/>
                  </a:solidFill>
                  <a:latin typeface="Calibri"/>
                  <a:ea typeface="Calibri"/>
                  <a:cs typeface="Calibri"/>
                  <a:sym typeface="Calibri"/>
                </a:rPr>
                <a:t>التحدث: </a:t>
              </a:r>
              <a:r>
                <a:rPr b="0" i="0" lang="ar-MA" sz="2000" u="none" cap="none" strike="noStrike">
                  <a:solidFill>
                    <a:srgbClr val="FFFFFF"/>
                  </a:solidFill>
                  <a:latin typeface="Arial"/>
                  <a:ea typeface="Arial"/>
                  <a:cs typeface="Arial"/>
                  <a:sym typeface="Arial"/>
                </a:rPr>
                <a:t> </a:t>
              </a:r>
              <a:r>
                <a:rPr b="0" i="0" lang="ar-MA" sz="2000" u="none" cap="none" strike="noStrike">
                  <a:solidFill>
                    <a:srgbClr val="000000"/>
                  </a:solidFill>
                  <a:latin typeface="Calibri"/>
                  <a:ea typeface="Calibri"/>
                  <a:cs typeface="Calibri"/>
                  <a:sym typeface="Calibri"/>
                </a:rPr>
                <a:t>عرض خطة تدبير الميزانية الشخصية</a:t>
              </a:r>
              <a:endParaRPr sz="2000">
                <a:solidFill>
                  <a:srgbClr val="000000"/>
                </a:solidFill>
                <a:latin typeface="Calibri"/>
                <a:ea typeface="Calibri"/>
                <a:cs typeface="Calibri"/>
                <a:sym typeface="Calibri"/>
              </a:endParaRPr>
            </a:p>
          </p:txBody>
        </p:sp>
        <p:sp>
          <p:nvSpPr>
            <p:cNvPr id="383" name="Google Shape;383;p5"/>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lang="ar-MA" sz="2000">
                  <a:solidFill>
                    <a:srgbClr val="000000"/>
                  </a:solidFill>
                  <a:latin typeface="Calibri"/>
                  <a:ea typeface="Calibri"/>
                  <a:cs typeface="Calibri"/>
                  <a:sym typeface="Calibri"/>
                </a:rPr>
                <a:t>ا</a:t>
              </a:r>
              <a:r>
                <a:rPr lang="ar-MA" sz="2400">
                  <a:solidFill>
                    <a:srgbClr val="000000"/>
                  </a:solidFill>
                  <a:latin typeface="Calibri"/>
                  <a:ea typeface="Calibri"/>
                  <a:cs typeface="Calibri"/>
                  <a:sym typeface="Calibri"/>
                </a:rPr>
                <a:t>لحصة </a:t>
              </a:r>
              <a:r>
                <a:rPr lang="ar-MA" sz="2000">
                  <a:solidFill>
                    <a:srgbClr val="000000"/>
                  </a:solidFill>
                  <a:latin typeface="Calibri"/>
                  <a:ea typeface="Calibri"/>
                  <a:cs typeface="Calibri"/>
                  <a:sym typeface="Calibri"/>
                </a:rPr>
                <a:t>1</a:t>
              </a:r>
              <a:endParaRPr sz="2000">
                <a:solidFill>
                  <a:srgbClr val="000000"/>
                </a:solidFill>
                <a:latin typeface="Calibri"/>
                <a:ea typeface="Calibri"/>
                <a:cs typeface="Calibri"/>
                <a:sym typeface="Calibri"/>
              </a:endParaRPr>
            </a:p>
          </p:txBody>
        </p:sp>
        <p:sp>
          <p:nvSpPr>
            <p:cNvPr id="384" name="Google Shape;384;p5"/>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lang="ar-MA" sz="2000">
                  <a:solidFill>
                    <a:srgbClr val="000000"/>
                  </a:solidFill>
                  <a:latin typeface="Calibri"/>
                  <a:ea typeface="Calibri"/>
                  <a:cs typeface="Calibri"/>
                  <a:sym typeface="Calibri"/>
                </a:rPr>
                <a:t>الحصة 2 </a:t>
              </a:r>
              <a:endParaRPr sz="2000">
                <a:solidFill>
                  <a:srgbClr val="000000"/>
                </a:solidFill>
                <a:latin typeface="Calibri"/>
                <a:ea typeface="Calibri"/>
                <a:cs typeface="Calibri"/>
                <a:sym typeface="Calibri"/>
              </a:endParaRPr>
            </a:p>
          </p:txBody>
        </p:sp>
        <p:sp>
          <p:nvSpPr>
            <p:cNvPr id="385" name="Google Shape;385;p5"/>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lang="ar-MA" sz="2000">
                  <a:solidFill>
                    <a:srgbClr val="000000"/>
                  </a:solidFill>
                  <a:latin typeface="Calibri"/>
                  <a:ea typeface="Calibri"/>
                  <a:cs typeface="Calibri"/>
                  <a:sym typeface="Calibri"/>
                </a:rPr>
                <a:t>الظواهر اللغوية :أسلوب الشرط</a:t>
              </a:r>
              <a:endParaRPr sz="2000">
                <a:solidFill>
                  <a:srgbClr val="000000"/>
                </a:solidFill>
                <a:latin typeface="Calibri"/>
                <a:ea typeface="Calibri"/>
                <a:cs typeface="Calibri"/>
                <a:sym typeface="Calibri"/>
              </a:endParaRPr>
            </a:p>
          </p:txBody>
        </p:sp>
      </p:grpSp>
      <p:sp>
        <p:nvSpPr>
          <p:cNvPr id="386" name="Google Shape;386;p5"/>
          <p:cNvSpPr/>
          <p:nvPr/>
        </p:nvSpPr>
        <p:spPr>
          <a:xfrm>
            <a:off x="6130654"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MA" sz="3200">
                <a:solidFill>
                  <a:schemeClr val="lt1"/>
                </a:solidFill>
                <a:latin typeface="Arial"/>
                <a:ea typeface="Arial"/>
                <a:cs typeface="Arial"/>
                <a:sym typeface="Arial"/>
              </a:rPr>
              <a:t>الأسبوع الأول</a:t>
            </a:r>
            <a:endParaRPr b="1" sz="3200">
              <a:solidFill>
                <a:schemeClr val="lt1"/>
              </a:solidFill>
              <a:latin typeface="Arial"/>
              <a:ea typeface="Arial"/>
              <a:cs typeface="Arial"/>
              <a:sym typeface="Arial"/>
            </a:endParaRPr>
          </a:p>
        </p:txBody>
      </p:sp>
      <p:sp>
        <p:nvSpPr>
          <p:cNvPr id="387" name="Google Shape;387;p5"/>
          <p:cNvSpPr/>
          <p:nvPr/>
        </p:nvSpPr>
        <p:spPr>
          <a:xfrm>
            <a:off x="-39328" y="4851402"/>
            <a:ext cx="6177458" cy="893840"/>
          </a:xfrm>
          <a:prstGeom prst="roundRect">
            <a:avLst>
              <a:gd fmla="val 50000" name="adj"/>
            </a:avLst>
          </a:prstGeom>
          <a:noFill/>
          <a:ln cap="flat" cmpd="sng" w="38100">
            <a:solidFill>
              <a:srgbClr val="082836"/>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388" name="Google Shape;388;p5"/>
          <p:cNvSpPr/>
          <p:nvPr/>
        </p:nvSpPr>
        <p:spPr>
          <a:xfrm>
            <a:off x="123748"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MA" sz="3200">
                <a:solidFill>
                  <a:schemeClr val="lt1"/>
                </a:solidFill>
                <a:latin typeface="Arial"/>
                <a:ea typeface="Arial"/>
                <a:cs typeface="Arial"/>
                <a:sym typeface="Arial"/>
              </a:rPr>
              <a:t>الأسبوع الثاني</a:t>
            </a:r>
            <a:endParaRPr b="1" sz="3200">
              <a:solidFill>
                <a:schemeClr val="lt1"/>
              </a:solidFill>
              <a:latin typeface="Arial"/>
              <a:ea typeface="Arial"/>
              <a:cs typeface="Arial"/>
              <a:sym typeface="Arial"/>
            </a:endParaRPr>
          </a:p>
        </p:txBody>
      </p:sp>
      <p:grpSp>
        <p:nvGrpSpPr>
          <p:cNvPr id="389" name="Google Shape;389;p5"/>
          <p:cNvGrpSpPr/>
          <p:nvPr/>
        </p:nvGrpSpPr>
        <p:grpSpPr>
          <a:xfrm>
            <a:off x="113923" y="2053557"/>
            <a:ext cx="5856822" cy="3747615"/>
            <a:chOff x="4288996" y="1542185"/>
            <a:chExt cx="6458953" cy="3747615"/>
          </a:xfrm>
        </p:grpSpPr>
        <p:sp>
          <p:nvSpPr>
            <p:cNvPr id="390" name="Google Shape;390;p5"/>
            <p:cNvSpPr/>
            <p:nvPr/>
          </p:nvSpPr>
          <p:spPr>
            <a:xfrm>
              <a:off x="4288996" y="154218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sp>
          <p:nvSpPr>
            <p:cNvPr id="391" name="Google Shape;391;p5"/>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lang="ar-MA" sz="2000">
                  <a:solidFill>
                    <a:schemeClr val="dk1"/>
                  </a:solidFill>
                  <a:latin typeface="Calibri"/>
                  <a:ea typeface="Calibri"/>
                  <a:cs typeface="Calibri"/>
                  <a:sym typeface="Calibri"/>
                </a:rPr>
                <a:t>الحصة 7</a:t>
              </a:r>
              <a:endParaRPr sz="2000">
                <a:solidFill>
                  <a:schemeClr val="dk1"/>
                </a:solidFill>
                <a:latin typeface="Calibri"/>
                <a:ea typeface="Calibri"/>
                <a:cs typeface="Calibri"/>
                <a:sym typeface="Calibri"/>
              </a:endParaRPr>
            </a:p>
          </p:txBody>
        </p:sp>
        <p:sp>
          <p:nvSpPr>
            <p:cNvPr id="392" name="Google Shape;392;p5"/>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lang="ar-MA" sz="2000">
                  <a:solidFill>
                    <a:schemeClr val="dk1"/>
                  </a:solidFill>
                  <a:latin typeface="Calibri"/>
                  <a:ea typeface="Calibri"/>
                  <a:cs typeface="Calibri"/>
                  <a:sym typeface="Calibri"/>
                </a:rPr>
                <a:t>الإنتاج الكتابي : إنتاج نص حجاجي 2</a:t>
              </a:r>
              <a:endParaRPr sz="2000">
                <a:solidFill>
                  <a:schemeClr val="dk1"/>
                </a:solidFill>
                <a:latin typeface="Calibri"/>
                <a:ea typeface="Calibri"/>
                <a:cs typeface="Calibri"/>
                <a:sym typeface="Calibri"/>
              </a:endParaRPr>
            </a:p>
          </p:txBody>
        </p:sp>
        <p:sp>
          <p:nvSpPr>
            <p:cNvPr id="393" name="Google Shape;393;p5"/>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lang="ar-MA" sz="2000">
                  <a:solidFill>
                    <a:schemeClr val="dk1"/>
                  </a:solidFill>
                  <a:latin typeface="Calibri"/>
                  <a:ea typeface="Calibri"/>
                  <a:cs typeface="Calibri"/>
                  <a:sym typeface="Calibri"/>
                </a:rPr>
                <a:t>الحصة 5</a:t>
              </a:r>
              <a:endParaRPr sz="2000">
                <a:solidFill>
                  <a:schemeClr val="dk1"/>
                </a:solidFill>
                <a:latin typeface="Calibri"/>
                <a:ea typeface="Calibri"/>
                <a:cs typeface="Calibri"/>
                <a:sym typeface="Calibri"/>
              </a:endParaRPr>
            </a:p>
          </p:txBody>
        </p:sp>
        <p:sp>
          <p:nvSpPr>
            <p:cNvPr id="394" name="Google Shape;394;p5"/>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lang="ar-MA" sz="2000">
                  <a:solidFill>
                    <a:schemeClr val="dk1"/>
                  </a:solidFill>
                  <a:latin typeface="Calibri"/>
                  <a:ea typeface="Calibri"/>
                  <a:cs typeface="Calibri"/>
                  <a:sym typeface="Calibri"/>
                </a:rPr>
                <a:t>الحصة 6 </a:t>
              </a:r>
              <a:endParaRPr sz="2000">
                <a:solidFill>
                  <a:schemeClr val="dk1"/>
                </a:solidFill>
                <a:latin typeface="Calibri"/>
                <a:ea typeface="Calibri"/>
                <a:cs typeface="Calibri"/>
                <a:sym typeface="Calibri"/>
              </a:endParaRPr>
            </a:p>
          </p:txBody>
        </p:sp>
        <p:sp>
          <p:nvSpPr>
            <p:cNvPr id="395" name="Google Shape;395;p5"/>
            <p:cNvSpPr/>
            <p:nvPr/>
          </p:nvSpPr>
          <p:spPr>
            <a:xfrm>
              <a:off x="8949242" y="442401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FFC000"/>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lang="ar-MA" sz="2000">
                  <a:solidFill>
                    <a:schemeClr val="dk1"/>
                  </a:solidFill>
                  <a:latin typeface="Calibri"/>
                  <a:ea typeface="Calibri"/>
                  <a:cs typeface="Calibri"/>
                  <a:sym typeface="Calibri"/>
                </a:rPr>
                <a:t>الحصة 8</a:t>
              </a:r>
              <a:endParaRPr sz="2000">
                <a:solidFill>
                  <a:schemeClr val="dk1"/>
                </a:solidFill>
                <a:latin typeface="Calibri"/>
                <a:ea typeface="Calibri"/>
                <a:cs typeface="Calibri"/>
                <a:sym typeface="Calibri"/>
              </a:endParaRPr>
            </a:p>
          </p:txBody>
        </p:sp>
        <p:sp>
          <p:nvSpPr>
            <p:cNvPr id="396" name="Google Shape;396;p5"/>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lang="ar-MA" sz="2000">
                  <a:solidFill>
                    <a:schemeClr val="dk1"/>
                  </a:solidFill>
                  <a:latin typeface="Calibri"/>
                  <a:ea typeface="Calibri"/>
                  <a:cs typeface="Calibri"/>
                  <a:sym typeface="Calibri"/>
                </a:rPr>
                <a:t>الإنتاج الكتابي : إنتاج نص حجاجي 1</a:t>
              </a:r>
              <a:endParaRPr sz="2000">
                <a:solidFill>
                  <a:schemeClr val="dk1"/>
                </a:solidFill>
                <a:latin typeface="Calibri"/>
                <a:ea typeface="Calibri"/>
                <a:cs typeface="Calibri"/>
                <a:sym typeface="Calibri"/>
              </a:endParaRPr>
            </a:p>
          </p:txBody>
        </p:sp>
        <p:sp>
          <p:nvSpPr>
            <p:cNvPr id="397" name="Google Shape;397;p5"/>
            <p:cNvSpPr/>
            <p:nvPr/>
          </p:nvSpPr>
          <p:spPr>
            <a:xfrm>
              <a:off x="4299337" y="4395800"/>
              <a:ext cx="4483500" cy="894000"/>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FFC000"/>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rPr lang="ar-MA" sz="2400">
                  <a:solidFill>
                    <a:schemeClr val="dk1"/>
                  </a:solidFill>
                  <a:latin typeface="Calibri"/>
                  <a:ea typeface="Calibri"/>
                  <a:cs typeface="Calibri"/>
                  <a:sym typeface="Calibri"/>
                </a:rPr>
                <a:t>الدعم والتقويم: </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rPr lang="ar-MA" sz="2400">
                  <a:solidFill>
                    <a:schemeClr val="dk1"/>
                  </a:solidFill>
                  <a:latin typeface="Calibri"/>
                  <a:ea typeface="Calibri"/>
                  <a:cs typeface="Calibri"/>
                  <a:sym typeface="Calibri"/>
                </a:rPr>
                <a:t>مفهوم الاستخلاف في المال</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grpSp>
      <p:pic>
        <p:nvPicPr>
          <p:cNvPr descr="Image générée" id="398" name="Google Shape;398;p5"/>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sp>
        <p:nvSpPr>
          <p:cNvPr id="399" name="Google Shape;399;p5"/>
          <p:cNvSpPr/>
          <p:nvPr/>
        </p:nvSpPr>
        <p:spPr>
          <a:xfrm>
            <a:off x="6130654" y="4970014"/>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lang="ar-MA" sz="2000">
                <a:solidFill>
                  <a:schemeClr val="dk1"/>
                </a:solidFill>
                <a:latin typeface="Calibri"/>
                <a:ea typeface="Calibri"/>
                <a:cs typeface="Calibri"/>
                <a:sym typeface="Calibri"/>
              </a:rPr>
              <a:t>الطلاقة والفهم: القوانين الخمسة للمال (ح1)</a:t>
            </a:r>
            <a:endParaRPr sz="2000">
              <a:solidFill>
                <a:schemeClr val="dk1"/>
              </a:solidFill>
              <a:latin typeface="Calibri"/>
              <a:ea typeface="Calibri"/>
              <a:cs typeface="Calibri"/>
              <a:sym typeface="Calibri"/>
            </a:endParaRPr>
          </a:p>
        </p:txBody>
      </p:sp>
      <p:sp>
        <p:nvSpPr>
          <p:cNvPr id="400" name="Google Shape;400;p5"/>
          <p:cNvSpPr/>
          <p:nvPr/>
        </p:nvSpPr>
        <p:spPr>
          <a:xfrm>
            <a:off x="10356163" y="4969577"/>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solidFill>
            <a:srgbClr val="BFE0D2"/>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lang="ar-MA" sz="2000">
                <a:solidFill>
                  <a:schemeClr val="dk1"/>
                </a:solidFill>
                <a:latin typeface="Calibri"/>
                <a:ea typeface="Calibri"/>
                <a:cs typeface="Calibri"/>
                <a:sym typeface="Calibri"/>
              </a:rPr>
              <a:t>الحصة 4</a:t>
            </a:r>
            <a:endParaRPr sz="2000">
              <a:solidFill>
                <a:schemeClr val="dk1"/>
              </a:solidFill>
              <a:latin typeface="Calibri"/>
              <a:ea typeface="Calibri"/>
              <a:cs typeface="Calibri"/>
              <a:sym typeface="Calibri"/>
            </a:endParaRPr>
          </a:p>
        </p:txBody>
      </p:sp>
      <p:sp>
        <p:nvSpPr>
          <p:cNvPr id="401" name="Google Shape;401;p5"/>
          <p:cNvSpPr txBox="1"/>
          <p:nvPr/>
        </p:nvSpPr>
        <p:spPr>
          <a:xfrm>
            <a:off x="349494" y="2095934"/>
            <a:ext cx="3726427" cy="707886"/>
          </a:xfrm>
          <a:prstGeom prst="rect">
            <a:avLst/>
          </a:prstGeom>
          <a:solidFill>
            <a:srgbClr val="BFE0D2"/>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ar-MA" sz="2000">
                <a:solidFill>
                  <a:schemeClr val="dk1"/>
                </a:solidFill>
                <a:latin typeface="Calibri"/>
                <a:ea typeface="Calibri"/>
                <a:cs typeface="Calibri"/>
                <a:sym typeface="Calibri"/>
              </a:rPr>
              <a:t>الطلاقة والفهم: القوانين الخمسة للمال (ح2)</a:t>
            </a:r>
            <a:endParaRPr sz="20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6"/>
          <p:cNvSpPr txBox="1"/>
          <p:nvPr>
            <p:ph idx="1" type="body"/>
          </p:nvPr>
        </p:nvSpPr>
        <p:spPr>
          <a:xfrm>
            <a:off x="2543375" y="1954844"/>
            <a:ext cx="1212286"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MA"/>
              <a:t>8 دقائق</a:t>
            </a:r>
            <a:endParaRPr/>
          </a:p>
        </p:txBody>
      </p:sp>
      <p:sp>
        <p:nvSpPr>
          <p:cNvPr id="407" name="Google Shape;407;p6"/>
          <p:cNvSpPr txBox="1"/>
          <p:nvPr>
            <p:ph idx="2" type="body"/>
          </p:nvPr>
        </p:nvSpPr>
        <p:spPr>
          <a:xfrm>
            <a:off x="4558155" y="2784394"/>
            <a:ext cx="5044338"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106585"/>
              </a:buClr>
              <a:buSzPts val="2400"/>
              <a:buNone/>
            </a:pPr>
            <a:r>
              <a:rPr lang="ar-MA">
                <a:solidFill>
                  <a:srgbClr val="106585"/>
                </a:solidFill>
                <a:latin typeface="Calibri"/>
                <a:ea typeface="Calibri"/>
                <a:cs typeface="Calibri"/>
                <a:sym typeface="Calibri"/>
              </a:rPr>
              <a:t>أقرأ نص الانطلاق بطلاقة</a:t>
            </a:r>
            <a:endParaRPr/>
          </a:p>
        </p:txBody>
      </p:sp>
      <p:sp>
        <p:nvSpPr>
          <p:cNvPr id="408" name="Google Shape;408;p6"/>
          <p:cNvSpPr txBox="1"/>
          <p:nvPr>
            <p:ph idx="3" type="body"/>
          </p:nvPr>
        </p:nvSpPr>
        <p:spPr>
          <a:xfrm>
            <a:off x="4558155" y="3621380"/>
            <a:ext cx="5044338" cy="460800"/>
          </a:xfrm>
          <a:prstGeom prst="rect">
            <a:avLst/>
          </a:prstGeom>
          <a:noFill/>
          <a:ln>
            <a:noFill/>
          </a:ln>
        </p:spPr>
        <p:txBody>
          <a:bodyPr anchorCtr="0" anchor="t" bIns="45700" lIns="91425" spcFirstLastPara="1" rIns="91425" wrap="square" tIns="45700">
            <a:normAutofit fontScale="85000" lnSpcReduction="10000"/>
          </a:bodyPr>
          <a:lstStyle/>
          <a:p>
            <a:pPr indent="-228600" lvl="0" marL="228600" rtl="1" algn="r">
              <a:lnSpc>
                <a:spcPct val="90000"/>
              </a:lnSpc>
              <a:spcBef>
                <a:spcPts val="0"/>
              </a:spcBef>
              <a:spcAft>
                <a:spcPts val="0"/>
              </a:spcAft>
              <a:buClr>
                <a:srgbClr val="106585"/>
              </a:buClr>
              <a:buSzPct val="100000"/>
              <a:buNone/>
            </a:pPr>
            <a:r>
              <a:rPr lang="ar-MA">
                <a:solidFill>
                  <a:srgbClr val="106585"/>
                </a:solidFill>
                <a:latin typeface="Calibri"/>
                <a:ea typeface="Calibri"/>
                <a:cs typeface="Calibri"/>
                <a:sym typeface="Calibri"/>
              </a:rPr>
              <a:t> أتعرف المطلوب وأنجزه ثم أصحح إنجازي وأقوم أدائي</a:t>
            </a:r>
            <a:endParaRPr/>
          </a:p>
        </p:txBody>
      </p:sp>
      <p:sp>
        <p:nvSpPr>
          <p:cNvPr id="409" name="Google Shape;409;p6"/>
          <p:cNvSpPr txBox="1"/>
          <p:nvPr>
            <p:ph idx="4" type="body"/>
          </p:nvPr>
        </p:nvSpPr>
        <p:spPr>
          <a:xfrm>
            <a:off x="4575349" y="1885165"/>
            <a:ext cx="5044339" cy="460800"/>
          </a:xfrm>
          <a:prstGeom prst="rect">
            <a:avLst/>
          </a:prstGeom>
          <a:noFill/>
          <a:ln>
            <a:noFill/>
          </a:ln>
        </p:spPr>
        <p:txBody>
          <a:bodyPr anchorCtr="0" anchor="t" bIns="45700" lIns="91425" spcFirstLastPara="1" rIns="91425" wrap="square" tIns="45700">
            <a:noAutofit/>
          </a:bodyPr>
          <a:lstStyle/>
          <a:p>
            <a:pPr indent="0" lvl="0" marL="0" marR="0" rtl="1" algn="r">
              <a:lnSpc>
                <a:spcPct val="150000"/>
              </a:lnSpc>
              <a:spcBef>
                <a:spcPts val="0"/>
              </a:spcBef>
              <a:spcAft>
                <a:spcPts val="0"/>
              </a:spcAft>
              <a:buClr>
                <a:srgbClr val="000000"/>
              </a:buClr>
              <a:buSzPts val="2000"/>
              <a:buFont typeface="Arial"/>
              <a:buNone/>
            </a:pPr>
            <a:r>
              <a:rPr b="1" i="0" lang="ar-MA" u="none" cap="none" strike="noStrike">
                <a:solidFill>
                  <a:srgbClr val="0F4861"/>
                </a:solidFill>
                <a:latin typeface="Calibri"/>
                <a:ea typeface="Calibri"/>
                <a:cs typeface="Calibri"/>
                <a:sym typeface="Calibri"/>
              </a:rPr>
              <a:t> </a:t>
            </a:r>
            <a:r>
              <a:rPr lang="ar-MA">
                <a:solidFill>
                  <a:srgbClr val="106585"/>
                </a:solidFill>
                <a:latin typeface="Calibri"/>
                <a:ea typeface="Calibri"/>
                <a:cs typeface="Calibri"/>
                <a:sym typeface="Calibri"/>
              </a:rPr>
              <a:t>افتتاح الحصة</a:t>
            </a:r>
            <a:endParaRPr b="1" i="0" u="none" cap="none" strike="noStrike">
              <a:solidFill>
                <a:srgbClr val="0F4861"/>
              </a:solidFill>
              <a:latin typeface="Calibri"/>
              <a:ea typeface="Calibri"/>
              <a:cs typeface="Calibri"/>
              <a:sym typeface="Calibri"/>
            </a:endParaRPr>
          </a:p>
        </p:txBody>
      </p:sp>
      <p:sp>
        <p:nvSpPr>
          <p:cNvPr id="410" name="Google Shape;410;p6"/>
          <p:cNvSpPr txBox="1"/>
          <p:nvPr>
            <p:ph idx="5" type="body"/>
          </p:nvPr>
        </p:nvSpPr>
        <p:spPr>
          <a:xfrm>
            <a:off x="2491895" y="2837871"/>
            <a:ext cx="1263765"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MA"/>
              <a:t>15 دقيقة</a:t>
            </a:r>
            <a:endParaRPr/>
          </a:p>
        </p:txBody>
      </p:sp>
      <p:sp>
        <p:nvSpPr>
          <p:cNvPr id="411" name="Google Shape;411;p6"/>
          <p:cNvSpPr txBox="1"/>
          <p:nvPr>
            <p:ph idx="6" type="body"/>
          </p:nvPr>
        </p:nvSpPr>
        <p:spPr>
          <a:xfrm>
            <a:off x="2543374" y="3621380"/>
            <a:ext cx="1278748"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MA"/>
              <a:t>25 دقيقة</a:t>
            </a:r>
            <a:endParaRPr/>
          </a:p>
        </p:txBody>
      </p:sp>
      <p:sp>
        <p:nvSpPr>
          <p:cNvPr id="412" name="Google Shape;412;p6"/>
          <p:cNvSpPr txBox="1"/>
          <p:nvPr>
            <p:ph idx="7" type="body"/>
          </p:nvPr>
        </p:nvSpPr>
        <p:spPr>
          <a:xfrm>
            <a:off x="2475559" y="4476586"/>
            <a:ext cx="1280099"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MA"/>
              <a:t>7 دقائق</a:t>
            </a:r>
            <a:endParaRPr/>
          </a:p>
        </p:txBody>
      </p:sp>
      <p:sp>
        <p:nvSpPr>
          <p:cNvPr id="413" name="Google Shape;413;p6"/>
          <p:cNvSpPr txBox="1"/>
          <p:nvPr>
            <p:ph idx="8" type="body"/>
          </p:nvPr>
        </p:nvSpPr>
        <p:spPr>
          <a:xfrm>
            <a:off x="4528561" y="4481761"/>
            <a:ext cx="5091127"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106585"/>
              </a:buClr>
              <a:buSzPts val="2400"/>
              <a:buNone/>
            </a:pPr>
            <a:r>
              <a:rPr lang="ar-MA">
                <a:solidFill>
                  <a:srgbClr val="106585"/>
                </a:solidFill>
                <a:latin typeface="Calibri"/>
                <a:ea typeface="Calibri"/>
                <a:cs typeface="Calibri"/>
                <a:sym typeface="Calibri"/>
              </a:rPr>
              <a:t>اختتام الحصة</a:t>
            </a:r>
            <a:endParaRPr b="0">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417" name="Shape 417"/>
        <p:cNvGrpSpPr/>
        <p:nvPr/>
      </p:nvGrpSpPr>
      <p:grpSpPr>
        <a:xfrm>
          <a:off x="0" y="0"/>
          <a:ext cx="0" cy="0"/>
          <a:chOff x="0" y="0"/>
          <a:chExt cx="0" cy="0"/>
        </a:xfrm>
      </p:grpSpPr>
      <p:grpSp>
        <p:nvGrpSpPr>
          <p:cNvPr id="418" name="Google Shape;418;p7"/>
          <p:cNvGrpSpPr/>
          <p:nvPr/>
        </p:nvGrpSpPr>
        <p:grpSpPr>
          <a:xfrm>
            <a:off x="812158" y="844906"/>
            <a:ext cx="10567685" cy="5198169"/>
            <a:chOff x="2184399" y="1402024"/>
            <a:chExt cx="7823200" cy="4942038"/>
          </a:xfrm>
        </p:grpSpPr>
        <p:sp>
          <p:nvSpPr>
            <p:cNvPr id="419" name="Google Shape;419;p7"/>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420" name="Google Shape;420;p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grpSp>
        <p:nvGrpSpPr>
          <p:cNvPr id="421" name="Google Shape;421;p7"/>
          <p:cNvGrpSpPr/>
          <p:nvPr/>
        </p:nvGrpSpPr>
        <p:grpSpPr>
          <a:xfrm>
            <a:off x="8302170" y="4917801"/>
            <a:ext cx="2919731" cy="936371"/>
            <a:chOff x="8302171" y="4917801"/>
            <a:chExt cx="2919730" cy="936370"/>
          </a:xfrm>
        </p:grpSpPr>
        <p:sp>
          <p:nvSpPr>
            <p:cNvPr id="422" name="Google Shape;422;p7"/>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423" name="Google Shape;423;p7"/>
            <p:cNvSpPr/>
            <p:nvPr/>
          </p:nvSpPr>
          <p:spPr>
            <a:xfrm>
              <a:off x="8302171" y="5060928"/>
              <a:ext cx="2063915"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lang="ar-MA" sz="3600">
                  <a:solidFill>
                    <a:srgbClr val="000000"/>
                  </a:solidFill>
                  <a:latin typeface="Calibri"/>
                  <a:ea typeface="Calibri"/>
                  <a:cs typeface="Calibri"/>
                  <a:sym typeface="Calibri"/>
                </a:rPr>
                <a:t>8 دقائق</a:t>
              </a:r>
              <a:endParaRPr b="1" sz="3600">
                <a:solidFill>
                  <a:srgbClr val="000000"/>
                </a:solidFill>
                <a:latin typeface="Calibri"/>
                <a:ea typeface="Calibri"/>
                <a:cs typeface="Calibri"/>
                <a:sym typeface="Calibri"/>
              </a:endParaRPr>
            </a:p>
          </p:txBody>
        </p:sp>
      </p:grpSp>
      <p:sp>
        <p:nvSpPr>
          <p:cNvPr id="424" name="Google Shape;424;p7"/>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ar-MA" sz="4400">
                <a:solidFill>
                  <a:srgbClr val="F19D19"/>
                </a:solidFill>
                <a:latin typeface="Calibri"/>
                <a:ea typeface="Calibri"/>
                <a:cs typeface="Calibri"/>
                <a:sym typeface="Calibri"/>
              </a:rPr>
              <a:t>افتتاح الحصة</a:t>
            </a:r>
            <a:endParaRPr b="1" sz="4400">
              <a:solidFill>
                <a:srgbClr val="F19D19"/>
              </a:solidFill>
              <a:latin typeface="Calibri"/>
              <a:ea typeface="Calibri"/>
              <a:cs typeface="Calibri"/>
              <a:sym typeface="Calibri"/>
            </a:endParaRPr>
          </a:p>
        </p:txBody>
      </p:sp>
      <p:pic>
        <p:nvPicPr>
          <p:cNvPr id="425" name="Google Shape;425;p7"/>
          <p:cNvPicPr preferRelativeResize="0"/>
          <p:nvPr/>
        </p:nvPicPr>
        <p:blipFill rotWithShape="1">
          <a:blip r:embed="rId4">
            <a:alphaModFix/>
          </a:blip>
          <a:srcRect b="0" l="0" r="0" t="0"/>
          <a:stretch/>
        </p:blipFill>
        <p:spPr>
          <a:xfrm>
            <a:off x="4973623" y="1310778"/>
            <a:ext cx="2096135" cy="2158333"/>
          </a:xfrm>
          <a:prstGeom prst="rect">
            <a:avLst/>
          </a:prstGeom>
          <a:noFill/>
          <a:ln>
            <a:noFill/>
          </a:ln>
        </p:spPr>
      </p:pic>
      <p:pic>
        <p:nvPicPr>
          <p:cNvPr id="426" name="Google Shape;426;p7"/>
          <p:cNvPicPr preferRelativeResize="0"/>
          <p:nvPr/>
        </p:nvPicPr>
        <p:blipFill rotWithShape="1">
          <a:blip r:embed="rId5">
            <a:alphaModFix/>
          </a:blip>
          <a:srcRect b="0" l="0" r="0" t="0"/>
          <a:stretch/>
        </p:blipFill>
        <p:spPr>
          <a:xfrm>
            <a:off x="6261214" y="1609414"/>
            <a:ext cx="649253" cy="64925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مَرْحَبًا بِكُمْ. هَلْ أَنْتُمْ مُسْتَعِدُّونَ لِنَبْدَأَ حِصَّتَنَا؟ هَيَّا بِنَا لِنَنْطَلِقْ!</a:t>
            </a:r>
            <a:endParaRPr/>
          </a:p>
        </p:txBody>
      </p:sp>
      <p:pic>
        <p:nvPicPr>
          <p:cNvPr id="432" name="Google Shape;432;p8"/>
          <p:cNvPicPr preferRelativeResize="0"/>
          <p:nvPr>
            <p:ph idx="2" type="body"/>
          </p:nvPr>
        </p:nvPicPr>
        <p:blipFill rotWithShape="1">
          <a:blip r:embed="rId3">
            <a:alphaModFix/>
          </a:blip>
          <a:srcRect b="12198" l="0" r="0" t="0"/>
          <a:stretch/>
        </p:blipFill>
        <p:spPr>
          <a:xfrm>
            <a:off x="2258461" y="1342118"/>
            <a:ext cx="7675078" cy="4492624"/>
          </a:xfrm>
          <a:prstGeom prst="rect">
            <a:avLst/>
          </a:prstGeom>
          <a:noFill/>
          <a:ln>
            <a:noFill/>
          </a:ln>
        </p:spPr>
      </p:pic>
      <p:pic>
        <p:nvPicPr>
          <p:cNvPr id="433" name="Google Shape;433;p8"/>
          <p:cNvPicPr preferRelativeResize="0"/>
          <p:nvPr/>
        </p:nvPicPr>
        <p:blipFill rotWithShape="1">
          <a:blip r:embed="rId4">
            <a:alphaModFix/>
          </a:blip>
          <a:srcRect b="0" l="0" r="0" t="0"/>
          <a:stretch/>
        </p:blipFill>
        <p:spPr>
          <a:xfrm>
            <a:off x="271438" y="210537"/>
            <a:ext cx="591916" cy="59191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grpSp>
        <p:nvGrpSpPr>
          <p:cNvPr id="438" name="Google Shape;438;p9"/>
          <p:cNvGrpSpPr/>
          <p:nvPr/>
        </p:nvGrpSpPr>
        <p:grpSpPr>
          <a:xfrm>
            <a:off x="4932835" y="1459304"/>
            <a:ext cx="6054377" cy="3711725"/>
            <a:chOff x="1715066" y="1103461"/>
            <a:chExt cx="5717724" cy="3124203"/>
          </a:xfrm>
        </p:grpSpPr>
        <p:sp>
          <p:nvSpPr>
            <p:cNvPr id="439" name="Google Shape;439;p9"/>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440" name="Google Shape;440;p9"/>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441" name="Google Shape;441;p9"/>
          <p:cNvSpPr txBox="1"/>
          <p:nvPr/>
        </p:nvSpPr>
        <p:spPr>
          <a:xfrm>
            <a:off x="5361614" y="2407852"/>
            <a:ext cx="5447895" cy="736227"/>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4000" u="none" cap="none" strike="noStrike">
                <a:solidFill>
                  <a:srgbClr val="F19D19"/>
                </a:solidFill>
                <a:latin typeface="Calibri"/>
                <a:ea typeface="Calibri"/>
                <a:cs typeface="Calibri"/>
                <a:sym typeface="Calibri"/>
              </a:rPr>
              <a:t>نشاط اعتيادي</a:t>
            </a:r>
            <a:endParaRPr b="1" sz="4000">
              <a:solidFill>
                <a:srgbClr val="F19D19"/>
              </a:solidFill>
              <a:latin typeface="Arial"/>
              <a:ea typeface="Arial"/>
              <a:cs typeface="Arial"/>
              <a:sym typeface="Arial"/>
            </a:endParaRPr>
          </a:p>
        </p:txBody>
      </p:sp>
      <p:sp>
        <p:nvSpPr>
          <p:cNvPr id="442" name="Google Shape;442;p9"/>
          <p:cNvSpPr txBox="1"/>
          <p:nvPr/>
        </p:nvSpPr>
        <p:spPr>
          <a:xfrm>
            <a:off x="5064323" y="3992449"/>
            <a:ext cx="6042479" cy="7487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ar-MA" sz="2133">
                <a:solidFill>
                  <a:srgbClr val="7F7F7F"/>
                </a:solidFill>
                <a:latin typeface="Arial"/>
                <a:ea typeface="Arial"/>
                <a:cs typeface="Arial"/>
                <a:sym typeface="Arial"/>
              </a:rPr>
              <a:t>دقيقتان</a:t>
            </a:r>
            <a:endParaRPr i="1" sz="2133">
              <a:solidFill>
                <a:srgbClr val="7F7F7F"/>
              </a:solidFill>
              <a:latin typeface="Arial"/>
              <a:ea typeface="Arial"/>
              <a:cs typeface="Arial"/>
              <a:sym typeface="Arial"/>
            </a:endParaRPr>
          </a:p>
          <a:p>
            <a:pPr indent="0" lvl="0" marL="0" marR="0" rtl="0" algn="ctr">
              <a:spcBef>
                <a:spcPts val="0"/>
              </a:spcBef>
              <a:spcAft>
                <a:spcPts val="0"/>
              </a:spcAft>
              <a:buNone/>
            </a:pPr>
            <a:r>
              <a:t/>
            </a:r>
            <a:endParaRPr i="1" sz="2133">
              <a:solidFill>
                <a:srgbClr val="7F7F7F"/>
              </a:solidFill>
              <a:latin typeface="Arial"/>
              <a:ea typeface="Arial"/>
              <a:cs typeface="Arial"/>
              <a:sym typeface="Arial"/>
            </a:endParaRPr>
          </a:p>
        </p:txBody>
      </p:sp>
      <p:pic>
        <p:nvPicPr>
          <p:cNvPr descr="Une image contenant dessin humoristique, habits, garçon, Dessin d’enfant&#10;&#10;Le contenu généré par l’IA peut être incorrect." id="443" name="Google Shape;443;p9"/>
          <p:cNvPicPr preferRelativeResize="0"/>
          <p:nvPr/>
        </p:nvPicPr>
        <p:blipFill rotWithShape="1">
          <a:blip r:embed="rId3">
            <a:alphaModFix/>
          </a:blip>
          <a:srcRect b="0" l="0" r="0" t="0"/>
          <a:stretch/>
        </p:blipFill>
        <p:spPr>
          <a:xfrm>
            <a:off x="782370" y="1727822"/>
            <a:ext cx="3207836" cy="301342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10"/>
          <p:cNvSpPr txBox="1"/>
          <p:nvPr/>
        </p:nvSpPr>
        <p:spPr>
          <a:xfrm>
            <a:off x="1323309" y="626083"/>
            <a:ext cx="10158065" cy="184666"/>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747474"/>
              </a:buClr>
              <a:buSzPts val="1200"/>
              <a:buFont typeface="Arial"/>
              <a:buNone/>
            </a:pPr>
            <a:r>
              <a:rPr lang="ar-MA" sz="1200">
                <a:solidFill>
                  <a:srgbClr val="747474"/>
                </a:solidFill>
                <a:latin typeface="Calibri"/>
                <a:ea typeface="Calibri"/>
                <a:cs typeface="Calibri"/>
                <a:sym typeface="Calibri"/>
              </a:rPr>
              <a:t>يطلب المدرس من المتعلمين تأمل الصورة وتقديم تعليق مناسب </a:t>
            </a:r>
            <a:endParaRPr/>
          </a:p>
        </p:txBody>
      </p:sp>
      <p:pic>
        <p:nvPicPr>
          <p:cNvPr id="449" name="Google Shape;449;p10"/>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sp>
        <p:nvSpPr>
          <p:cNvPr descr="Résultat d’images pour طبيعة" id="450" name="Google Shape;450;p10"/>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1" name="Google Shape;451;p10"/>
          <p:cNvSpPr/>
          <p:nvPr/>
        </p:nvSpPr>
        <p:spPr>
          <a:xfrm>
            <a:off x="2168525" y="1860550"/>
            <a:ext cx="12192000" cy="45720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2" name="Google Shape;452;p10"/>
          <p:cNvSpPr txBox="1"/>
          <p:nvPr/>
        </p:nvSpPr>
        <p:spPr>
          <a:xfrm>
            <a:off x="2761100" y="192851"/>
            <a:ext cx="8645400" cy="400200"/>
          </a:xfrm>
          <a:prstGeom prst="rect">
            <a:avLst/>
          </a:prstGeom>
          <a:noFill/>
          <a:ln>
            <a:noFill/>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Clr>
                <a:schemeClr val="dk1"/>
              </a:buClr>
              <a:buSzPts val="2000"/>
              <a:buFont typeface="Arial"/>
              <a:buNone/>
            </a:pPr>
            <a:r>
              <a:rPr b="1" lang="ar-MA" sz="2000">
                <a:solidFill>
                  <a:schemeClr val="dk1"/>
                </a:solidFill>
                <a:latin typeface="Calibri"/>
                <a:ea typeface="Calibri"/>
                <a:cs typeface="Calibri"/>
                <a:sym typeface="Calibri"/>
              </a:rPr>
              <a:t>قدم تعليقك على الصورة </a:t>
            </a:r>
            <a:endParaRPr/>
          </a:p>
        </p:txBody>
      </p:sp>
      <p:pic>
        <p:nvPicPr>
          <p:cNvPr id="453" name="Google Shape;453;p10"/>
          <p:cNvPicPr preferRelativeResize="0"/>
          <p:nvPr/>
        </p:nvPicPr>
        <p:blipFill>
          <a:blip r:embed="rId4">
            <a:alphaModFix/>
          </a:blip>
          <a:stretch>
            <a:fillRect/>
          </a:stretch>
        </p:blipFill>
        <p:spPr>
          <a:xfrm>
            <a:off x="984675" y="1305175"/>
            <a:ext cx="10158076" cy="50244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11"/>
          <p:cNvSpPr txBox="1"/>
          <p:nvPr/>
        </p:nvSpPr>
        <p:spPr>
          <a:xfrm>
            <a:off x="1323309" y="626083"/>
            <a:ext cx="10158065" cy="184666"/>
          </a:xfrm>
          <a:prstGeom prst="rect">
            <a:avLst/>
          </a:prstGeom>
          <a:noFill/>
          <a:ln>
            <a:noFill/>
          </a:ln>
        </p:spPr>
        <p:txBody>
          <a:bodyPr anchorCtr="0" anchor="t" bIns="0" lIns="0" spcFirstLastPara="1" rIns="0" wrap="square" tIns="0">
            <a:spAutoFit/>
          </a:bodyPr>
          <a:lstStyle/>
          <a:p>
            <a:pPr indent="0" lvl="0" marL="0" marR="0" rtl="1" algn="r">
              <a:lnSpc>
                <a:spcPct val="100000"/>
              </a:lnSpc>
              <a:spcBef>
                <a:spcPts val="0"/>
              </a:spcBef>
              <a:spcAft>
                <a:spcPts val="0"/>
              </a:spcAft>
              <a:buClr>
                <a:srgbClr val="747474"/>
              </a:buClr>
              <a:buSzPts val="1200"/>
              <a:buFont typeface="Arial"/>
              <a:buNone/>
            </a:pPr>
            <a:r>
              <a:rPr lang="ar-MA" sz="1200">
                <a:solidFill>
                  <a:srgbClr val="747474"/>
                </a:solidFill>
                <a:latin typeface="Calibri"/>
                <a:ea typeface="Calibri"/>
                <a:cs typeface="Calibri"/>
                <a:sym typeface="Calibri"/>
              </a:rPr>
              <a:t>يطلب المدرس من المتعلمين تأمل الصورة وتقديم تعليق مناسب </a:t>
            </a:r>
            <a:endParaRPr/>
          </a:p>
        </p:txBody>
      </p:sp>
      <p:pic>
        <p:nvPicPr>
          <p:cNvPr id="459" name="Google Shape;459;p11"/>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sp>
        <p:nvSpPr>
          <p:cNvPr descr="Résultat d’images pour طبيعة" id="460" name="Google Shape;460;p11"/>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1" name="Google Shape;461;p11"/>
          <p:cNvSpPr/>
          <p:nvPr/>
        </p:nvSpPr>
        <p:spPr>
          <a:xfrm>
            <a:off x="2168525" y="1860550"/>
            <a:ext cx="12192000" cy="45720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2" name="Google Shape;462;p11"/>
          <p:cNvSpPr txBox="1"/>
          <p:nvPr/>
        </p:nvSpPr>
        <p:spPr>
          <a:xfrm>
            <a:off x="2761100" y="192852"/>
            <a:ext cx="8645400" cy="400200"/>
          </a:xfrm>
          <a:prstGeom prst="rect">
            <a:avLst/>
          </a:prstGeom>
          <a:noFill/>
          <a:ln>
            <a:noFill/>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Clr>
                <a:schemeClr val="dk1"/>
              </a:buClr>
              <a:buSzPts val="2000"/>
              <a:buFont typeface="Arial"/>
              <a:buNone/>
            </a:pPr>
            <a:r>
              <a:rPr b="1" lang="ar-MA" sz="2000">
                <a:solidFill>
                  <a:schemeClr val="dk1"/>
                </a:solidFill>
                <a:latin typeface="Calibri"/>
                <a:ea typeface="Calibri"/>
                <a:cs typeface="Calibri"/>
                <a:sym typeface="Calibri"/>
              </a:rPr>
              <a:t>قدم تعليقك على الصورة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grpSp>
        <p:nvGrpSpPr>
          <p:cNvPr id="467" name="Google Shape;467;p12"/>
          <p:cNvGrpSpPr/>
          <p:nvPr/>
        </p:nvGrpSpPr>
        <p:grpSpPr>
          <a:xfrm>
            <a:off x="4932835" y="1459304"/>
            <a:ext cx="6054377" cy="3711725"/>
            <a:chOff x="1715066" y="1103461"/>
            <a:chExt cx="5717724" cy="3124203"/>
          </a:xfrm>
        </p:grpSpPr>
        <p:sp>
          <p:nvSpPr>
            <p:cNvPr id="468" name="Google Shape;468;p12"/>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469" name="Google Shape;469;p12"/>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470" name="Google Shape;470;p12"/>
          <p:cNvSpPr txBox="1"/>
          <p:nvPr/>
        </p:nvSpPr>
        <p:spPr>
          <a:xfrm>
            <a:off x="5195818" y="2376625"/>
            <a:ext cx="5869201" cy="74533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4000" u="none" cap="none" strike="noStrike">
                <a:solidFill>
                  <a:schemeClr val="accent2"/>
                </a:solidFill>
                <a:latin typeface="Calibri"/>
                <a:ea typeface="Calibri"/>
                <a:cs typeface="Calibri"/>
                <a:sym typeface="Calibri"/>
              </a:rPr>
              <a:t>مراقبة إنجاز الواجبات المنزلية</a:t>
            </a:r>
            <a:endParaRPr b="1" sz="3733">
              <a:solidFill>
                <a:srgbClr val="F19D19"/>
              </a:solidFill>
              <a:latin typeface="Arial"/>
              <a:ea typeface="Arial"/>
              <a:cs typeface="Arial"/>
              <a:sym typeface="Arial"/>
            </a:endParaRPr>
          </a:p>
        </p:txBody>
      </p:sp>
      <p:sp>
        <p:nvSpPr>
          <p:cNvPr id="471" name="Google Shape;471;p12"/>
          <p:cNvSpPr txBox="1"/>
          <p:nvPr/>
        </p:nvSpPr>
        <p:spPr>
          <a:xfrm>
            <a:off x="4944733" y="3736044"/>
            <a:ext cx="6042479" cy="7487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ar-MA" sz="2133">
                <a:solidFill>
                  <a:srgbClr val="7F7F7F"/>
                </a:solidFill>
                <a:latin typeface="Arial"/>
                <a:ea typeface="Arial"/>
                <a:cs typeface="Arial"/>
                <a:sym typeface="Arial"/>
              </a:rPr>
              <a:t>دقيقة واحدة</a:t>
            </a:r>
            <a:endParaRPr i="1" sz="2133">
              <a:solidFill>
                <a:srgbClr val="7F7F7F"/>
              </a:solidFill>
              <a:latin typeface="Arial"/>
              <a:ea typeface="Arial"/>
              <a:cs typeface="Arial"/>
              <a:sym typeface="Arial"/>
            </a:endParaRPr>
          </a:p>
          <a:p>
            <a:pPr indent="0" lvl="0" marL="0" marR="0" rtl="0" algn="ctr">
              <a:spcBef>
                <a:spcPts val="0"/>
              </a:spcBef>
              <a:spcAft>
                <a:spcPts val="0"/>
              </a:spcAft>
              <a:buNone/>
            </a:pPr>
            <a:r>
              <a:t/>
            </a:r>
            <a:endParaRPr i="1" sz="2133">
              <a:solidFill>
                <a:srgbClr val="7F7F7F"/>
              </a:solidFill>
              <a:latin typeface="Arial"/>
              <a:ea typeface="Arial"/>
              <a:cs typeface="Arial"/>
              <a:sym typeface="Arial"/>
            </a:endParaRPr>
          </a:p>
        </p:txBody>
      </p:sp>
      <p:pic>
        <p:nvPicPr>
          <p:cNvPr descr="Une image contenant Visage humain, personne, habits, dessin&#10;&#10;Le contenu généré par l’IA peut être incorrect." id="472" name="Google Shape;472;p12"/>
          <p:cNvPicPr preferRelativeResize="0"/>
          <p:nvPr/>
        </p:nvPicPr>
        <p:blipFill rotWithShape="1">
          <a:blip r:embed="rId3">
            <a:alphaModFix/>
          </a:blip>
          <a:srcRect b="0" l="0" r="0" t="0"/>
          <a:stretch/>
        </p:blipFill>
        <p:spPr>
          <a:xfrm>
            <a:off x="289743" y="1746941"/>
            <a:ext cx="3766659" cy="376665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1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757070"/>
              </a:buClr>
              <a:buSzPts val="1800"/>
              <a:buFont typeface="Calibri"/>
              <a:buNone/>
            </a:pPr>
            <a:r>
              <a:rPr lang="ar-MA">
                <a:solidFill>
                  <a:srgbClr val="757070"/>
                </a:solidFill>
              </a:rPr>
              <a:t>الآن، دعونا نتحقق معًا من الواجبات المنزلية التي طلب منكم إنجازها، لنتأكد من مدى اجتهادكم وفهمكم للدرس.</a:t>
            </a:r>
            <a:br>
              <a:rPr lang="ar-MA">
                <a:solidFill>
                  <a:srgbClr val="757070"/>
                </a:solidFill>
              </a:rPr>
            </a:br>
            <a:endParaRPr/>
          </a:p>
        </p:txBody>
      </p:sp>
      <p:sp>
        <p:nvSpPr>
          <p:cNvPr id="478" name="Google Shape;478;p1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FABAB"/>
              </a:buClr>
              <a:buSzPts val="1400"/>
              <a:buFont typeface="Arial"/>
              <a:buChar char="•"/>
            </a:pPr>
            <a:r>
              <a:rPr lang="ar-MA">
                <a:solidFill>
                  <a:srgbClr val="AFABAB"/>
                </a:solidFill>
                <a:latin typeface="Calibri"/>
                <a:ea typeface="Calibri"/>
                <a:cs typeface="Calibri"/>
                <a:sym typeface="Calibri"/>
              </a:rPr>
              <a:t>يراقب  المدرس مدى إنجاز المتعلمين للواجبات المنزلية( يكفي المدرس بعينة من المتعلمين في كل حصة).</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pic>
        <p:nvPicPr>
          <p:cNvPr id="479" name="Google Shape;479;p13"/>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grpSp>
        <p:nvGrpSpPr>
          <p:cNvPr id="484" name="Google Shape;484;p14"/>
          <p:cNvGrpSpPr/>
          <p:nvPr/>
        </p:nvGrpSpPr>
        <p:grpSpPr>
          <a:xfrm>
            <a:off x="4932835" y="1459304"/>
            <a:ext cx="6054377" cy="3711725"/>
            <a:chOff x="1715066" y="1103461"/>
            <a:chExt cx="5717724" cy="3124203"/>
          </a:xfrm>
        </p:grpSpPr>
        <p:sp>
          <p:nvSpPr>
            <p:cNvPr id="485" name="Google Shape;485;p14"/>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486" name="Google Shape;486;p14"/>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487" name="Google Shape;487;p14"/>
          <p:cNvSpPr txBox="1"/>
          <p:nvPr/>
        </p:nvSpPr>
        <p:spPr>
          <a:xfrm>
            <a:off x="5103228" y="2502426"/>
            <a:ext cx="5869201" cy="6708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3600" u="none" cap="none" strike="noStrike">
                <a:solidFill>
                  <a:schemeClr val="accent2"/>
                </a:solidFill>
                <a:latin typeface="Calibri"/>
                <a:ea typeface="Calibri"/>
                <a:cs typeface="Calibri"/>
                <a:sym typeface="Calibri"/>
              </a:rPr>
              <a:t>التصريح بالأهداف</a:t>
            </a:r>
            <a:endParaRPr b="1" sz="3733">
              <a:solidFill>
                <a:srgbClr val="F19D19"/>
              </a:solidFill>
              <a:latin typeface="Arial"/>
              <a:ea typeface="Arial"/>
              <a:cs typeface="Arial"/>
              <a:sym typeface="Arial"/>
            </a:endParaRPr>
          </a:p>
        </p:txBody>
      </p:sp>
      <p:sp>
        <p:nvSpPr>
          <p:cNvPr id="488" name="Google Shape;488;p14"/>
          <p:cNvSpPr txBox="1"/>
          <p:nvPr/>
        </p:nvSpPr>
        <p:spPr>
          <a:xfrm>
            <a:off x="4944735" y="4240107"/>
            <a:ext cx="6042479" cy="4205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ar-MA" sz="2133">
                <a:solidFill>
                  <a:srgbClr val="7F7F7F"/>
                </a:solidFill>
                <a:latin typeface="Arial"/>
                <a:ea typeface="Arial"/>
                <a:cs typeface="Arial"/>
                <a:sym typeface="Arial"/>
              </a:rPr>
              <a:t>دقيقتان</a:t>
            </a:r>
            <a:endParaRPr i="1" sz="2133">
              <a:solidFill>
                <a:srgbClr val="7F7F7F"/>
              </a:solidFill>
              <a:latin typeface="Arial"/>
              <a:ea typeface="Arial"/>
              <a:cs typeface="Arial"/>
              <a:sym typeface="Arial"/>
            </a:endParaRPr>
          </a:p>
        </p:txBody>
      </p:sp>
      <p:pic>
        <p:nvPicPr>
          <p:cNvPr id="489" name="Google Shape;489;p14"/>
          <p:cNvPicPr preferRelativeResize="0"/>
          <p:nvPr/>
        </p:nvPicPr>
        <p:blipFill rotWithShape="1">
          <a:blip r:embed="rId3">
            <a:alphaModFix/>
          </a:blip>
          <a:srcRect b="0" l="0" r="0" t="0"/>
          <a:stretch/>
        </p:blipFill>
        <p:spPr>
          <a:xfrm>
            <a:off x="841920" y="1708359"/>
            <a:ext cx="2975420" cy="337214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15"/>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عِندَ نِهَايَةِ هذِهِ الحِصَّةِ، سَتَكُونُونَ قَادِرِينَ عَلَى:</a:t>
            </a:r>
            <a:br>
              <a:rPr lang="ar-MA"/>
            </a:br>
            <a:endParaRPr/>
          </a:p>
        </p:txBody>
      </p:sp>
      <p:sp>
        <p:nvSpPr>
          <p:cNvPr id="495" name="Google Shape;495;p15"/>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يشرح المدرس أهداف الحصة، والمطلوب من المتعلم في كل هدف.</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496" name="Google Shape;496;p15"/>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p:txBody>
      </p:sp>
      <p:pic>
        <p:nvPicPr>
          <p:cNvPr id="497" name="Google Shape;497;p15"/>
          <p:cNvPicPr preferRelativeResize="0"/>
          <p:nvPr/>
        </p:nvPicPr>
        <p:blipFill rotWithShape="1">
          <a:blip r:embed="rId3">
            <a:alphaModFix/>
          </a:blip>
          <a:srcRect b="0" l="0" r="0" t="0"/>
          <a:stretch/>
        </p:blipFill>
        <p:spPr>
          <a:xfrm>
            <a:off x="10548227" y="2378781"/>
            <a:ext cx="707602" cy="707602"/>
          </a:xfrm>
          <a:prstGeom prst="rect">
            <a:avLst/>
          </a:prstGeom>
          <a:noFill/>
          <a:ln>
            <a:noFill/>
          </a:ln>
        </p:spPr>
      </p:pic>
      <p:pic>
        <p:nvPicPr>
          <p:cNvPr id="498" name="Google Shape;498;p15"/>
          <p:cNvPicPr preferRelativeResize="0"/>
          <p:nvPr/>
        </p:nvPicPr>
        <p:blipFill rotWithShape="1">
          <a:blip r:embed="rId3">
            <a:alphaModFix/>
          </a:blip>
          <a:srcRect b="0" l="0" r="0" t="0"/>
          <a:stretch/>
        </p:blipFill>
        <p:spPr>
          <a:xfrm>
            <a:off x="10548227" y="3914380"/>
            <a:ext cx="707602" cy="707602"/>
          </a:xfrm>
          <a:prstGeom prst="rect">
            <a:avLst/>
          </a:prstGeom>
          <a:noFill/>
          <a:ln>
            <a:noFill/>
          </a:ln>
        </p:spPr>
      </p:pic>
      <p:pic>
        <p:nvPicPr>
          <p:cNvPr id="499" name="Google Shape;499;p15"/>
          <p:cNvPicPr preferRelativeResize="0"/>
          <p:nvPr/>
        </p:nvPicPr>
        <p:blipFill rotWithShape="1">
          <a:blip r:embed="rId4">
            <a:alphaModFix/>
          </a:blip>
          <a:srcRect b="0" l="0" r="0" t="0"/>
          <a:stretch/>
        </p:blipFill>
        <p:spPr>
          <a:xfrm>
            <a:off x="163283" y="512692"/>
            <a:ext cx="591916" cy="591916"/>
          </a:xfrm>
          <a:prstGeom prst="rect">
            <a:avLst/>
          </a:prstGeom>
          <a:noFill/>
          <a:ln>
            <a:noFill/>
          </a:ln>
        </p:spPr>
      </p:pic>
      <p:sp>
        <p:nvSpPr>
          <p:cNvPr id="500" name="Google Shape;500;p15"/>
          <p:cNvSpPr/>
          <p:nvPr/>
        </p:nvSpPr>
        <p:spPr>
          <a:xfrm>
            <a:off x="2522669" y="2378781"/>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قراءة النَّصِّ بِتَرْكيزٍ و</a:t>
            </a:r>
            <a:r>
              <a:rPr b="1" lang="ar-MA" sz="3200">
                <a:solidFill>
                  <a:srgbClr val="106585"/>
                </a:solidFill>
                <a:latin typeface="Calibri"/>
                <a:ea typeface="Calibri"/>
                <a:cs typeface="Calibri"/>
                <a:sym typeface="Calibri"/>
              </a:rPr>
              <a:t>فهم معانيه الصريحة والضمنية</a:t>
            </a:r>
            <a:endParaRPr b="1" i="0" sz="3200" u="none" cap="none" strike="noStrike">
              <a:solidFill>
                <a:srgbClr val="106585"/>
              </a:solidFill>
              <a:latin typeface="Calibri"/>
              <a:ea typeface="Calibri"/>
              <a:cs typeface="Calibri"/>
              <a:sym typeface="Calibri"/>
            </a:endParaRPr>
          </a:p>
        </p:txBody>
      </p:sp>
      <p:sp>
        <p:nvSpPr>
          <p:cNvPr id="501" name="Google Shape;501;p15"/>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توظيف الظاهرة اللغوية المكتسبة</a:t>
            </a:r>
            <a:endParaRPr b="1" i="0" sz="32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7"/>
                                        </p:tgtEl>
                                        <p:attrNameLst>
                                          <p:attrName>style.visibility</p:attrName>
                                        </p:attrNameLst>
                                      </p:cBhvr>
                                      <p:to>
                                        <p:strVal val="visible"/>
                                      </p:to>
                                    </p:set>
                                    <p:animEffect filter="fade" transition="in">
                                      <p:cBhvr>
                                        <p:cTn dur="2000"/>
                                        <p:tgtEl>
                                          <p:spTgt spid="4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8"/>
                                        </p:tgtEl>
                                        <p:attrNameLst>
                                          <p:attrName>style.visibility</p:attrName>
                                        </p:attrNameLst>
                                      </p:cBhvr>
                                      <p:to>
                                        <p:strVal val="visible"/>
                                      </p:to>
                                    </p:set>
                                    <p:animEffect filter="fade" transition="in">
                                      <p:cBhvr>
                                        <p:cTn dur="2000"/>
                                        <p:tgtEl>
                                          <p:spTgt spid="4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0"/>
                                        </p:tgtEl>
                                        <p:attrNameLst>
                                          <p:attrName>style.visibility</p:attrName>
                                        </p:attrNameLst>
                                      </p:cBhvr>
                                      <p:to>
                                        <p:strVal val="visible"/>
                                      </p:to>
                                    </p:set>
                                    <p:animEffect filter="fade" transition="in">
                                      <p:cBhvr>
                                        <p:cTn dur="500"/>
                                        <p:tgtEl>
                                          <p:spTgt spid="5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gtEl>
                                        <p:attrNameLst>
                                          <p:attrName>style.visibility</p:attrName>
                                        </p:attrNameLst>
                                      </p:cBhvr>
                                      <p:to>
                                        <p:strVal val="visible"/>
                                      </p:to>
                                    </p:set>
                                    <p:animEffect filter="fade" transition="in">
                                      <p:cBhvr>
                                        <p:cTn dur="500"/>
                                        <p:tgtEl>
                                          <p:spTgt spid="5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16"/>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Clr>
                <a:srgbClr val="7F7F7F"/>
              </a:buClr>
              <a:buSzPts val="2000"/>
              <a:buNone/>
            </a:pPr>
            <a:r>
              <a:rPr lang="ar-MA"/>
              <a:t>15 دقيقة</a:t>
            </a:r>
            <a:endParaRPr/>
          </a:p>
        </p:txBody>
      </p:sp>
      <p:sp>
        <p:nvSpPr>
          <p:cNvPr id="507" name="Google Shape;507;p16"/>
          <p:cNvSpPr txBox="1"/>
          <p:nvPr>
            <p:ph idx="2" type="body"/>
          </p:nvPr>
        </p:nvSpPr>
        <p:spPr>
          <a:xfrm>
            <a:off x="5025419" y="2287933"/>
            <a:ext cx="5869201" cy="553589"/>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Clr>
                <a:srgbClr val="000000"/>
              </a:buClr>
              <a:buSzPts val="3200"/>
              <a:buNone/>
            </a:pPr>
            <a:r>
              <a:rPr lang="ar-MA">
                <a:solidFill>
                  <a:srgbClr val="106585"/>
                </a:solidFill>
                <a:latin typeface="Calibri"/>
                <a:ea typeface="Calibri"/>
                <a:cs typeface="Calibri"/>
                <a:sym typeface="Calibri"/>
              </a:rPr>
              <a:t>أقرأ نص الانطلاق بطلاقة وأقوم ذاتي</a:t>
            </a:r>
            <a:endParaRPr/>
          </a:p>
        </p:txBody>
      </p:sp>
      <p:pic>
        <p:nvPicPr>
          <p:cNvPr id="508" name="Google Shape;508;p16"/>
          <p:cNvPicPr preferRelativeResize="0"/>
          <p:nvPr/>
        </p:nvPicPr>
        <p:blipFill rotWithShape="1">
          <a:blip r:embed="rId3">
            <a:alphaModFix/>
          </a:blip>
          <a:srcRect b="0" l="0" r="0" t="0"/>
          <a:stretch/>
        </p:blipFill>
        <p:spPr>
          <a:xfrm>
            <a:off x="1138589" y="1894294"/>
            <a:ext cx="2924072" cy="292407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17"/>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14" name="Google Shape;514;p17"/>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515" name="Google Shape;515;p17"/>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id="516" name="Google Shape;516;p17"/>
          <p:cNvPicPr preferRelativeResize="0"/>
          <p:nvPr/>
        </p:nvPicPr>
        <p:blipFill rotWithShape="1">
          <a:blip r:embed="rId3">
            <a:alphaModFix/>
          </a:blip>
          <a:srcRect b="0" l="0" r="0" t="0"/>
          <a:stretch/>
        </p:blipFill>
        <p:spPr>
          <a:xfrm>
            <a:off x="202611" y="178392"/>
            <a:ext cx="591916" cy="591916"/>
          </a:xfrm>
          <a:prstGeom prst="rect">
            <a:avLst/>
          </a:prstGeom>
          <a:noFill/>
          <a:ln>
            <a:noFill/>
          </a:ln>
        </p:spPr>
      </p:pic>
      <p:sp>
        <p:nvSpPr>
          <p:cNvPr id="517" name="Google Shape;517;p17"/>
          <p:cNvSpPr/>
          <p:nvPr/>
        </p:nvSpPr>
        <p:spPr>
          <a:xfrm>
            <a:off x="7797988" y="1263901"/>
            <a:ext cx="4112963" cy="897408"/>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000000"/>
                </a:solidFill>
                <a:latin typeface="Arial"/>
                <a:ea typeface="Arial"/>
                <a:cs typeface="Arial"/>
                <a:sym typeface="Arial"/>
              </a:rPr>
              <a:t>© </a:t>
            </a:r>
            <a:r>
              <a:rPr b="1" i="0" lang="ar-MA" sz="2400" u="none" cap="none" strike="noStrike">
                <a:solidFill>
                  <a:srgbClr val="000000"/>
                </a:solidFill>
                <a:latin typeface="Calibri"/>
                <a:ea typeface="Calibri"/>
                <a:cs typeface="Calibri"/>
                <a:sym typeface="Calibri"/>
              </a:rPr>
              <a:t>قراءة سليمة من الأخطاء </a:t>
            </a:r>
            <a:endParaRPr/>
          </a:p>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(الدقة)</a:t>
            </a:r>
            <a:endParaRPr b="1" i="0" sz="2400" u="none" cap="none" strike="noStrike">
              <a:solidFill>
                <a:srgbClr val="000000"/>
              </a:solidFill>
              <a:latin typeface="Calibri"/>
              <a:ea typeface="Calibri"/>
              <a:cs typeface="Calibri"/>
              <a:sym typeface="Calibri"/>
            </a:endParaRPr>
          </a:p>
        </p:txBody>
      </p:sp>
      <p:sp>
        <p:nvSpPr>
          <p:cNvPr id="518" name="Google Shape;518;p17"/>
          <p:cNvSpPr/>
          <p:nvPr/>
        </p:nvSpPr>
        <p:spPr>
          <a:xfrm>
            <a:off x="7797988" y="3113116"/>
            <a:ext cx="4240763" cy="841367"/>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 </a:t>
            </a:r>
            <a:r>
              <a:rPr b="1" i="0" lang="ar-MA" sz="2400" u="none" cap="none" strike="noStrike">
                <a:solidFill>
                  <a:srgbClr val="000000"/>
                </a:solidFill>
                <a:latin typeface="Calibri"/>
                <a:ea typeface="Calibri"/>
                <a:cs typeface="Calibri"/>
                <a:sym typeface="Calibri"/>
              </a:rPr>
              <a:t>قراءة وفق وتيرة ثابتة </a:t>
            </a:r>
            <a:endParaRPr b="1" i="0" sz="24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(السرعة والاسترسال)</a:t>
            </a:r>
            <a:endParaRPr b="1" i="0" sz="2400" u="none" cap="none" strike="noStrike">
              <a:solidFill>
                <a:srgbClr val="000000"/>
              </a:solidFill>
              <a:latin typeface="Calibri"/>
              <a:ea typeface="Calibri"/>
              <a:cs typeface="Calibri"/>
              <a:sym typeface="Calibri"/>
            </a:endParaRPr>
          </a:p>
        </p:txBody>
      </p:sp>
      <p:sp>
        <p:nvSpPr>
          <p:cNvPr id="519" name="Google Shape;519;p17"/>
          <p:cNvSpPr txBox="1"/>
          <p:nvPr/>
        </p:nvSpPr>
        <p:spPr>
          <a:xfrm>
            <a:off x="465271" y="421014"/>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46520"/>
              <a:buFont typeface="Calibri"/>
              <a:buNone/>
            </a:pPr>
            <a:r>
              <a:rPr b="0" i="0" lang="ar-MA" sz="1400" u="none" cap="none" strike="noStrike">
                <a:solidFill>
                  <a:srgbClr val="7F7F7F"/>
                </a:solidFill>
                <a:latin typeface="Calibri"/>
                <a:ea typeface="Calibri"/>
                <a:cs typeface="Calibri"/>
                <a:sym typeface="Calibri"/>
              </a:rPr>
              <a:t>يحدد الأستاذ(ة) معايير القراءة بطلاقة ويركز في كل حصة  على معيار محدد من بين المعايير المذكورة، مع التصريح للمتعلمين بذلك المعيار المستهدف</a:t>
            </a:r>
            <a:endParaRPr/>
          </a:p>
        </p:txBody>
      </p:sp>
      <p:sp>
        <p:nvSpPr>
          <p:cNvPr id="520" name="Google Shape;520;p17"/>
          <p:cNvSpPr/>
          <p:nvPr/>
        </p:nvSpPr>
        <p:spPr>
          <a:xfrm>
            <a:off x="7797986" y="5280872"/>
            <a:ext cx="4240763" cy="894297"/>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 </a:t>
            </a:r>
            <a:r>
              <a:rPr b="1" i="0" lang="ar-MA" sz="2400" u="none" cap="none" strike="noStrike">
                <a:solidFill>
                  <a:srgbClr val="000000"/>
                </a:solidFill>
                <a:latin typeface="Calibri"/>
                <a:ea typeface="Calibri"/>
                <a:cs typeface="Calibri"/>
                <a:sym typeface="Calibri"/>
              </a:rPr>
              <a:t>قراءة معبرة</a:t>
            </a:r>
            <a:endParaRPr/>
          </a:p>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 (النبر والتنغيم)</a:t>
            </a:r>
            <a:endParaRPr b="1" i="0" sz="2400" u="none" cap="none" strike="noStrike">
              <a:solidFill>
                <a:srgbClr val="000000"/>
              </a:solidFill>
              <a:latin typeface="Calibri"/>
              <a:ea typeface="Calibri"/>
              <a:cs typeface="Calibri"/>
              <a:sym typeface="Calibri"/>
            </a:endParaRPr>
          </a:p>
        </p:txBody>
      </p:sp>
      <p:sp>
        <p:nvSpPr>
          <p:cNvPr id="521" name="Google Shape;521;p17"/>
          <p:cNvSpPr txBox="1"/>
          <p:nvPr/>
        </p:nvSpPr>
        <p:spPr>
          <a:xfrm>
            <a:off x="1337489" y="1021382"/>
            <a:ext cx="6134792" cy="1426031"/>
          </a:xfrm>
          <a:prstGeom prst="rect">
            <a:avLst/>
          </a:prstGeom>
          <a:solidFill>
            <a:schemeClr val="lt1"/>
          </a:solidFill>
          <a:ln>
            <a:noFill/>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lang="ar-MA" sz="2000">
                <a:solidFill>
                  <a:srgbClr val="002060"/>
                </a:solidFill>
                <a:latin typeface="Calibri"/>
                <a:ea typeface="Calibri"/>
                <a:cs typeface="Calibri"/>
                <a:sym typeface="Calibri"/>
              </a:rPr>
              <a:t>نطق الحروف من مخارجها الصحيحة.</a:t>
            </a:r>
            <a:endParaRPr sz="2000">
              <a:solidFill>
                <a:srgbClr val="002060"/>
              </a:solidFill>
              <a:latin typeface="Calibri"/>
              <a:ea typeface="Calibri"/>
              <a:cs typeface="Calibri"/>
              <a:sym typeface="Calibri"/>
            </a:endParaRPr>
          </a:p>
          <a:p>
            <a:pPr indent="-342900" lvl="0" marL="342900" marR="0" rtl="1" algn="r">
              <a:spcBef>
                <a:spcPts val="0"/>
              </a:spcBef>
              <a:spcAft>
                <a:spcPts val="0"/>
              </a:spcAft>
              <a:buClr>
                <a:srgbClr val="002060"/>
              </a:buClr>
              <a:buSzPts val="1000"/>
              <a:buFont typeface="Noto Sans Symbols"/>
              <a:buChar char="∙"/>
            </a:pPr>
            <a:r>
              <a:rPr lang="ar-MA" sz="2000">
                <a:solidFill>
                  <a:srgbClr val="002060"/>
                </a:solidFill>
                <a:latin typeface="Calibri"/>
                <a:ea typeface="Calibri"/>
                <a:cs typeface="Calibri"/>
                <a:sym typeface="Calibri"/>
              </a:rPr>
              <a:t>التمييز بين الحركات القصيرة والطويلة، الشدة والتنوين.</a:t>
            </a:r>
            <a:endParaRPr sz="2000">
              <a:solidFill>
                <a:srgbClr val="002060"/>
              </a:solidFill>
              <a:latin typeface="Calibri"/>
              <a:ea typeface="Calibri"/>
              <a:cs typeface="Calibri"/>
              <a:sym typeface="Calibri"/>
            </a:endParaRPr>
          </a:p>
          <a:p>
            <a:pPr indent="-342900" lvl="0" marL="342900" marR="0" rtl="1" algn="r">
              <a:spcBef>
                <a:spcPts val="0"/>
              </a:spcBef>
              <a:spcAft>
                <a:spcPts val="0"/>
              </a:spcAft>
              <a:buClr>
                <a:srgbClr val="002060"/>
              </a:buClr>
              <a:buSzPts val="1000"/>
              <a:buFont typeface="Noto Sans Symbols"/>
              <a:buChar char="∙"/>
            </a:pPr>
            <a:r>
              <a:rPr lang="ar-MA" sz="2000">
                <a:solidFill>
                  <a:srgbClr val="002060"/>
                </a:solidFill>
                <a:latin typeface="Calibri"/>
                <a:ea typeface="Calibri"/>
                <a:cs typeface="Calibri"/>
                <a:sym typeface="Calibri"/>
              </a:rPr>
              <a:t>احترام علامات الإعراب كما وردت في المقروء.</a:t>
            </a:r>
            <a:endParaRPr sz="2000">
              <a:solidFill>
                <a:srgbClr val="002060"/>
              </a:solidFill>
              <a:latin typeface="Calibri"/>
              <a:ea typeface="Calibri"/>
              <a:cs typeface="Calibri"/>
              <a:sym typeface="Calibri"/>
            </a:endParaRPr>
          </a:p>
          <a:p>
            <a:pPr indent="-342900" lvl="0" marL="342900" marR="0" rtl="1" algn="r">
              <a:spcBef>
                <a:spcPts val="800"/>
              </a:spcBef>
              <a:spcAft>
                <a:spcPts val="0"/>
              </a:spcAft>
              <a:buClr>
                <a:srgbClr val="002060"/>
              </a:buClr>
              <a:buSzPts val="1000"/>
              <a:buFont typeface="Noto Sans Symbols"/>
              <a:buChar char="∙"/>
            </a:pPr>
            <a:r>
              <a:rPr lang="ar-MA" sz="2000">
                <a:solidFill>
                  <a:srgbClr val="002060"/>
                </a:solidFill>
                <a:latin typeface="Calibri"/>
                <a:ea typeface="Calibri"/>
                <a:cs typeface="Calibri"/>
                <a:sym typeface="Calibri"/>
              </a:rPr>
              <a:t>عدم تغيير، أو حذف، أو إضافة حروف، أو كلمات.</a:t>
            </a:r>
            <a:endParaRPr sz="1800">
              <a:solidFill>
                <a:srgbClr val="002060"/>
              </a:solidFill>
              <a:latin typeface="Calibri"/>
              <a:ea typeface="Calibri"/>
              <a:cs typeface="Calibri"/>
              <a:sym typeface="Calibri"/>
            </a:endParaRPr>
          </a:p>
        </p:txBody>
      </p:sp>
      <p:sp>
        <p:nvSpPr>
          <p:cNvPr id="522" name="Google Shape;522;p17"/>
          <p:cNvSpPr txBox="1"/>
          <p:nvPr/>
        </p:nvSpPr>
        <p:spPr>
          <a:xfrm>
            <a:off x="580104" y="2890117"/>
            <a:ext cx="6891260" cy="1497589"/>
          </a:xfrm>
          <a:prstGeom prst="rect">
            <a:avLst/>
          </a:prstGeom>
          <a:noFill/>
          <a:ln>
            <a:noFill/>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lang="ar-MA" sz="2000">
                <a:solidFill>
                  <a:srgbClr val="002060"/>
                </a:solidFill>
                <a:latin typeface="Calibri"/>
                <a:ea typeface="Calibri"/>
                <a:cs typeface="Calibri"/>
                <a:sym typeface="Calibri"/>
              </a:rPr>
              <a:t>المحافظة على تدفق القراءة دون تلعثم أو توقفات طويلة.</a:t>
            </a:r>
            <a:endParaRPr sz="2000">
              <a:solidFill>
                <a:srgbClr val="002060"/>
              </a:solidFill>
              <a:latin typeface="Calibri"/>
              <a:ea typeface="Calibri"/>
              <a:cs typeface="Calibri"/>
              <a:sym typeface="Calibri"/>
            </a:endParaRPr>
          </a:p>
          <a:p>
            <a:pPr indent="-342900" lvl="0" marL="342900" marR="0" rtl="1" algn="r">
              <a:lnSpc>
                <a:spcPct val="107000"/>
              </a:lnSpc>
              <a:spcBef>
                <a:spcPts val="0"/>
              </a:spcBef>
              <a:spcAft>
                <a:spcPts val="0"/>
              </a:spcAft>
              <a:buClr>
                <a:srgbClr val="002060"/>
              </a:buClr>
              <a:buSzPts val="1000"/>
              <a:buFont typeface="Noto Sans Symbols"/>
              <a:buChar char="∙"/>
            </a:pPr>
            <a:r>
              <a:rPr lang="ar-MA" sz="2000">
                <a:solidFill>
                  <a:srgbClr val="002060"/>
                </a:solidFill>
                <a:latin typeface="Calibri"/>
                <a:ea typeface="Calibri"/>
                <a:cs typeface="Calibri"/>
                <a:sym typeface="Calibri"/>
              </a:rPr>
              <a:t>قراءة عدد مناسب من الحروف/الكلمات في الدقيقة بحسب المستوى/اللبنة.</a:t>
            </a:r>
            <a:endParaRPr sz="2000">
              <a:solidFill>
                <a:srgbClr val="002060"/>
              </a:solidFill>
              <a:latin typeface="Calibri"/>
              <a:ea typeface="Calibri"/>
              <a:cs typeface="Calibri"/>
              <a:sym typeface="Calibri"/>
            </a:endParaRPr>
          </a:p>
          <a:p>
            <a:pPr indent="-342900" lvl="0" marL="342900" marR="0" rtl="1" algn="r">
              <a:lnSpc>
                <a:spcPct val="107000"/>
              </a:lnSpc>
              <a:spcBef>
                <a:spcPts val="0"/>
              </a:spcBef>
              <a:spcAft>
                <a:spcPts val="0"/>
              </a:spcAft>
              <a:buClr>
                <a:srgbClr val="002060"/>
              </a:buClr>
              <a:buSzPts val="1000"/>
              <a:buFont typeface="Noto Sans Symbols"/>
              <a:buChar char="∙"/>
            </a:pPr>
            <a:r>
              <a:rPr lang="ar-MA" sz="2000">
                <a:solidFill>
                  <a:srgbClr val="002060"/>
                </a:solidFill>
                <a:latin typeface="Calibri"/>
                <a:ea typeface="Calibri"/>
                <a:cs typeface="Calibri"/>
                <a:sym typeface="Calibri"/>
              </a:rPr>
              <a:t>احترام علامات الوقف والفصل.</a:t>
            </a:r>
            <a:endParaRPr sz="2000">
              <a:solidFill>
                <a:srgbClr val="002060"/>
              </a:solidFill>
              <a:latin typeface="Calibri"/>
              <a:ea typeface="Calibri"/>
              <a:cs typeface="Calibri"/>
              <a:sym typeface="Calibri"/>
            </a:endParaRPr>
          </a:p>
          <a:p>
            <a:pPr indent="-342900" lvl="0" marL="342900" marR="0" rtl="1" algn="r">
              <a:lnSpc>
                <a:spcPct val="107000"/>
              </a:lnSpc>
              <a:spcBef>
                <a:spcPts val="800"/>
              </a:spcBef>
              <a:spcAft>
                <a:spcPts val="0"/>
              </a:spcAft>
              <a:buClr>
                <a:srgbClr val="002060"/>
              </a:buClr>
              <a:buSzPts val="1000"/>
              <a:buFont typeface="Noto Sans Symbols"/>
              <a:buChar char="∙"/>
            </a:pPr>
            <a:r>
              <a:rPr lang="ar-MA" sz="2000">
                <a:solidFill>
                  <a:srgbClr val="002060"/>
                </a:solidFill>
                <a:latin typeface="Calibri"/>
                <a:ea typeface="Calibri"/>
                <a:cs typeface="Calibri"/>
                <a:sym typeface="Calibri"/>
              </a:rPr>
              <a:t>تجنب البطء المفرط أو التسرع المخل بالمعنى.</a:t>
            </a:r>
            <a:endParaRPr sz="2000">
              <a:solidFill>
                <a:srgbClr val="002060"/>
              </a:solidFill>
              <a:latin typeface="Calibri"/>
              <a:ea typeface="Calibri"/>
              <a:cs typeface="Calibri"/>
              <a:sym typeface="Calibri"/>
            </a:endParaRPr>
          </a:p>
        </p:txBody>
      </p:sp>
      <p:sp>
        <p:nvSpPr>
          <p:cNvPr id="523" name="Google Shape;523;p17"/>
          <p:cNvSpPr txBox="1"/>
          <p:nvPr/>
        </p:nvSpPr>
        <p:spPr>
          <a:xfrm>
            <a:off x="1336571" y="4745111"/>
            <a:ext cx="6134792" cy="1703287"/>
          </a:xfrm>
          <a:prstGeom prst="rect">
            <a:avLst/>
          </a:prstGeom>
          <a:noFill/>
          <a:ln>
            <a:noFill/>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lang="ar-MA" sz="2000">
                <a:solidFill>
                  <a:srgbClr val="002060"/>
                </a:solidFill>
                <a:latin typeface="Calibri"/>
                <a:ea typeface="Calibri"/>
                <a:cs typeface="Calibri"/>
                <a:sym typeface="Calibri"/>
              </a:rPr>
              <a:t>إبراز الكلمات المفتاحية بالنبر المناسب.</a:t>
            </a:r>
            <a:endParaRPr sz="2000">
              <a:solidFill>
                <a:srgbClr val="002060"/>
              </a:solidFill>
              <a:latin typeface="Calibri"/>
              <a:ea typeface="Calibri"/>
              <a:cs typeface="Calibri"/>
              <a:sym typeface="Calibri"/>
            </a:endParaRPr>
          </a:p>
          <a:p>
            <a:pPr indent="-342900" lvl="0" marL="342900" marR="0" rtl="1" algn="r">
              <a:lnSpc>
                <a:spcPct val="107000"/>
              </a:lnSpc>
              <a:spcBef>
                <a:spcPts val="800"/>
              </a:spcBef>
              <a:spcAft>
                <a:spcPts val="0"/>
              </a:spcAft>
              <a:buClr>
                <a:srgbClr val="002060"/>
              </a:buClr>
              <a:buSzPts val="1000"/>
              <a:buFont typeface="Noto Sans Symbols"/>
              <a:buChar char="∙"/>
            </a:pPr>
            <a:r>
              <a:rPr lang="ar-MA" sz="2000">
                <a:solidFill>
                  <a:srgbClr val="002060"/>
                </a:solidFill>
                <a:latin typeface="Calibri"/>
                <a:ea typeface="Calibri"/>
                <a:cs typeface="Calibri"/>
                <a:sym typeface="Calibri"/>
              </a:rPr>
              <a:t>توظيف تنغيم ملائم للجمل (خبرية، استفهامية، تعجبية…).</a:t>
            </a:r>
            <a:endParaRPr sz="2000">
              <a:solidFill>
                <a:srgbClr val="002060"/>
              </a:solidFill>
              <a:latin typeface="Calibri"/>
              <a:ea typeface="Calibri"/>
              <a:cs typeface="Calibri"/>
              <a:sym typeface="Calibri"/>
            </a:endParaRPr>
          </a:p>
          <a:p>
            <a:pPr indent="-342900" lvl="0" marL="342900" marR="0" rtl="1" algn="r">
              <a:lnSpc>
                <a:spcPct val="107000"/>
              </a:lnSpc>
              <a:spcBef>
                <a:spcPts val="800"/>
              </a:spcBef>
              <a:spcAft>
                <a:spcPts val="0"/>
              </a:spcAft>
              <a:buClr>
                <a:srgbClr val="002060"/>
              </a:buClr>
              <a:buSzPts val="1000"/>
              <a:buFont typeface="Noto Sans Symbols"/>
              <a:buChar char="∙"/>
            </a:pPr>
            <a:r>
              <a:rPr lang="ar-MA" sz="2000">
                <a:solidFill>
                  <a:srgbClr val="002060"/>
                </a:solidFill>
                <a:latin typeface="Calibri"/>
                <a:ea typeface="Calibri"/>
                <a:cs typeface="Calibri"/>
                <a:sym typeface="Calibri"/>
              </a:rPr>
              <a:t>تنويع النبر لتفادي الرتابة.</a:t>
            </a:r>
            <a:endParaRPr sz="2000">
              <a:solidFill>
                <a:srgbClr val="002060"/>
              </a:solidFill>
              <a:latin typeface="Calibri"/>
              <a:ea typeface="Calibri"/>
              <a:cs typeface="Calibri"/>
              <a:sym typeface="Calibri"/>
            </a:endParaRPr>
          </a:p>
          <a:p>
            <a:pPr indent="-342900" lvl="0" marL="342900" marR="0" rtl="1" algn="r">
              <a:lnSpc>
                <a:spcPct val="107000"/>
              </a:lnSpc>
              <a:spcBef>
                <a:spcPts val="800"/>
              </a:spcBef>
              <a:spcAft>
                <a:spcPts val="0"/>
              </a:spcAft>
              <a:buClr>
                <a:srgbClr val="002060"/>
              </a:buClr>
              <a:buSzPts val="1000"/>
              <a:buFont typeface="Noto Sans Symbols"/>
              <a:buChar char="∙"/>
            </a:pPr>
            <a:r>
              <a:rPr lang="ar-MA" sz="2000">
                <a:solidFill>
                  <a:srgbClr val="002060"/>
                </a:solidFill>
                <a:latin typeface="Calibri"/>
                <a:ea typeface="Calibri"/>
                <a:cs typeface="Calibri"/>
                <a:sym typeface="Calibri"/>
              </a:rPr>
              <a:t>انسجام الصوت مع الجو العاطفي للمقروء.</a:t>
            </a:r>
            <a:endParaRPr sz="2000">
              <a:solidFill>
                <a:srgbClr val="002060"/>
              </a:solidFill>
              <a:latin typeface="Calibri"/>
              <a:ea typeface="Calibri"/>
              <a:cs typeface="Calibri"/>
              <a:sym typeface="Calibri"/>
            </a:endParaRPr>
          </a:p>
        </p:txBody>
      </p:sp>
      <p:sp>
        <p:nvSpPr>
          <p:cNvPr id="524" name="Google Shape;524;p17"/>
          <p:cNvSpPr txBox="1"/>
          <p:nvPr/>
        </p:nvSpPr>
        <p:spPr>
          <a:xfrm>
            <a:off x="411056" y="82072"/>
            <a:ext cx="11125655"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chemeClr val="dk1"/>
              </a:buClr>
              <a:buSzPts val="2000"/>
              <a:buFont typeface="Calibri"/>
              <a:buNone/>
            </a:pPr>
            <a:r>
              <a:rPr b="1" lang="ar-MA" sz="2000">
                <a:solidFill>
                  <a:schemeClr val="dk1"/>
                </a:solidFill>
                <a:latin typeface="Calibri"/>
                <a:ea typeface="Calibri"/>
                <a:cs typeface="Calibri"/>
                <a:sym typeface="Calibri"/>
              </a:rPr>
              <a:t>جيد، بعد التذكير بمعايير الطلاقة، سنخوض تحديا؛ إذ سيعمد كل واحد منكم إلى قراءة النص بشكل صحيح في مدة زمنية وجيزة.</a:t>
            </a:r>
            <a:endParaRPr b="1" sz="20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18"/>
          <p:cNvSpPr txBox="1"/>
          <p:nvPr>
            <p:ph idx="1" type="body"/>
          </p:nvPr>
        </p:nvSpPr>
        <p:spPr>
          <a:xfrm>
            <a:off x="7570839" y="5236960"/>
            <a:ext cx="2714694" cy="503301"/>
          </a:xfrm>
          <a:prstGeom prst="rect">
            <a:avLst/>
          </a:prstGeom>
          <a:noFill/>
          <a:ln>
            <a:noFill/>
          </a:ln>
        </p:spPr>
        <p:txBody>
          <a:bodyPr anchorCtr="0" anchor="ctr"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2800"/>
              <a:buNone/>
            </a:pPr>
            <a:r>
              <a:rPr lang="ar-MA"/>
              <a:t>دقيقتان</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19"/>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35" name="Google Shape;535;p19"/>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id="536" name="Google Shape;536;p19"/>
          <p:cNvPicPr preferRelativeResize="0"/>
          <p:nvPr/>
        </p:nvPicPr>
        <p:blipFill rotWithShape="1">
          <a:blip r:embed="rId3">
            <a:alphaModFix/>
          </a:blip>
          <a:srcRect b="0" l="0" r="0" t="0"/>
          <a:stretch/>
        </p:blipFill>
        <p:spPr>
          <a:xfrm>
            <a:off x="212443" y="247222"/>
            <a:ext cx="591916" cy="591916"/>
          </a:xfrm>
          <a:prstGeom prst="rect">
            <a:avLst/>
          </a:prstGeom>
          <a:noFill/>
          <a:ln>
            <a:noFill/>
          </a:ln>
        </p:spPr>
      </p:pic>
      <p:sp>
        <p:nvSpPr>
          <p:cNvPr id="537" name="Google Shape;537;p19"/>
          <p:cNvSpPr txBox="1"/>
          <p:nvPr/>
        </p:nvSpPr>
        <p:spPr>
          <a:xfrm>
            <a:off x="436069" y="148913"/>
            <a:ext cx="11017224" cy="470617"/>
          </a:xfrm>
          <a:prstGeom prst="rect">
            <a:avLst/>
          </a:prstGeom>
          <a:noFill/>
          <a:ln>
            <a:noFill/>
          </a:ln>
        </p:spPr>
        <p:txBody>
          <a:bodyPr anchorCtr="0" anchor="ctr" bIns="45700" lIns="91425" spcFirstLastPara="1" rIns="91425" wrap="square" tIns="45700">
            <a:normAutofit fontScale="90000"/>
          </a:bodyPr>
          <a:lstStyle/>
          <a:p>
            <a:pPr indent="0" lvl="0" marL="0" marR="0" rtl="1" algn="r">
              <a:lnSpc>
                <a:spcPct val="90000"/>
              </a:lnSpc>
              <a:spcBef>
                <a:spcPts val="0"/>
              </a:spcBef>
              <a:spcAft>
                <a:spcPts val="0"/>
              </a:spcAft>
              <a:buClr>
                <a:schemeClr val="dk1"/>
              </a:buClr>
              <a:buSzPct val="100000"/>
              <a:buFont typeface="Calibri"/>
              <a:buNone/>
            </a:pPr>
            <a:r>
              <a:rPr b="1" i="0" lang="ar-MA" sz="2000" u="none" cap="none" strike="noStrike">
                <a:solidFill>
                  <a:schemeClr val="dk1"/>
                </a:solidFill>
                <a:latin typeface="Calibri"/>
                <a:ea typeface="Calibri"/>
                <a:cs typeface="Calibri"/>
                <a:sym typeface="Calibri"/>
              </a:rPr>
              <a:t>1- النمذجة: انتبهوا، سأقرأ جزءًا من النص بطلاقة، ثم ستتناوبون على القراءة مع احترام معايير الطلاقة: الدقة والسرعة والتعبير عن المعاني</a:t>
            </a:r>
            <a:endParaRPr b="1" i="0" sz="2000" u="none" cap="none" strike="noStrike">
              <a:solidFill>
                <a:schemeClr val="dk1"/>
              </a:solidFill>
              <a:latin typeface="Calibri"/>
              <a:ea typeface="Calibri"/>
              <a:cs typeface="Calibri"/>
              <a:sym typeface="Calibri"/>
            </a:endParaRPr>
          </a:p>
        </p:txBody>
      </p:sp>
      <p:sp>
        <p:nvSpPr>
          <p:cNvPr id="538" name="Google Shape;538;p19"/>
          <p:cNvSpPr txBox="1"/>
          <p:nvPr/>
        </p:nvSpPr>
        <p:spPr>
          <a:xfrm>
            <a:off x="1528249" y="495264"/>
            <a:ext cx="9717757" cy="30777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1400"/>
              <a:buFont typeface="Calibri"/>
              <a:buNone/>
            </a:pPr>
            <a:r>
              <a:rPr b="0" i="0" lang="ar-MA" sz="1400" u="none" cap="none" strike="noStrike">
                <a:solidFill>
                  <a:schemeClr val="dk1"/>
                </a:solidFill>
                <a:latin typeface="Calibri"/>
                <a:ea typeface="Calibri"/>
                <a:cs typeface="Calibri"/>
                <a:sym typeface="Calibri"/>
              </a:rPr>
              <a:t>يطلب الأستاذ)ة( انتباه المتعلمين ، ثم يقرأ النص بطلاقة.</a:t>
            </a:r>
            <a:endParaRPr b="0" i="0" sz="1400" u="none" cap="none" strike="noStrike">
              <a:solidFill>
                <a:schemeClr val="dk1"/>
              </a:solidFill>
              <a:latin typeface="Calibri"/>
              <a:ea typeface="Calibri"/>
              <a:cs typeface="Calibri"/>
              <a:sym typeface="Calibri"/>
            </a:endParaRPr>
          </a:p>
        </p:txBody>
      </p:sp>
      <p:sp>
        <p:nvSpPr>
          <p:cNvPr id="539" name="Google Shape;539;p19"/>
          <p:cNvSpPr txBox="1"/>
          <p:nvPr/>
        </p:nvSpPr>
        <p:spPr>
          <a:xfrm>
            <a:off x="1011434" y="1317444"/>
            <a:ext cx="10441800" cy="4900800"/>
          </a:xfrm>
          <a:prstGeom prst="rect">
            <a:avLst/>
          </a:prstGeom>
          <a:noFill/>
          <a:ln>
            <a:noFill/>
          </a:ln>
        </p:spPr>
        <p:txBody>
          <a:bodyPr anchorCtr="0" anchor="t" bIns="45700" lIns="91425" spcFirstLastPara="1" rIns="91425" wrap="square" tIns="45700">
            <a:spAutoFit/>
          </a:bodyPr>
          <a:lstStyle/>
          <a:p>
            <a:pPr indent="0" lvl="0" marL="0" marR="0" rtl="1" algn="ctr">
              <a:lnSpc>
                <a:spcPct val="115000"/>
              </a:lnSpc>
              <a:spcBef>
                <a:spcPts val="0"/>
              </a:spcBef>
              <a:spcAft>
                <a:spcPts val="0"/>
              </a:spcAft>
              <a:buNone/>
            </a:pPr>
            <a:r>
              <a:rPr lang="ar-MA" sz="2400">
                <a:solidFill>
                  <a:schemeClr val="dk1"/>
                </a:solidFill>
                <a:latin typeface="Calibri"/>
                <a:ea typeface="Calibri"/>
                <a:cs typeface="Calibri"/>
                <a:sym typeface="Calibri"/>
              </a:rPr>
              <a:t>مَفْهُومُ ﭐلِاسْتِخْلَافِ في ﭐلْمَالِ</a:t>
            </a:r>
            <a:endParaRPr sz="2400">
              <a:solidFill>
                <a:schemeClr val="dk1"/>
              </a:solidFill>
              <a:latin typeface="Calibri"/>
              <a:ea typeface="Calibri"/>
              <a:cs typeface="Calibri"/>
              <a:sym typeface="Calibri"/>
            </a:endParaRPr>
          </a:p>
          <a:p>
            <a:pPr indent="0" lvl="0" marL="0" marR="0" rtl="1" algn="just">
              <a:lnSpc>
                <a:spcPct val="115000"/>
              </a:lnSpc>
              <a:spcBef>
                <a:spcPts val="1200"/>
              </a:spcBef>
              <a:spcAft>
                <a:spcPts val="0"/>
              </a:spcAft>
              <a:buNone/>
            </a:pPr>
            <a:r>
              <a:rPr b="1" lang="ar-MA" sz="2400">
                <a:solidFill>
                  <a:schemeClr val="dk1"/>
                </a:solidFill>
                <a:latin typeface="Calibri"/>
                <a:ea typeface="Calibri"/>
                <a:cs typeface="Calibri"/>
                <a:sym typeface="Calibri"/>
              </a:rPr>
              <a:t>   </a:t>
            </a:r>
            <a:r>
              <a:rPr lang="ar-MA" sz="2400">
                <a:solidFill>
                  <a:schemeClr val="dk1"/>
                </a:solidFill>
                <a:latin typeface="Calibri"/>
                <a:ea typeface="Calibri"/>
                <a:cs typeface="Calibri"/>
                <a:sym typeface="Calibri"/>
              </a:rPr>
              <a:t>  اَلِاسْتِخْلَافُ فِي ﭐلْمَالِ هُوَ أَحَدُ ﭐلْأُصُولِ ﭐلْكُبْرَى ﭐلَّتِي تَنْبَنِي عَلَيْهَا ﭐلنَّظْرَةُ ﭐلِاقْتِصَادِيَّةُ فِي ﭐلْإِسْلَامِ، وَﭐلْمُرَادُ بِهِ أَنَّهُ مَا دَامَ ﭐلْإِنْسَانُ نَائِبًا وَوَكِيلًا عَنِ اللَّهِ فِيمَا بَيْنَ يَدَيْهِ مِنْ أَمْوَالٍ وَثَرَوَاتٍ، فَيَجِبُ عَلَيْهِ – إِذًا – تَنْفِيذُ مُرَادِهِ وَإِجْرَاءُ أَحْكَامِهِ فِيهَا.</a:t>
            </a:r>
            <a:endParaRPr>
              <a:latin typeface="Calibri"/>
              <a:ea typeface="Calibri"/>
              <a:cs typeface="Calibri"/>
              <a:sym typeface="Calibri"/>
            </a:endParaRPr>
          </a:p>
          <a:p>
            <a:pPr indent="-635" lvl="0" marL="635" marR="0" rtl="1" algn="just">
              <a:lnSpc>
                <a:spcPct val="115000"/>
              </a:lnSpc>
              <a:spcBef>
                <a:spcPts val="1200"/>
              </a:spcBef>
              <a:spcAft>
                <a:spcPts val="0"/>
              </a:spcAft>
              <a:buNone/>
            </a:pPr>
            <a:r>
              <a:rPr lang="ar-MA" sz="2400">
                <a:solidFill>
                  <a:schemeClr val="dk1"/>
                </a:solidFill>
                <a:latin typeface="Calibri"/>
                <a:ea typeface="Calibri"/>
                <a:cs typeface="Calibri"/>
                <a:sym typeface="Calibri"/>
              </a:rPr>
              <a:t>    </a:t>
            </a:r>
            <a:r>
              <a:rPr lang="ar-MA" sz="2400">
                <a:solidFill>
                  <a:schemeClr val="dk1"/>
                </a:solidFill>
                <a:latin typeface="Calibri"/>
                <a:ea typeface="Calibri"/>
                <a:cs typeface="Calibri"/>
                <a:sym typeface="Calibri"/>
              </a:rPr>
              <a:t>وَعَلَيْهِ، فَالْمَالُ فِي ظِلِّ هَذَا ﭐلْمَبْدَإِ مَالُ اللَّهِ، وَﭐلْإِنْسَانُ مُسْتَخْلَفٌ فِيهِ، قَالَ تَعَالَى: ﴿وَأَنْفِقُوا مِمَّا جَعَلَكُمْ مُسْتَخْلَفِينَ فِيهِ﴾ (الحديد: ٧).</a:t>
            </a:r>
            <a:endParaRPr>
              <a:latin typeface="Calibri"/>
              <a:ea typeface="Calibri"/>
              <a:cs typeface="Calibri"/>
              <a:sym typeface="Calibri"/>
            </a:endParaRPr>
          </a:p>
          <a:p>
            <a:pPr indent="-635" lvl="0" marL="635" marR="0" rtl="1" algn="just">
              <a:lnSpc>
                <a:spcPct val="115000"/>
              </a:lnSpc>
              <a:spcBef>
                <a:spcPts val="1200"/>
              </a:spcBef>
              <a:spcAft>
                <a:spcPts val="0"/>
              </a:spcAft>
              <a:buNone/>
            </a:pPr>
            <a:r>
              <a:rPr lang="ar-MA" sz="2400">
                <a:solidFill>
                  <a:schemeClr val="dk1"/>
                </a:solidFill>
                <a:latin typeface="Calibri"/>
                <a:ea typeface="Calibri"/>
                <a:cs typeface="Calibri"/>
                <a:sym typeface="Calibri"/>
              </a:rPr>
              <a:t>   </a:t>
            </a:r>
            <a:r>
              <a:rPr lang="ar-MA" sz="2400">
                <a:solidFill>
                  <a:schemeClr val="dk1"/>
                </a:solidFill>
                <a:latin typeface="Calibri"/>
                <a:ea typeface="Calibri"/>
                <a:cs typeface="Calibri"/>
                <a:sym typeface="Calibri"/>
              </a:rPr>
              <a:t>يَقُولُ ﭐلْإِمَامُ ﭐلزَّمَخْشَرِيُّ: "يَعْنِي أَنَّ ﭐلْأَمْوَالَ ﭐلَّتِي فِي أَيْدِيكُمْ إِنَّمَا هِيَ أَمْوَالُ اللَّهِ بِخَلْقِهِ وَإِنْشَائِهِ لَهَا، وَإِنَّمَا وَلَّاكُم إِيَّاهَا، وَخَوَّلَكُمُ ﭐلِاسْتِمْتَاعَ بِهَا، وَجَعَلَكُمْ خُلَفَاءَ فِي ﭐلتَّصَرُّفِ فِيهَا، فَلَيْسَتْ هِيَ بِأَمْوَالِكُمْ فِي ﭐلْحَقِيقَةِ، وَمَا أَنْتُمْ فِيهَا إِلَّا بِمَنْزِلَةِ ﭐلْوُكَلَاءِ وَﭐلنُّوَّابِ."</a:t>
            </a:r>
            <a:endParaRPr>
              <a:latin typeface="Calibri"/>
              <a:ea typeface="Calibri"/>
              <a:cs typeface="Calibri"/>
              <a:sym typeface="Calibri"/>
            </a:endParaRPr>
          </a:p>
          <a:p>
            <a:pPr indent="-635" lvl="0" marL="635" marR="0" rtl="1" algn="just">
              <a:lnSpc>
                <a:spcPct val="115000"/>
              </a:lnSpc>
              <a:spcBef>
                <a:spcPts val="120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grpSp>
        <p:nvGrpSpPr>
          <p:cNvPr id="544" name="Google Shape;544;p20"/>
          <p:cNvGrpSpPr/>
          <p:nvPr/>
        </p:nvGrpSpPr>
        <p:grpSpPr>
          <a:xfrm>
            <a:off x="812159" y="829917"/>
            <a:ext cx="10567685" cy="5198169"/>
            <a:chOff x="2184400" y="1402025"/>
            <a:chExt cx="7823200" cy="4942038"/>
          </a:xfrm>
        </p:grpSpPr>
        <p:sp>
          <p:nvSpPr>
            <p:cNvPr id="545" name="Google Shape;545;p20"/>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46" name="Google Shape;546;p20"/>
            <p:cNvSpPr/>
            <p:nvPr/>
          </p:nvSpPr>
          <p:spPr>
            <a:xfrm>
              <a:off x="2284184" y="1499311"/>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1" algn="ctr">
                <a:lnSpc>
                  <a:spcPct val="100000"/>
                </a:lnSpc>
                <a:spcBef>
                  <a:spcPts val="0"/>
                </a:spcBef>
                <a:spcAft>
                  <a:spcPts val="0"/>
                </a:spcAft>
                <a:buClr>
                  <a:srgbClr val="92D050"/>
                </a:buClr>
                <a:buSzPts val="4400"/>
                <a:buFont typeface="Calibri"/>
                <a:buNone/>
              </a:pPr>
              <a:r>
                <a:rPr b="1" i="0" lang="ar-MA" sz="4400" u="none" cap="none" strike="noStrike">
                  <a:solidFill>
                    <a:srgbClr val="92D050"/>
                  </a:solidFill>
                  <a:latin typeface="Calibri"/>
                  <a:ea typeface="Calibri"/>
                  <a:cs typeface="Calibri"/>
                  <a:sym typeface="Calibri"/>
                </a:rPr>
                <a:t> الممارسة المستقلة</a:t>
              </a:r>
              <a:endParaRPr b="1" i="0" sz="4400" u="none" cap="none" strike="noStrike">
                <a:solidFill>
                  <a:srgbClr val="92D050"/>
                </a:solidFill>
                <a:latin typeface="Calibri"/>
                <a:ea typeface="Calibri"/>
                <a:cs typeface="Calibri"/>
                <a:sym typeface="Calibri"/>
              </a:endParaRPr>
            </a:p>
          </p:txBody>
        </p:sp>
      </p:grpSp>
      <p:grpSp>
        <p:nvGrpSpPr>
          <p:cNvPr id="547" name="Google Shape;547;p20"/>
          <p:cNvGrpSpPr/>
          <p:nvPr/>
        </p:nvGrpSpPr>
        <p:grpSpPr>
          <a:xfrm>
            <a:off x="8664315" y="5002108"/>
            <a:ext cx="2351651" cy="708937"/>
            <a:chOff x="8664315" y="5002108"/>
            <a:chExt cx="2351650" cy="708937"/>
          </a:xfrm>
        </p:grpSpPr>
        <p:sp>
          <p:nvSpPr>
            <p:cNvPr id="548" name="Google Shape;548;p20"/>
            <p:cNvSpPr/>
            <p:nvPr/>
          </p:nvSpPr>
          <p:spPr>
            <a:xfrm>
              <a:off x="10366087" y="5002108"/>
              <a:ext cx="649878" cy="649879"/>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49" name="Google Shape;549;p20"/>
            <p:cNvSpPr/>
            <p:nvPr/>
          </p:nvSpPr>
          <p:spPr>
            <a:xfrm>
              <a:off x="8664315" y="5060928"/>
              <a:ext cx="170177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Calibri"/>
                <a:buNone/>
              </a:pPr>
              <a:r>
                <a:rPr b="1" i="0" lang="ar-MA" sz="3600" u="none" cap="none" strike="noStrike">
                  <a:solidFill>
                    <a:srgbClr val="000000"/>
                  </a:solidFill>
                  <a:latin typeface="Calibri"/>
                  <a:ea typeface="Calibri"/>
                  <a:cs typeface="Calibri"/>
                  <a:sym typeface="Calibri"/>
                </a:rPr>
                <a:t>4 دقائق</a:t>
              </a:r>
              <a:endParaRPr/>
            </a:p>
          </p:txBody>
        </p:sp>
      </p:grpSp>
      <p:pic>
        <p:nvPicPr>
          <p:cNvPr id="550" name="Google Shape;550;p20"/>
          <p:cNvPicPr preferRelativeResize="0"/>
          <p:nvPr/>
        </p:nvPicPr>
        <p:blipFill rotWithShape="1">
          <a:blip r:embed="rId4">
            <a:alphaModFix/>
          </a:blip>
          <a:srcRect b="0" l="0" r="0" t="0"/>
          <a:stretch/>
        </p:blipFill>
        <p:spPr>
          <a:xfrm>
            <a:off x="4960599" y="1158197"/>
            <a:ext cx="2270803" cy="227080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21"/>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56" name="Google Shape;556;p21"/>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id="557" name="Google Shape;557;p21"/>
          <p:cNvPicPr preferRelativeResize="0"/>
          <p:nvPr/>
        </p:nvPicPr>
        <p:blipFill rotWithShape="1">
          <a:blip r:embed="rId3">
            <a:alphaModFix/>
          </a:blip>
          <a:srcRect b="0" l="0" r="0" t="0"/>
          <a:stretch/>
        </p:blipFill>
        <p:spPr>
          <a:xfrm>
            <a:off x="212443" y="247222"/>
            <a:ext cx="591916" cy="591916"/>
          </a:xfrm>
          <a:prstGeom prst="rect">
            <a:avLst/>
          </a:prstGeom>
          <a:noFill/>
          <a:ln>
            <a:noFill/>
          </a:ln>
        </p:spPr>
      </p:pic>
      <p:sp>
        <p:nvSpPr>
          <p:cNvPr id="558" name="Google Shape;558;p21"/>
          <p:cNvSpPr txBox="1"/>
          <p:nvPr/>
        </p:nvSpPr>
        <p:spPr>
          <a:xfrm>
            <a:off x="436069" y="148913"/>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chemeClr val="dk1"/>
              </a:buClr>
              <a:buSzPct val="100000"/>
              <a:buFont typeface="Calibri"/>
              <a:buNone/>
            </a:pPr>
            <a:r>
              <a:rPr b="1" i="0" lang="ar-MA" sz="2000" u="none" cap="none" strike="noStrike">
                <a:solidFill>
                  <a:schemeClr val="dk1"/>
                </a:solidFill>
                <a:latin typeface="Calibri"/>
                <a:ea typeface="Calibri"/>
                <a:cs typeface="Calibri"/>
                <a:sym typeface="Calibri"/>
              </a:rPr>
              <a:t>يتناوب المتعلمون  على القراءة، مع احترام معايير الطلاقة: الدقة والسرعة والتعبير عن المعاني</a:t>
            </a:r>
            <a:endParaRPr b="1" i="0" sz="2000" u="none" cap="none" strike="noStrike">
              <a:solidFill>
                <a:schemeClr val="dk1"/>
              </a:solidFill>
              <a:latin typeface="Calibri"/>
              <a:ea typeface="Calibri"/>
              <a:cs typeface="Calibri"/>
              <a:sym typeface="Calibri"/>
            </a:endParaRPr>
          </a:p>
        </p:txBody>
      </p:sp>
      <p:sp>
        <p:nvSpPr>
          <p:cNvPr id="559" name="Google Shape;559;p21"/>
          <p:cNvSpPr txBox="1"/>
          <p:nvPr/>
        </p:nvSpPr>
        <p:spPr>
          <a:xfrm>
            <a:off x="1528249" y="495264"/>
            <a:ext cx="9717757" cy="30777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1400"/>
              <a:buFont typeface="Calibri"/>
              <a:buNone/>
            </a:pPr>
            <a:r>
              <a:rPr b="0" i="0" lang="ar-MA" sz="1400" u="none" cap="none" strike="noStrike">
                <a:solidFill>
                  <a:schemeClr val="dk1"/>
                </a:solidFill>
                <a:latin typeface="Calibri"/>
                <a:ea typeface="Calibri"/>
                <a:cs typeface="Calibri"/>
                <a:sym typeface="Calibri"/>
              </a:rPr>
              <a:t>يعين المدرس التلميذ الذي سيقرأ  جزءً من النص ويطلب من الآخرين تقديم التغذية الراجعة.</a:t>
            </a:r>
            <a:endParaRPr b="0" i="0" sz="1400" u="none" cap="none" strike="noStrike">
              <a:solidFill>
                <a:schemeClr val="dk1"/>
              </a:solidFill>
              <a:latin typeface="Calibri"/>
              <a:ea typeface="Calibri"/>
              <a:cs typeface="Calibri"/>
              <a:sym typeface="Calibri"/>
            </a:endParaRPr>
          </a:p>
        </p:txBody>
      </p:sp>
      <p:sp>
        <p:nvSpPr>
          <p:cNvPr id="560" name="Google Shape;560;p21"/>
          <p:cNvSpPr txBox="1"/>
          <p:nvPr/>
        </p:nvSpPr>
        <p:spPr>
          <a:xfrm>
            <a:off x="212443" y="900008"/>
            <a:ext cx="11726700" cy="7062000"/>
          </a:xfrm>
          <a:prstGeom prst="rect">
            <a:avLst/>
          </a:prstGeom>
          <a:noFill/>
          <a:ln>
            <a:noFill/>
          </a:ln>
        </p:spPr>
        <p:txBody>
          <a:bodyPr anchorCtr="0" anchor="t" bIns="45700" lIns="91425" spcFirstLastPara="1" rIns="91425" wrap="square" tIns="45700">
            <a:spAutoFit/>
          </a:bodyPr>
          <a:lstStyle/>
          <a:p>
            <a:pPr indent="0" lvl="0" marL="0" marR="0" rtl="1" algn="ctr">
              <a:lnSpc>
                <a:spcPct val="115000"/>
              </a:lnSpc>
              <a:spcBef>
                <a:spcPts val="0"/>
              </a:spcBef>
              <a:spcAft>
                <a:spcPts val="0"/>
              </a:spcAft>
              <a:buNone/>
            </a:pPr>
            <a:r>
              <a:rPr b="1" lang="ar-MA" sz="2400">
                <a:solidFill>
                  <a:schemeClr val="dk1"/>
                </a:solidFill>
                <a:latin typeface="Calibri"/>
                <a:ea typeface="Calibri"/>
                <a:cs typeface="Calibri"/>
                <a:sym typeface="Calibri"/>
              </a:rPr>
              <a:t>مَفْهُومُ ﭐلِاسْتِخْلَافِ في ﭐلْمَالِ</a:t>
            </a:r>
            <a:endParaRPr>
              <a:latin typeface="Calibri"/>
              <a:ea typeface="Calibri"/>
              <a:cs typeface="Calibri"/>
              <a:sym typeface="Calibri"/>
            </a:endParaRPr>
          </a:p>
          <a:p>
            <a:pPr indent="0" lvl="0" marL="0" marR="0" rtl="1" algn="just">
              <a:lnSpc>
                <a:spcPct val="115000"/>
              </a:lnSpc>
              <a:spcBef>
                <a:spcPts val="1200"/>
              </a:spcBef>
              <a:spcAft>
                <a:spcPts val="0"/>
              </a:spcAft>
              <a:buNone/>
            </a:pPr>
            <a:r>
              <a:rPr lang="ar-MA" sz="2400">
                <a:solidFill>
                  <a:schemeClr val="dk1"/>
                </a:solidFill>
                <a:latin typeface="Calibri"/>
                <a:ea typeface="Calibri"/>
                <a:cs typeface="Calibri"/>
                <a:sym typeface="Calibri"/>
              </a:rPr>
              <a:t>     </a:t>
            </a:r>
            <a:r>
              <a:rPr b="1" lang="ar-MA" sz="2400">
                <a:solidFill>
                  <a:schemeClr val="dk1"/>
                </a:solidFill>
                <a:latin typeface="Calibri"/>
                <a:ea typeface="Calibri"/>
                <a:cs typeface="Calibri"/>
                <a:sym typeface="Calibri"/>
              </a:rPr>
              <a:t>اَلِاسْتِخْلَافُ</a:t>
            </a:r>
            <a:r>
              <a:rPr lang="ar-MA" sz="2400">
                <a:solidFill>
                  <a:schemeClr val="dk1"/>
                </a:solidFill>
                <a:latin typeface="Calibri"/>
                <a:ea typeface="Calibri"/>
                <a:cs typeface="Calibri"/>
                <a:sym typeface="Calibri"/>
              </a:rPr>
              <a:t> فِي ﭐلْمَالِ هُوَ أَحَدُ ﭐلْأُصُولِ ﭐلْكُبْرَى ﭐلَّتِي تَنْبَنِي عَلَيْهَا ﭐلنَّظْرَةُ ﭐلِاقْتِصَادِيَّةُ فِي ﭐلْإِسْلَامِ، وَﭐلْمُرَادُ بِهِ أَنَّهُ مَا دَامَ ﭐلْإِنْسَانُ نَائِبًا وَوَكِيلًا عَنِ اللَّهِ فِيمَا بَيْنَ يَدَيْهِ مِنْ أَمْوَالٍ وَثَرَوَاتٍ، فَيَجِبُ عَلَيْهِ – إِذًا – تَنْفِيذُ مُرَادِهِ وَإِجْرَاءُ أَحْكَامِهِ فِيهَا.</a:t>
            </a:r>
            <a:endParaRPr>
              <a:latin typeface="Calibri"/>
              <a:ea typeface="Calibri"/>
              <a:cs typeface="Calibri"/>
              <a:sym typeface="Calibri"/>
            </a:endParaRPr>
          </a:p>
          <a:p>
            <a:pPr indent="0" lvl="0" marL="0" marR="0" rtl="1" algn="just">
              <a:lnSpc>
                <a:spcPct val="115000"/>
              </a:lnSpc>
              <a:spcBef>
                <a:spcPts val="1200"/>
              </a:spcBef>
              <a:spcAft>
                <a:spcPts val="0"/>
              </a:spcAft>
              <a:buNone/>
            </a:pPr>
            <a:r>
              <a:rPr lang="ar-MA" sz="2400">
                <a:solidFill>
                  <a:schemeClr val="dk1"/>
                </a:solidFill>
                <a:latin typeface="Calibri"/>
                <a:ea typeface="Calibri"/>
                <a:cs typeface="Calibri"/>
                <a:sym typeface="Calibri"/>
              </a:rPr>
              <a:t>وَعَلَيْهِ، فَالْمَالُ فِي ظِلِّ هَذَا ﭐلْمَبْدَإِ مَالُ اللَّهِ، وَﭐلْإِنْسَانُ مُسْتَخْلَفٌ فِيهِ، قَالَ تَعَالَى: ﴿وَأَنْفِقُوا مِمَّا جَعَلَكُمْ مُسْتَخْلَفِينَ فِيهِ﴾ (الحديد: ٧).</a:t>
            </a:r>
            <a:endParaRPr>
              <a:latin typeface="Calibri"/>
              <a:ea typeface="Calibri"/>
              <a:cs typeface="Calibri"/>
              <a:sym typeface="Calibri"/>
            </a:endParaRPr>
          </a:p>
          <a:p>
            <a:pPr indent="0" lvl="0" marL="0" marR="0" rtl="1" algn="just">
              <a:lnSpc>
                <a:spcPct val="115000"/>
              </a:lnSpc>
              <a:spcBef>
                <a:spcPts val="1200"/>
              </a:spcBef>
              <a:spcAft>
                <a:spcPts val="0"/>
              </a:spcAft>
              <a:buNone/>
            </a:pPr>
            <a:r>
              <a:rPr lang="ar-MA" sz="2400">
                <a:solidFill>
                  <a:schemeClr val="dk1"/>
                </a:solidFill>
                <a:latin typeface="Calibri"/>
                <a:ea typeface="Calibri"/>
                <a:cs typeface="Calibri"/>
                <a:sym typeface="Calibri"/>
              </a:rPr>
              <a:t>    يَقُولُ ﭐلْإِمَامُ ﭐلزَّمَخْشَرِيُّ: “يَعْنِي أَنَّ ﭐلْأَمْوَالَ ﭐلَّتِي فِي أَيْدِيكُمْ إِنَّمَا هِيَ أَمْوَالُ اللَّهِ بِخَلْقِهِ وَإِنْشَائِهِ لَهَا، وَإِنَّمَا وَلَّاكُم إِيَّاهَا، وَخَوَّلَكُمُ ﭐلِاسْتِمْتَاعَ بِهَا، وَجَعَلَكُمْ خُلَفَاءَ فِي ﭐلتَّصَرُّفِ فِيهَا، فَلَيْسَتْ هِيَ بِأَمْوَالِكُمْ فِي ﭐلْحَقِيقَةِ، وَمَا أَنْتُمْ فِيهَا إِلَّا بِمَنْزِلَةِ ﭐلْوُكَلَاءِ وَﭐلنُّوَّابِ.”</a:t>
            </a:r>
            <a:endParaRPr>
              <a:latin typeface="Calibri"/>
              <a:ea typeface="Calibri"/>
              <a:cs typeface="Calibri"/>
              <a:sym typeface="Calibri"/>
            </a:endParaRPr>
          </a:p>
          <a:p>
            <a:pPr indent="0" lvl="0" marL="0" marR="0" rtl="1" algn="just">
              <a:lnSpc>
                <a:spcPct val="115000"/>
              </a:lnSpc>
              <a:spcBef>
                <a:spcPts val="1200"/>
              </a:spcBef>
              <a:spcAft>
                <a:spcPts val="0"/>
              </a:spcAft>
              <a:buNone/>
            </a:pPr>
            <a:r>
              <a:rPr lang="ar-MA" sz="2400">
                <a:solidFill>
                  <a:schemeClr val="dk1"/>
                </a:solidFill>
                <a:latin typeface="Calibri"/>
                <a:ea typeface="Calibri"/>
                <a:cs typeface="Calibri"/>
                <a:sym typeface="Calibri"/>
              </a:rPr>
              <a:t>بِهَذَا ﭐلْمَعْنَى فَإِنَّ مَبْدَأَ ﭐلِاسْتِخْلَافِ فِي ﭐلْمَالِ يُصَحِّحُ مَفَاهِيمَ عَدِيدَةً مِنْهَا:</a:t>
            </a:r>
            <a:endParaRPr>
              <a:latin typeface="Calibri"/>
              <a:ea typeface="Calibri"/>
              <a:cs typeface="Calibri"/>
              <a:sym typeface="Calibri"/>
            </a:endParaRPr>
          </a:p>
          <a:p>
            <a:pPr indent="0" lvl="0" marL="0" marR="0" rtl="1" algn="just">
              <a:lnSpc>
                <a:spcPct val="115000"/>
              </a:lnSpc>
              <a:spcBef>
                <a:spcPts val="1200"/>
              </a:spcBef>
              <a:spcAft>
                <a:spcPts val="0"/>
              </a:spcAft>
              <a:buNone/>
            </a:pPr>
            <a:r>
              <a:rPr b="1" lang="ar-MA" sz="2400">
                <a:solidFill>
                  <a:schemeClr val="dk1"/>
                </a:solidFill>
                <a:latin typeface="Calibri"/>
                <a:ea typeface="Calibri"/>
                <a:cs typeface="Calibri"/>
                <a:sym typeface="Calibri"/>
              </a:rPr>
              <a:t>1- مَفْهُومُ ﭐلْمِلْكِيَّةِ</a:t>
            </a:r>
            <a:r>
              <a:rPr lang="ar-MA" sz="2400">
                <a:solidFill>
                  <a:schemeClr val="dk1"/>
                </a:solidFill>
                <a:latin typeface="Calibri"/>
                <a:ea typeface="Calibri"/>
                <a:cs typeface="Calibri"/>
                <a:sym typeface="Calibri"/>
              </a:rPr>
              <a:t>: إِنَّ هَذَا ﭐلْمَبْدَأَ يَسْتَنِدُ إِلَى حَقِيقَةٍ أَنَّ ﭐلْمَالَ مَالُ اللَّهِ، فَاللَّهُ هُوَ ﭐلْمَالِكُ ﭐلْحَقِيقِيُّ وَﭐلْأَصْلِيُّ لِمَا فِي أَيْدِي ﭐلْإِنْسَانِ، وَهَذَا ﭐلْأَخِيرُ لَا يَعْدُو أَنْ يَكُونَ وَكِيلًا وَنَائِبًا وَخَلِيفَةً عَنْهُ، فَإِنْ أَدْرَكَ هَذِهِ ﭐلْحَقِيقَةَ حَرَصَ عَلَى إِنْفَاقِهِ فِيمَا يُرْضِي اللَّهَ.</a:t>
            </a:r>
            <a:endParaRPr>
              <a:latin typeface="Calibri"/>
              <a:ea typeface="Calibri"/>
              <a:cs typeface="Calibri"/>
              <a:sym typeface="Calibri"/>
            </a:endParaRPr>
          </a:p>
          <a:p>
            <a:pPr indent="0" lvl="0" marL="0" marR="0" rtl="1" algn="just">
              <a:lnSpc>
                <a:spcPct val="115000"/>
              </a:lnSpc>
              <a:spcBef>
                <a:spcPts val="1200"/>
              </a:spcBef>
              <a:spcAft>
                <a:spcPts val="0"/>
              </a:spcAft>
              <a:buNone/>
            </a:pPr>
            <a:r>
              <a:t/>
            </a:r>
            <a:endParaRPr b="1" sz="2400">
              <a:solidFill>
                <a:schemeClr val="dk1"/>
              </a:solidFill>
              <a:latin typeface="Times New Roman"/>
              <a:ea typeface="Times New Roman"/>
              <a:cs typeface="Times New Roman"/>
              <a:sym typeface="Times New Roman"/>
            </a:endParaRPr>
          </a:p>
          <a:p>
            <a:pPr indent="0" lvl="0" marL="0" marR="0" rtl="1" algn="just">
              <a:lnSpc>
                <a:spcPct val="115000"/>
              </a:lnSpc>
              <a:spcBef>
                <a:spcPts val="1200"/>
              </a:spcBef>
              <a:spcAft>
                <a:spcPts val="0"/>
              </a:spcAft>
              <a:buNone/>
            </a:pPr>
            <a:r>
              <a:t/>
            </a:r>
            <a:endParaRPr b="1" sz="2400">
              <a:solidFill>
                <a:schemeClr val="dk1"/>
              </a:solidFill>
              <a:latin typeface="Times New Roman"/>
              <a:ea typeface="Times New Roman"/>
              <a:cs typeface="Times New Roman"/>
              <a:sym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22"/>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66" name="Google Shape;566;p22"/>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id="567" name="Google Shape;567;p22"/>
          <p:cNvPicPr preferRelativeResize="0"/>
          <p:nvPr/>
        </p:nvPicPr>
        <p:blipFill rotWithShape="1">
          <a:blip r:embed="rId3">
            <a:alphaModFix/>
          </a:blip>
          <a:srcRect b="0" l="0" r="0" t="0"/>
          <a:stretch/>
        </p:blipFill>
        <p:spPr>
          <a:xfrm>
            <a:off x="212443" y="247222"/>
            <a:ext cx="591916" cy="591916"/>
          </a:xfrm>
          <a:prstGeom prst="rect">
            <a:avLst/>
          </a:prstGeom>
          <a:noFill/>
          <a:ln>
            <a:noFill/>
          </a:ln>
        </p:spPr>
      </p:pic>
      <p:sp>
        <p:nvSpPr>
          <p:cNvPr id="568" name="Google Shape;568;p22"/>
          <p:cNvSpPr txBox="1"/>
          <p:nvPr/>
        </p:nvSpPr>
        <p:spPr>
          <a:xfrm>
            <a:off x="436069" y="148913"/>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chemeClr val="dk1"/>
              </a:buClr>
              <a:buSzPct val="100000"/>
              <a:buFont typeface="Calibri"/>
              <a:buNone/>
            </a:pPr>
            <a:r>
              <a:rPr b="1" i="0" lang="ar-MA" sz="2000" u="none" cap="none" strike="noStrike">
                <a:solidFill>
                  <a:schemeClr val="dk1"/>
                </a:solidFill>
                <a:latin typeface="Calibri"/>
                <a:ea typeface="Calibri"/>
                <a:cs typeface="Calibri"/>
                <a:sym typeface="Calibri"/>
              </a:rPr>
              <a:t>يتناوب المتعلمون  على القراءة، مع احترام معايير الطلاقة: الدقة والسرعة والتعبير عن المعاني</a:t>
            </a:r>
            <a:endParaRPr b="1" i="0" sz="2000" u="none" cap="none" strike="noStrike">
              <a:solidFill>
                <a:schemeClr val="dk1"/>
              </a:solidFill>
              <a:latin typeface="Calibri"/>
              <a:ea typeface="Calibri"/>
              <a:cs typeface="Calibri"/>
              <a:sym typeface="Calibri"/>
            </a:endParaRPr>
          </a:p>
        </p:txBody>
      </p:sp>
      <p:sp>
        <p:nvSpPr>
          <p:cNvPr id="569" name="Google Shape;569;p22"/>
          <p:cNvSpPr txBox="1"/>
          <p:nvPr/>
        </p:nvSpPr>
        <p:spPr>
          <a:xfrm>
            <a:off x="1528249" y="495264"/>
            <a:ext cx="9717757" cy="30777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1400"/>
              <a:buFont typeface="Calibri"/>
              <a:buNone/>
            </a:pPr>
            <a:r>
              <a:rPr b="0" i="0" lang="ar-MA" sz="1400" u="none" cap="none" strike="noStrike">
                <a:solidFill>
                  <a:schemeClr val="dk1"/>
                </a:solidFill>
                <a:latin typeface="Calibri"/>
                <a:ea typeface="Calibri"/>
                <a:cs typeface="Calibri"/>
                <a:sym typeface="Calibri"/>
              </a:rPr>
              <a:t>يعين المدرس التلميذ الذي سيقرأ  جزءً من النص ويطلب من الآخرين تقديم التغذية الراجعة.</a:t>
            </a:r>
            <a:endParaRPr b="0" i="0" sz="1400" u="none" cap="none" strike="noStrike">
              <a:solidFill>
                <a:schemeClr val="dk1"/>
              </a:solidFill>
              <a:latin typeface="Calibri"/>
              <a:ea typeface="Calibri"/>
              <a:cs typeface="Calibri"/>
              <a:sym typeface="Calibri"/>
            </a:endParaRPr>
          </a:p>
        </p:txBody>
      </p:sp>
      <p:sp>
        <p:nvSpPr>
          <p:cNvPr id="570" name="Google Shape;570;p22"/>
          <p:cNvSpPr txBox="1"/>
          <p:nvPr/>
        </p:nvSpPr>
        <p:spPr>
          <a:xfrm>
            <a:off x="212443" y="868835"/>
            <a:ext cx="11726700" cy="6720300"/>
          </a:xfrm>
          <a:prstGeom prst="rect">
            <a:avLst/>
          </a:prstGeom>
          <a:noFill/>
          <a:ln>
            <a:noFill/>
          </a:ln>
        </p:spPr>
        <p:txBody>
          <a:bodyPr anchorCtr="0" anchor="t" bIns="45700" lIns="91425" spcFirstLastPara="1" rIns="91425" wrap="square" tIns="45700">
            <a:spAutoFit/>
          </a:bodyPr>
          <a:lstStyle/>
          <a:p>
            <a:pPr indent="0" lvl="0" marL="0" marR="0" rtl="1" algn="ctr">
              <a:lnSpc>
                <a:spcPct val="115000"/>
              </a:lnSpc>
              <a:spcBef>
                <a:spcPts val="0"/>
              </a:spcBef>
              <a:spcAft>
                <a:spcPts val="0"/>
              </a:spcAft>
              <a:buNone/>
            </a:pPr>
            <a:r>
              <a:rPr b="1" lang="ar-MA" sz="2400">
                <a:solidFill>
                  <a:schemeClr val="dk1"/>
                </a:solidFill>
                <a:latin typeface="Calibri"/>
                <a:ea typeface="Calibri"/>
                <a:cs typeface="Calibri"/>
                <a:sym typeface="Calibri"/>
              </a:rPr>
              <a:t>مَفْهُومُ ﭐلِاسْتِخْلَافِ في ﭐلْمَالِ</a:t>
            </a:r>
            <a:endParaRPr>
              <a:latin typeface="Calibri"/>
              <a:ea typeface="Calibri"/>
              <a:cs typeface="Calibri"/>
              <a:sym typeface="Calibri"/>
            </a:endParaRPr>
          </a:p>
          <a:p>
            <a:pPr indent="0" lvl="0" marL="0" marR="0" rtl="1" algn="just">
              <a:lnSpc>
                <a:spcPct val="115000"/>
              </a:lnSpc>
              <a:spcBef>
                <a:spcPts val="1200"/>
              </a:spcBef>
              <a:spcAft>
                <a:spcPts val="0"/>
              </a:spcAft>
              <a:buNone/>
            </a:pPr>
            <a:r>
              <a:rPr b="1" lang="ar-MA" sz="2000">
                <a:solidFill>
                  <a:schemeClr val="dk1"/>
                </a:solidFill>
                <a:latin typeface="Calibri"/>
                <a:ea typeface="Calibri"/>
                <a:cs typeface="Calibri"/>
                <a:sym typeface="Calibri"/>
              </a:rPr>
              <a:t>2-</a:t>
            </a:r>
            <a:r>
              <a:rPr lang="ar-MA" sz="2000">
                <a:solidFill>
                  <a:schemeClr val="dk1"/>
                </a:solidFill>
                <a:latin typeface="Calibri"/>
                <a:ea typeface="Calibri"/>
                <a:cs typeface="Calibri"/>
                <a:sym typeface="Calibri"/>
              </a:rPr>
              <a:t> </a:t>
            </a:r>
            <a:r>
              <a:rPr b="1" lang="ar-MA" sz="2000">
                <a:solidFill>
                  <a:schemeClr val="dk1"/>
                </a:solidFill>
                <a:latin typeface="Calibri"/>
                <a:ea typeface="Calibri"/>
                <a:cs typeface="Calibri"/>
                <a:sym typeface="Calibri"/>
              </a:rPr>
              <a:t>مَفْهُومُ ﭐلتَّصَرُّفِ</a:t>
            </a:r>
            <a:r>
              <a:rPr lang="ar-MA" sz="2000">
                <a:solidFill>
                  <a:schemeClr val="dk1"/>
                </a:solidFill>
                <a:latin typeface="Calibri"/>
                <a:ea typeface="Calibri"/>
                <a:cs typeface="Calibri"/>
                <a:sym typeface="Calibri"/>
              </a:rPr>
              <a:t>: إِنَّ تَصَرُّفَ ﭐلْإِنْسَانِ فِي ظِلِّ هَذَا ﭐلْمَبْدَإِ مَحْكُومٌ بِتَوْجِيهَاتِ رَبِّ ﭐلْمَالِ (وَهُوَ اللَّهُ)، سَوَاءٌ فِي ﭐلْكَسْبِ وَﭐلتَّحْصِيلِ أَوِ ﭐلْإِنْفَاقِ وَﭐلصَّرْفِ أَوِ ﭐلِاسْتِثْمَارِ، وَهُوَ مَسْؤُولٌ عَنْ ذَلِكَ بَيْنَ يَدَيِ اللَّهِ تَعَالَى، قَالَ رَسُولُ اللَّهِ ﷺ: "لَا تَزُولُ قَدَمَا عَبْدٍ يَوْمَ ﭐلْقِيَامَةِ حَتَّى يُسْأَلَ عَنْ عُمْرِهِ فِيمَا أَفْنَاهُ، وَعَنْ عِلْمِهِ فِيمَ فَعَلَ، وَعَنْ مَالِهِ مِنْ أَيْنَ اكْتَسَبَهُ وَفِيمَا أَنْفَقَهُ، وَعَنْ جِسْمِهِ فِيمَ أَبْلَاهُ.” (رَوَاهُ التِّرْمِذِيُّ).</a:t>
            </a:r>
            <a:endParaRPr>
              <a:latin typeface="Calibri"/>
              <a:ea typeface="Calibri"/>
              <a:cs typeface="Calibri"/>
              <a:sym typeface="Calibri"/>
            </a:endParaRPr>
          </a:p>
          <a:p>
            <a:pPr indent="0" lvl="0" marL="0" marR="0" rtl="1" algn="just">
              <a:lnSpc>
                <a:spcPct val="115000"/>
              </a:lnSpc>
              <a:spcBef>
                <a:spcPts val="1200"/>
              </a:spcBef>
              <a:spcAft>
                <a:spcPts val="0"/>
              </a:spcAft>
              <a:buNone/>
            </a:pPr>
            <a:r>
              <a:rPr b="1" lang="ar-MA" sz="2000">
                <a:solidFill>
                  <a:schemeClr val="dk1"/>
                </a:solidFill>
                <a:latin typeface="Calibri"/>
                <a:ea typeface="Calibri"/>
                <a:cs typeface="Calibri"/>
                <a:sym typeface="Calibri"/>
              </a:rPr>
              <a:t>3-</a:t>
            </a:r>
            <a:r>
              <a:rPr lang="ar-MA" sz="2000">
                <a:solidFill>
                  <a:schemeClr val="dk1"/>
                </a:solidFill>
                <a:latin typeface="Calibri"/>
                <a:ea typeface="Calibri"/>
                <a:cs typeface="Calibri"/>
                <a:sym typeface="Calibri"/>
              </a:rPr>
              <a:t> </a:t>
            </a:r>
            <a:r>
              <a:rPr b="1" lang="ar-MA" sz="2000">
                <a:solidFill>
                  <a:schemeClr val="dk1"/>
                </a:solidFill>
                <a:latin typeface="Calibri"/>
                <a:ea typeface="Calibri"/>
                <a:cs typeface="Calibri"/>
                <a:sym typeface="Calibri"/>
              </a:rPr>
              <a:t>الْمِلْكِيَّةُ الْخَاصَّةُ أَوِ الْمِلْكِيَّةُ الْفَرْدِيَّةُ</a:t>
            </a:r>
            <a:r>
              <a:rPr lang="ar-MA" sz="2000">
                <a:solidFill>
                  <a:schemeClr val="dk1"/>
                </a:solidFill>
                <a:latin typeface="Calibri"/>
                <a:ea typeface="Calibri"/>
                <a:cs typeface="Calibri"/>
                <a:sym typeface="Calibri"/>
              </a:rPr>
              <a:t>: وَيُقْصَدُ بِهَا حَقُّ ﭐلْأَفْرَادِ أَوِ ﭐلْمُؤَسَّسَاتِ فِي تَمَلُّكِ ﭐلْأَمْوَالِ أَوْ وَسَائِلِ ﭐلْإِنْتَاجِ دُونَ حَجْرٍ أَوْ تَضْيِيقٍ. غَيْرَ أَنَّ مَبْدَأَ ﭐلِاسْتِخْلَافِ فِي ﭐلْمَالِ فِي ﭐلتَّصَوُّرِ ﭐلْإِسْلَامِيِّ لَا يُقِرُّ هَذَا ﭐلْحَقَّ بِإِطْلَاقٍ كَمَا هُوَ ﭐلْحَالُ فِي ﭐلنِّظَامِ ﭐلرَّأْسْمَالِيِّ، بَلْ إِنَّهُ قَيَّدَهُ بِعَدَمِ ﭐلْإِضْرَارِ بِمَصَالِحِ ﭐلْجَمَاعَةِ، وَعَلَيْهِ فَالْمِلْكِيَّةُ ﭐلْفَرْدِيَّةُ فِي ظِلِّ هَذَا ﭐلتَّصَوُّرِ لَهَا وَظِيفَةٌ اجْتِمَاعِيَّةٌ.</a:t>
            </a:r>
            <a:endParaRPr>
              <a:latin typeface="Calibri"/>
              <a:ea typeface="Calibri"/>
              <a:cs typeface="Calibri"/>
              <a:sym typeface="Calibri"/>
            </a:endParaRPr>
          </a:p>
          <a:p>
            <a:pPr indent="0" lvl="0" marL="0" marR="0" rtl="1" algn="just">
              <a:lnSpc>
                <a:spcPct val="115000"/>
              </a:lnSpc>
              <a:spcBef>
                <a:spcPts val="1200"/>
              </a:spcBef>
              <a:spcAft>
                <a:spcPts val="0"/>
              </a:spcAft>
              <a:buNone/>
            </a:pPr>
            <a:r>
              <a:rPr b="1" lang="ar-MA" sz="2000">
                <a:solidFill>
                  <a:schemeClr val="dk1"/>
                </a:solidFill>
                <a:latin typeface="Calibri"/>
                <a:ea typeface="Calibri"/>
                <a:cs typeface="Calibri"/>
                <a:sym typeface="Calibri"/>
              </a:rPr>
              <a:t>4-</a:t>
            </a:r>
            <a:r>
              <a:rPr lang="ar-MA" sz="2000">
                <a:solidFill>
                  <a:schemeClr val="dk1"/>
                </a:solidFill>
                <a:latin typeface="Calibri"/>
                <a:ea typeface="Calibri"/>
                <a:cs typeface="Calibri"/>
                <a:sym typeface="Calibri"/>
              </a:rPr>
              <a:t> </a:t>
            </a:r>
            <a:r>
              <a:rPr b="1" lang="ar-MA" sz="2000">
                <a:solidFill>
                  <a:schemeClr val="dk1"/>
                </a:solidFill>
                <a:latin typeface="Calibri"/>
                <a:ea typeface="Calibri"/>
                <a:cs typeface="Calibri"/>
                <a:sym typeface="Calibri"/>
              </a:rPr>
              <a:t>الْمَالُ بَيْنَ كَوْنِهِ زِينَةَ الْحَيَاةِ وَقِوَامَهَا، وَكَوْنِهِ فِتْنَةً وَشَهْوَةً</a:t>
            </a:r>
            <a:r>
              <a:rPr lang="ar-MA" sz="2000">
                <a:solidFill>
                  <a:schemeClr val="dk1"/>
                </a:solidFill>
                <a:latin typeface="Calibri"/>
                <a:ea typeface="Calibri"/>
                <a:cs typeface="Calibri"/>
                <a:sym typeface="Calibri"/>
              </a:rPr>
              <a:t>: قَالَ تَعَالَى: ﴿الْمَالُ وَﭐلْبَنُونَ زِينَةُ ﭐلْحَيَاةِ ﭐلدُّنْيَا﴾ (الكهف: ٤٦)، وَقَالَ أَيْضًا: ﴿وَلَا تُؤْتُوا السُّفَهَاءَ أَمْوَالَكُمُ الَّتِي جَعَلَ اللَّهُ لَكُمْ قِيَامًا﴾ (النساء: ٥)، وَفِي الْمُقَابِلِ يَقُولُ جَلَّ وَعَلَا: ﴿إِنَّمَا أَمْوَالُكُمْ وَأَوْلَادُكُمْ فِتْنَةٌ﴾ (التغابن: ١٥).</a:t>
            </a:r>
            <a:endParaRPr>
              <a:latin typeface="Calibri"/>
              <a:ea typeface="Calibri"/>
              <a:cs typeface="Calibri"/>
              <a:sym typeface="Calibri"/>
            </a:endParaRPr>
          </a:p>
          <a:p>
            <a:pPr indent="0" lvl="0" marL="0" marR="0" rtl="1" algn="just">
              <a:lnSpc>
                <a:spcPct val="115000"/>
              </a:lnSpc>
              <a:spcBef>
                <a:spcPts val="1200"/>
              </a:spcBef>
              <a:spcAft>
                <a:spcPts val="0"/>
              </a:spcAft>
              <a:buNone/>
            </a:pPr>
            <a:r>
              <a:rPr lang="ar-MA" sz="2000">
                <a:solidFill>
                  <a:schemeClr val="dk1"/>
                </a:solidFill>
                <a:latin typeface="Calibri"/>
                <a:ea typeface="Calibri"/>
                <a:cs typeface="Calibri"/>
                <a:sym typeface="Calibri"/>
              </a:rPr>
              <a:t>    وَوَجْهُ ﭐلتَّوْفِيقِ بَيْنَهَا يُمْكِنُ تَلَمُّسُهُ فِي ظِلِّ هَذَا ﭐلْمَبْدَإِ، فَإِنْ تُحَصِّلِ ﭐلْمَالَ وَتَسْتَثْمِرْهُ وَتُنْفِقْهُ مُسْتَحْضِرًا تَوْجِيهَاتِ مَالِكِهِ ﭐلْأَصْلِيِّ (وَهُوَ اللَّهُ) يَكُنْ زِينَةَ حَيَاتِكَ وَقِوَامَهَا، وَإِنْ تُهْمِلْهَا تُصْبِحْ مَفْتُونًا فِي ﭐلدُّنْيَا وَشَقِيًّا فِي ﭐلْآخِرَةِ.</a:t>
            </a:r>
            <a:endParaRPr>
              <a:latin typeface="Calibri"/>
              <a:ea typeface="Calibri"/>
              <a:cs typeface="Calibri"/>
              <a:sym typeface="Calibri"/>
            </a:endParaRPr>
          </a:p>
          <a:p>
            <a:pPr indent="0" lvl="0" marL="0" marR="0" rtl="1" algn="ctr">
              <a:lnSpc>
                <a:spcPct val="115000"/>
              </a:lnSpc>
              <a:spcBef>
                <a:spcPts val="1200"/>
              </a:spcBef>
              <a:spcAft>
                <a:spcPts val="0"/>
              </a:spcAft>
              <a:buNone/>
            </a:pPr>
            <a:r>
              <a:rPr b="1" lang="ar-MA" sz="1800">
                <a:solidFill>
                  <a:schemeClr val="dk1"/>
                </a:solidFill>
                <a:latin typeface="Calibri"/>
                <a:ea typeface="Calibri"/>
                <a:cs typeface="Calibri"/>
                <a:sym typeface="Calibri"/>
              </a:rPr>
              <a:t>بقلم/ محمد الدرداري ـ مبدأ الاستخلاف في المال وأثره في حل المشاكل الاجتماعية (بتصرف)</a:t>
            </a:r>
            <a:endParaRPr>
              <a:latin typeface="Calibri"/>
              <a:ea typeface="Calibri"/>
              <a:cs typeface="Calibri"/>
              <a:sym typeface="Calibri"/>
            </a:endParaRPr>
          </a:p>
          <a:p>
            <a:pPr indent="0" lvl="0" marL="0" marR="0" rtl="1" algn="ctr">
              <a:lnSpc>
                <a:spcPct val="115000"/>
              </a:lnSpc>
              <a:spcBef>
                <a:spcPts val="1200"/>
              </a:spcBef>
              <a:spcAft>
                <a:spcPts val="0"/>
              </a:spcAft>
              <a:buNone/>
            </a:pPr>
            <a:r>
              <a:rPr b="1" lang="ar-MA" sz="1800">
                <a:solidFill>
                  <a:schemeClr val="dk1"/>
                </a:solidFill>
                <a:latin typeface="Calibri"/>
                <a:ea typeface="Calibri"/>
                <a:cs typeface="Calibri"/>
                <a:sym typeface="Calibri"/>
              </a:rPr>
              <a:t>رابط الموضوع: مبدأ الاستخلاف في المال وأثره في حل المشكلة الاجتماعية |</a:t>
            </a:r>
            <a:endParaRPr>
              <a:latin typeface="Calibri"/>
              <a:ea typeface="Calibri"/>
              <a:cs typeface="Calibri"/>
              <a:sym typeface="Calibri"/>
            </a:endParaRPr>
          </a:p>
          <a:p>
            <a:pPr indent="0" lvl="0" marL="0" marR="0" rtl="1" algn="just">
              <a:lnSpc>
                <a:spcPct val="115000"/>
              </a:lnSpc>
              <a:spcBef>
                <a:spcPts val="1200"/>
              </a:spcBef>
              <a:spcAft>
                <a:spcPts val="0"/>
              </a:spcAft>
              <a:buNone/>
            </a:pPr>
            <a:r>
              <a:t/>
            </a:r>
            <a:endParaRPr b="1" sz="2400">
              <a:solidFill>
                <a:schemeClr val="dk1"/>
              </a:solidFill>
              <a:latin typeface="Times New Roman"/>
              <a:ea typeface="Times New Roman"/>
              <a:cs typeface="Times New Roman"/>
              <a:sym typeface="Times New Roman"/>
            </a:endParaRPr>
          </a:p>
          <a:p>
            <a:pPr indent="0" lvl="0" marL="0" marR="0" rtl="1" algn="just">
              <a:lnSpc>
                <a:spcPct val="115000"/>
              </a:lnSpc>
              <a:spcBef>
                <a:spcPts val="1200"/>
              </a:spcBef>
              <a:spcAft>
                <a:spcPts val="0"/>
              </a:spcAft>
              <a:buNone/>
            </a:pPr>
            <a:r>
              <a:t/>
            </a:r>
            <a:endParaRPr b="1" sz="2400">
              <a:solidFill>
                <a:schemeClr val="dk1"/>
              </a:solidFill>
              <a:latin typeface="Times New Roman"/>
              <a:ea typeface="Times New Roman"/>
              <a:cs typeface="Times New Roman"/>
              <a:sym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pic>
        <p:nvPicPr>
          <p:cNvPr descr="Image générée" id="575" name="Google Shape;575;p23"/>
          <p:cNvPicPr preferRelativeResize="0"/>
          <p:nvPr/>
        </p:nvPicPr>
        <p:blipFill rotWithShape="1">
          <a:blip r:embed="rId3">
            <a:alphaModFix/>
          </a:blip>
          <a:srcRect b="41629" l="3381" r="70997" t="42119"/>
          <a:stretch/>
        </p:blipFill>
        <p:spPr>
          <a:xfrm>
            <a:off x="218921" y="63476"/>
            <a:ext cx="498102" cy="473924"/>
          </a:xfrm>
          <a:prstGeom prst="rect">
            <a:avLst/>
          </a:prstGeom>
          <a:noFill/>
          <a:ln>
            <a:noFill/>
          </a:ln>
        </p:spPr>
      </p:pic>
      <p:sp>
        <p:nvSpPr>
          <p:cNvPr id="576" name="Google Shape;576;p23"/>
          <p:cNvSpPr txBox="1"/>
          <p:nvPr/>
        </p:nvSpPr>
        <p:spPr>
          <a:xfrm>
            <a:off x="1127067" y="667610"/>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i="1" lang="ar-MA" sz="1400">
                <a:solidFill>
                  <a:srgbClr val="7F7F7F"/>
                </a:solidFill>
                <a:latin typeface="Calibri"/>
                <a:ea typeface="Calibri"/>
                <a:cs typeface="Calibri"/>
                <a:sym typeface="Calibri"/>
              </a:rPr>
              <a:t> يطلب الأستاذ من التلاميذ أن يقوموا أداءهم القرائي ذاتيا باعتماد جدول التقويم.  </a:t>
            </a:r>
            <a:endParaRPr i="1" sz="1400">
              <a:solidFill>
                <a:srgbClr val="7F7F7F"/>
              </a:solidFill>
              <a:latin typeface="Calibri"/>
              <a:ea typeface="Calibri"/>
              <a:cs typeface="Calibri"/>
              <a:sym typeface="Calibri"/>
            </a:endParaRPr>
          </a:p>
        </p:txBody>
      </p:sp>
      <p:sp>
        <p:nvSpPr>
          <p:cNvPr id="577" name="Google Shape;577;p23"/>
          <p:cNvSpPr/>
          <p:nvPr/>
        </p:nvSpPr>
        <p:spPr>
          <a:xfrm>
            <a:off x="1998769" y="1423316"/>
            <a:ext cx="8630560" cy="615142"/>
          </a:xfrm>
          <a:prstGeom prst="roundRect">
            <a:avLst>
              <a:gd fmla="val 16667" name="adj"/>
            </a:avLst>
          </a:prstGeom>
          <a:solidFill>
            <a:srgbClr val="3A7D22"/>
          </a:solidFill>
          <a:ln cap="flat" cmpd="sng" w="19050">
            <a:solidFill>
              <a:srgbClr val="3A7D2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ar-MA" sz="3200">
                <a:solidFill>
                  <a:srgbClr val="FFFFFF"/>
                </a:solidFill>
                <a:latin typeface="Calibri"/>
                <a:ea typeface="Calibri"/>
                <a:cs typeface="Calibri"/>
                <a:sym typeface="Calibri"/>
              </a:rPr>
              <a:t>أحرص على التقويم الذاتي المنتظم لأدائي القرائي </a:t>
            </a:r>
            <a:endParaRPr b="1" sz="3200">
              <a:solidFill>
                <a:srgbClr val="FFFFFF"/>
              </a:solidFill>
              <a:latin typeface="Calibri"/>
              <a:ea typeface="Calibri"/>
              <a:cs typeface="Calibri"/>
              <a:sym typeface="Calibri"/>
            </a:endParaRPr>
          </a:p>
        </p:txBody>
      </p:sp>
      <p:sp>
        <p:nvSpPr>
          <p:cNvPr id="578" name="Google Shape;578;p23"/>
          <p:cNvSpPr txBox="1"/>
          <p:nvPr/>
        </p:nvSpPr>
        <p:spPr>
          <a:xfrm>
            <a:off x="471665" y="228252"/>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F7F7F"/>
              </a:buClr>
              <a:buSzPts val="1800"/>
              <a:buFont typeface="Calibri"/>
              <a:buNone/>
            </a:pPr>
            <a:r>
              <a:rPr b="1" i="0" lang="ar-MA" sz="1800" u="none" cap="none" strike="noStrike">
                <a:solidFill>
                  <a:srgbClr val="7F7F7F"/>
                </a:solidFill>
                <a:latin typeface="Calibri"/>
                <a:ea typeface="Calibri"/>
                <a:cs typeface="Calibri"/>
                <a:sym typeface="Calibri"/>
              </a:rPr>
              <a:t>التقويم الذاتي: أقوم أدائي القرائي ذاتيا.</a:t>
            </a:r>
            <a:endParaRPr/>
          </a:p>
        </p:txBody>
      </p:sp>
      <p:pic>
        <p:nvPicPr>
          <p:cNvPr id="579" name="Google Shape;579;p23"/>
          <p:cNvPicPr preferRelativeResize="0"/>
          <p:nvPr/>
        </p:nvPicPr>
        <p:blipFill rotWithShape="1">
          <a:blip r:embed="rId4">
            <a:alphaModFix/>
          </a:blip>
          <a:srcRect b="0" l="0" r="0" t="0"/>
          <a:stretch/>
        </p:blipFill>
        <p:spPr>
          <a:xfrm>
            <a:off x="868514" y="3211461"/>
            <a:ext cx="10620375" cy="1143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24"/>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Clr>
                <a:srgbClr val="7F7F7F"/>
              </a:buClr>
              <a:buSzPts val="2000"/>
              <a:buNone/>
            </a:pPr>
            <a:r>
              <a:rPr lang="ar-MA"/>
              <a:t>25 دقيقة</a:t>
            </a:r>
            <a:endParaRPr/>
          </a:p>
        </p:txBody>
      </p:sp>
      <p:sp>
        <p:nvSpPr>
          <p:cNvPr id="585" name="Google Shape;585;p24"/>
          <p:cNvSpPr txBox="1"/>
          <p:nvPr>
            <p:ph idx="2" type="body"/>
          </p:nvPr>
        </p:nvSpPr>
        <p:spPr>
          <a:xfrm>
            <a:off x="5025419" y="1786487"/>
            <a:ext cx="5869201" cy="2350264"/>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Clr>
                <a:srgbClr val="000000"/>
              </a:buClr>
              <a:buSzPts val="3200"/>
              <a:buNone/>
            </a:pPr>
            <a:r>
              <a:rPr lang="ar-MA">
                <a:solidFill>
                  <a:srgbClr val="106585"/>
                </a:solidFill>
                <a:latin typeface="Calibri"/>
                <a:ea typeface="Calibri"/>
                <a:cs typeface="Calibri"/>
                <a:sym typeface="Calibri"/>
              </a:rPr>
              <a:t>أتعرف المطلوب وأنجزه: أسئلة الفهم – الظواهر اللغوية</a:t>
            </a:r>
            <a:endParaRPr/>
          </a:p>
        </p:txBody>
      </p:sp>
      <p:pic>
        <p:nvPicPr>
          <p:cNvPr id="586" name="Google Shape;586;p24"/>
          <p:cNvPicPr preferRelativeResize="0"/>
          <p:nvPr/>
        </p:nvPicPr>
        <p:blipFill rotWithShape="1">
          <a:blip r:embed="rId3">
            <a:alphaModFix/>
          </a:blip>
          <a:srcRect b="0" l="0" r="0" t="0"/>
          <a:stretch/>
        </p:blipFill>
        <p:spPr>
          <a:xfrm>
            <a:off x="1112680" y="2078403"/>
            <a:ext cx="2701193" cy="270119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590" name="Shape 590"/>
        <p:cNvGrpSpPr/>
        <p:nvPr/>
      </p:nvGrpSpPr>
      <p:grpSpPr>
        <a:xfrm>
          <a:off x="0" y="0"/>
          <a:ext cx="0" cy="0"/>
          <a:chOff x="0" y="0"/>
          <a:chExt cx="0" cy="0"/>
        </a:xfrm>
      </p:grpSpPr>
      <p:grpSp>
        <p:nvGrpSpPr>
          <p:cNvPr id="591" name="Google Shape;591;p25"/>
          <p:cNvGrpSpPr/>
          <p:nvPr/>
        </p:nvGrpSpPr>
        <p:grpSpPr>
          <a:xfrm>
            <a:off x="812159" y="839749"/>
            <a:ext cx="10567685" cy="5198169"/>
            <a:chOff x="2184400" y="1402025"/>
            <a:chExt cx="7823200" cy="4942038"/>
          </a:xfrm>
        </p:grpSpPr>
        <p:sp>
          <p:nvSpPr>
            <p:cNvPr id="592" name="Google Shape;592;p25"/>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93" name="Google Shape;593;p25"/>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5600"/>
                <a:buFont typeface="Arial"/>
                <a:buNone/>
              </a:pPr>
              <a:r>
                <a:t/>
              </a:r>
              <a:endParaRPr b="1" i="0" sz="5600" u="none" cap="none" strike="noStrike">
                <a:solidFill>
                  <a:srgbClr val="1D6FA9"/>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4400"/>
                <a:buFont typeface="Arial"/>
                <a:buNone/>
              </a:pPr>
              <a:r>
                <a:t/>
              </a:r>
              <a:endParaRPr b="1" i="0" sz="4400" u="none" cap="none" strike="noStrike">
                <a:solidFill>
                  <a:srgbClr val="1D6FA9"/>
                </a:solidFill>
                <a:latin typeface="Calibri"/>
                <a:ea typeface="Calibri"/>
                <a:cs typeface="Calibri"/>
                <a:sym typeface="Calibri"/>
              </a:endParaRPr>
            </a:p>
            <a:p>
              <a:pPr indent="0" lvl="0" marL="0" marR="0" rtl="1" algn="ctr">
                <a:lnSpc>
                  <a:spcPct val="100000"/>
                </a:lnSpc>
                <a:spcBef>
                  <a:spcPts val="0"/>
                </a:spcBef>
                <a:spcAft>
                  <a:spcPts val="0"/>
                </a:spcAft>
                <a:buClr>
                  <a:srgbClr val="1D6FA9"/>
                </a:buClr>
                <a:buSzPts val="4400"/>
                <a:buFont typeface="Calibri"/>
                <a:buNone/>
              </a:pPr>
              <a:r>
                <a:rPr b="1" i="0" lang="ar-MA" sz="4400" u="none" cap="none" strike="noStrike">
                  <a:solidFill>
                    <a:srgbClr val="1D6FA9"/>
                  </a:solidFill>
                  <a:latin typeface="Calibri"/>
                  <a:ea typeface="Calibri"/>
                  <a:cs typeface="Calibri"/>
                  <a:sym typeface="Calibri"/>
                </a:rPr>
                <a:t>الممارسة الموجهة الثنائية </a:t>
              </a:r>
              <a:endParaRPr b="1" i="0" sz="4400" u="none" cap="none" strike="noStrike">
                <a:solidFill>
                  <a:srgbClr val="1D6FA9"/>
                </a:solidFill>
                <a:latin typeface="Calibri"/>
                <a:ea typeface="Calibri"/>
                <a:cs typeface="Calibri"/>
                <a:sym typeface="Calibri"/>
              </a:endParaRPr>
            </a:p>
          </p:txBody>
        </p:sp>
      </p:grpSp>
      <p:grpSp>
        <p:nvGrpSpPr>
          <p:cNvPr id="594" name="Google Shape;594;p25"/>
          <p:cNvGrpSpPr/>
          <p:nvPr/>
        </p:nvGrpSpPr>
        <p:grpSpPr>
          <a:xfrm>
            <a:off x="8649325" y="4917801"/>
            <a:ext cx="2572577" cy="936371"/>
            <a:chOff x="8649325" y="4917801"/>
            <a:chExt cx="2572576" cy="936370"/>
          </a:xfrm>
        </p:grpSpPr>
        <p:sp>
          <p:nvSpPr>
            <p:cNvPr id="595" name="Google Shape;595;p25"/>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96" name="Google Shape;596;p25"/>
            <p:cNvSpPr/>
            <p:nvPr/>
          </p:nvSpPr>
          <p:spPr>
            <a:xfrm>
              <a:off x="8649325" y="5060928"/>
              <a:ext cx="171676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Calibri"/>
                <a:buNone/>
              </a:pPr>
              <a:r>
                <a:rPr b="1" i="0" lang="ar-MA" sz="3600" u="none" cap="none" strike="noStrike">
                  <a:solidFill>
                    <a:srgbClr val="000000"/>
                  </a:solidFill>
                  <a:latin typeface="Calibri"/>
                  <a:ea typeface="Calibri"/>
                  <a:cs typeface="Calibri"/>
                  <a:sym typeface="Calibri"/>
                </a:rPr>
                <a:t>5 دقائق</a:t>
              </a:r>
              <a:endParaRPr/>
            </a:p>
          </p:txBody>
        </p:sp>
      </p:grpSp>
      <p:pic>
        <p:nvPicPr>
          <p:cNvPr descr="Une image contenant habits, Dessin d’enfant, table, meubles&#10;&#10;Le contenu généré par l’IA peut être incorrect." id="597" name="Google Shape;597;p25"/>
          <p:cNvPicPr preferRelativeResize="0"/>
          <p:nvPr/>
        </p:nvPicPr>
        <p:blipFill rotWithShape="1">
          <a:blip r:embed="rId4">
            <a:alphaModFix/>
          </a:blip>
          <a:srcRect b="0" l="0" r="0" t="0"/>
          <a:stretch/>
        </p:blipFill>
        <p:spPr>
          <a:xfrm>
            <a:off x="5214148" y="1570044"/>
            <a:ext cx="2149140" cy="2149140"/>
          </a:xfrm>
          <a:prstGeom prst="rect">
            <a:avLst/>
          </a:prstGeom>
          <a:noFill/>
          <a:ln>
            <a:noFill/>
          </a:ln>
        </p:spPr>
      </p:pic>
      <p:sp>
        <p:nvSpPr>
          <p:cNvPr id="598" name="Google Shape;598;p25"/>
          <p:cNvSpPr/>
          <p:nvPr/>
        </p:nvSpPr>
        <p:spPr>
          <a:xfrm>
            <a:off x="5455920" y="1152495"/>
            <a:ext cx="1280160" cy="732768"/>
          </a:xfrm>
          <a:prstGeom prst="cloudCallout">
            <a:avLst>
              <a:gd fmla="val -20833" name="adj1"/>
              <a:gd fmla="val 62500" name="adj2"/>
            </a:avLst>
          </a:prstGeom>
          <a:solidFill>
            <a:srgbClr val="F9F1DC"/>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ar-MA" sz="1800" u="none" cap="none" strike="noStrike">
                <a:solidFill>
                  <a:srgbClr val="000000"/>
                </a:solidFill>
                <a:latin typeface="Arial"/>
                <a:ea typeface="Arial"/>
                <a:cs typeface="Arial"/>
                <a:sym typeface="Arial"/>
              </a:rPr>
              <a:t>تساءلت ما إذا...</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26"/>
          <p:cNvSpPr txBox="1"/>
          <p:nvPr/>
        </p:nvSpPr>
        <p:spPr>
          <a:xfrm>
            <a:off x="-61690" y="514536"/>
            <a:ext cx="11565723" cy="33489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A5A5A5"/>
                </a:solidFill>
                <a:latin typeface="Calibri"/>
                <a:ea typeface="Calibri"/>
                <a:cs typeface="Calibri"/>
                <a:sym typeface="Calibri"/>
              </a:rPr>
              <a:t>يقرأ المدرس الأسئلة، ويوضح المطلوب من كل سؤال، قبل أن يوجه المتعلمين للإجابة عنها</a:t>
            </a:r>
            <a:r>
              <a:rPr b="0" i="0" lang="ar-MA" sz="1400" u="none" cap="none" strike="noStrike">
                <a:solidFill>
                  <a:srgbClr val="A5A5A5"/>
                </a:solidFill>
                <a:highlight>
                  <a:srgbClr val="FFFF00"/>
                </a:highlight>
                <a:latin typeface="Calibri"/>
                <a:ea typeface="Calibri"/>
                <a:cs typeface="Calibri"/>
                <a:sym typeface="Calibri"/>
              </a:rPr>
              <a:t> ثنائيا </a:t>
            </a:r>
            <a:r>
              <a:rPr b="0" i="0" lang="ar-MA" sz="1400" u="none" cap="none" strike="noStrike">
                <a:solidFill>
                  <a:srgbClr val="A5A5A5"/>
                </a:solidFill>
                <a:latin typeface="Calibri"/>
                <a:ea typeface="Calibri"/>
                <a:cs typeface="Calibri"/>
                <a:sym typeface="Calibri"/>
              </a:rPr>
              <a:t>وذلك في حدود دقيقتين. يتجول المدرس بين الصفوف لتقديم الدعم لمن هم في حاجة إليه.</a:t>
            </a:r>
            <a:endParaRPr b="0" i="0" sz="1400" u="none" cap="none" strike="noStrike">
              <a:solidFill>
                <a:srgbClr val="A5A5A5"/>
              </a:solidFill>
              <a:latin typeface="Calibri"/>
              <a:ea typeface="Calibri"/>
              <a:cs typeface="Calibri"/>
              <a:sym typeface="Calibri"/>
            </a:endParaRPr>
          </a:p>
        </p:txBody>
      </p:sp>
      <p:sp>
        <p:nvSpPr>
          <p:cNvPr id="604" name="Google Shape;604;p26"/>
          <p:cNvSpPr txBox="1"/>
          <p:nvPr/>
        </p:nvSpPr>
        <p:spPr>
          <a:xfrm>
            <a:off x="1035694" y="222093"/>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None/>
            </a:pPr>
            <a:r>
              <a:rPr b="1" i="0" lang="ar-MA" sz="2000" u="none" cap="none" strike="noStrike">
                <a:solidFill>
                  <a:srgbClr val="757070"/>
                </a:solidFill>
                <a:latin typeface="Calibri"/>
                <a:ea typeface="Calibri"/>
                <a:cs typeface="Calibri"/>
                <a:sym typeface="Calibri"/>
              </a:rPr>
              <a:t>الآن، سننتقل إلى فهم معاني النص، من خلال الأسئلة المثبتة في الكراسة ص47</a:t>
            </a:r>
            <a:endParaRPr b="0" i="0" sz="2000" u="none" cap="none" strike="noStrike">
              <a:solidFill>
                <a:srgbClr val="000000"/>
              </a:solidFill>
              <a:latin typeface="Arial"/>
              <a:ea typeface="Arial"/>
              <a:cs typeface="Arial"/>
              <a:sym typeface="Arial"/>
            </a:endParaRPr>
          </a:p>
        </p:txBody>
      </p:sp>
      <p:pic>
        <p:nvPicPr>
          <p:cNvPr id="605" name="Google Shape;605;p26"/>
          <p:cNvPicPr preferRelativeResize="0"/>
          <p:nvPr/>
        </p:nvPicPr>
        <p:blipFill rotWithShape="1">
          <a:blip r:embed="rId3">
            <a:alphaModFix/>
          </a:blip>
          <a:srcRect b="0" l="0" r="0" t="0"/>
          <a:stretch/>
        </p:blipFill>
        <p:spPr>
          <a:xfrm>
            <a:off x="259772" y="1141869"/>
            <a:ext cx="11731337" cy="549403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27"/>
          <p:cNvSpPr txBox="1"/>
          <p:nvPr/>
        </p:nvSpPr>
        <p:spPr>
          <a:xfrm>
            <a:off x="-61690" y="514536"/>
            <a:ext cx="11565723" cy="33489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A5A5A5"/>
                </a:solidFill>
                <a:latin typeface="Calibri"/>
                <a:ea typeface="Calibri"/>
                <a:cs typeface="Calibri"/>
                <a:sym typeface="Calibri"/>
              </a:rPr>
              <a:t>يقرأ المدرس الأسئلة، ويوضح المطلوب من كل سؤال، قبل أن يوجه المتعلمين للإجابة عنها</a:t>
            </a:r>
            <a:r>
              <a:rPr b="0" i="0" lang="ar-MA" sz="1400" u="none" cap="none" strike="noStrike">
                <a:solidFill>
                  <a:srgbClr val="A5A5A5"/>
                </a:solidFill>
                <a:highlight>
                  <a:srgbClr val="FFFF00"/>
                </a:highlight>
                <a:latin typeface="Calibri"/>
                <a:ea typeface="Calibri"/>
                <a:cs typeface="Calibri"/>
                <a:sym typeface="Calibri"/>
              </a:rPr>
              <a:t> ثنائيا </a:t>
            </a:r>
            <a:r>
              <a:rPr b="0" i="0" lang="ar-MA" sz="1400" u="none" cap="none" strike="noStrike">
                <a:solidFill>
                  <a:srgbClr val="A5A5A5"/>
                </a:solidFill>
                <a:latin typeface="Calibri"/>
                <a:ea typeface="Calibri"/>
                <a:cs typeface="Calibri"/>
                <a:sym typeface="Calibri"/>
              </a:rPr>
              <a:t>وذلك في حدود دقيقتين. يتجول المدرس بين الصفوف لتقديم الدعم لمن هم في حاجة إليه.</a:t>
            </a:r>
            <a:endParaRPr b="0" i="0" sz="1400" u="none" cap="none" strike="noStrike">
              <a:solidFill>
                <a:srgbClr val="A5A5A5"/>
              </a:solidFill>
              <a:latin typeface="Calibri"/>
              <a:ea typeface="Calibri"/>
              <a:cs typeface="Calibri"/>
              <a:sym typeface="Calibri"/>
            </a:endParaRPr>
          </a:p>
        </p:txBody>
      </p:sp>
      <p:sp>
        <p:nvSpPr>
          <p:cNvPr id="611" name="Google Shape;611;p27"/>
          <p:cNvSpPr txBox="1"/>
          <p:nvPr/>
        </p:nvSpPr>
        <p:spPr>
          <a:xfrm>
            <a:off x="1035694" y="222093"/>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None/>
            </a:pPr>
            <a:r>
              <a:rPr b="1" i="0" lang="ar-MA" sz="2000" u="none" cap="none" strike="noStrike">
                <a:solidFill>
                  <a:srgbClr val="757070"/>
                </a:solidFill>
                <a:latin typeface="Calibri"/>
                <a:ea typeface="Calibri"/>
                <a:cs typeface="Calibri"/>
                <a:sym typeface="Calibri"/>
              </a:rPr>
              <a:t>الآن، سننتقل إلى فهم معاني النص، من خلال الأسئلة المثبتة في الكراسة ص47</a:t>
            </a:r>
            <a:endParaRPr b="0" i="0" sz="2000" u="none" cap="none" strike="noStrike">
              <a:solidFill>
                <a:srgbClr val="000000"/>
              </a:solidFill>
              <a:latin typeface="Arial"/>
              <a:ea typeface="Arial"/>
              <a:cs typeface="Arial"/>
              <a:sym typeface="Arial"/>
            </a:endParaRPr>
          </a:p>
        </p:txBody>
      </p:sp>
      <p:pic>
        <p:nvPicPr>
          <p:cNvPr id="612" name="Google Shape;612;p27"/>
          <p:cNvPicPr preferRelativeResize="0"/>
          <p:nvPr/>
        </p:nvPicPr>
        <p:blipFill rotWithShape="1">
          <a:blip r:embed="rId3">
            <a:alphaModFix/>
          </a:blip>
          <a:srcRect b="0" l="0" r="0" t="0"/>
          <a:stretch/>
        </p:blipFill>
        <p:spPr>
          <a:xfrm>
            <a:off x="6909955" y="1141870"/>
            <a:ext cx="5027035" cy="3648339"/>
          </a:xfrm>
          <a:prstGeom prst="rect">
            <a:avLst/>
          </a:prstGeom>
          <a:noFill/>
          <a:ln>
            <a:noFill/>
          </a:ln>
        </p:spPr>
      </p:pic>
      <p:pic>
        <p:nvPicPr>
          <p:cNvPr id="613" name="Google Shape;613;p27"/>
          <p:cNvPicPr preferRelativeResize="0"/>
          <p:nvPr/>
        </p:nvPicPr>
        <p:blipFill rotWithShape="1">
          <a:blip r:embed="rId4">
            <a:alphaModFix/>
          </a:blip>
          <a:srcRect b="0" l="0" r="0" t="0"/>
          <a:stretch/>
        </p:blipFill>
        <p:spPr>
          <a:xfrm>
            <a:off x="255010" y="1298864"/>
            <a:ext cx="6654945" cy="364833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28"/>
          <p:cNvSpPr txBox="1"/>
          <p:nvPr/>
        </p:nvSpPr>
        <p:spPr>
          <a:xfrm>
            <a:off x="-61690" y="514536"/>
            <a:ext cx="11565723" cy="33489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A5A5A5"/>
                </a:solidFill>
                <a:latin typeface="Calibri"/>
                <a:ea typeface="Calibri"/>
                <a:cs typeface="Calibri"/>
                <a:sym typeface="Calibri"/>
              </a:rPr>
              <a:t>يقرأ المدرس الأسئلة، ويوضح المطلوب من كل سؤال، قبل أن يوجه المتعلمين للإجابة عنها</a:t>
            </a:r>
            <a:r>
              <a:rPr b="0" i="0" lang="ar-MA" sz="1400" u="none" cap="none" strike="noStrike">
                <a:solidFill>
                  <a:srgbClr val="A5A5A5"/>
                </a:solidFill>
                <a:highlight>
                  <a:srgbClr val="FFFF00"/>
                </a:highlight>
                <a:latin typeface="Calibri"/>
                <a:ea typeface="Calibri"/>
                <a:cs typeface="Calibri"/>
                <a:sym typeface="Calibri"/>
              </a:rPr>
              <a:t> ثنائيا </a:t>
            </a:r>
            <a:r>
              <a:rPr b="0" i="0" lang="ar-MA" sz="1400" u="none" cap="none" strike="noStrike">
                <a:solidFill>
                  <a:srgbClr val="A5A5A5"/>
                </a:solidFill>
                <a:latin typeface="Calibri"/>
                <a:ea typeface="Calibri"/>
                <a:cs typeface="Calibri"/>
                <a:sym typeface="Calibri"/>
              </a:rPr>
              <a:t>وذلك في حدود دقيقتين. يتجول المدرس بين الصفوف لتقديم الدعم لمن هم في حاجة إليه.</a:t>
            </a:r>
            <a:endParaRPr b="0" i="0" sz="1400" u="none" cap="none" strike="noStrike">
              <a:solidFill>
                <a:srgbClr val="A5A5A5"/>
              </a:solidFill>
              <a:latin typeface="Calibri"/>
              <a:ea typeface="Calibri"/>
              <a:cs typeface="Calibri"/>
              <a:sym typeface="Calibri"/>
            </a:endParaRPr>
          </a:p>
        </p:txBody>
      </p:sp>
      <p:sp>
        <p:nvSpPr>
          <p:cNvPr id="619" name="Google Shape;619;p28"/>
          <p:cNvSpPr txBox="1"/>
          <p:nvPr/>
        </p:nvSpPr>
        <p:spPr>
          <a:xfrm>
            <a:off x="1035694" y="222093"/>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None/>
            </a:pPr>
            <a:r>
              <a:rPr b="1" i="0" lang="ar-MA" sz="2000" u="none" cap="none" strike="noStrike">
                <a:solidFill>
                  <a:srgbClr val="757070"/>
                </a:solidFill>
                <a:latin typeface="Calibri"/>
                <a:ea typeface="Calibri"/>
                <a:cs typeface="Calibri"/>
                <a:sym typeface="Calibri"/>
              </a:rPr>
              <a:t>الآن، سننتقل إلى فهم معاني النص، من خلال الأسئلة المثبتة في الكراسة ص47</a:t>
            </a:r>
            <a:endParaRPr b="0" i="0" sz="2000" u="none" cap="none" strike="noStrike">
              <a:solidFill>
                <a:srgbClr val="000000"/>
              </a:solidFill>
              <a:latin typeface="Arial"/>
              <a:ea typeface="Arial"/>
              <a:cs typeface="Arial"/>
              <a:sym typeface="Arial"/>
            </a:endParaRPr>
          </a:p>
        </p:txBody>
      </p:sp>
      <p:pic>
        <p:nvPicPr>
          <p:cNvPr id="620" name="Google Shape;620;p28"/>
          <p:cNvPicPr preferRelativeResize="0"/>
          <p:nvPr/>
        </p:nvPicPr>
        <p:blipFill rotWithShape="1">
          <a:blip r:embed="rId3">
            <a:alphaModFix/>
          </a:blip>
          <a:srcRect b="0" l="0" r="0" t="0"/>
          <a:stretch/>
        </p:blipFill>
        <p:spPr>
          <a:xfrm>
            <a:off x="6463145" y="1095375"/>
            <a:ext cx="5501986" cy="4667250"/>
          </a:xfrm>
          <a:prstGeom prst="rect">
            <a:avLst/>
          </a:prstGeom>
          <a:noFill/>
          <a:ln>
            <a:noFill/>
          </a:ln>
        </p:spPr>
      </p:pic>
      <p:pic>
        <p:nvPicPr>
          <p:cNvPr id="621" name="Google Shape;621;p28"/>
          <p:cNvPicPr preferRelativeResize="0"/>
          <p:nvPr/>
        </p:nvPicPr>
        <p:blipFill rotWithShape="1">
          <a:blip r:embed="rId4">
            <a:alphaModFix/>
          </a:blip>
          <a:srcRect b="0" l="0" r="0" t="0"/>
          <a:stretch/>
        </p:blipFill>
        <p:spPr>
          <a:xfrm>
            <a:off x="256309" y="1271155"/>
            <a:ext cx="5839691" cy="16764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29"/>
          <p:cNvSpPr txBox="1"/>
          <p:nvPr/>
        </p:nvSpPr>
        <p:spPr>
          <a:xfrm>
            <a:off x="28004" y="428975"/>
            <a:ext cx="11565723" cy="33489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A5A5A5"/>
                </a:solidFill>
                <a:latin typeface="Calibri"/>
                <a:ea typeface="Calibri"/>
                <a:cs typeface="Calibri"/>
                <a:sym typeface="Calibri"/>
              </a:rPr>
              <a:t>يقرأ المدرس الأسئلة، ويوضح المطلوب من كل سؤال، قبل أن يوجه المتعلمين للإجابة عنها</a:t>
            </a:r>
            <a:r>
              <a:rPr b="0" i="0" lang="ar-MA" sz="1400" u="none" cap="none" strike="noStrike">
                <a:solidFill>
                  <a:srgbClr val="A5A5A5"/>
                </a:solidFill>
                <a:highlight>
                  <a:srgbClr val="FFFF00"/>
                </a:highlight>
                <a:latin typeface="Calibri"/>
                <a:ea typeface="Calibri"/>
                <a:cs typeface="Calibri"/>
                <a:sym typeface="Calibri"/>
              </a:rPr>
              <a:t> ثنائيا </a:t>
            </a:r>
            <a:r>
              <a:rPr b="0" i="0" lang="ar-MA" sz="1400" u="none" cap="none" strike="noStrike">
                <a:solidFill>
                  <a:srgbClr val="A5A5A5"/>
                </a:solidFill>
                <a:latin typeface="Calibri"/>
                <a:ea typeface="Calibri"/>
                <a:cs typeface="Calibri"/>
                <a:sym typeface="Calibri"/>
              </a:rPr>
              <a:t>وذلك في حدود دقيقتين. يتجول المدرس بين الصفوف لتقديم الدعم لمن هم في حاجة إليه.</a:t>
            </a:r>
            <a:endParaRPr b="0" i="0" sz="1400" u="none" cap="none" strike="noStrike">
              <a:solidFill>
                <a:srgbClr val="A5A5A5"/>
              </a:solidFill>
              <a:latin typeface="Calibri"/>
              <a:ea typeface="Calibri"/>
              <a:cs typeface="Calibri"/>
              <a:sym typeface="Calibri"/>
            </a:endParaRPr>
          </a:p>
        </p:txBody>
      </p:sp>
      <p:sp>
        <p:nvSpPr>
          <p:cNvPr id="627" name="Google Shape;627;p29"/>
          <p:cNvSpPr txBox="1"/>
          <p:nvPr/>
        </p:nvSpPr>
        <p:spPr>
          <a:xfrm>
            <a:off x="1035694" y="222093"/>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None/>
            </a:pPr>
            <a:r>
              <a:rPr b="1" i="0" lang="ar-MA" sz="2000" u="none" cap="none" strike="noStrike">
                <a:solidFill>
                  <a:srgbClr val="757070"/>
                </a:solidFill>
                <a:latin typeface="Calibri"/>
                <a:ea typeface="Calibri"/>
                <a:cs typeface="Calibri"/>
                <a:sym typeface="Calibri"/>
              </a:rPr>
              <a:t>الآن، سننتقل إلى فهم معاني النص، من خلال الأسئلة المثبتة في الكراسة ص 47</a:t>
            </a:r>
            <a:r>
              <a:rPr b="0" i="0" lang="ar-MA" sz="2000" u="none" cap="none" strike="noStrike">
                <a:solidFill>
                  <a:srgbClr val="000000"/>
                </a:solidFill>
                <a:latin typeface="Arial"/>
                <a:ea typeface="Arial"/>
                <a:cs typeface="Arial"/>
                <a:sym typeface="Arial"/>
              </a:rPr>
              <a:t> </a:t>
            </a:r>
            <a:endParaRPr/>
          </a:p>
        </p:txBody>
      </p:sp>
      <p:pic>
        <p:nvPicPr>
          <p:cNvPr id="628" name="Google Shape;628;p29"/>
          <p:cNvPicPr preferRelativeResize="0"/>
          <p:nvPr/>
        </p:nvPicPr>
        <p:blipFill rotWithShape="1">
          <a:blip r:embed="rId3">
            <a:alphaModFix/>
          </a:blip>
          <a:srcRect b="0" l="0" r="0" t="0"/>
          <a:stretch/>
        </p:blipFill>
        <p:spPr>
          <a:xfrm>
            <a:off x="259772" y="1141869"/>
            <a:ext cx="11731337" cy="5494037"/>
          </a:xfrm>
          <a:prstGeom prst="rect">
            <a:avLst/>
          </a:prstGeom>
          <a:noFill/>
          <a:ln>
            <a:noFill/>
          </a:ln>
        </p:spPr>
      </p:pic>
      <p:sp>
        <p:nvSpPr>
          <p:cNvPr id="629" name="Google Shape;629;p29"/>
          <p:cNvSpPr txBox="1"/>
          <p:nvPr/>
        </p:nvSpPr>
        <p:spPr>
          <a:xfrm>
            <a:off x="9050482" y="2907202"/>
            <a:ext cx="2150918" cy="47798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400">
                <a:solidFill>
                  <a:srgbClr val="FF0000"/>
                </a:solidFill>
                <a:latin typeface="Calibri"/>
                <a:ea typeface="Calibri"/>
                <a:cs typeface="Calibri"/>
                <a:sym typeface="Calibri"/>
              </a:rPr>
              <a:t>محمد الدرداري</a:t>
            </a:r>
            <a:endParaRPr b="1" sz="2400">
              <a:solidFill>
                <a:srgbClr val="FF0000"/>
              </a:solidFill>
              <a:latin typeface="Calibri"/>
              <a:ea typeface="Calibri"/>
              <a:cs typeface="Calibri"/>
              <a:sym typeface="Calibri"/>
            </a:endParaRPr>
          </a:p>
        </p:txBody>
      </p:sp>
      <p:sp>
        <p:nvSpPr>
          <p:cNvPr id="630" name="Google Shape;630;p29"/>
          <p:cNvSpPr txBox="1"/>
          <p:nvPr/>
        </p:nvSpPr>
        <p:spPr>
          <a:xfrm>
            <a:off x="5673436" y="2951018"/>
            <a:ext cx="3293919" cy="40011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MA" sz="2000">
                <a:solidFill>
                  <a:srgbClr val="4892DC"/>
                </a:solidFill>
                <a:latin typeface="Calibri"/>
                <a:ea typeface="Calibri"/>
                <a:cs typeface="Calibri"/>
                <a:sym typeface="Calibri"/>
              </a:rPr>
              <a:t>مفهوم الاستخلاف في المال في الإسلام</a:t>
            </a:r>
            <a:endParaRPr sz="2000">
              <a:solidFill>
                <a:srgbClr val="4892DC"/>
              </a:solidFill>
              <a:latin typeface="Calibri"/>
              <a:ea typeface="Calibri"/>
              <a:cs typeface="Calibri"/>
              <a:sym typeface="Calibri"/>
            </a:endParaRPr>
          </a:p>
        </p:txBody>
      </p:sp>
      <p:sp>
        <p:nvSpPr>
          <p:cNvPr id="631" name="Google Shape;631;p29"/>
          <p:cNvSpPr txBox="1"/>
          <p:nvPr/>
        </p:nvSpPr>
        <p:spPr>
          <a:xfrm>
            <a:off x="3338946" y="2921682"/>
            <a:ext cx="2251363" cy="46166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ar-MA" sz="2400">
                <a:solidFill>
                  <a:srgbClr val="FF0000"/>
                </a:solidFill>
                <a:latin typeface="Calibri"/>
                <a:ea typeface="Calibri"/>
                <a:cs typeface="Calibri"/>
                <a:sym typeface="Calibri"/>
              </a:rPr>
              <a:t>المسلم</a:t>
            </a:r>
            <a:endParaRPr sz="2400">
              <a:solidFill>
                <a:srgbClr val="FF0000"/>
              </a:solidFill>
              <a:latin typeface="Calibri"/>
              <a:ea typeface="Calibri"/>
              <a:cs typeface="Calibri"/>
              <a:sym typeface="Calibri"/>
            </a:endParaRPr>
          </a:p>
        </p:txBody>
      </p:sp>
      <p:sp>
        <p:nvSpPr>
          <p:cNvPr id="632" name="Google Shape;632;p29"/>
          <p:cNvSpPr txBox="1"/>
          <p:nvPr/>
        </p:nvSpPr>
        <p:spPr>
          <a:xfrm>
            <a:off x="342900" y="2989954"/>
            <a:ext cx="2888673" cy="46166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MA" sz="2400">
                <a:solidFill>
                  <a:srgbClr val="4892DC"/>
                </a:solidFill>
                <a:latin typeface="Calibri"/>
                <a:ea typeface="Calibri"/>
                <a:cs typeface="Calibri"/>
                <a:sym typeface="Calibri"/>
              </a:rPr>
              <a:t>التوجيه والإرشاد والتوعية</a:t>
            </a:r>
            <a:endParaRPr sz="2400">
              <a:solidFill>
                <a:srgbClr val="4892DC"/>
              </a:solidFill>
              <a:latin typeface="Calibri"/>
              <a:ea typeface="Calibri"/>
              <a:cs typeface="Calibri"/>
              <a:sym typeface="Calibri"/>
            </a:endParaRPr>
          </a:p>
        </p:txBody>
      </p:sp>
      <p:pic>
        <p:nvPicPr>
          <p:cNvPr id="633" name="Google Shape;633;p29"/>
          <p:cNvPicPr preferRelativeResize="0"/>
          <p:nvPr/>
        </p:nvPicPr>
        <p:blipFill rotWithShape="1">
          <a:blip r:embed="rId4">
            <a:alphaModFix/>
          </a:blip>
          <a:srcRect b="0" l="0" r="0" t="0"/>
          <a:stretch/>
        </p:blipFill>
        <p:spPr>
          <a:xfrm>
            <a:off x="961885" y="4601310"/>
            <a:ext cx="491787" cy="442452"/>
          </a:xfrm>
          <a:prstGeom prst="rect">
            <a:avLst/>
          </a:prstGeom>
          <a:noFill/>
          <a:ln>
            <a:noFill/>
          </a:ln>
        </p:spPr>
      </p:pic>
      <p:pic>
        <p:nvPicPr>
          <p:cNvPr id="634" name="Google Shape;634;p29"/>
          <p:cNvPicPr preferRelativeResize="0"/>
          <p:nvPr/>
        </p:nvPicPr>
        <p:blipFill rotWithShape="1">
          <a:blip r:embed="rId4">
            <a:alphaModFix/>
          </a:blip>
          <a:srcRect b="0" l="0" r="0" t="0"/>
          <a:stretch/>
        </p:blipFill>
        <p:spPr>
          <a:xfrm>
            <a:off x="2720184" y="5160749"/>
            <a:ext cx="491787" cy="442452"/>
          </a:xfrm>
          <a:prstGeom prst="rect">
            <a:avLst/>
          </a:prstGeom>
          <a:noFill/>
          <a:ln>
            <a:noFill/>
          </a:ln>
        </p:spPr>
      </p:pic>
      <p:pic>
        <p:nvPicPr>
          <p:cNvPr id="635" name="Google Shape;635;p29"/>
          <p:cNvPicPr preferRelativeResize="0"/>
          <p:nvPr/>
        </p:nvPicPr>
        <p:blipFill rotWithShape="1">
          <a:blip r:embed="rId4">
            <a:alphaModFix/>
          </a:blip>
          <a:srcRect b="0" l="0" r="0" t="0"/>
          <a:stretch/>
        </p:blipFill>
        <p:spPr>
          <a:xfrm>
            <a:off x="2668229" y="5677101"/>
            <a:ext cx="491787" cy="442452"/>
          </a:xfrm>
          <a:prstGeom prst="rect">
            <a:avLst/>
          </a:prstGeom>
          <a:noFill/>
          <a:ln>
            <a:noFill/>
          </a:ln>
        </p:spPr>
      </p:pic>
      <p:pic>
        <p:nvPicPr>
          <p:cNvPr id="636" name="Google Shape;636;p29"/>
          <p:cNvPicPr preferRelativeResize="0"/>
          <p:nvPr/>
        </p:nvPicPr>
        <p:blipFill rotWithShape="1">
          <a:blip r:embed="rId4">
            <a:alphaModFix/>
          </a:blip>
          <a:srcRect b="0" l="0" r="0" t="0"/>
          <a:stretch/>
        </p:blipFill>
        <p:spPr>
          <a:xfrm>
            <a:off x="2648627" y="6100122"/>
            <a:ext cx="491787" cy="44245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30"/>
          <p:cNvSpPr txBox="1"/>
          <p:nvPr/>
        </p:nvSpPr>
        <p:spPr>
          <a:xfrm>
            <a:off x="-61690" y="514536"/>
            <a:ext cx="11565723" cy="33489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A5A5A5"/>
                </a:solidFill>
                <a:latin typeface="Calibri"/>
                <a:ea typeface="Calibri"/>
                <a:cs typeface="Calibri"/>
                <a:sym typeface="Calibri"/>
              </a:rPr>
              <a:t>يقرأ المدرس الأسئلة، ويوضح المطلوب من كل سؤال، قبل أن يوجه المتعلمين للإجابة عنها</a:t>
            </a:r>
            <a:r>
              <a:rPr b="0" i="0" lang="ar-MA" sz="1400" u="none" cap="none" strike="noStrike">
                <a:solidFill>
                  <a:srgbClr val="A5A5A5"/>
                </a:solidFill>
                <a:highlight>
                  <a:srgbClr val="FFFF00"/>
                </a:highlight>
                <a:latin typeface="Calibri"/>
                <a:ea typeface="Calibri"/>
                <a:cs typeface="Calibri"/>
                <a:sym typeface="Calibri"/>
              </a:rPr>
              <a:t> ثنائيا </a:t>
            </a:r>
            <a:r>
              <a:rPr b="0" i="0" lang="ar-MA" sz="1400" u="none" cap="none" strike="noStrike">
                <a:solidFill>
                  <a:srgbClr val="A5A5A5"/>
                </a:solidFill>
                <a:latin typeface="Calibri"/>
                <a:ea typeface="Calibri"/>
                <a:cs typeface="Calibri"/>
                <a:sym typeface="Calibri"/>
              </a:rPr>
              <a:t>وذلك في حدود دقيقتين. يتجول المدرس بين الصفوف لتقديم الدعم لمن هم في حاجة إليه</a:t>
            </a:r>
            <a:endParaRPr b="0" i="0" sz="1400" u="none" cap="none" strike="noStrike">
              <a:solidFill>
                <a:srgbClr val="A5A5A5"/>
              </a:solidFill>
              <a:latin typeface="Calibri"/>
              <a:ea typeface="Calibri"/>
              <a:cs typeface="Calibri"/>
              <a:sym typeface="Calibri"/>
            </a:endParaRPr>
          </a:p>
        </p:txBody>
      </p:sp>
      <p:sp>
        <p:nvSpPr>
          <p:cNvPr id="642" name="Google Shape;642;p30"/>
          <p:cNvSpPr txBox="1"/>
          <p:nvPr/>
        </p:nvSpPr>
        <p:spPr>
          <a:xfrm>
            <a:off x="1035694" y="237380"/>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None/>
            </a:pPr>
            <a:r>
              <a:rPr b="1" i="0" lang="ar-MA" sz="2000" u="none" cap="none" strike="noStrike">
                <a:solidFill>
                  <a:srgbClr val="757070"/>
                </a:solidFill>
                <a:latin typeface="Calibri"/>
                <a:ea typeface="Calibri"/>
                <a:cs typeface="Calibri"/>
                <a:sym typeface="Calibri"/>
              </a:rPr>
              <a:t> ننتقل إلى فهم معاني النص، من خلال الأسئلة المثبتة في الكراسة ص 47</a:t>
            </a:r>
            <a:endParaRPr b="0" i="0" sz="2000" u="none" cap="none" strike="noStrike">
              <a:solidFill>
                <a:srgbClr val="000000"/>
              </a:solidFill>
              <a:latin typeface="Arial"/>
              <a:ea typeface="Arial"/>
              <a:cs typeface="Arial"/>
              <a:sym typeface="Arial"/>
            </a:endParaRPr>
          </a:p>
        </p:txBody>
      </p:sp>
      <p:sp>
        <p:nvSpPr>
          <p:cNvPr id="643" name="Google Shape;643;p30"/>
          <p:cNvSpPr/>
          <p:nvPr/>
        </p:nvSpPr>
        <p:spPr>
          <a:xfrm>
            <a:off x="433416" y="3342838"/>
            <a:ext cx="1500641" cy="382761"/>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1" sz="2000">
              <a:solidFill>
                <a:srgbClr val="FF0000"/>
              </a:solidFill>
              <a:latin typeface="Calibri"/>
              <a:ea typeface="Calibri"/>
              <a:cs typeface="Calibri"/>
              <a:sym typeface="Calibri"/>
            </a:endParaRPr>
          </a:p>
        </p:txBody>
      </p:sp>
      <p:pic>
        <p:nvPicPr>
          <p:cNvPr id="644" name="Google Shape;644;p30"/>
          <p:cNvPicPr preferRelativeResize="0"/>
          <p:nvPr/>
        </p:nvPicPr>
        <p:blipFill rotWithShape="1">
          <a:blip r:embed="rId3">
            <a:alphaModFix/>
          </a:blip>
          <a:srcRect b="0" l="0" r="0" t="0"/>
          <a:stretch/>
        </p:blipFill>
        <p:spPr>
          <a:xfrm>
            <a:off x="6909955" y="1141870"/>
            <a:ext cx="5027035" cy="3648339"/>
          </a:xfrm>
          <a:prstGeom prst="rect">
            <a:avLst/>
          </a:prstGeom>
          <a:noFill/>
          <a:ln>
            <a:noFill/>
          </a:ln>
        </p:spPr>
      </p:pic>
      <p:pic>
        <p:nvPicPr>
          <p:cNvPr id="645" name="Google Shape;645;p30"/>
          <p:cNvPicPr preferRelativeResize="0"/>
          <p:nvPr/>
        </p:nvPicPr>
        <p:blipFill rotWithShape="1">
          <a:blip r:embed="rId4">
            <a:alphaModFix/>
          </a:blip>
          <a:srcRect b="0" l="0" r="0" t="0"/>
          <a:stretch/>
        </p:blipFill>
        <p:spPr>
          <a:xfrm>
            <a:off x="255010" y="1298864"/>
            <a:ext cx="6654945" cy="3648339"/>
          </a:xfrm>
          <a:prstGeom prst="rect">
            <a:avLst/>
          </a:prstGeom>
          <a:noFill/>
          <a:ln>
            <a:noFill/>
          </a:ln>
        </p:spPr>
      </p:pic>
      <p:pic>
        <p:nvPicPr>
          <p:cNvPr id="646" name="Google Shape;646;p30"/>
          <p:cNvPicPr preferRelativeResize="0"/>
          <p:nvPr/>
        </p:nvPicPr>
        <p:blipFill rotWithShape="1">
          <a:blip r:embed="rId5">
            <a:alphaModFix/>
          </a:blip>
          <a:srcRect b="0" l="0" r="0" t="0"/>
          <a:stretch/>
        </p:blipFill>
        <p:spPr>
          <a:xfrm>
            <a:off x="6889173" y="2966039"/>
            <a:ext cx="491787" cy="442452"/>
          </a:xfrm>
          <a:prstGeom prst="rect">
            <a:avLst/>
          </a:prstGeom>
          <a:noFill/>
          <a:ln>
            <a:noFill/>
          </a:ln>
        </p:spPr>
      </p:pic>
      <p:sp>
        <p:nvSpPr>
          <p:cNvPr id="647" name="Google Shape;647;p30"/>
          <p:cNvSpPr txBox="1"/>
          <p:nvPr/>
        </p:nvSpPr>
        <p:spPr>
          <a:xfrm>
            <a:off x="1" y="2753590"/>
            <a:ext cx="4707082" cy="46166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MA" sz="2400">
                <a:solidFill>
                  <a:srgbClr val="FF0000"/>
                </a:solidFill>
                <a:latin typeface="Calibri"/>
                <a:ea typeface="Calibri"/>
                <a:cs typeface="Calibri"/>
                <a:sym typeface="Calibri"/>
              </a:rPr>
              <a:t>الاستشهاد بالقرآن والحديث وأقوال العلماء</a:t>
            </a:r>
            <a:endParaRPr sz="2400">
              <a:solidFill>
                <a:srgbClr val="FF0000"/>
              </a:solidFill>
              <a:latin typeface="Calibri"/>
              <a:ea typeface="Calibri"/>
              <a:cs typeface="Calibri"/>
              <a:sym typeface="Calibri"/>
            </a:endParaRPr>
          </a:p>
        </p:txBody>
      </p:sp>
      <p:sp>
        <p:nvSpPr>
          <p:cNvPr id="648" name="Google Shape;648;p30"/>
          <p:cNvSpPr txBox="1"/>
          <p:nvPr/>
        </p:nvSpPr>
        <p:spPr>
          <a:xfrm>
            <a:off x="0" y="3351467"/>
            <a:ext cx="4877257" cy="83099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MA" sz="2400">
                <a:solidFill>
                  <a:srgbClr val="4892DC"/>
                </a:solidFill>
                <a:latin typeface="Calibri"/>
                <a:ea typeface="Calibri"/>
                <a:cs typeface="Calibri"/>
                <a:sym typeface="Calibri"/>
              </a:rPr>
              <a:t>المقارنة بين التصور الإسلامي والتصور الرأسمالي للملكية</a:t>
            </a:r>
            <a:endParaRPr sz="2400">
              <a:solidFill>
                <a:srgbClr val="4892DC"/>
              </a:solidFill>
              <a:latin typeface="Calibri"/>
              <a:ea typeface="Calibri"/>
              <a:cs typeface="Calibri"/>
              <a:sym typeface="Calibri"/>
            </a:endParaRPr>
          </a:p>
        </p:txBody>
      </p:sp>
      <p:sp>
        <p:nvSpPr>
          <p:cNvPr id="649" name="Google Shape;649;p30"/>
          <p:cNvSpPr txBox="1"/>
          <p:nvPr/>
        </p:nvSpPr>
        <p:spPr>
          <a:xfrm>
            <a:off x="0" y="4243789"/>
            <a:ext cx="4707082" cy="83099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MA" sz="2400">
                <a:solidFill>
                  <a:srgbClr val="FF0000"/>
                </a:solidFill>
                <a:latin typeface="Calibri"/>
                <a:ea typeface="Calibri"/>
                <a:cs typeface="Calibri"/>
                <a:sym typeface="Calibri"/>
              </a:rPr>
              <a:t>تفسير مفهوم الاستخلاف في المال وتوضيح معناه</a:t>
            </a:r>
            <a:endParaRPr sz="2400">
              <a:solidFill>
                <a:srgbClr val="FF0000"/>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31"/>
          <p:cNvSpPr txBox="1"/>
          <p:nvPr/>
        </p:nvSpPr>
        <p:spPr>
          <a:xfrm>
            <a:off x="-61690" y="514536"/>
            <a:ext cx="11565723" cy="33489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A5A5A5"/>
                </a:solidFill>
                <a:latin typeface="Calibri"/>
                <a:ea typeface="Calibri"/>
                <a:cs typeface="Calibri"/>
                <a:sym typeface="Calibri"/>
              </a:rPr>
              <a:t>يقرأ المدرس الأسئلة، ويوضح المطلوب من كل سؤال، قبل أن يوجه المتعلمين للإجابة عنها</a:t>
            </a:r>
            <a:r>
              <a:rPr b="0" i="0" lang="ar-MA" sz="1400" u="none" cap="none" strike="noStrike">
                <a:solidFill>
                  <a:srgbClr val="A5A5A5"/>
                </a:solidFill>
                <a:highlight>
                  <a:srgbClr val="FFFF00"/>
                </a:highlight>
                <a:latin typeface="Calibri"/>
                <a:ea typeface="Calibri"/>
                <a:cs typeface="Calibri"/>
                <a:sym typeface="Calibri"/>
              </a:rPr>
              <a:t> ثنائيا </a:t>
            </a:r>
            <a:r>
              <a:rPr b="0" i="0" lang="ar-MA" sz="1400" u="none" cap="none" strike="noStrike">
                <a:solidFill>
                  <a:srgbClr val="A5A5A5"/>
                </a:solidFill>
                <a:latin typeface="Calibri"/>
                <a:ea typeface="Calibri"/>
                <a:cs typeface="Calibri"/>
                <a:sym typeface="Calibri"/>
              </a:rPr>
              <a:t>وذلك في حدود دقيقتين. يتجول المدرس بين الصفوف لتقديم الدعم لمن هم في حاجة إليه</a:t>
            </a:r>
            <a:endParaRPr b="0" i="0" sz="1400" u="none" cap="none" strike="noStrike">
              <a:solidFill>
                <a:srgbClr val="A5A5A5"/>
              </a:solidFill>
              <a:latin typeface="Calibri"/>
              <a:ea typeface="Calibri"/>
              <a:cs typeface="Calibri"/>
              <a:sym typeface="Calibri"/>
            </a:endParaRPr>
          </a:p>
        </p:txBody>
      </p:sp>
      <p:sp>
        <p:nvSpPr>
          <p:cNvPr id="655" name="Google Shape;655;p31"/>
          <p:cNvSpPr txBox="1"/>
          <p:nvPr/>
        </p:nvSpPr>
        <p:spPr>
          <a:xfrm>
            <a:off x="1035694" y="237380"/>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None/>
            </a:pPr>
            <a:r>
              <a:rPr b="1" i="0" lang="ar-MA" sz="2000" u="none" cap="none" strike="noStrike">
                <a:solidFill>
                  <a:srgbClr val="757070"/>
                </a:solidFill>
                <a:latin typeface="Calibri"/>
                <a:ea typeface="Calibri"/>
                <a:cs typeface="Calibri"/>
                <a:sym typeface="Calibri"/>
              </a:rPr>
              <a:t>ننتقل إلى فهم معاني النص، من خلال الأسئلة المثبتة في الكراسة ص 47.</a:t>
            </a:r>
            <a:endParaRPr b="0" i="0" sz="2000" u="none" cap="none" strike="noStrike">
              <a:solidFill>
                <a:srgbClr val="000000"/>
              </a:solidFill>
              <a:latin typeface="Arial"/>
              <a:ea typeface="Arial"/>
              <a:cs typeface="Arial"/>
              <a:sym typeface="Arial"/>
            </a:endParaRPr>
          </a:p>
        </p:txBody>
      </p:sp>
      <p:sp>
        <p:nvSpPr>
          <p:cNvPr id="656" name="Google Shape;656;p31"/>
          <p:cNvSpPr/>
          <p:nvPr/>
        </p:nvSpPr>
        <p:spPr>
          <a:xfrm>
            <a:off x="433416" y="3342838"/>
            <a:ext cx="1500641" cy="382761"/>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1" sz="2000">
              <a:solidFill>
                <a:srgbClr val="FF0000"/>
              </a:solidFill>
              <a:latin typeface="Calibri"/>
              <a:ea typeface="Calibri"/>
              <a:cs typeface="Calibri"/>
              <a:sym typeface="Calibri"/>
            </a:endParaRPr>
          </a:p>
        </p:txBody>
      </p:sp>
      <p:pic>
        <p:nvPicPr>
          <p:cNvPr id="657" name="Google Shape;657;p31"/>
          <p:cNvPicPr preferRelativeResize="0"/>
          <p:nvPr/>
        </p:nvPicPr>
        <p:blipFill rotWithShape="1">
          <a:blip r:embed="rId3">
            <a:alphaModFix/>
          </a:blip>
          <a:srcRect b="0" l="0" r="0" t="0"/>
          <a:stretch/>
        </p:blipFill>
        <p:spPr>
          <a:xfrm>
            <a:off x="6463145" y="1095375"/>
            <a:ext cx="5501986" cy="4667250"/>
          </a:xfrm>
          <a:prstGeom prst="rect">
            <a:avLst/>
          </a:prstGeom>
          <a:noFill/>
          <a:ln>
            <a:noFill/>
          </a:ln>
        </p:spPr>
      </p:pic>
      <p:pic>
        <p:nvPicPr>
          <p:cNvPr id="658" name="Google Shape;658;p31"/>
          <p:cNvPicPr preferRelativeResize="0"/>
          <p:nvPr/>
        </p:nvPicPr>
        <p:blipFill rotWithShape="1">
          <a:blip r:embed="rId4">
            <a:alphaModFix/>
          </a:blip>
          <a:srcRect b="0" l="0" r="0" t="0"/>
          <a:stretch/>
        </p:blipFill>
        <p:spPr>
          <a:xfrm>
            <a:off x="256309" y="1271155"/>
            <a:ext cx="5839691" cy="1676400"/>
          </a:xfrm>
          <a:prstGeom prst="rect">
            <a:avLst/>
          </a:prstGeom>
          <a:noFill/>
          <a:ln>
            <a:noFill/>
          </a:ln>
        </p:spPr>
      </p:pic>
      <p:pic>
        <p:nvPicPr>
          <p:cNvPr id="659" name="Google Shape;659;p31"/>
          <p:cNvPicPr preferRelativeResize="0"/>
          <p:nvPr/>
        </p:nvPicPr>
        <p:blipFill rotWithShape="1">
          <a:blip r:embed="rId5">
            <a:alphaModFix/>
          </a:blip>
          <a:srcRect b="0" l="0" r="0" t="0"/>
          <a:stretch/>
        </p:blipFill>
        <p:spPr>
          <a:xfrm>
            <a:off x="6463145" y="3534218"/>
            <a:ext cx="491787" cy="44245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32"/>
          <p:cNvSpPr/>
          <p:nvPr/>
        </p:nvSpPr>
        <p:spPr>
          <a:xfrm>
            <a:off x="1780720" y="1398085"/>
            <a:ext cx="8630560" cy="615142"/>
          </a:xfrm>
          <a:prstGeom prst="roundRect">
            <a:avLst>
              <a:gd fmla="val 16667" name="adj"/>
            </a:avLst>
          </a:prstGeom>
          <a:solidFill>
            <a:srgbClr val="CCFFCC"/>
          </a:solidFill>
          <a:ln cap="flat" cmpd="sng" w="19050">
            <a:solidFill>
              <a:srgbClr val="3A7D22"/>
            </a:solidFill>
            <a:prstDash val="solid"/>
            <a:miter lim="800000"/>
            <a:headEnd len="sm" w="sm" type="none"/>
            <a:tailEnd len="sm" w="sm" type="none"/>
          </a:ln>
        </p:spPr>
        <p:txBody>
          <a:bodyPr anchorCtr="0" anchor="ctr" bIns="45700" lIns="91425" spcFirstLastPara="1" rIns="91425" wrap="square" tIns="45700">
            <a:noAutofit/>
          </a:bodyPr>
          <a:lstStyle/>
          <a:p>
            <a:pPr indent="-457200" lvl="0" marL="457200" marR="0" rtl="1" algn="ctr">
              <a:spcBef>
                <a:spcPts val="0"/>
              </a:spcBef>
              <a:spcAft>
                <a:spcPts val="0"/>
              </a:spcAft>
              <a:buClr>
                <a:schemeClr val="dk1"/>
              </a:buClr>
              <a:buSzPts val="3200"/>
              <a:buFont typeface="Noto Sans Symbols"/>
              <a:buChar char="❑"/>
            </a:pPr>
            <a:r>
              <a:rPr b="1" lang="ar-MA" sz="3200">
                <a:solidFill>
                  <a:schemeClr val="dk1"/>
                </a:solidFill>
                <a:latin typeface="Calibri"/>
                <a:ea typeface="Calibri"/>
                <a:cs typeface="Calibri"/>
                <a:sym typeface="Calibri"/>
              </a:rPr>
              <a:t>أحرص على التقويم الذاتي المنتظم لأدائي في فهم النص</a:t>
            </a:r>
            <a:endParaRPr b="1" sz="3200">
              <a:solidFill>
                <a:schemeClr val="dk1"/>
              </a:solidFill>
              <a:latin typeface="Calibri"/>
              <a:ea typeface="Calibri"/>
              <a:cs typeface="Calibri"/>
              <a:sym typeface="Calibri"/>
            </a:endParaRPr>
          </a:p>
        </p:txBody>
      </p:sp>
      <p:sp>
        <p:nvSpPr>
          <p:cNvPr id="665" name="Google Shape;665;p32"/>
          <p:cNvSpPr txBox="1"/>
          <p:nvPr/>
        </p:nvSpPr>
        <p:spPr>
          <a:xfrm>
            <a:off x="363232" y="264579"/>
            <a:ext cx="11017224" cy="377544"/>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1800" u="none" cap="none" strike="noStrike">
                <a:solidFill>
                  <a:srgbClr val="7F7F7F"/>
                </a:solidFill>
                <a:latin typeface="Calibri"/>
                <a:ea typeface="Calibri"/>
                <a:cs typeface="Calibri"/>
                <a:sym typeface="Calibri"/>
              </a:rPr>
              <a:t>التقويم الذاتي لفهم النص</a:t>
            </a:r>
            <a:r>
              <a:rPr b="1" i="0" lang="ar-MA" sz="2000" u="none" cap="none" strike="noStrike">
                <a:solidFill>
                  <a:srgbClr val="757070"/>
                </a:solidFill>
                <a:latin typeface="Calibri"/>
                <a:ea typeface="Calibri"/>
                <a:cs typeface="Calibri"/>
                <a:sym typeface="Calibri"/>
              </a:rPr>
              <a:t>.</a:t>
            </a:r>
            <a:endParaRPr/>
          </a:p>
        </p:txBody>
      </p:sp>
      <p:sp>
        <p:nvSpPr>
          <p:cNvPr id="666" name="Google Shape;666;p32"/>
          <p:cNvSpPr txBox="1"/>
          <p:nvPr/>
        </p:nvSpPr>
        <p:spPr>
          <a:xfrm>
            <a:off x="0" y="598196"/>
            <a:ext cx="11499695" cy="30777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MA" sz="1400">
                <a:solidFill>
                  <a:srgbClr val="A5A5A5"/>
                </a:solidFill>
                <a:latin typeface="Calibri"/>
                <a:ea typeface="Calibri"/>
                <a:cs typeface="Calibri"/>
                <a:sym typeface="Calibri"/>
              </a:rPr>
              <a:t>- </a:t>
            </a:r>
            <a:r>
              <a:rPr i="1" lang="ar-MA" sz="1400">
                <a:solidFill>
                  <a:srgbClr val="7F7F7F"/>
                </a:solidFill>
                <a:latin typeface="Calibri"/>
                <a:ea typeface="Calibri"/>
                <a:cs typeface="Calibri"/>
                <a:sym typeface="Calibri"/>
              </a:rPr>
              <a:t>يطلب المدرس من المتعلمين تصحيح المنجز في الكراسة وتوثيق تقويمهم الذاتي. ينتقل بعد ذلك إلى  التحقق من صدقية التقويم الذاتي عبر التنقل بين الصفوف ومراقبة عمل المتعلمين. </a:t>
            </a:r>
            <a:endParaRPr sz="1400">
              <a:solidFill>
                <a:srgbClr val="A5A5A5"/>
              </a:solidFill>
              <a:latin typeface="Calibri"/>
              <a:ea typeface="Calibri"/>
              <a:cs typeface="Calibri"/>
              <a:sym typeface="Calibri"/>
            </a:endParaRPr>
          </a:p>
        </p:txBody>
      </p:sp>
      <p:graphicFrame>
        <p:nvGraphicFramePr>
          <p:cNvPr id="667" name="Google Shape;667;p32"/>
          <p:cNvGraphicFramePr/>
          <p:nvPr/>
        </p:nvGraphicFramePr>
        <p:xfrm>
          <a:off x="1414367" y="2713931"/>
          <a:ext cx="3000000" cy="3000000"/>
        </p:xfrm>
        <a:graphic>
          <a:graphicData uri="http://schemas.openxmlformats.org/drawingml/2006/table">
            <a:tbl>
              <a:tblPr bandRow="1" firstRow="1">
                <a:noFill/>
                <a:tableStyleId>{A180AF37-4F52-414F-A691-810FB209807A}</a:tableStyleId>
              </a:tblPr>
              <a:tblGrid>
                <a:gridCol w="482350"/>
                <a:gridCol w="618875"/>
                <a:gridCol w="570275"/>
                <a:gridCol w="648925"/>
                <a:gridCol w="7266775"/>
              </a:tblGrid>
              <a:tr h="370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c>
                  <a:txBody>
                    <a:bodyPr/>
                    <a:lstStyle/>
                    <a:p>
                      <a:pPr indent="0" lvl="0" marL="0" marR="0" rtl="0" algn="ctr">
                        <a:spcBef>
                          <a:spcPts val="0"/>
                        </a:spcBef>
                        <a:spcAft>
                          <a:spcPts val="0"/>
                        </a:spcAft>
                        <a:buNone/>
                      </a:pPr>
                      <a:r>
                        <a:rPr b="1" lang="ar-MA" sz="1800">
                          <a:solidFill>
                            <a:srgbClr val="FF0000"/>
                          </a:solidFill>
                          <a:latin typeface="Calibri"/>
                          <a:ea typeface="Calibri"/>
                          <a:cs typeface="Calibri"/>
                          <a:sym typeface="Calibri"/>
                        </a:rPr>
                        <a:t>لا</a:t>
                      </a:r>
                      <a:endParaRPr b="1" sz="1800">
                        <a:solidFill>
                          <a:srgbClr val="FF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c>
                  <a:txBody>
                    <a:bodyPr/>
                    <a:lstStyle/>
                    <a:p>
                      <a:pPr indent="0" lvl="0" marL="0" marR="0" rtl="0" algn="ctr">
                        <a:spcBef>
                          <a:spcPts val="0"/>
                        </a:spcBef>
                        <a:spcAft>
                          <a:spcPts val="0"/>
                        </a:spcAft>
                        <a:buNone/>
                      </a:pPr>
                      <a:r>
                        <a:rPr b="1" lang="ar-MA" sz="1800">
                          <a:solidFill>
                            <a:srgbClr val="00B050"/>
                          </a:solidFill>
                          <a:latin typeface="Calibri"/>
                          <a:ea typeface="Calibri"/>
                          <a:cs typeface="Calibri"/>
                          <a:sym typeface="Calibri"/>
                        </a:rPr>
                        <a:t>نعم</a:t>
                      </a:r>
                      <a:endParaRPr b="1" sz="1800">
                        <a:solidFill>
                          <a:srgbClr val="00B05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c>
                  <a:txBody>
                    <a:bodyPr/>
                    <a:lstStyle/>
                    <a:p>
                      <a:pPr indent="0" lvl="0" marL="0" marR="0" rtl="1" algn="r">
                        <a:spcBef>
                          <a:spcPts val="0"/>
                        </a:spcBef>
                        <a:spcAft>
                          <a:spcPts val="0"/>
                        </a:spcAft>
                        <a:buNone/>
                      </a:pPr>
                      <a:r>
                        <a:rPr lang="ar-MA" sz="1800">
                          <a:solidFill>
                            <a:schemeClr val="dk1"/>
                          </a:solidFill>
                          <a:latin typeface="Calibri"/>
                          <a:ea typeface="Calibri"/>
                          <a:cs typeface="Calibri"/>
                          <a:sym typeface="Calibri"/>
                        </a:rPr>
                        <a:t>تمكنت من الإجابة عن السؤال الأول بنجاح</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2"/>
                    </a:solidFill>
                  </a:tcPr>
                </a:tc>
              </a:tr>
              <a:tr h="370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MA" sz="1800">
                          <a:solidFill>
                            <a:srgbClr val="FF0000"/>
                          </a:solidFill>
                          <a:latin typeface="Calibri"/>
                          <a:ea typeface="Calibri"/>
                          <a:cs typeface="Calibri"/>
                          <a:sym typeface="Calibri"/>
                        </a:rPr>
                        <a:t>لا</a:t>
                      </a:r>
                      <a:endParaRPr b="1" sz="1800">
                        <a:solidFill>
                          <a:srgbClr val="FF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MA" sz="1800">
                          <a:solidFill>
                            <a:srgbClr val="00B050"/>
                          </a:solidFill>
                          <a:latin typeface="Calibri"/>
                          <a:ea typeface="Calibri"/>
                          <a:cs typeface="Calibri"/>
                          <a:sym typeface="Calibri"/>
                        </a:rPr>
                        <a:t>نعم</a:t>
                      </a:r>
                      <a:endParaRPr b="1" sz="1800">
                        <a:solidFill>
                          <a:srgbClr val="00B05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spcBef>
                          <a:spcPts val="0"/>
                        </a:spcBef>
                        <a:spcAft>
                          <a:spcPts val="0"/>
                        </a:spcAft>
                        <a:buNone/>
                      </a:pPr>
                      <a:r>
                        <a:rPr b="1" lang="ar-MA" sz="1800">
                          <a:solidFill>
                            <a:schemeClr val="dk1"/>
                          </a:solidFill>
                          <a:latin typeface="Calibri"/>
                          <a:ea typeface="Calibri"/>
                          <a:cs typeface="Calibri"/>
                          <a:sym typeface="Calibri"/>
                        </a:rPr>
                        <a:t>تمكنت من الإجابة عن السؤال الثاني بنجاح</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MA" sz="1800">
                          <a:solidFill>
                            <a:srgbClr val="FF0000"/>
                          </a:solidFill>
                          <a:latin typeface="Calibri"/>
                          <a:ea typeface="Calibri"/>
                          <a:cs typeface="Calibri"/>
                          <a:sym typeface="Calibri"/>
                        </a:rPr>
                        <a:t>لا</a:t>
                      </a:r>
                      <a:endParaRPr b="1" sz="1800">
                        <a:solidFill>
                          <a:srgbClr val="FF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MA" sz="1800">
                          <a:solidFill>
                            <a:srgbClr val="00B050"/>
                          </a:solidFill>
                          <a:latin typeface="Calibri"/>
                          <a:ea typeface="Calibri"/>
                          <a:cs typeface="Calibri"/>
                          <a:sym typeface="Calibri"/>
                        </a:rPr>
                        <a:t>نعم</a:t>
                      </a:r>
                      <a:endParaRPr b="1" sz="1800">
                        <a:solidFill>
                          <a:srgbClr val="00B05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spcBef>
                          <a:spcPts val="0"/>
                        </a:spcBef>
                        <a:spcAft>
                          <a:spcPts val="0"/>
                        </a:spcAft>
                        <a:buNone/>
                      </a:pPr>
                      <a:r>
                        <a:rPr b="1" lang="ar-MA" sz="1800">
                          <a:solidFill>
                            <a:schemeClr val="dk1"/>
                          </a:solidFill>
                          <a:latin typeface="Calibri"/>
                          <a:ea typeface="Calibri"/>
                          <a:cs typeface="Calibri"/>
                          <a:sym typeface="Calibri"/>
                        </a:rPr>
                        <a:t>تمكنت من الإجابة عن السؤال الثالث بنجاح</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MA" sz="1800">
                          <a:solidFill>
                            <a:srgbClr val="FF0000"/>
                          </a:solidFill>
                          <a:latin typeface="Calibri"/>
                          <a:ea typeface="Calibri"/>
                          <a:cs typeface="Calibri"/>
                          <a:sym typeface="Calibri"/>
                        </a:rPr>
                        <a:t>لا</a:t>
                      </a:r>
                      <a:endParaRPr b="1" sz="1800">
                        <a:solidFill>
                          <a:srgbClr val="FF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MA" sz="1800">
                          <a:solidFill>
                            <a:srgbClr val="00B050"/>
                          </a:solidFill>
                          <a:latin typeface="Calibri"/>
                          <a:ea typeface="Calibri"/>
                          <a:cs typeface="Calibri"/>
                          <a:sym typeface="Calibri"/>
                        </a:rPr>
                        <a:t>نعم</a:t>
                      </a:r>
                      <a:endParaRPr b="1" sz="1800">
                        <a:solidFill>
                          <a:srgbClr val="00B05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spcBef>
                          <a:spcPts val="0"/>
                        </a:spcBef>
                        <a:spcAft>
                          <a:spcPts val="0"/>
                        </a:spcAft>
                        <a:buNone/>
                      </a:pPr>
                      <a:r>
                        <a:rPr b="1" lang="ar-MA" sz="1800">
                          <a:solidFill>
                            <a:schemeClr val="dk1"/>
                          </a:solidFill>
                          <a:latin typeface="Calibri"/>
                          <a:ea typeface="Calibri"/>
                          <a:cs typeface="Calibri"/>
                          <a:sym typeface="Calibri"/>
                        </a:rPr>
                        <a:t>تمكنت من الإجابة عن السؤال الرابع بنجاح</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MA" sz="1800">
                          <a:solidFill>
                            <a:srgbClr val="FF0000"/>
                          </a:solidFill>
                          <a:latin typeface="Calibri"/>
                          <a:ea typeface="Calibri"/>
                          <a:cs typeface="Calibri"/>
                          <a:sym typeface="Calibri"/>
                        </a:rPr>
                        <a:t>لا</a:t>
                      </a:r>
                      <a:endParaRPr b="1" sz="1800">
                        <a:solidFill>
                          <a:srgbClr val="FF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MA" sz="1800">
                          <a:solidFill>
                            <a:srgbClr val="00B050"/>
                          </a:solidFill>
                          <a:latin typeface="Calibri"/>
                          <a:ea typeface="Calibri"/>
                          <a:cs typeface="Calibri"/>
                          <a:sym typeface="Calibri"/>
                        </a:rPr>
                        <a:t>نعم</a:t>
                      </a:r>
                      <a:endParaRPr b="1" sz="1800">
                        <a:solidFill>
                          <a:srgbClr val="00B05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spcBef>
                          <a:spcPts val="0"/>
                        </a:spcBef>
                        <a:spcAft>
                          <a:spcPts val="0"/>
                        </a:spcAft>
                        <a:buNone/>
                      </a:pPr>
                      <a:r>
                        <a:rPr b="1" lang="ar-MA" sz="1800">
                          <a:solidFill>
                            <a:schemeClr val="dk1"/>
                          </a:solidFill>
                          <a:latin typeface="Calibri"/>
                          <a:ea typeface="Calibri"/>
                          <a:cs typeface="Calibri"/>
                          <a:sym typeface="Calibri"/>
                        </a:rPr>
                        <a:t>تمكنت من الإجابة عن السؤال الخامس بنجاح</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MA" sz="1800">
                          <a:solidFill>
                            <a:srgbClr val="FF0000"/>
                          </a:solidFill>
                          <a:latin typeface="Calibri"/>
                          <a:ea typeface="Calibri"/>
                          <a:cs typeface="Calibri"/>
                          <a:sym typeface="Calibri"/>
                        </a:rPr>
                        <a:t>لا</a:t>
                      </a:r>
                      <a:endParaRPr b="1" sz="1800">
                        <a:solidFill>
                          <a:srgbClr val="FF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MA" sz="1800">
                          <a:solidFill>
                            <a:srgbClr val="00B050"/>
                          </a:solidFill>
                          <a:latin typeface="Calibri"/>
                          <a:ea typeface="Calibri"/>
                          <a:cs typeface="Calibri"/>
                          <a:sym typeface="Calibri"/>
                        </a:rPr>
                        <a:t>نعم</a:t>
                      </a:r>
                      <a:endParaRPr b="1" sz="1800">
                        <a:solidFill>
                          <a:srgbClr val="00B05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1800"/>
                        <a:buFont typeface="Calibri"/>
                        <a:buNone/>
                      </a:pPr>
                      <a:r>
                        <a:rPr b="1" lang="ar-MA" sz="1800">
                          <a:solidFill>
                            <a:schemeClr val="dk1"/>
                          </a:solidFill>
                          <a:latin typeface="Calibri"/>
                          <a:ea typeface="Calibri"/>
                          <a:cs typeface="Calibri"/>
                          <a:sym typeface="Calibri"/>
                        </a:rPr>
                        <a:t>تمكنت من الإجابة عن السؤال السادس بنجاح</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MA" sz="1800">
                          <a:solidFill>
                            <a:srgbClr val="FF0000"/>
                          </a:solidFill>
                          <a:latin typeface="Calibri"/>
                          <a:ea typeface="Calibri"/>
                          <a:cs typeface="Calibri"/>
                          <a:sym typeface="Calibri"/>
                        </a:rPr>
                        <a:t>لا</a:t>
                      </a:r>
                      <a:endParaRPr b="1" sz="1800">
                        <a:solidFill>
                          <a:srgbClr val="FF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ar-MA" sz="1800">
                          <a:solidFill>
                            <a:srgbClr val="00B050"/>
                          </a:solidFill>
                          <a:latin typeface="Calibri"/>
                          <a:ea typeface="Calibri"/>
                          <a:cs typeface="Calibri"/>
                          <a:sym typeface="Calibri"/>
                        </a:rPr>
                        <a:t>نعم</a:t>
                      </a:r>
                      <a:endParaRPr b="1" sz="1800">
                        <a:solidFill>
                          <a:srgbClr val="00B05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1800"/>
                        <a:buFont typeface="Calibri"/>
                        <a:buNone/>
                      </a:pPr>
                      <a:r>
                        <a:rPr b="1" lang="ar-MA" sz="1800">
                          <a:solidFill>
                            <a:schemeClr val="dk1"/>
                          </a:solidFill>
                          <a:latin typeface="Calibri"/>
                          <a:ea typeface="Calibri"/>
                          <a:cs typeface="Calibri"/>
                          <a:sym typeface="Calibri"/>
                        </a:rPr>
                        <a:t>أحتاج إلى المزيد من التمارين </a:t>
                      </a:r>
                      <a:endParaRPr/>
                    </a:p>
                    <a:p>
                      <a:pPr indent="0" lvl="0" marL="0" marR="0" rtl="1" algn="r">
                        <a:spcBef>
                          <a:spcPts val="0"/>
                        </a:spcBef>
                        <a:spcAft>
                          <a:spcPts val="0"/>
                        </a:spcAft>
                        <a:buNone/>
                      </a:pPr>
                      <a:r>
                        <a:t/>
                      </a:r>
                      <a:endParaRPr b="1"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668" name="Google Shape;668;p32"/>
          <p:cNvGraphicFramePr/>
          <p:nvPr/>
        </p:nvGraphicFramePr>
        <p:xfrm>
          <a:off x="1414367" y="5309811"/>
          <a:ext cx="3000000" cy="3000000"/>
        </p:xfrm>
        <a:graphic>
          <a:graphicData uri="http://schemas.openxmlformats.org/drawingml/2006/table">
            <a:tbl>
              <a:tblPr bandRow="1" firstRow="1">
                <a:noFill/>
                <a:tableStyleId>{A180AF37-4F52-414F-A691-810FB209807A}</a:tableStyleId>
              </a:tblPr>
              <a:tblGrid>
                <a:gridCol w="482350"/>
                <a:gridCol w="618875"/>
                <a:gridCol w="570275"/>
                <a:gridCol w="648925"/>
                <a:gridCol w="7266775"/>
              </a:tblGrid>
              <a:tr h="370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0EFE9"/>
                    </a:solidFill>
                  </a:tcPr>
                </a:tc>
                <a:tc>
                  <a:txBody>
                    <a:bodyPr/>
                    <a:lstStyle/>
                    <a:p>
                      <a:pPr indent="0" lvl="0" marL="0" marR="0" rtl="0" algn="ctr">
                        <a:spcBef>
                          <a:spcPts val="0"/>
                        </a:spcBef>
                        <a:spcAft>
                          <a:spcPts val="0"/>
                        </a:spcAft>
                        <a:buNone/>
                      </a:pPr>
                      <a:r>
                        <a:rPr b="1" lang="ar-MA" sz="1800">
                          <a:solidFill>
                            <a:srgbClr val="FF0000"/>
                          </a:solidFill>
                          <a:latin typeface="Calibri"/>
                          <a:ea typeface="Calibri"/>
                          <a:cs typeface="Calibri"/>
                          <a:sym typeface="Calibri"/>
                        </a:rPr>
                        <a:t>لا</a:t>
                      </a:r>
                      <a:endParaRPr b="1" sz="1800">
                        <a:solidFill>
                          <a:srgbClr val="FF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0EFE9"/>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0EFE9"/>
                    </a:solidFill>
                  </a:tcPr>
                </a:tc>
                <a:tc>
                  <a:txBody>
                    <a:bodyPr/>
                    <a:lstStyle/>
                    <a:p>
                      <a:pPr indent="0" lvl="0" marL="0" marR="0" rtl="0" algn="ctr">
                        <a:spcBef>
                          <a:spcPts val="0"/>
                        </a:spcBef>
                        <a:spcAft>
                          <a:spcPts val="0"/>
                        </a:spcAft>
                        <a:buNone/>
                      </a:pPr>
                      <a:r>
                        <a:rPr b="1" lang="ar-MA" sz="1800">
                          <a:solidFill>
                            <a:srgbClr val="00B050"/>
                          </a:solidFill>
                          <a:latin typeface="Calibri"/>
                          <a:ea typeface="Calibri"/>
                          <a:cs typeface="Calibri"/>
                          <a:sym typeface="Calibri"/>
                        </a:rPr>
                        <a:t>نعم</a:t>
                      </a:r>
                      <a:endParaRPr b="1" sz="1800">
                        <a:solidFill>
                          <a:srgbClr val="00B05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0EFE9"/>
                    </a:solidFill>
                  </a:tcPr>
                </a:tc>
                <a:tc>
                  <a:txBody>
                    <a:bodyPr/>
                    <a:lstStyle/>
                    <a:p>
                      <a:pPr indent="0" lvl="0" marL="0" marR="0" rtl="1" algn="r">
                        <a:lnSpc>
                          <a:spcPct val="100000"/>
                        </a:lnSpc>
                        <a:spcBef>
                          <a:spcPts val="0"/>
                        </a:spcBef>
                        <a:spcAft>
                          <a:spcPts val="0"/>
                        </a:spcAft>
                        <a:buClr>
                          <a:schemeClr val="dk1"/>
                        </a:buClr>
                        <a:buSzPts val="1800"/>
                        <a:buFont typeface="Calibri"/>
                        <a:buNone/>
                      </a:pPr>
                      <a:r>
                        <a:rPr b="1" lang="ar-MA" sz="1800">
                          <a:solidFill>
                            <a:schemeClr val="dk1"/>
                          </a:solidFill>
                          <a:latin typeface="Calibri"/>
                          <a:ea typeface="Calibri"/>
                          <a:cs typeface="Calibri"/>
                          <a:sym typeface="Calibri"/>
                        </a:rPr>
                        <a:t>أحتاج مساعدة أستاذي(تي)</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0EFE9"/>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33"/>
          <p:cNvSpPr txBox="1"/>
          <p:nvPr/>
        </p:nvSpPr>
        <p:spPr>
          <a:xfrm>
            <a:off x="557305" y="653702"/>
            <a:ext cx="11180605" cy="33489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A5A5A5"/>
                </a:solidFill>
                <a:latin typeface="Calibri"/>
                <a:ea typeface="Calibri"/>
                <a:cs typeface="Calibri"/>
                <a:sym typeface="Calibri"/>
              </a:rPr>
              <a:t>   يقرأ المدرس جميع الأسئلة، ويوضح المطلوب من كل سؤال، قبل أن يوجه المتعلمين للإجابة عنها  فرديا في دفاترهم في مدة 10 دقائق وتخصص 10 دقائق أخرى للتصحيح والتغذية الراجعة. </a:t>
            </a:r>
            <a:endParaRPr b="0" i="0" sz="1400" u="none" cap="none" strike="noStrike">
              <a:solidFill>
                <a:srgbClr val="A5A5A5"/>
              </a:solidFill>
              <a:latin typeface="Calibri"/>
              <a:ea typeface="Calibri"/>
              <a:cs typeface="Calibri"/>
              <a:sym typeface="Calibri"/>
            </a:endParaRPr>
          </a:p>
        </p:txBody>
      </p:sp>
      <p:sp>
        <p:nvSpPr>
          <p:cNvPr id="674" name="Google Shape;674;p33"/>
          <p:cNvSpPr txBox="1"/>
          <p:nvPr/>
        </p:nvSpPr>
        <p:spPr>
          <a:xfrm>
            <a:off x="1017033" y="258207"/>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None/>
            </a:pPr>
            <a:r>
              <a:rPr b="1" i="0" lang="ar-MA" sz="2000" u="none" cap="none" strike="noStrike">
                <a:solidFill>
                  <a:srgbClr val="757070"/>
                </a:solidFill>
                <a:latin typeface="Calibri"/>
                <a:ea typeface="Calibri"/>
                <a:cs typeface="Calibri"/>
                <a:sym typeface="Calibri"/>
              </a:rPr>
              <a:t>أدعم مكتسباتي اللغوية بالاشتغال على أنشطة ص: 47</a:t>
            </a:r>
            <a:r>
              <a:rPr b="0" i="0" lang="ar-MA" sz="2000" u="none" cap="none" strike="noStrike">
                <a:solidFill>
                  <a:srgbClr val="000000"/>
                </a:solidFill>
                <a:latin typeface="Calibri"/>
                <a:ea typeface="Calibri"/>
                <a:cs typeface="Calibri"/>
                <a:sym typeface="Calibri"/>
              </a:rPr>
              <a:t> </a:t>
            </a:r>
            <a:endParaRPr/>
          </a:p>
        </p:txBody>
      </p:sp>
      <p:pic>
        <p:nvPicPr>
          <p:cNvPr id="675" name="Google Shape;675;p33"/>
          <p:cNvPicPr preferRelativeResize="0"/>
          <p:nvPr/>
        </p:nvPicPr>
        <p:blipFill rotWithShape="1">
          <a:blip r:embed="rId3">
            <a:alphaModFix/>
          </a:blip>
          <a:srcRect b="0" l="0" r="0" t="0"/>
          <a:stretch/>
        </p:blipFill>
        <p:spPr>
          <a:xfrm>
            <a:off x="6545054" y="1091645"/>
            <a:ext cx="5286375" cy="3886200"/>
          </a:xfrm>
          <a:prstGeom prst="rect">
            <a:avLst/>
          </a:prstGeom>
          <a:noFill/>
          <a:ln>
            <a:noFill/>
          </a:ln>
        </p:spPr>
      </p:pic>
      <p:pic>
        <p:nvPicPr>
          <p:cNvPr id="676" name="Google Shape;676;p33"/>
          <p:cNvPicPr preferRelativeResize="0"/>
          <p:nvPr/>
        </p:nvPicPr>
        <p:blipFill rotWithShape="1">
          <a:blip r:embed="rId4">
            <a:alphaModFix/>
          </a:blip>
          <a:srcRect b="0" l="0" r="0" t="0"/>
          <a:stretch/>
        </p:blipFill>
        <p:spPr>
          <a:xfrm>
            <a:off x="360571" y="1674235"/>
            <a:ext cx="5238750" cy="31146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34"/>
          <p:cNvSpPr txBox="1"/>
          <p:nvPr/>
        </p:nvSpPr>
        <p:spPr>
          <a:xfrm>
            <a:off x="557305" y="653702"/>
            <a:ext cx="11180605" cy="33489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A5A5A5"/>
                </a:solidFill>
                <a:latin typeface="Calibri"/>
                <a:ea typeface="Calibri"/>
                <a:cs typeface="Calibri"/>
                <a:sym typeface="Calibri"/>
              </a:rPr>
              <a:t>   يقرأ المدرس جميع الأسئلة، ويوضح المطلوب من كل سؤال، قبل أن يوجه المتعلمين للإجابة عنها  فرديا في دفاترهم في مدة 10 دقائق وتخصص 10 دقائق أخرى للتصحيح والتغذية الراجعة. </a:t>
            </a:r>
            <a:endParaRPr b="0" i="0" sz="1400" u="none" cap="none" strike="noStrike">
              <a:solidFill>
                <a:srgbClr val="A5A5A5"/>
              </a:solidFill>
              <a:latin typeface="Calibri"/>
              <a:ea typeface="Calibri"/>
              <a:cs typeface="Calibri"/>
              <a:sym typeface="Calibri"/>
            </a:endParaRPr>
          </a:p>
        </p:txBody>
      </p:sp>
      <p:sp>
        <p:nvSpPr>
          <p:cNvPr id="682" name="Google Shape;682;p34"/>
          <p:cNvSpPr txBox="1"/>
          <p:nvPr/>
        </p:nvSpPr>
        <p:spPr>
          <a:xfrm>
            <a:off x="1017033" y="258207"/>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None/>
            </a:pPr>
            <a:r>
              <a:rPr b="1" i="0" lang="ar-MA" sz="2000" u="none" cap="none" strike="noStrike">
                <a:solidFill>
                  <a:srgbClr val="757070"/>
                </a:solidFill>
                <a:latin typeface="Calibri"/>
                <a:ea typeface="Calibri"/>
                <a:cs typeface="Calibri"/>
                <a:sym typeface="Calibri"/>
              </a:rPr>
              <a:t>أدعم مكتسباتي اللغوية بالاشتغال على أنشطة ص: 47</a:t>
            </a:r>
            <a:endParaRPr b="0" i="0" sz="2000" u="none" cap="none" strike="noStrike">
              <a:solidFill>
                <a:srgbClr val="000000"/>
              </a:solidFill>
              <a:latin typeface="Calibri"/>
              <a:ea typeface="Calibri"/>
              <a:cs typeface="Calibri"/>
              <a:sym typeface="Calibri"/>
            </a:endParaRPr>
          </a:p>
        </p:txBody>
      </p:sp>
      <p:pic>
        <p:nvPicPr>
          <p:cNvPr id="683" name="Google Shape;683;p34"/>
          <p:cNvPicPr preferRelativeResize="0"/>
          <p:nvPr/>
        </p:nvPicPr>
        <p:blipFill rotWithShape="1">
          <a:blip r:embed="rId3">
            <a:alphaModFix/>
          </a:blip>
          <a:srcRect b="0" l="0" r="0" t="0"/>
          <a:stretch/>
        </p:blipFill>
        <p:spPr>
          <a:xfrm>
            <a:off x="2410691" y="988593"/>
            <a:ext cx="8104909" cy="53149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35"/>
          <p:cNvSpPr txBox="1"/>
          <p:nvPr/>
        </p:nvSpPr>
        <p:spPr>
          <a:xfrm>
            <a:off x="1404317" y="162044"/>
            <a:ext cx="10161104" cy="370111"/>
          </a:xfrm>
          <a:prstGeom prst="rect">
            <a:avLst/>
          </a:prstGeom>
          <a:noFill/>
          <a:ln>
            <a:noFill/>
          </a:ln>
        </p:spPr>
        <p:txBody>
          <a:bodyPr anchorCtr="0" anchor="ctr" bIns="45700" lIns="91425" spcFirstLastPara="1" rIns="91425" wrap="square" tIns="45700">
            <a:normAutofit fontScale="55000" lnSpcReduction="20000"/>
          </a:bodyPr>
          <a:lstStyle/>
          <a:p>
            <a:pPr indent="0" lvl="0" marL="0" marR="0" rtl="1" algn="r">
              <a:lnSpc>
                <a:spcPct val="90000"/>
              </a:lnSpc>
              <a:spcBef>
                <a:spcPts val="0"/>
              </a:spcBef>
              <a:spcAft>
                <a:spcPts val="0"/>
              </a:spcAft>
              <a:buClr>
                <a:srgbClr val="757070"/>
              </a:buClr>
              <a:buSzPct val="101010"/>
              <a:buFont typeface="Calibri"/>
              <a:buNone/>
            </a:pPr>
            <a:r>
              <a:rPr b="1" i="0" lang="ar-MA" sz="3600" u="none" cap="none" strike="noStrike">
                <a:solidFill>
                  <a:srgbClr val="757070"/>
                </a:solidFill>
                <a:latin typeface="Calibri"/>
                <a:ea typeface="Calibri"/>
                <a:cs typeface="Calibri"/>
                <a:sym typeface="Calibri"/>
              </a:rPr>
              <a:t>الآن، لنصحح الإجابات في السبورة</a:t>
            </a:r>
            <a:r>
              <a:rPr b="0" i="0" lang="ar-MA" sz="4400" u="none" cap="none" strike="noStrike">
                <a:solidFill>
                  <a:srgbClr val="000000"/>
                </a:solidFill>
                <a:latin typeface="Calibri"/>
                <a:ea typeface="Calibri"/>
                <a:cs typeface="Calibri"/>
                <a:sym typeface="Calibri"/>
              </a:rPr>
              <a:t>.</a:t>
            </a:r>
            <a:endParaRPr/>
          </a:p>
        </p:txBody>
      </p:sp>
      <p:sp>
        <p:nvSpPr>
          <p:cNvPr id="689" name="Google Shape;689;p35"/>
          <p:cNvSpPr txBox="1"/>
          <p:nvPr/>
        </p:nvSpPr>
        <p:spPr>
          <a:xfrm>
            <a:off x="447262" y="532156"/>
            <a:ext cx="11690312" cy="39469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lang="ar-MA" sz="1400">
                <a:solidFill>
                  <a:srgbClr val="AEABAB"/>
                </a:solidFill>
                <a:latin typeface="Calibri"/>
                <a:ea typeface="Calibri"/>
                <a:cs typeface="Calibri"/>
                <a:sym typeface="Calibri"/>
              </a:rPr>
              <a:t>يحرص المدرس على إشراك جل المتعلمين  في التصحيح الجماعي لجميع الأسئلة في السبورة مع تقديم التغذية الراجعة الفورية، وإرجاء توثيق الإجابات الصحيحة في  الكراسة إلى الانتهاء من جميع الأسئلة</a:t>
            </a:r>
            <a:r>
              <a:rPr lang="ar-MA" sz="1200">
                <a:solidFill>
                  <a:srgbClr val="A5A5A5"/>
                </a:solidFill>
                <a:latin typeface="Calibri"/>
                <a:ea typeface="Calibri"/>
                <a:cs typeface="Calibri"/>
                <a:sym typeface="Calibri"/>
              </a:rPr>
              <a:t>.</a:t>
            </a:r>
            <a:endParaRPr/>
          </a:p>
        </p:txBody>
      </p:sp>
      <p:pic>
        <p:nvPicPr>
          <p:cNvPr id="690" name="Google Shape;690;p35"/>
          <p:cNvPicPr preferRelativeResize="0"/>
          <p:nvPr/>
        </p:nvPicPr>
        <p:blipFill rotWithShape="1">
          <a:blip r:embed="rId3">
            <a:alphaModFix/>
          </a:blip>
          <a:srcRect b="0" l="0" r="0" t="0"/>
          <a:stretch/>
        </p:blipFill>
        <p:spPr>
          <a:xfrm>
            <a:off x="6545054" y="1091645"/>
            <a:ext cx="5286375" cy="3886200"/>
          </a:xfrm>
          <a:prstGeom prst="rect">
            <a:avLst/>
          </a:prstGeom>
          <a:noFill/>
          <a:ln>
            <a:noFill/>
          </a:ln>
        </p:spPr>
      </p:pic>
      <p:pic>
        <p:nvPicPr>
          <p:cNvPr id="691" name="Google Shape;691;p35"/>
          <p:cNvPicPr preferRelativeResize="0"/>
          <p:nvPr/>
        </p:nvPicPr>
        <p:blipFill rotWithShape="1">
          <a:blip r:embed="rId4">
            <a:alphaModFix/>
          </a:blip>
          <a:srcRect b="0" l="0" r="0" t="0"/>
          <a:stretch/>
        </p:blipFill>
        <p:spPr>
          <a:xfrm>
            <a:off x="360571" y="1006812"/>
            <a:ext cx="5238750" cy="2131243"/>
          </a:xfrm>
          <a:prstGeom prst="rect">
            <a:avLst/>
          </a:prstGeom>
          <a:noFill/>
          <a:ln>
            <a:noFill/>
          </a:ln>
        </p:spPr>
      </p:pic>
      <p:sp>
        <p:nvSpPr>
          <p:cNvPr id="692" name="Google Shape;692;p35"/>
          <p:cNvSpPr txBox="1"/>
          <p:nvPr/>
        </p:nvSpPr>
        <p:spPr>
          <a:xfrm>
            <a:off x="6660234" y="4516180"/>
            <a:ext cx="5372439" cy="46166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400">
                <a:solidFill>
                  <a:srgbClr val="FF0000"/>
                </a:solidFill>
                <a:latin typeface="Calibri"/>
                <a:ea typeface="Calibri"/>
                <a:cs typeface="Calibri"/>
                <a:sym typeface="Calibri"/>
              </a:rPr>
              <a:t>إذا ثابرَ الإنسانُ في عمله، جنى المالَ وحققَ النجاح.</a:t>
            </a:r>
            <a:endParaRPr b="1" sz="2400">
              <a:solidFill>
                <a:srgbClr val="FF0000"/>
              </a:solidFill>
              <a:latin typeface="Calibri"/>
              <a:ea typeface="Calibri"/>
              <a:cs typeface="Calibri"/>
              <a:sym typeface="Calibri"/>
            </a:endParaRPr>
          </a:p>
        </p:txBody>
      </p:sp>
      <p:sp>
        <p:nvSpPr>
          <p:cNvPr id="693" name="Google Shape;693;p35"/>
          <p:cNvSpPr txBox="1"/>
          <p:nvPr/>
        </p:nvSpPr>
        <p:spPr>
          <a:xfrm>
            <a:off x="5268191" y="3659822"/>
            <a:ext cx="6764482" cy="46166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400">
                <a:solidFill>
                  <a:srgbClr val="FF0000"/>
                </a:solidFill>
                <a:latin typeface="Calibri"/>
                <a:ea typeface="Calibri"/>
                <a:cs typeface="Calibri"/>
                <a:sym typeface="Calibri"/>
              </a:rPr>
              <a:t>إذا رشَّدَ الإنسانُ نفقاته، توازنت ميزانيتُه واستقرت أحوالُه المالية.</a:t>
            </a:r>
            <a:endParaRPr b="1" sz="2400">
              <a:solidFill>
                <a:srgbClr val="FF0000"/>
              </a:solidFill>
              <a:latin typeface="Calibri"/>
              <a:ea typeface="Calibri"/>
              <a:cs typeface="Calibri"/>
              <a:sym typeface="Calibri"/>
            </a:endParaRPr>
          </a:p>
        </p:txBody>
      </p:sp>
      <p:sp>
        <p:nvSpPr>
          <p:cNvPr id="694" name="Google Shape;694;p35"/>
          <p:cNvSpPr txBox="1"/>
          <p:nvPr/>
        </p:nvSpPr>
        <p:spPr>
          <a:xfrm>
            <a:off x="5185064" y="2782682"/>
            <a:ext cx="6847609" cy="46166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ar-MA" sz="2400">
                <a:solidFill>
                  <a:srgbClr val="FF0000"/>
                </a:solidFill>
                <a:latin typeface="Calibri"/>
                <a:ea typeface="Calibri"/>
                <a:cs typeface="Calibri"/>
                <a:sym typeface="Calibri"/>
              </a:rPr>
              <a:t>إذا ادّخر الإنسانُ جزءًا من ماله، واجهَ مفاجآتِ الحياة بثباتٍ وأمان.</a:t>
            </a:r>
            <a:endParaRPr b="1" sz="2400">
              <a:solidFill>
                <a:srgbClr val="FF0000"/>
              </a:solidFill>
              <a:latin typeface="Calibri"/>
              <a:ea typeface="Calibri"/>
              <a:cs typeface="Calibri"/>
              <a:sym typeface="Calibri"/>
            </a:endParaRPr>
          </a:p>
        </p:txBody>
      </p:sp>
      <p:sp>
        <p:nvSpPr>
          <p:cNvPr id="695" name="Google Shape;695;p35"/>
          <p:cNvSpPr txBox="1"/>
          <p:nvPr/>
        </p:nvSpPr>
        <p:spPr>
          <a:xfrm>
            <a:off x="277444" y="3066969"/>
            <a:ext cx="4907620" cy="3416320"/>
          </a:xfrm>
          <a:prstGeom prst="rect">
            <a:avLst/>
          </a:prstGeom>
          <a:noFill/>
          <a:ln>
            <a:noFill/>
          </a:ln>
        </p:spPr>
        <p:txBody>
          <a:bodyPr anchorCtr="0" anchor="t" bIns="45700" lIns="91425" spcFirstLastPara="1" rIns="91425" wrap="square" tIns="45700">
            <a:spAutoFit/>
          </a:bodyPr>
          <a:lstStyle/>
          <a:p>
            <a:pPr indent="0" lvl="0" marL="0" marR="0" rtl="1" algn="just">
              <a:spcBef>
                <a:spcPts val="0"/>
              </a:spcBef>
              <a:spcAft>
                <a:spcPts val="0"/>
              </a:spcAft>
              <a:buNone/>
            </a:pPr>
            <a:r>
              <a:rPr b="1" lang="ar-MA" sz="2400">
                <a:solidFill>
                  <a:srgbClr val="4892DC"/>
                </a:solidFill>
                <a:latin typeface="Calibri"/>
                <a:ea typeface="Calibri"/>
                <a:cs typeface="Calibri"/>
                <a:sym typeface="Calibri"/>
              </a:rPr>
              <a:t>جواب السؤال2:</a:t>
            </a:r>
            <a:endParaRPr/>
          </a:p>
          <a:p>
            <a:pPr indent="0" lvl="0" marL="0" marR="0" rtl="1" algn="just">
              <a:spcBef>
                <a:spcPts val="0"/>
              </a:spcBef>
              <a:spcAft>
                <a:spcPts val="0"/>
              </a:spcAft>
              <a:buNone/>
            </a:pPr>
            <a:r>
              <a:rPr lang="ar-MA" sz="2400">
                <a:solidFill>
                  <a:srgbClr val="4892DC"/>
                </a:solidFill>
                <a:latin typeface="Calibri"/>
                <a:ea typeface="Calibri"/>
                <a:cs typeface="Calibri"/>
                <a:sym typeface="Calibri"/>
              </a:rPr>
              <a:t>- إذا اجتهدتَ في تنظيم وقتك، فإنك تنجح وتحقق أهدافك.</a:t>
            </a:r>
            <a:endParaRPr/>
          </a:p>
          <a:p>
            <a:pPr indent="0" lvl="0" marL="0" marR="0" rtl="1" algn="just">
              <a:spcBef>
                <a:spcPts val="0"/>
              </a:spcBef>
              <a:spcAft>
                <a:spcPts val="0"/>
              </a:spcAft>
              <a:buNone/>
            </a:pPr>
            <a:r>
              <a:rPr lang="ar-MA" sz="2400">
                <a:solidFill>
                  <a:srgbClr val="4892DC"/>
                </a:solidFill>
                <a:latin typeface="Calibri"/>
                <a:ea typeface="Calibri"/>
                <a:cs typeface="Calibri"/>
                <a:sym typeface="Calibri"/>
              </a:rPr>
              <a:t>- من يحرص على طاعة الله ينلْ رضاهُ ويفزْ بالجنة.</a:t>
            </a:r>
            <a:endParaRPr/>
          </a:p>
          <a:p>
            <a:pPr indent="0" lvl="0" marL="0" marR="0" rtl="1" algn="just">
              <a:spcBef>
                <a:spcPts val="0"/>
              </a:spcBef>
              <a:spcAft>
                <a:spcPts val="0"/>
              </a:spcAft>
              <a:buNone/>
            </a:pPr>
            <a:r>
              <a:rPr lang="ar-MA" sz="2400">
                <a:solidFill>
                  <a:srgbClr val="4892DC"/>
                </a:solidFill>
                <a:latin typeface="Calibri"/>
                <a:ea typeface="Calibri"/>
                <a:cs typeface="Calibri"/>
                <a:sym typeface="Calibri"/>
              </a:rPr>
              <a:t>- إن تستمعْ إلى نصائح المدرس تتفوقْ في دراستك.</a:t>
            </a:r>
            <a:endParaRPr/>
          </a:p>
          <a:p>
            <a:pPr indent="0" lvl="0" marL="0" marR="0" rtl="1" algn="just">
              <a:spcBef>
                <a:spcPts val="0"/>
              </a:spcBef>
              <a:spcAft>
                <a:spcPts val="0"/>
              </a:spcAft>
              <a:buNone/>
            </a:pPr>
            <a:r>
              <a:rPr lang="ar-MA" sz="2400">
                <a:solidFill>
                  <a:srgbClr val="4892DC"/>
                </a:solidFill>
                <a:latin typeface="Calibri"/>
                <a:ea typeface="Calibri"/>
                <a:cs typeface="Calibri"/>
                <a:sym typeface="Calibri"/>
              </a:rPr>
              <a:t>- إن تساعدِ الآخرين تكسبْ محبتهم وأجرًا عظيمًا.</a:t>
            </a:r>
            <a:endParaRPr sz="2400">
              <a:solidFill>
                <a:srgbClr val="4892DC"/>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36"/>
          <p:cNvSpPr txBox="1"/>
          <p:nvPr/>
        </p:nvSpPr>
        <p:spPr>
          <a:xfrm>
            <a:off x="1404317" y="162044"/>
            <a:ext cx="10161104" cy="370111"/>
          </a:xfrm>
          <a:prstGeom prst="rect">
            <a:avLst/>
          </a:prstGeom>
          <a:noFill/>
          <a:ln>
            <a:noFill/>
          </a:ln>
        </p:spPr>
        <p:txBody>
          <a:bodyPr anchorCtr="0" anchor="ctr" bIns="45700" lIns="91425" spcFirstLastPara="1" rIns="91425" wrap="square" tIns="45700">
            <a:normAutofit fontScale="55000" lnSpcReduction="20000"/>
          </a:bodyPr>
          <a:lstStyle/>
          <a:p>
            <a:pPr indent="0" lvl="0" marL="0" marR="0" rtl="1" algn="r">
              <a:lnSpc>
                <a:spcPct val="90000"/>
              </a:lnSpc>
              <a:spcBef>
                <a:spcPts val="0"/>
              </a:spcBef>
              <a:spcAft>
                <a:spcPts val="0"/>
              </a:spcAft>
              <a:buClr>
                <a:srgbClr val="757070"/>
              </a:buClr>
              <a:buSzPct val="101010"/>
              <a:buFont typeface="Calibri"/>
              <a:buNone/>
            </a:pPr>
            <a:r>
              <a:rPr b="1" i="0" lang="ar-MA" sz="3600" u="none" cap="none" strike="noStrike">
                <a:solidFill>
                  <a:srgbClr val="757070"/>
                </a:solidFill>
                <a:latin typeface="Calibri"/>
                <a:ea typeface="Calibri"/>
                <a:cs typeface="Calibri"/>
                <a:sym typeface="Calibri"/>
              </a:rPr>
              <a:t>الآن، لنصحح الإجابات في السبورة</a:t>
            </a:r>
            <a:r>
              <a:rPr b="0" i="0" lang="ar-MA" sz="4400" u="none" cap="none" strike="noStrike">
                <a:solidFill>
                  <a:srgbClr val="000000"/>
                </a:solidFill>
                <a:latin typeface="Calibri"/>
                <a:ea typeface="Calibri"/>
                <a:cs typeface="Calibri"/>
                <a:sym typeface="Calibri"/>
              </a:rPr>
              <a:t>.</a:t>
            </a:r>
            <a:endParaRPr/>
          </a:p>
        </p:txBody>
      </p:sp>
      <p:sp>
        <p:nvSpPr>
          <p:cNvPr id="701" name="Google Shape;701;p36"/>
          <p:cNvSpPr txBox="1"/>
          <p:nvPr/>
        </p:nvSpPr>
        <p:spPr>
          <a:xfrm>
            <a:off x="447262" y="532156"/>
            <a:ext cx="11690312" cy="39469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lang="ar-MA" sz="1400">
                <a:solidFill>
                  <a:srgbClr val="AEABAB"/>
                </a:solidFill>
                <a:latin typeface="Calibri"/>
                <a:ea typeface="Calibri"/>
                <a:cs typeface="Calibri"/>
                <a:sym typeface="Calibri"/>
              </a:rPr>
              <a:t>يحرص المدرس على إشراك جل المتعلمين  في التصحيح الجماعي لجميع الأسئلة في السبورة مع تقديم التغذية الراجعة الفورية، وإرجاء توثيق الإجابات الصحيحة في  الكراسة إلى الانتهاء من جميع الأسئلة</a:t>
            </a:r>
            <a:r>
              <a:rPr lang="ar-MA" sz="1200">
                <a:solidFill>
                  <a:srgbClr val="A5A5A5"/>
                </a:solidFill>
                <a:latin typeface="Calibri"/>
                <a:ea typeface="Calibri"/>
                <a:cs typeface="Calibri"/>
                <a:sym typeface="Calibri"/>
              </a:rPr>
              <a:t>.</a:t>
            </a:r>
            <a:endParaRPr/>
          </a:p>
        </p:txBody>
      </p:sp>
      <p:pic>
        <p:nvPicPr>
          <p:cNvPr id="702" name="Google Shape;702;p36"/>
          <p:cNvPicPr preferRelativeResize="0"/>
          <p:nvPr/>
        </p:nvPicPr>
        <p:blipFill rotWithShape="1">
          <a:blip r:embed="rId3">
            <a:alphaModFix/>
          </a:blip>
          <a:srcRect b="0" l="0" r="0" t="0"/>
          <a:stretch/>
        </p:blipFill>
        <p:spPr>
          <a:xfrm>
            <a:off x="2410691" y="988593"/>
            <a:ext cx="8104909" cy="5314950"/>
          </a:xfrm>
          <a:prstGeom prst="rect">
            <a:avLst/>
          </a:prstGeom>
          <a:noFill/>
          <a:ln>
            <a:noFill/>
          </a:ln>
        </p:spPr>
      </p:pic>
      <p:sp>
        <p:nvSpPr>
          <p:cNvPr id="703" name="Google Shape;703;p36"/>
          <p:cNvSpPr txBox="1"/>
          <p:nvPr/>
        </p:nvSpPr>
        <p:spPr>
          <a:xfrm>
            <a:off x="8125691" y="2369127"/>
            <a:ext cx="1548245" cy="5232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lang="ar-MA" sz="2800">
                <a:solidFill>
                  <a:srgbClr val="FF0000"/>
                </a:solidFill>
                <a:latin typeface="Calibri"/>
                <a:ea typeface="Calibri"/>
                <a:cs typeface="Calibri"/>
                <a:sym typeface="Calibri"/>
              </a:rPr>
              <a:t>أقترح</a:t>
            </a:r>
            <a:endParaRPr b="1" sz="2800">
              <a:solidFill>
                <a:srgbClr val="FF0000"/>
              </a:solidFill>
              <a:latin typeface="Calibri"/>
              <a:ea typeface="Calibri"/>
              <a:cs typeface="Calibri"/>
              <a:sym typeface="Calibri"/>
            </a:endParaRPr>
          </a:p>
        </p:txBody>
      </p:sp>
      <p:sp>
        <p:nvSpPr>
          <p:cNvPr id="704" name="Google Shape;704;p36"/>
          <p:cNvSpPr txBox="1"/>
          <p:nvPr/>
        </p:nvSpPr>
        <p:spPr>
          <a:xfrm>
            <a:off x="8278090" y="3106492"/>
            <a:ext cx="1548245" cy="5232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lang="ar-MA" sz="2800">
                <a:solidFill>
                  <a:srgbClr val="FF0000"/>
                </a:solidFill>
                <a:latin typeface="Calibri"/>
                <a:ea typeface="Calibri"/>
                <a:cs typeface="Calibri"/>
                <a:sym typeface="Calibri"/>
              </a:rPr>
              <a:t>أؤكد</a:t>
            </a:r>
            <a:endParaRPr b="1" sz="2800">
              <a:solidFill>
                <a:srgbClr val="FF0000"/>
              </a:solidFill>
              <a:latin typeface="Calibri"/>
              <a:ea typeface="Calibri"/>
              <a:cs typeface="Calibri"/>
              <a:sym typeface="Calibri"/>
            </a:endParaRPr>
          </a:p>
        </p:txBody>
      </p:sp>
      <p:sp>
        <p:nvSpPr>
          <p:cNvPr id="705" name="Google Shape;705;p36"/>
          <p:cNvSpPr txBox="1"/>
          <p:nvPr/>
        </p:nvSpPr>
        <p:spPr>
          <a:xfrm>
            <a:off x="8125690" y="3965654"/>
            <a:ext cx="1548245" cy="5232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lang="ar-MA" sz="2800">
                <a:solidFill>
                  <a:srgbClr val="FF0000"/>
                </a:solidFill>
                <a:latin typeface="Calibri"/>
                <a:ea typeface="Calibri"/>
                <a:cs typeface="Calibri"/>
                <a:sym typeface="Calibri"/>
              </a:rPr>
              <a:t>أنصح</a:t>
            </a:r>
            <a:endParaRPr b="1" sz="2800">
              <a:solidFill>
                <a:srgbClr val="FF0000"/>
              </a:solidFill>
              <a:latin typeface="Calibri"/>
              <a:ea typeface="Calibri"/>
              <a:cs typeface="Calibri"/>
              <a:sym typeface="Calibri"/>
            </a:endParaRPr>
          </a:p>
        </p:txBody>
      </p:sp>
      <p:sp>
        <p:nvSpPr>
          <p:cNvPr id="706" name="Google Shape;706;p36"/>
          <p:cNvSpPr txBox="1"/>
          <p:nvPr/>
        </p:nvSpPr>
        <p:spPr>
          <a:xfrm>
            <a:off x="8125689" y="4703019"/>
            <a:ext cx="1548245" cy="5232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lang="ar-MA" sz="2800">
                <a:solidFill>
                  <a:srgbClr val="FF0000"/>
                </a:solidFill>
                <a:latin typeface="Calibri"/>
                <a:ea typeface="Calibri"/>
                <a:cs typeface="Calibri"/>
                <a:sym typeface="Calibri"/>
              </a:rPr>
              <a:t>أشجع</a:t>
            </a:r>
            <a:endParaRPr b="1" sz="2800">
              <a:solidFill>
                <a:srgbClr val="FF0000"/>
              </a:solidFill>
              <a:latin typeface="Calibri"/>
              <a:ea typeface="Calibri"/>
              <a:cs typeface="Calibri"/>
              <a:sym typeface="Calibri"/>
            </a:endParaRPr>
          </a:p>
        </p:txBody>
      </p:sp>
      <p:sp>
        <p:nvSpPr>
          <p:cNvPr id="707" name="Google Shape;707;p36"/>
          <p:cNvSpPr txBox="1"/>
          <p:nvPr/>
        </p:nvSpPr>
        <p:spPr>
          <a:xfrm>
            <a:off x="8125688" y="5503281"/>
            <a:ext cx="1548245" cy="5232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lang="ar-MA" sz="2800">
                <a:solidFill>
                  <a:srgbClr val="FF0000"/>
                </a:solidFill>
                <a:latin typeface="Calibri"/>
                <a:ea typeface="Calibri"/>
                <a:cs typeface="Calibri"/>
                <a:sym typeface="Calibri"/>
              </a:rPr>
              <a:t>أؤكد</a:t>
            </a:r>
            <a:endParaRPr b="1" sz="2800">
              <a:solidFill>
                <a:srgbClr val="FF0000"/>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711" name="Shape 711"/>
        <p:cNvGrpSpPr/>
        <p:nvPr/>
      </p:nvGrpSpPr>
      <p:grpSpPr>
        <a:xfrm>
          <a:off x="0" y="0"/>
          <a:ext cx="0" cy="0"/>
          <a:chOff x="0" y="0"/>
          <a:chExt cx="0" cy="0"/>
        </a:xfrm>
      </p:grpSpPr>
      <p:grpSp>
        <p:nvGrpSpPr>
          <p:cNvPr id="712" name="Google Shape;712;p37"/>
          <p:cNvGrpSpPr/>
          <p:nvPr/>
        </p:nvGrpSpPr>
        <p:grpSpPr>
          <a:xfrm>
            <a:off x="812158" y="844906"/>
            <a:ext cx="10567685" cy="5198169"/>
            <a:chOff x="2184399" y="1402024"/>
            <a:chExt cx="7823200" cy="4942038"/>
          </a:xfrm>
        </p:grpSpPr>
        <p:sp>
          <p:nvSpPr>
            <p:cNvPr id="713" name="Google Shape;713;p37"/>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714" name="Google Shape;714;p3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grpSp>
        <p:nvGrpSpPr>
          <p:cNvPr id="715" name="Google Shape;715;p37"/>
          <p:cNvGrpSpPr/>
          <p:nvPr/>
        </p:nvGrpSpPr>
        <p:grpSpPr>
          <a:xfrm>
            <a:off x="8559384" y="4917801"/>
            <a:ext cx="2662518" cy="936371"/>
            <a:chOff x="8559384" y="4917801"/>
            <a:chExt cx="2662517" cy="936370"/>
          </a:xfrm>
        </p:grpSpPr>
        <p:sp>
          <p:nvSpPr>
            <p:cNvPr id="716" name="Google Shape;716;p37"/>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717" name="Google Shape;717;p37"/>
            <p:cNvSpPr/>
            <p:nvPr/>
          </p:nvSpPr>
          <p:spPr>
            <a:xfrm>
              <a:off x="8559384" y="5060928"/>
              <a:ext cx="1806702"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lang="ar-MA" sz="3600">
                  <a:solidFill>
                    <a:srgbClr val="000000"/>
                  </a:solidFill>
                  <a:latin typeface="Calibri"/>
                  <a:ea typeface="Calibri"/>
                  <a:cs typeface="Calibri"/>
                  <a:sym typeface="Calibri"/>
                </a:rPr>
                <a:t> 5دقائق</a:t>
              </a:r>
              <a:endParaRPr/>
            </a:p>
          </p:txBody>
        </p:sp>
      </p:grpSp>
      <p:sp>
        <p:nvSpPr>
          <p:cNvPr id="718" name="Google Shape;718;p37"/>
          <p:cNvSpPr txBox="1"/>
          <p:nvPr/>
        </p:nvSpPr>
        <p:spPr>
          <a:xfrm>
            <a:off x="2455648" y="3675675"/>
            <a:ext cx="7007087" cy="906595"/>
          </a:xfrm>
          <a:prstGeom prst="rect">
            <a:avLst/>
          </a:prstGeom>
          <a:noFill/>
          <a:ln>
            <a:noFill/>
          </a:ln>
        </p:spPr>
        <p:txBody>
          <a:bodyPr anchorCtr="0" anchor="t" bIns="45700" lIns="91425" spcFirstLastPara="1" rIns="91425" wrap="square" tIns="45700">
            <a:spAutoFit/>
          </a:bodyPr>
          <a:lstStyle/>
          <a:p>
            <a:pPr indent="0" lvl="0" marL="0" marR="0" rtl="0" algn="ctr">
              <a:lnSpc>
                <a:spcPct val="131218"/>
              </a:lnSpc>
              <a:spcBef>
                <a:spcPts val="0"/>
              </a:spcBef>
              <a:spcAft>
                <a:spcPts val="0"/>
              </a:spcAft>
              <a:buNone/>
            </a:pPr>
            <a:r>
              <a:rPr b="1" i="0" lang="ar-MA" sz="4400" u="none" cap="none" strike="noStrike">
                <a:solidFill>
                  <a:srgbClr val="F19D19"/>
                </a:solidFill>
                <a:latin typeface="Calibri"/>
                <a:ea typeface="Calibri"/>
                <a:cs typeface="Calibri"/>
                <a:sym typeface="Calibri"/>
              </a:rPr>
              <a:t>اختتام الحصة</a:t>
            </a:r>
            <a:endParaRPr/>
          </a:p>
        </p:txBody>
      </p:sp>
      <p:pic>
        <p:nvPicPr>
          <p:cNvPr id="719" name="Google Shape;719;p37"/>
          <p:cNvPicPr preferRelativeResize="0"/>
          <p:nvPr/>
        </p:nvPicPr>
        <p:blipFill rotWithShape="1">
          <a:blip r:embed="rId4">
            <a:alphaModFix/>
          </a:blip>
          <a:srcRect b="0" l="0" r="0" t="0"/>
          <a:stretch/>
        </p:blipFill>
        <p:spPr>
          <a:xfrm>
            <a:off x="5287051" y="1448277"/>
            <a:ext cx="2084271" cy="208427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723" name="Shape 723"/>
        <p:cNvGrpSpPr/>
        <p:nvPr/>
      </p:nvGrpSpPr>
      <p:grpSpPr>
        <a:xfrm>
          <a:off x="0" y="0"/>
          <a:ext cx="0" cy="0"/>
          <a:chOff x="0" y="0"/>
          <a:chExt cx="0" cy="0"/>
        </a:xfrm>
      </p:grpSpPr>
      <p:grpSp>
        <p:nvGrpSpPr>
          <p:cNvPr id="724" name="Google Shape;724;p38"/>
          <p:cNvGrpSpPr/>
          <p:nvPr/>
        </p:nvGrpSpPr>
        <p:grpSpPr>
          <a:xfrm>
            <a:off x="812158" y="844906"/>
            <a:ext cx="10567685" cy="5198169"/>
            <a:chOff x="2184399" y="1402024"/>
            <a:chExt cx="7823200" cy="4942038"/>
          </a:xfrm>
        </p:grpSpPr>
        <p:sp>
          <p:nvSpPr>
            <p:cNvPr id="725" name="Google Shape;725;p38"/>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726" name="Google Shape;726;p38"/>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pic>
        <p:nvPicPr>
          <p:cNvPr id="727" name="Google Shape;727;p38"/>
          <p:cNvPicPr preferRelativeResize="0"/>
          <p:nvPr/>
        </p:nvPicPr>
        <p:blipFill rotWithShape="1">
          <a:blip r:embed="rId3">
            <a:alphaModFix/>
          </a:blip>
          <a:srcRect b="0" l="0" r="0" t="0"/>
          <a:stretch/>
        </p:blipFill>
        <p:spPr>
          <a:xfrm>
            <a:off x="1155219" y="1906970"/>
            <a:ext cx="2797349" cy="2644919"/>
          </a:xfrm>
          <a:prstGeom prst="rect">
            <a:avLst/>
          </a:prstGeom>
          <a:noFill/>
          <a:ln>
            <a:noFill/>
          </a:ln>
        </p:spPr>
      </p:pic>
      <p:sp>
        <p:nvSpPr>
          <p:cNvPr id="728" name="Google Shape;728;p38"/>
          <p:cNvSpPr txBox="1"/>
          <p:nvPr/>
        </p:nvSpPr>
        <p:spPr>
          <a:xfrm>
            <a:off x="946948" y="5181599"/>
            <a:ext cx="10298102"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ar-MA" sz="3600">
                <a:solidFill>
                  <a:srgbClr val="000000"/>
                </a:solidFill>
                <a:latin typeface="Calibri"/>
                <a:ea typeface="Calibri"/>
                <a:cs typeface="Calibri"/>
                <a:sym typeface="Calibri"/>
              </a:rPr>
              <a:t>إلى الحصة القادمة!</a:t>
            </a:r>
            <a:endParaRPr/>
          </a:p>
        </p:txBody>
      </p:sp>
      <p:grpSp>
        <p:nvGrpSpPr>
          <p:cNvPr id="729" name="Google Shape;729;p38"/>
          <p:cNvGrpSpPr/>
          <p:nvPr/>
        </p:nvGrpSpPr>
        <p:grpSpPr>
          <a:xfrm>
            <a:off x="6115549" y="1902899"/>
            <a:ext cx="3044407" cy="2644919"/>
            <a:chOff x="1622947" y="0"/>
            <a:chExt cx="3044407" cy="2644919"/>
          </a:xfrm>
        </p:grpSpPr>
        <p:sp>
          <p:nvSpPr>
            <p:cNvPr id="730" name="Google Shape;730;p38"/>
            <p:cNvSpPr/>
            <p:nvPr/>
          </p:nvSpPr>
          <p:spPr>
            <a:xfrm>
              <a:off x="1622947" y="0"/>
              <a:ext cx="2644919" cy="2644919"/>
            </a:xfrm>
            <a:prstGeom prst="triangle">
              <a:avLst>
                <a:gd fmla="val 50000" name="adj"/>
              </a:avLst>
            </a:prstGeom>
            <a:solidFill>
              <a:srgbClr val="E971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38"/>
            <p:cNvSpPr/>
            <p:nvPr/>
          </p:nvSpPr>
          <p:spPr>
            <a:xfrm>
              <a:off x="2945407" y="265912"/>
              <a:ext cx="1719197" cy="626101"/>
            </a:xfrm>
            <a:prstGeom prst="roundRect">
              <a:avLst>
                <a:gd fmla="val 16667" name="adj"/>
              </a:avLst>
            </a:prstGeom>
            <a:solidFill>
              <a:schemeClr val="lt1">
                <a:alpha val="90196"/>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38"/>
            <p:cNvSpPr txBox="1"/>
            <p:nvPr/>
          </p:nvSpPr>
          <p:spPr>
            <a:xfrm>
              <a:off x="2975971" y="296476"/>
              <a:ext cx="1658069" cy="564973"/>
            </a:xfrm>
            <a:prstGeom prst="rect">
              <a:avLst/>
            </a:prstGeom>
            <a:noFill/>
            <a:ln>
              <a:noFill/>
            </a:ln>
          </p:spPr>
          <p:txBody>
            <a:bodyPr anchorCtr="0" anchor="ctr" bIns="53325" lIns="53325" spcFirstLastPara="1" rIns="53325" wrap="square" tIns="53325">
              <a:noAutofit/>
            </a:bodyPr>
            <a:lstStyle/>
            <a:p>
              <a:pPr indent="0" lvl="0" marL="0" marR="0" rtl="1" algn="ctr">
                <a:lnSpc>
                  <a:spcPct val="90000"/>
                </a:lnSpc>
                <a:spcBef>
                  <a:spcPts val="0"/>
                </a:spcBef>
                <a:spcAft>
                  <a:spcPts val="0"/>
                </a:spcAft>
                <a:buClr>
                  <a:schemeClr val="dk1"/>
                </a:buClr>
                <a:buSzPts val="1400"/>
                <a:buFont typeface="Calibri"/>
                <a:buNone/>
              </a:pPr>
              <a:r>
                <a:rPr b="1" lang="ar-MA" sz="1400">
                  <a:solidFill>
                    <a:schemeClr val="dk1"/>
                  </a:solidFill>
                  <a:latin typeface="Calibri"/>
                  <a:ea typeface="Calibri"/>
                  <a:cs typeface="Calibri"/>
                  <a:sym typeface="Calibri"/>
                </a:rPr>
                <a:t>اعد النشاط …باستخدام الخطوات</a:t>
              </a:r>
              <a:endParaRPr b="1" sz="1400">
                <a:solidFill>
                  <a:schemeClr val="dk1"/>
                </a:solidFill>
                <a:latin typeface="Calibri"/>
                <a:ea typeface="Calibri"/>
                <a:cs typeface="Calibri"/>
                <a:sym typeface="Calibri"/>
              </a:endParaRPr>
            </a:p>
          </p:txBody>
        </p:sp>
        <p:sp>
          <p:nvSpPr>
            <p:cNvPr id="733" name="Google Shape;733;p38"/>
            <p:cNvSpPr/>
            <p:nvPr/>
          </p:nvSpPr>
          <p:spPr>
            <a:xfrm>
              <a:off x="2948157" y="991437"/>
              <a:ext cx="1719197" cy="626101"/>
            </a:xfrm>
            <a:prstGeom prst="roundRect">
              <a:avLst>
                <a:gd fmla="val 16667" name="adj"/>
              </a:avLst>
            </a:prstGeom>
            <a:solidFill>
              <a:schemeClr val="lt1">
                <a:alpha val="90196"/>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38"/>
            <p:cNvSpPr txBox="1"/>
            <p:nvPr/>
          </p:nvSpPr>
          <p:spPr>
            <a:xfrm>
              <a:off x="2978721" y="1022001"/>
              <a:ext cx="1658069" cy="564973"/>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Noto Sans Symbols"/>
                <a:buNone/>
              </a:pPr>
              <a:r>
                <a:rPr b="1" lang="ar-MA" sz="1400">
                  <a:solidFill>
                    <a:schemeClr val="dk1"/>
                  </a:solidFill>
                  <a:latin typeface="Calibri"/>
                  <a:ea typeface="Calibri"/>
                  <a:cs typeface="Calibri"/>
                  <a:sym typeface="Calibri"/>
                </a:rPr>
                <a:t>………..</a:t>
              </a:r>
              <a:endParaRPr b="1" sz="1400">
                <a:solidFill>
                  <a:schemeClr val="dk1"/>
                </a:solidFill>
                <a:latin typeface="Calibri"/>
                <a:ea typeface="Calibri"/>
                <a:cs typeface="Calibri"/>
                <a:sym typeface="Calibri"/>
              </a:endParaRPr>
            </a:p>
          </p:txBody>
        </p:sp>
        <p:sp>
          <p:nvSpPr>
            <p:cNvPr id="735" name="Google Shape;735;p38"/>
            <p:cNvSpPr/>
            <p:nvPr/>
          </p:nvSpPr>
          <p:spPr>
            <a:xfrm>
              <a:off x="2945407" y="1674641"/>
              <a:ext cx="1719197" cy="626101"/>
            </a:xfrm>
            <a:prstGeom prst="roundRect">
              <a:avLst>
                <a:gd fmla="val 16667" name="adj"/>
              </a:avLst>
            </a:prstGeom>
            <a:solidFill>
              <a:schemeClr val="lt1">
                <a:alpha val="90196"/>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38"/>
            <p:cNvSpPr txBox="1"/>
            <p:nvPr/>
          </p:nvSpPr>
          <p:spPr>
            <a:xfrm>
              <a:off x="2975971" y="1705205"/>
              <a:ext cx="1658069" cy="564973"/>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Noto Sans Symbols"/>
                <a:buNone/>
              </a:pPr>
              <a:r>
                <a:t/>
              </a:r>
              <a:endParaRPr b="1" sz="1400">
                <a:solidFill>
                  <a:schemeClr val="dk1"/>
                </a:solidFill>
                <a:latin typeface="Calibri"/>
                <a:ea typeface="Calibri"/>
                <a:cs typeface="Calibri"/>
                <a:sym typeface="Calibri"/>
              </a:endParaRPr>
            </a:p>
          </p:txBody>
        </p:sp>
      </p:grpSp>
      <p:sp>
        <p:nvSpPr>
          <p:cNvPr id="737" name="Google Shape;737;p38"/>
          <p:cNvSpPr txBox="1"/>
          <p:nvPr/>
        </p:nvSpPr>
        <p:spPr>
          <a:xfrm>
            <a:off x="946948" y="947237"/>
            <a:ext cx="1029810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ar-MA" sz="2800">
                <a:solidFill>
                  <a:srgbClr val="000000"/>
                </a:solidFill>
                <a:latin typeface="Calibri"/>
                <a:ea typeface="Calibri"/>
                <a:cs typeface="Calibri"/>
                <a:sym typeface="Calibri"/>
              </a:rPr>
              <a:t>وَصَلْنَا إِلَى نِهَايَةِ ٱلْحصَّةِ. لَا تَنْسَوْا مُرَاجَعَةَ دُرُوسِكُمْ، وَإِنْجَازَ وَاجِبَاتِكُمْ.</a:t>
            </a:r>
            <a:endParaRPr/>
          </a:p>
        </p:txBody>
      </p:sp>
    </p:spTree>
  </p:cSld>
  <p:clrMapOvr>
    <a:masterClrMapping/>
  </p:clrMapOvr>
</p:sld>
</file>

<file path=ppt/theme/theme1.xml><?xml version="1.0" encoding="utf-8"?>
<a:theme xmlns:a="http://schemas.openxmlformats.org/drawingml/2006/main" xmlns:r="http://schemas.openxmlformats.org/officeDocument/2006/relationships"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2025-11-03T10:55:47Z</dcterms:created>
  <dc:creator>Mehdi Alaoui</dc:creator>
</cp:coreProperties>
</file>