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9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98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94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9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95.xml"/>
  <Override ContentType="application/vnd.openxmlformats-officedocument.presentationml.slideLayout+xml" PartName="/ppt/slideLayouts/slideLayout101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99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100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27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5" r:id="rId6"/>
    <p:sldMasterId id="2147483696" r:id="rId7"/>
    <p:sldMasterId id="2147483725" r:id="rId8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294" r:id="rId48"/>
    <p:sldId id="295" r:id="rId49"/>
  </p:sldIdLst>
  <p:sldSz cy="6858000" cx="12192000"/>
  <p:notesSz cx="6858000" cy="9144000"/>
  <p:embeddedFontLst>
    <p:embeddedFont>
      <p:font typeface="Dosis"/>
      <p:regular r:id="rId50"/>
      <p:bold r:id="rId51"/>
    </p:embeddedFont>
    <p:embeddedFont>
      <p:font typeface="Play"/>
      <p:regular r:id="rId52"/>
      <p:bold r:id="rId5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54" roundtripDataSignature="AMtx7mgLcHkBBk8TA2XWmnQNW1LLvpnf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91D27A8-EE55-4E44-8467-5639D06A6AF3}">
  <a:tblStyle styleId="{491D27A8-EE55-4E44-8467-5639D06A6AF3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7E9EC"/>
          </a:solidFill>
        </a:fill>
      </a:tcStyle>
    </a:wholeTbl>
    <a:band1H>
      <a:tcTxStyle b="off" i="off"/>
      <a:tcStyle>
        <a:fill>
          <a:solidFill>
            <a:srgbClr val="CAD1D8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AD1D8"/>
          </a:solidFill>
        </a:fill>
      </a:tcStyle>
    </a:band1V>
    <a:band2V>
      <a:tcTxStyle b="off" i="off"/>
    </a:band2V>
    <a:lastCol>
      <a:tcTxStyle b="on" i="off">
        <a:font>
          <a:latin typeface="Aptos"/>
          <a:ea typeface="Aptos"/>
          <a:cs typeface="Aptos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ptos"/>
          <a:ea typeface="Aptos"/>
          <a:cs typeface="Aptos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1.xml"/><Relationship Id="rId42" Type="http://schemas.openxmlformats.org/officeDocument/2006/relationships/slide" Target="slides/slide33.xml"/><Relationship Id="rId41" Type="http://schemas.openxmlformats.org/officeDocument/2006/relationships/slide" Target="slides/slide32.xml"/><Relationship Id="rId44" Type="http://schemas.openxmlformats.org/officeDocument/2006/relationships/slide" Target="slides/slide35.xml"/><Relationship Id="rId43" Type="http://schemas.openxmlformats.org/officeDocument/2006/relationships/slide" Target="slides/slide34.xml"/><Relationship Id="rId46" Type="http://schemas.openxmlformats.org/officeDocument/2006/relationships/slide" Target="slides/slide37.xml"/><Relationship Id="rId45" Type="http://schemas.openxmlformats.org/officeDocument/2006/relationships/slide" Target="slides/slide3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notesMaster" Target="notesMasters/notesMaster1.xml"/><Relationship Id="rId48" Type="http://schemas.openxmlformats.org/officeDocument/2006/relationships/slide" Target="slides/slide39.xml"/><Relationship Id="rId47" Type="http://schemas.openxmlformats.org/officeDocument/2006/relationships/slide" Target="slides/slide38.xml"/><Relationship Id="rId49" Type="http://schemas.openxmlformats.org/officeDocument/2006/relationships/slide" Target="slides/slide4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Relationship Id="rId31" Type="http://schemas.openxmlformats.org/officeDocument/2006/relationships/slide" Target="slides/slide22.xml"/><Relationship Id="rId30" Type="http://schemas.openxmlformats.org/officeDocument/2006/relationships/slide" Target="slides/slide21.xml"/><Relationship Id="rId33" Type="http://schemas.openxmlformats.org/officeDocument/2006/relationships/slide" Target="slides/slide24.xml"/><Relationship Id="rId32" Type="http://schemas.openxmlformats.org/officeDocument/2006/relationships/slide" Target="slides/slide23.xml"/><Relationship Id="rId35" Type="http://schemas.openxmlformats.org/officeDocument/2006/relationships/slide" Target="slides/slide26.xml"/><Relationship Id="rId34" Type="http://schemas.openxmlformats.org/officeDocument/2006/relationships/slide" Target="slides/slide25.xml"/><Relationship Id="rId37" Type="http://schemas.openxmlformats.org/officeDocument/2006/relationships/slide" Target="slides/slide28.xml"/><Relationship Id="rId36" Type="http://schemas.openxmlformats.org/officeDocument/2006/relationships/slide" Target="slides/slide27.xml"/><Relationship Id="rId39" Type="http://schemas.openxmlformats.org/officeDocument/2006/relationships/slide" Target="slides/slide30.xml"/><Relationship Id="rId38" Type="http://schemas.openxmlformats.org/officeDocument/2006/relationships/slide" Target="slides/slide29.xml"/><Relationship Id="rId20" Type="http://schemas.openxmlformats.org/officeDocument/2006/relationships/slide" Target="slides/slide11.xml"/><Relationship Id="rId22" Type="http://schemas.openxmlformats.org/officeDocument/2006/relationships/slide" Target="slides/slide13.xml"/><Relationship Id="rId21" Type="http://schemas.openxmlformats.org/officeDocument/2006/relationships/slide" Target="slides/slide12.xml"/><Relationship Id="rId24" Type="http://schemas.openxmlformats.org/officeDocument/2006/relationships/slide" Target="slides/slide15.xml"/><Relationship Id="rId23" Type="http://schemas.openxmlformats.org/officeDocument/2006/relationships/slide" Target="slides/slide14.xml"/><Relationship Id="rId26" Type="http://schemas.openxmlformats.org/officeDocument/2006/relationships/slide" Target="slides/slide17.xml"/><Relationship Id="rId25" Type="http://schemas.openxmlformats.org/officeDocument/2006/relationships/slide" Target="slides/slide16.xml"/><Relationship Id="rId28" Type="http://schemas.openxmlformats.org/officeDocument/2006/relationships/slide" Target="slides/slide19.xml"/><Relationship Id="rId27" Type="http://schemas.openxmlformats.org/officeDocument/2006/relationships/slide" Target="slides/slide18.xml"/><Relationship Id="rId29" Type="http://schemas.openxmlformats.org/officeDocument/2006/relationships/slide" Target="slides/slide20.xml"/><Relationship Id="rId51" Type="http://schemas.openxmlformats.org/officeDocument/2006/relationships/font" Target="fonts/Dosis-bold.fntdata"/><Relationship Id="rId50" Type="http://schemas.openxmlformats.org/officeDocument/2006/relationships/font" Target="fonts/Dosis-regular.fntdata"/><Relationship Id="rId53" Type="http://schemas.openxmlformats.org/officeDocument/2006/relationships/font" Target="fonts/Play-bold.fntdata"/><Relationship Id="rId52" Type="http://schemas.openxmlformats.org/officeDocument/2006/relationships/font" Target="fonts/Play-regular.fntdata"/><Relationship Id="rId11" Type="http://schemas.openxmlformats.org/officeDocument/2006/relationships/slide" Target="slides/slide2.xml"/><Relationship Id="rId10" Type="http://schemas.openxmlformats.org/officeDocument/2006/relationships/slide" Target="slides/slide1.xml"/><Relationship Id="rId54" Type="http://customschemas.google.com/relationships/presentationmetadata" Target="metadata"/><Relationship Id="rId13" Type="http://schemas.openxmlformats.org/officeDocument/2006/relationships/slide" Target="slides/slide4.xml"/><Relationship Id="rId12" Type="http://schemas.openxmlformats.org/officeDocument/2006/relationships/slide" Target="slides/slide3.xml"/><Relationship Id="rId15" Type="http://schemas.openxmlformats.org/officeDocument/2006/relationships/slide" Target="slides/slide6.xml"/><Relationship Id="rId14" Type="http://schemas.openxmlformats.org/officeDocument/2006/relationships/slide" Target="slides/slide5.xml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19" Type="http://schemas.openxmlformats.org/officeDocument/2006/relationships/slide" Target="slides/slide10.xml"/><Relationship Id="rId18" Type="http://schemas.openxmlformats.org/officeDocument/2006/relationships/slide" Target="slides/slide9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ar-M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:notes"/>
          <p:cNvSpPr/>
          <p:nvPr>
            <p:ph idx="2" type="sldImg"/>
          </p:nvPr>
        </p:nvSpPr>
        <p:spPr>
          <a:xfrm>
            <a:off x="931863" y="1052513"/>
            <a:ext cx="5054600" cy="28432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2" name="Google Shape;572;p1:notes"/>
          <p:cNvSpPr txBox="1"/>
          <p:nvPr>
            <p:ph idx="1" type="body"/>
          </p:nvPr>
        </p:nvSpPr>
        <p:spPr>
          <a:xfrm>
            <a:off x="685800" y="4400559"/>
            <a:ext cx="5486400" cy="36005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73" name="Google Shape;573;p1:notes"/>
          <p:cNvSpPr txBox="1"/>
          <p:nvPr/>
        </p:nvSpPr>
        <p:spPr>
          <a:xfrm>
            <a:off x="3884608" y="8685227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ar-MA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00" name="Google Shape;60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15" name="Google Shape;61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29" name="Google Shape;62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43" name="Google Shape;64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48" name="Google Shape;64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55" name="Google Shape;65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60" name="Google Shape;66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70" name="Google Shape;67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79" name="Google Shape;67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84" name="Google Shape;68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95" name="Google Shape;695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01" name="Google Shape;70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08" name="Google Shape;708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17" name="Google Shape;717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22" name="Google Shape;722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34" name="Google Shape;734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44" name="Google Shape;744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60" name="Google Shape;760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70" name="Google Shape;770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80" name="Google Shape;780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90" name="Google Shape;790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00" name="Google Shape;800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10" name="Google Shape;810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20" name="Google Shape;820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30" name="Google Shape;830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42" name="Google Shape;842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2" name="Google Shape;862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4" name="Google Shape;874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90" name="Google Shape;890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02" name="Google Shape;902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15" name="Google Shape;915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5" name="Google Shape;925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35" name="Google Shape;935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48" name="Google Shape;948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65" name="Google Shape;965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0" name="Google Shape;980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7" name="Google Shape;997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07" name="Google Shape;1007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2" name="Google Shape;1012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gif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gif"/><Relationship Id="rId3" Type="http://schemas.openxmlformats.org/officeDocument/2006/relationships/image" Target="../media/image10.png"/><Relationship Id="rId4" Type="http://schemas.openxmlformats.org/officeDocument/2006/relationships/image" Target="../media/image1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3.pn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gif"/><Relationship Id="rId3" Type="http://schemas.openxmlformats.org/officeDocument/2006/relationships/image" Target="../media/image10.pn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2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2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2.png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2.png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6.png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3.png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png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png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png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2.png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2.png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2.png"/></Relationships>
</file>

<file path=ppt/slideLayouts/_rels/slideLayout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2.png"/></Relationships>
</file>

<file path=ppt/slideLayouts/_rels/slideLayout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6.png"/></Relationships>
</file>

<file path=ppt/slideLayouts/_rels/slideLayout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png"/></Relationships>
</file>

<file path=ppt/slideLayouts/_rels/slideLayout9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png"/></Relationships>
</file>

<file path=ppt/slideLayouts/_rels/slideLayout9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png"/></Relationships>
</file>

<file path=ppt/slideLayouts/_rels/slideLayout9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png"/></Relationships>
</file>

<file path=ppt/slideLayouts/_rels/slideLayout10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png"/></Relationships>
</file>

<file path=ppt/slideLayouts/_rels/slideLayout10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5"/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Calibri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هيكلة الحصة">
  <p:cSld name="هيكلة الحصة">
    <p:bg>
      <p:bgPr>
        <a:solidFill>
          <a:srgbClr val="DCE6F2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7"/>
          <p:cNvSpPr/>
          <p:nvPr/>
        </p:nvSpPr>
        <p:spPr>
          <a:xfrm>
            <a:off x="5500020" y="429828"/>
            <a:ext cx="5817654" cy="584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1" i="0" lang="ar-MA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هيكلة الحصة</a:t>
            </a:r>
            <a:endParaRPr b="1" i="0" sz="3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23" name="Google Shape;23;p47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11266255" y="178633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7"/>
          <p:cNvSpPr/>
          <p:nvPr/>
        </p:nvSpPr>
        <p:spPr>
          <a:xfrm>
            <a:off x="1593283" y="1662544"/>
            <a:ext cx="8950037" cy="4172319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" name="Google Shape;25;p47"/>
          <p:cNvGrpSpPr/>
          <p:nvPr/>
        </p:nvGrpSpPr>
        <p:grpSpPr>
          <a:xfrm>
            <a:off x="1727870" y="1914415"/>
            <a:ext cx="8585152" cy="548005"/>
            <a:chOff x="2156845" y="1060636"/>
            <a:chExt cx="5246201" cy="411004"/>
          </a:xfrm>
        </p:grpSpPr>
        <p:sp>
          <p:nvSpPr>
            <p:cNvPr id="26" name="Google Shape;26;p47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1" i="0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47"/>
            <p:cNvSpPr/>
            <p:nvPr/>
          </p:nvSpPr>
          <p:spPr>
            <a:xfrm>
              <a:off x="2173655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C4E0B2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47"/>
            <p:cNvSpPr/>
            <p:nvPr/>
          </p:nvSpPr>
          <p:spPr>
            <a:xfrm>
              <a:off x="7029051" y="1128589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33"/>
                <a:buFont typeface="Arial"/>
                <a:buNone/>
              </a:pPr>
              <a:r>
                <a:rPr b="1" i="0" lang="ar-MA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" name="Google Shape;29;p47"/>
          <p:cNvSpPr/>
          <p:nvPr/>
        </p:nvSpPr>
        <p:spPr>
          <a:xfrm>
            <a:off x="1727871" y="2740793"/>
            <a:ext cx="8585151" cy="548005"/>
          </a:xfrm>
          <a:custGeom>
            <a:rect b="b" l="l" r="r" t="t"/>
            <a:pathLst>
              <a:path extrusionOk="0" h="120000" w="120000">
                <a:moveTo>
                  <a:pt x="0" y="20000"/>
                </a:moveTo>
                <a:lnTo>
                  <a:pt x="0" y="20000"/>
                </a:lnTo>
                <a:cubicBezTo>
                  <a:pt x="0" y="8954"/>
                  <a:pt x="572" y="0"/>
                  <a:pt x="1277" y="0"/>
                </a:cubicBezTo>
                <a:lnTo>
                  <a:pt x="118723" y="0"/>
                </a:lnTo>
                <a:cubicBezTo>
                  <a:pt x="119062" y="0"/>
                  <a:pt x="119386" y="2107"/>
                  <a:pt x="119626" y="5858"/>
                </a:cubicBezTo>
                <a:cubicBezTo>
                  <a:pt x="11986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428" y="120000"/>
                  <a:pt x="118723" y="120000"/>
                </a:cubicBezTo>
                <a:lnTo>
                  <a:pt x="1277" y="120000"/>
                </a:lnTo>
                <a:cubicBezTo>
                  <a:pt x="938" y="120000"/>
                  <a:pt x="614" y="117893"/>
                  <a:pt x="374" y="114142"/>
                </a:cubicBezTo>
                <a:cubicBezTo>
                  <a:pt x="13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cap="flat" cmpd="sng" w="2857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" name="Google Shape;30;p47"/>
          <p:cNvGrpSpPr/>
          <p:nvPr/>
        </p:nvGrpSpPr>
        <p:grpSpPr>
          <a:xfrm>
            <a:off x="1727870" y="3567172"/>
            <a:ext cx="8585152" cy="548005"/>
            <a:chOff x="2156845" y="1060636"/>
            <a:chExt cx="5230662" cy="411004"/>
          </a:xfrm>
        </p:grpSpPr>
        <p:sp>
          <p:nvSpPr>
            <p:cNvPr id="31" name="Google Shape;31;p47"/>
            <p:cNvSpPr/>
            <p:nvPr/>
          </p:nvSpPr>
          <p:spPr>
            <a:xfrm>
              <a:off x="2156845" y="1060636"/>
              <a:ext cx="5230662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4" y="0"/>
                    <a:pt x="1572" y="0"/>
                  </a:cubicBezTo>
                  <a:lnTo>
                    <a:pt x="118428" y="0"/>
                  </a:lnTo>
                  <a:cubicBezTo>
                    <a:pt x="118845" y="0"/>
                    <a:pt x="119245" y="2107"/>
                    <a:pt x="119540" y="5858"/>
                  </a:cubicBezTo>
                  <a:cubicBezTo>
                    <a:pt x="119834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6" y="120000"/>
                    <a:pt x="118428" y="120000"/>
                  </a:cubicBezTo>
                  <a:lnTo>
                    <a:pt x="1572" y="120000"/>
                  </a:lnTo>
                  <a:lnTo>
                    <a:pt x="1572" y="120000"/>
                  </a:lnTo>
                  <a:cubicBezTo>
                    <a:pt x="1155" y="120000"/>
                    <a:pt x="755" y="117893"/>
                    <a:pt x="460" y="114142"/>
                  </a:cubicBezTo>
                  <a:cubicBezTo>
                    <a:pt x="166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1" i="0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47"/>
            <p:cNvSpPr/>
            <p:nvPr/>
          </p:nvSpPr>
          <p:spPr>
            <a:xfrm>
              <a:off x="2173605" y="1060872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47"/>
            <p:cNvSpPr/>
            <p:nvPr/>
          </p:nvSpPr>
          <p:spPr>
            <a:xfrm>
              <a:off x="7022854" y="1125891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156082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33"/>
                <a:buFont typeface="Arial"/>
                <a:buNone/>
              </a:pPr>
              <a:r>
                <a:rPr b="1" i="0" lang="ar-MA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b="0" i="0" sz="14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" name="Google Shape;34;p47"/>
          <p:cNvGrpSpPr/>
          <p:nvPr/>
        </p:nvGrpSpPr>
        <p:grpSpPr>
          <a:xfrm>
            <a:off x="1727870" y="5111865"/>
            <a:ext cx="8557644" cy="548008"/>
            <a:chOff x="2181743" y="1049983"/>
            <a:chExt cx="5221155" cy="411004"/>
          </a:xfrm>
        </p:grpSpPr>
        <p:sp>
          <p:nvSpPr>
            <p:cNvPr id="35" name="Google Shape;35;p47"/>
            <p:cNvSpPr/>
            <p:nvPr/>
          </p:nvSpPr>
          <p:spPr>
            <a:xfrm>
              <a:off x="2181743" y="1049983"/>
              <a:ext cx="5221155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5" y="0"/>
                    <a:pt x="1574" y="0"/>
                  </a:cubicBezTo>
                  <a:lnTo>
                    <a:pt x="118426" y="0"/>
                  </a:lnTo>
                  <a:cubicBezTo>
                    <a:pt x="118843" y="0"/>
                    <a:pt x="119244" y="2107"/>
                    <a:pt x="119539" y="5858"/>
                  </a:cubicBezTo>
                  <a:cubicBezTo>
                    <a:pt x="119834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5" y="120000"/>
                    <a:pt x="118426" y="120000"/>
                  </a:cubicBezTo>
                  <a:lnTo>
                    <a:pt x="1574" y="120000"/>
                  </a:lnTo>
                  <a:lnTo>
                    <a:pt x="1574" y="120000"/>
                  </a:lnTo>
                  <a:cubicBezTo>
                    <a:pt x="1157" y="120000"/>
                    <a:pt x="756" y="117893"/>
                    <a:pt x="461" y="114142"/>
                  </a:cubicBezTo>
                  <a:cubicBezTo>
                    <a:pt x="166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1" i="0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47"/>
            <p:cNvSpPr/>
            <p:nvPr/>
          </p:nvSpPr>
          <p:spPr>
            <a:xfrm>
              <a:off x="7071105" y="1107283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33"/>
                <a:buFont typeface="Arial"/>
                <a:buNone/>
              </a:pPr>
              <a:r>
                <a:rPr b="1" i="0" lang="ar-MA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 b="0" i="0" sz="14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" name="Google Shape;37;p47"/>
          <p:cNvSpPr txBox="1"/>
          <p:nvPr>
            <p:ph idx="1" type="body"/>
          </p:nvPr>
        </p:nvSpPr>
        <p:spPr>
          <a:xfrm>
            <a:off x="2543375" y="1954844"/>
            <a:ext cx="121228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47"/>
          <p:cNvSpPr txBox="1"/>
          <p:nvPr>
            <p:ph idx="2" type="body"/>
          </p:nvPr>
        </p:nvSpPr>
        <p:spPr>
          <a:xfrm>
            <a:off x="4558155" y="2784394"/>
            <a:ext cx="5044338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47"/>
          <p:cNvSpPr txBox="1"/>
          <p:nvPr>
            <p:ph idx="3" type="body"/>
          </p:nvPr>
        </p:nvSpPr>
        <p:spPr>
          <a:xfrm>
            <a:off x="4558155" y="3621380"/>
            <a:ext cx="5044338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40" name="Google Shape;40;p47"/>
          <p:cNvGrpSpPr/>
          <p:nvPr/>
        </p:nvGrpSpPr>
        <p:grpSpPr>
          <a:xfrm>
            <a:off x="1755378" y="4326602"/>
            <a:ext cx="8557643" cy="548005"/>
            <a:chOff x="2156845" y="1060636"/>
            <a:chExt cx="5213902" cy="411004"/>
          </a:xfrm>
        </p:grpSpPr>
        <p:sp>
          <p:nvSpPr>
            <p:cNvPr id="41" name="Google Shape;41;p47"/>
            <p:cNvSpPr/>
            <p:nvPr/>
          </p:nvSpPr>
          <p:spPr>
            <a:xfrm>
              <a:off x="2156845" y="1060636"/>
              <a:ext cx="5213902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6" y="0"/>
                    <a:pt x="1577" y="0"/>
                  </a:cubicBezTo>
                  <a:lnTo>
                    <a:pt x="118423" y="0"/>
                  </a:lnTo>
                  <a:cubicBezTo>
                    <a:pt x="118841" y="0"/>
                    <a:pt x="119242" y="2107"/>
                    <a:pt x="119538" y="5858"/>
                  </a:cubicBezTo>
                  <a:cubicBezTo>
                    <a:pt x="119834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4" y="120000"/>
                    <a:pt x="118423" y="120000"/>
                  </a:cubicBezTo>
                  <a:lnTo>
                    <a:pt x="1577" y="120000"/>
                  </a:lnTo>
                  <a:lnTo>
                    <a:pt x="1577" y="120000"/>
                  </a:lnTo>
                  <a:cubicBezTo>
                    <a:pt x="1159" y="120000"/>
                    <a:pt x="758" y="117893"/>
                    <a:pt x="462" y="114142"/>
                  </a:cubicBezTo>
                  <a:cubicBezTo>
                    <a:pt x="166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1" i="0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47"/>
            <p:cNvSpPr/>
            <p:nvPr/>
          </p:nvSpPr>
          <p:spPr>
            <a:xfrm>
              <a:off x="2173605" y="1060872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47"/>
            <p:cNvSpPr/>
            <p:nvPr/>
          </p:nvSpPr>
          <p:spPr>
            <a:xfrm>
              <a:off x="7022244" y="1113471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156082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33"/>
                <a:buFont typeface="Arial"/>
                <a:buNone/>
              </a:pPr>
              <a:r>
                <a:rPr b="1" i="0" lang="ar-MA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b="0" i="0" sz="14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" name="Google Shape;44;p47"/>
          <p:cNvSpPr txBox="1"/>
          <p:nvPr>
            <p:ph idx="4" type="body"/>
          </p:nvPr>
        </p:nvSpPr>
        <p:spPr>
          <a:xfrm>
            <a:off x="4558155" y="1963761"/>
            <a:ext cx="5044339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47"/>
          <p:cNvSpPr txBox="1"/>
          <p:nvPr>
            <p:ph idx="5" type="body"/>
          </p:nvPr>
        </p:nvSpPr>
        <p:spPr>
          <a:xfrm>
            <a:off x="4558155" y="4367786"/>
            <a:ext cx="5044338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47"/>
          <p:cNvSpPr txBox="1"/>
          <p:nvPr>
            <p:ph idx="6" type="body"/>
          </p:nvPr>
        </p:nvSpPr>
        <p:spPr>
          <a:xfrm>
            <a:off x="2491895" y="2837871"/>
            <a:ext cx="1263765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47"/>
          <p:cNvSpPr txBox="1"/>
          <p:nvPr>
            <p:ph idx="7" type="body"/>
          </p:nvPr>
        </p:nvSpPr>
        <p:spPr>
          <a:xfrm>
            <a:off x="2543374" y="3621380"/>
            <a:ext cx="1278748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47"/>
          <p:cNvSpPr txBox="1"/>
          <p:nvPr>
            <p:ph idx="8" type="body"/>
          </p:nvPr>
        </p:nvSpPr>
        <p:spPr>
          <a:xfrm>
            <a:off x="2475560" y="4411085"/>
            <a:ext cx="1280099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47"/>
          <p:cNvSpPr/>
          <p:nvPr/>
        </p:nvSpPr>
        <p:spPr>
          <a:xfrm>
            <a:off x="1750744" y="5096672"/>
            <a:ext cx="639616" cy="519597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lnTo>
                  <a:pt x="0" y="60000"/>
                </a:ln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47"/>
          <p:cNvSpPr txBox="1"/>
          <p:nvPr>
            <p:ph idx="9" type="body"/>
          </p:nvPr>
        </p:nvSpPr>
        <p:spPr>
          <a:xfrm>
            <a:off x="2475559" y="5155469"/>
            <a:ext cx="1280099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47"/>
          <p:cNvSpPr txBox="1"/>
          <p:nvPr>
            <p:ph idx="13" type="body"/>
          </p:nvPr>
        </p:nvSpPr>
        <p:spPr>
          <a:xfrm>
            <a:off x="4528561" y="5160644"/>
            <a:ext cx="5091127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47"/>
          <p:cNvSpPr/>
          <p:nvPr/>
        </p:nvSpPr>
        <p:spPr>
          <a:xfrm>
            <a:off x="9772907" y="2801706"/>
            <a:ext cx="395203" cy="395203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lnTo>
                  <a:pt x="0" y="60000"/>
                </a:ln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156082"/>
          </a:solidFill>
          <a:ln>
            <a:noFill/>
          </a:ln>
        </p:spPr>
        <p:txBody>
          <a:bodyPr anchorCtr="1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</a:pPr>
            <a:r>
              <a:rPr b="1" i="0" lang="ar-MA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4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47"/>
          <p:cNvSpPr/>
          <p:nvPr/>
        </p:nvSpPr>
        <p:spPr>
          <a:xfrm>
            <a:off x="1740097" y="2744359"/>
            <a:ext cx="637722" cy="519597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lnTo>
                  <a:pt x="0" y="60000"/>
                </a:ln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C4E0B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48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56" name="Google Shape;56;p48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270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274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4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600"/>
                <a:buFont typeface="Arial"/>
                <a:buNone/>
              </a:pPr>
              <a:r>
                <a:t/>
              </a:r>
              <a:endParaRPr b="1" i="0" sz="5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" name="Google Shape;58;p4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48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ar-MA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افتتاح الحصة</a:t>
            </a:r>
            <a:endParaRPr b="1" i="0" sz="4400" u="none" cap="none" strike="noStrike">
              <a:solidFill>
                <a:srgbClr val="F19D1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" name="Google Shape;6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48"/>
          <p:cNvSpPr txBox="1"/>
          <p:nvPr>
            <p:ph idx="1" type="body"/>
          </p:nvPr>
        </p:nvSpPr>
        <p:spPr>
          <a:xfrm>
            <a:off x="8686801" y="5236960"/>
            <a:ext cx="1598732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4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5" name="Google Shape;65;p4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1"/>
                <a:buFont typeface="Arial"/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6" name="Google Shape;66;p4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1"/>
                <a:buFont typeface="Arial"/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7" name="Google Shape;67;p4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1"/>
                <a:buFont typeface="Arial"/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8" name="Google Shape;68;p49"/>
          <p:cNvSpPr txBox="1"/>
          <p:nvPr>
            <p:ph type="title"/>
          </p:nvPr>
        </p:nvSpPr>
        <p:spPr>
          <a:xfrm>
            <a:off x="968558" y="31730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49"/>
          <p:cNvSpPr txBox="1"/>
          <p:nvPr>
            <p:ph idx="1" type="body"/>
          </p:nvPr>
        </p:nvSpPr>
        <p:spPr>
          <a:xfrm>
            <a:off x="965589" y="575745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i="1" sz="110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70" name="Google Shape;70;p49"/>
          <p:cNvPicPr preferRelativeResize="0"/>
          <p:nvPr/>
        </p:nvPicPr>
        <p:blipFill rotWithShape="1">
          <a:blip r:embed="rId2">
            <a:alphaModFix/>
          </a:blip>
          <a:srcRect b="62431" l="6026" r="75345" t="25226"/>
          <a:stretch/>
        </p:blipFill>
        <p:spPr>
          <a:xfrm>
            <a:off x="11484657" y="200308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نشاط اعتيادي">
  <p:cSld name="نشاط اعتيادي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72;p50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73" name="Google Shape;73;p50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50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313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5" name="Google Shape;75;p50"/>
          <p:cNvSpPr txBox="1"/>
          <p:nvPr/>
        </p:nvSpPr>
        <p:spPr>
          <a:xfrm>
            <a:off x="5001813" y="2239385"/>
            <a:ext cx="5985399" cy="81990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ar-MA" sz="44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نشاط اعتيادي</a:t>
            </a:r>
            <a:endParaRPr b="1" i="0" sz="4400" u="none" cap="none" strike="noStrike">
              <a:solidFill>
                <a:srgbClr val="F19D1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50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Une image contenant dessin humoristique, habits, garçon, Dessin d’enfant&#10;&#10;Le contenu généré par l’IA peut être incorrect." id="77" name="Google Shape;77;p5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82370" y="1727822"/>
            <a:ext cx="3207836" cy="30134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1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81" name="Google Shape;81;p1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3" name="Google Shape;93;p1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1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1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6" name="Google Shape;106;p1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1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8" name="Google Shape;108;p1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9" name="Google Shape;109;p1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1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20" name="Google Shape;120;p1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21" name="Google Shape;121;p1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27" name="Google Shape;127;p1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28" name="Google Shape;128;p1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4" name="Google Shape;134;p1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1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1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0" name="Google Shape;140;p1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1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1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>
  <p:cSld name="Diapositive de titre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مراقبة إنجاز الواجبات المنزلية">
  <p:cSld name="مراقبة إنجاز الواجبات المنزلية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53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47" name="Google Shape;147;p53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53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313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9" name="Google Shape;149;p53"/>
          <p:cNvSpPr txBox="1"/>
          <p:nvPr/>
        </p:nvSpPr>
        <p:spPr>
          <a:xfrm>
            <a:off x="5264727" y="2131992"/>
            <a:ext cx="5458691" cy="1706942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ar-MA" sz="44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مراقبة إنجاز الواجبات المنزلية</a:t>
            </a:r>
            <a:endParaRPr b="1" i="0" sz="4400" u="none" cap="none" strike="noStrike">
              <a:solidFill>
                <a:srgbClr val="F19D1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53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ct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1" sz="20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Une image contenant Visage humain, personne, habits, dessin&#10;&#10;Le contenu généré par l’IA peut être incorrect." id="151" name="Google Shape;151;p5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9743" y="1746941"/>
            <a:ext cx="3766659" cy="3766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4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4" name="Google Shape;154;p54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5" name="Google Shape;155;p54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oogle Shape;157;p5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58" name="Google Shape;158;p5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1"/>
                <a:buFont typeface="Arial"/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9" name="Google Shape;159;p5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1"/>
                <a:buFont typeface="Arial"/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0" name="Google Shape;160;p5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1"/>
                <a:buFont typeface="Arial"/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61" name="Google Shape;161;p55"/>
          <p:cNvSpPr txBox="1"/>
          <p:nvPr>
            <p:ph type="title"/>
          </p:nvPr>
        </p:nvSpPr>
        <p:spPr>
          <a:xfrm>
            <a:off x="968558" y="31730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b="1" i="0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2" name="Google Shape;162;p55"/>
          <p:cNvSpPr txBox="1"/>
          <p:nvPr>
            <p:ph idx="1" type="body"/>
          </p:nvPr>
        </p:nvSpPr>
        <p:spPr>
          <a:xfrm>
            <a:off x="965589" y="575745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1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1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1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1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1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Image générée" id="163" name="Google Shape;163;p55"/>
          <p:cNvPicPr preferRelativeResize="0"/>
          <p:nvPr/>
        </p:nvPicPr>
        <p:blipFill rotWithShape="1">
          <a:blip r:embed="rId2">
            <a:alphaModFix/>
          </a:blip>
          <a:srcRect b="62431" l="6026" r="75345" t="25226"/>
          <a:stretch/>
        </p:blipFill>
        <p:spPr>
          <a:xfrm>
            <a:off x="11484657" y="200308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التصريح بالأهداف">
  <p:cSld name="التصريح بالأهداف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56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66" name="Google Shape;166;p56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56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313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8" name="Google Shape;168;p56"/>
          <p:cNvSpPr txBox="1"/>
          <p:nvPr/>
        </p:nvSpPr>
        <p:spPr>
          <a:xfrm>
            <a:off x="5001813" y="2239385"/>
            <a:ext cx="5985399" cy="81990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ar-MA" sz="44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التصريح بالأهداف</a:t>
            </a:r>
            <a:endParaRPr b="1" i="0" sz="4400" u="none" cap="none" strike="noStrike">
              <a:solidFill>
                <a:srgbClr val="F19D1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56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ct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1" sz="20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70" name="Google Shape;170;p5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41920" y="1708359"/>
            <a:ext cx="2829300" cy="32065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able of contents">
  <p:cSld name="1_Table of contents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173" name="Google Shape;173;p125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25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Table of contents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26"/>
          <p:cNvSpPr txBox="1"/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7" name="Google Shape;177;p126"/>
          <p:cNvSpPr txBox="1"/>
          <p:nvPr>
            <p:ph idx="1" type="subTitle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8" name="Google Shape;178;p126"/>
          <p:cNvSpPr txBox="1"/>
          <p:nvPr>
            <p:ph idx="2" type="subTitle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9" name="Google Shape;179;p126"/>
          <p:cNvSpPr txBox="1"/>
          <p:nvPr>
            <p:ph idx="3" type="title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0" name="Google Shape;180;p126"/>
          <p:cNvSpPr txBox="1"/>
          <p:nvPr>
            <p:ph idx="4" type="subTitle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1" name="Google Shape;181;p126"/>
          <p:cNvSpPr txBox="1"/>
          <p:nvPr>
            <p:ph idx="5" type="subTitle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2" name="Google Shape;182;p126"/>
          <p:cNvSpPr txBox="1"/>
          <p:nvPr>
            <p:ph idx="6" type="title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t" bIns="68550" lIns="91425" spcFirstLastPara="1" rIns="91425" wrap="square" tIns="6855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3" name="Google Shape;183;p126"/>
          <p:cNvSpPr txBox="1"/>
          <p:nvPr>
            <p:ph idx="7" type="title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t" bIns="68550" lIns="91425" spcFirstLastPara="1" rIns="91425" wrap="square" tIns="6855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4" name="Google Shape;184;p126"/>
          <p:cNvSpPr txBox="1"/>
          <p:nvPr>
            <p:ph idx="8" type="title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t" bIns="68550" lIns="91425" spcFirstLastPara="1" rIns="91425" wrap="square" tIns="6855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5" name="Google Shape;185;p126"/>
          <p:cNvSpPr txBox="1"/>
          <p:nvPr>
            <p:ph idx="9" type="title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t" bIns="68550" lIns="91425" spcFirstLastPara="1" rIns="91425" wrap="square" tIns="6855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6" name="Google Shape;186;p126"/>
          <p:cNvSpPr txBox="1"/>
          <p:nvPr>
            <p:ph idx="13" type="title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7" name="Google Shape;187;p126"/>
          <p:cNvSpPr txBox="1"/>
          <p:nvPr>
            <p:ph idx="14" type="title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8" name="Google Shape;188;p126"/>
          <p:cNvSpPr txBox="1"/>
          <p:nvPr>
            <p:ph idx="15" type="title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190" name="Google Shape;190;p127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-16983"/>
            <a:ext cx="792431" cy="791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position personnalisée">
  <p:cSld name="Disposition personnalisée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28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3" name="Google Shape;193;p128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4" name="Google Shape;194;p128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sp>
        <p:nvSpPr>
          <p:cNvPr id="195" name="Google Shape;195;p128"/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28"/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algn="tl">
              <a:srgbClr val="000000">
                <a:alpha val="4313"/>
              </a:srgbClr>
            </a:outerShdw>
          </a:effectLst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28"/>
          <p:cNvSpPr txBox="1"/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5467"/>
              <a:buFont typeface="Calibri"/>
              <a:buNone/>
              <a:defRPr b="1" i="0" sz="54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8" name="Google Shape;198;p128"/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9" name="Google Shape;199;p1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sposition personnalisée">
  <p:cSld name="1_Disposition personnalisée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29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2" name="Google Shape;202;p129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3" name="Google Shape;203;p129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sp>
        <p:nvSpPr>
          <p:cNvPr id="204" name="Google Shape;204;p129"/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29"/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algn="tl">
              <a:srgbClr val="000000">
                <a:alpha val="3529"/>
              </a:srgbClr>
            </a:outerShdw>
          </a:effectLst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29"/>
          <p:cNvSpPr txBox="1"/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5467"/>
              <a:buFont typeface="Calibri"/>
              <a:buNone/>
              <a:defRPr b="1" i="0" sz="54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7" name="Google Shape;207;p129"/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8" name="Google Shape;208;p1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31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31"/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rgbClr val="70AD47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0000" lIns="719975" spcFirstLastPara="1" rIns="719975" wrap="square" tIns="360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31"/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31"/>
          <p:cNvSpPr txBox="1"/>
          <p:nvPr>
            <p:ph idx="1" type="body"/>
          </p:nvPr>
        </p:nvSpPr>
        <p:spPr>
          <a:xfrm>
            <a:off x="3715207" y="81029"/>
            <a:ext cx="4757599" cy="7755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45720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b="1" i="0" sz="4800" u="none" cap="none" strike="noStrike">
                <a:solidFill>
                  <a:srgbClr val="000000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5" name="Google Shape;215;p131"/>
          <p:cNvSpPr txBox="1"/>
          <p:nvPr>
            <p:ph idx="2" type="body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7465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•"/>
              <a:defRPr b="0" i="0" sz="3067" u="none" cap="none" strike="noStrike">
                <a:solidFill>
                  <a:srgbClr val="000000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32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32"/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rgbClr val="70AD47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0000" lIns="719975" spcFirstLastPara="1" rIns="719975" wrap="square" tIns="360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32"/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32"/>
          <p:cNvSpPr txBox="1"/>
          <p:nvPr>
            <p:ph idx="1" type="body"/>
          </p:nvPr>
        </p:nvSpPr>
        <p:spPr>
          <a:xfrm>
            <a:off x="3715207" y="81028"/>
            <a:ext cx="4757599" cy="707599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1" name="Google Shape;221;p132"/>
          <p:cNvSpPr txBox="1"/>
          <p:nvPr>
            <p:ph idx="2" type="body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Disposition personnalisée">
  <p:cSld name="2_Disposition personnalisée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33"/>
          <p:cNvSpPr txBox="1"/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4" name="Google Shape;224;p133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5" name="Google Shape;225;p133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6" name="Google Shape;226;p133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34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9" name="Google Shape;229;p134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0" name="Google Shape;230;p134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sp>
        <p:nvSpPr>
          <p:cNvPr id="231" name="Google Shape;231;p134"/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34"/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algn="tl">
              <a:srgbClr val="000000">
                <a:alpha val="4313"/>
              </a:srgbClr>
            </a:outerShdw>
          </a:effectLst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34"/>
          <p:cNvSpPr txBox="1"/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5467"/>
              <a:buFont typeface="Calibri"/>
              <a:buNone/>
              <a:defRPr b="1" i="0" sz="54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4" name="Google Shape;234;p134"/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5" name="Google Shape;235;p1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Disposition personnalisée">
  <p:cSld name="3_Disposition personnalisée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35"/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905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627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35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9" name="Google Shape;239;p135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0" name="Google Shape;240;p135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sp>
        <p:nvSpPr>
          <p:cNvPr id="241" name="Google Shape;241;p135"/>
          <p:cNvSpPr/>
          <p:nvPr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35"/>
          <p:cNvSpPr/>
          <p:nvPr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431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35"/>
          <p:cNvSpPr txBox="1"/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b="1" i="0" sz="5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4" name="Google Shape;244;p135"/>
          <p:cNvSpPr/>
          <p:nvPr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5" name="Google Shape;245;p1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Google Shape;247;p136"/>
          <p:cNvGrpSpPr/>
          <p:nvPr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248" name="Google Shape;248;p13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1"/>
                <a:buFont typeface="Arial"/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49" name="Google Shape;249;p136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1"/>
                <a:buFont typeface="Arial"/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50" name="Google Shape;250;p136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1"/>
                <a:buFont typeface="Arial"/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51" name="Google Shape;251;p136"/>
          <p:cNvSpPr/>
          <p:nvPr/>
        </p:nvSpPr>
        <p:spPr>
          <a:xfrm rot="10800000">
            <a:off x="11447485" y="272473"/>
            <a:ext cx="290043" cy="219304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1" i="0" sz="1351" u="none" cap="none" strike="noStrike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52" name="Google Shape;252;p136"/>
          <p:cNvSpPr txBox="1"/>
          <p:nvPr>
            <p:ph type="title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47474"/>
              </a:buClr>
              <a:buSzPts val="2000"/>
              <a:buFont typeface="Play"/>
              <a:buNone/>
              <a:defRPr b="1" i="0" sz="2000" u="none" cap="none" strike="noStrike">
                <a:solidFill>
                  <a:srgbClr val="747474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3" name="Google Shape;253;p136"/>
          <p:cNvSpPr txBox="1"/>
          <p:nvPr>
            <p:ph idx="1" type="body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1" sz="1400" u="none" cap="none" strike="noStrike">
                <a:solidFill>
                  <a:srgbClr val="AEAEA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bg>
      <p:bgPr>
        <a:solidFill>
          <a:schemeClr val="lt1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3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3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cap="flat" cmpd="sng" w="12700">
            <a:solidFill>
              <a:srgbClr val="70AD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60000" lIns="720000" spcFirstLastPara="1" rIns="720000" wrap="square" tIns="360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39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39"/>
          <p:cNvSpPr txBox="1"/>
          <p:nvPr>
            <p:ph idx="1" type="body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6195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1" i="0" sz="4800" u="none" cap="none" strike="noStrik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2" name="Google Shape;262;p139"/>
          <p:cNvSpPr txBox="1"/>
          <p:nvPr>
            <p:ph idx="2" type="body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6195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3000" u="none" cap="none" strike="noStrik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40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cap="flat" cmpd="sng" w="12700">
            <a:solidFill>
              <a:srgbClr val="70AD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60000" lIns="720000" spcFirstLastPara="1" rIns="720000" wrap="square" tIns="360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40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40"/>
          <p:cNvSpPr txBox="1"/>
          <p:nvPr>
            <p:ph idx="1" type="body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b="0" i="0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8" name="Google Shape;268;p140"/>
          <p:cNvSpPr txBox="1"/>
          <p:nvPr>
            <p:ph idx="2" type="body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Disposition personnalisée">
  <p:cSld name="4_Disposition personnalisée"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1" name="Google Shape;271;p141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2" name="Google Shape;272;p141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3" name="Google Shape;273;p141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ontents slide layout">
  <p:cSld name="3_Contents slide layout"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2"/>
          <p:cNvSpPr txBox="1"/>
          <p:nvPr>
            <p:ph idx="1" type="body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5400" u="none" cap="none" strike="noStrike">
                <a:solidFill>
                  <a:srgbClr val="262626"/>
                </a:solidFill>
                <a:latin typeface="Play"/>
                <a:ea typeface="Play"/>
                <a:cs typeface="Play"/>
                <a:sym typeface="Play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Slide">
  <p:cSld name="12_Title Slide">
    <p:bg>
      <p:bgPr>
        <a:solidFill>
          <a:schemeClr val="lt1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277" name="Google Shape;277;p143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43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Title Slide">
  <p:cSld name="13_Title Slide">
    <p:bg>
      <p:bgPr>
        <a:solidFill>
          <a:schemeClr val="lt1"/>
        </a:solid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280" name="Google Shape;280;p144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144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Title Slide">
  <p:cSld name="14_Title Slide">
    <p:bg>
      <p:bgPr>
        <a:solidFill>
          <a:schemeClr val="lt1"/>
        </a:solid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283" name="Google Shape;283;p145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145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Title Slide">
  <p:cSld name="15_Title Slide">
    <p:bg>
      <p:bgPr>
        <a:solidFill>
          <a:schemeClr val="lt1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286" name="Google Shape;286;p146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46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Title Slide">
  <p:cSld name="16_Title Slide">
    <p:bg>
      <p:bgPr>
        <a:solidFill>
          <a:schemeClr val="lt1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289" name="Google Shape;289;p147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147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cript">
  <p:cSld name="1_script"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48"/>
          <p:cNvSpPr/>
          <p:nvPr/>
        </p:nvSpPr>
        <p:spPr>
          <a:xfrm>
            <a:off x="83184" y="57572"/>
            <a:ext cx="12039799" cy="1093409"/>
          </a:xfrm>
          <a:prstGeom prst="roundRect">
            <a:avLst>
              <a:gd fmla="val 14434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93" name="Google Shape;293;p148"/>
          <p:cNvSpPr/>
          <p:nvPr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cap="flat" cmpd="sng" w="76200">
            <a:solidFill>
              <a:srgbClr val="8BC14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294" name="Google Shape;294;p148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83184" y="76094"/>
            <a:ext cx="1096128" cy="1096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58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8" name="Google Shape;298;p58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9" name="Google Shape;299;p58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able of contents">
  <p:cSld name="1_Table of contents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>
  <p:cSld name="Diapositive de titre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303" name="Google Shape;303;p61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61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اختتام الحصة">
  <p:cSld name="اختتام الحصة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oogle Shape;306;p62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07" name="Google Shape;307;p62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274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6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600"/>
                <a:buFont typeface="Arial"/>
                <a:buNone/>
              </a:pPr>
              <a:r>
                <a:t/>
              </a:r>
              <a:endParaRPr b="1" i="0" sz="5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9" name="Google Shape;309;p6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62"/>
          <p:cNvSpPr txBox="1"/>
          <p:nvPr/>
        </p:nvSpPr>
        <p:spPr>
          <a:xfrm>
            <a:off x="946951" y="3651380"/>
            <a:ext cx="10298101" cy="906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ar-MA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اختتام الحصة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1" name="Google Shape;311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62"/>
          <p:cNvSpPr txBox="1"/>
          <p:nvPr>
            <p:ph idx="1" type="body"/>
          </p:nvPr>
        </p:nvSpPr>
        <p:spPr>
          <a:xfrm>
            <a:off x="8661401" y="5229083"/>
            <a:ext cx="1698752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1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Table of contents"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66"/>
          <p:cNvSpPr txBox="1"/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5" name="Google Shape;315;p66"/>
          <p:cNvSpPr txBox="1"/>
          <p:nvPr>
            <p:ph idx="1" type="subTitle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6" name="Google Shape;316;p66"/>
          <p:cNvSpPr txBox="1"/>
          <p:nvPr>
            <p:ph idx="2" type="subTitle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7" name="Google Shape;317;p66"/>
          <p:cNvSpPr txBox="1"/>
          <p:nvPr>
            <p:ph idx="3" type="title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8" name="Google Shape;318;p66"/>
          <p:cNvSpPr txBox="1"/>
          <p:nvPr>
            <p:ph idx="4" type="subTitle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9" name="Google Shape;319;p66"/>
          <p:cNvSpPr txBox="1"/>
          <p:nvPr>
            <p:ph idx="5" type="subTitle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0" name="Google Shape;320;p66"/>
          <p:cNvSpPr txBox="1"/>
          <p:nvPr>
            <p:ph idx="6" type="title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t" bIns="68550" lIns="91425" spcFirstLastPara="1" rIns="91425" wrap="square" tIns="6855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1" name="Google Shape;321;p66"/>
          <p:cNvSpPr txBox="1"/>
          <p:nvPr>
            <p:ph idx="7" type="title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t" bIns="68550" lIns="91425" spcFirstLastPara="1" rIns="91425" wrap="square" tIns="6855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2" name="Google Shape;322;p66"/>
          <p:cNvSpPr txBox="1"/>
          <p:nvPr>
            <p:ph idx="8" type="title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t" bIns="68550" lIns="91425" spcFirstLastPara="1" rIns="91425" wrap="square" tIns="6855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3" name="Google Shape;323;p66"/>
          <p:cNvSpPr txBox="1"/>
          <p:nvPr>
            <p:ph idx="9" type="title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t" bIns="68550" lIns="91425" spcFirstLastPara="1" rIns="91425" wrap="square" tIns="6855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4" name="Google Shape;324;p66"/>
          <p:cNvSpPr txBox="1"/>
          <p:nvPr>
            <p:ph idx="13" type="title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5" name="Google Shape;325;p66"/>
          <p:cNvSpPr txBox="1"/>
          <p:nvPr>
            <p:ph idx="14" type="title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6" name="Google Shape;326;p66"/>
          <p:cNvSpPr txBox="1"/>
          <p:nvPr>
            <p:ph idx="15" type="title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328" name="Google Shape;328;p67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-16983"/>
            <a:ext cx="792431" cy="791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position personnalisée">
  <p:cSld name="Disposition personnalisée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68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1" name="Google Shape;331;p68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2" name="Google Shape;332;p68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sp>
        <p:nvSpPr>
          <p:cNvPr id="333" name="Google Shape;333;p68"/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68"/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algn="tl">
              <a:srgbClr val="000000">
                <a:alpha val="4313"/>
              </a:srgbClr>
            </a:outerShdw>
          </a:effectLst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68"/>
          <p:cNvSpPr txBox="1"/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5467"/>
              <a:buFont typeface="Calibri"/>
              <a:buNone/>
              <a:defRPr b="1" i="0" sz="54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6" name="Google Shape;336;p68"/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7" name="Google Shape;337;p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sposition personnalisée">
  <p:cSld name="1_Disposition personnalisée"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69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0" name="Google Shape;340;p69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1" name="Google Shape;341;p69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sp>
        <p:nvSpPr>
          <p:cNvPr id="342" name="Google Shape;342;p69"/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69"/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algn="tl">
              <a:srgbClr val="000000">
                <a:alpha val="3529"/>
              </a:srgbClr>
            </a:outerShdw>
          </a:effectLst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69"/>
          <p:cNvSpPr txBox="1"/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5467"/>
              <a:buFont typeface="Calibri"/>
              <a:buNone/>
              <a:defRPr b="1" i="0" sz="54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5" name="Google Shape;345;p69"/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6" name="Google Shape;346;p6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71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71"/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rgbClr val="70AD47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0000" lIns="719975" spcFirstLastPara="1" rIns="719975" wrap="square" tIns="360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71"/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71"/>
          <p:cNvSpPr txBox="1"/>
          <p:nvPr>
            <p:ph idx="1" type="body"/>
          </p:nvPr>
        </p:nvSpPr>
        <p:spPr>
          <a:xfrm>
            <a:off x="3715207" y="81029"/>
            <a:ext cx="4757599" cy="7755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45720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b="1" i="0" sz="4800" u="none" cap="none" strike="noStrike">
                <a:solidFill>
                  <a:srgbClr val="000000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3" name="Google Shape;353;p71"/>
          <p:cNvSpPr txBox="1"/>
          <p:nvPr>
            <p:ph idx="2" type="body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7465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•"/>
              <a:defRPr b="0" i="0" sz="3067" u="none" cap="none" strike="noStrike">
                <a:solidFill>
                  <a:srgbClr val="000000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72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72"/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rgbClr val="70AD47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0000" lIns="719975" spcFirstLastPara="1" rIns="719975" wrap="square" tIns="360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72"/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72"/>
          <p:cNvSpPr txBox="1"/>
          <p:nvPr>
            <p:ph idx="1" type="body"/>
          </p:nvPr>
        </p:nvSpPr>
        <p:spPr>
          <a:xfrm>
            <a:off x="3715207" y="81028"/>
            <a:ext cx="4757599" cy="707599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9" name="Google Shape;359;p72"/>
          <p:cNvSpPr txBox="1"/>
          <p:nvPr>
            <p:ph idx="2" type="body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Disposition personnalisée">
  <p:cSld name="2_Disposition personnalisée"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73"/>
          <p:cNvSpPr txBox="1"/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2" name="Google Shape;362;p73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3" name="Google Shape;363;p73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4" name="Google Shape;364;p73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74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7" name="Google Shape;367;p74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8" name="Google Shape;368;p74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sp>
        <p:nvSpPr>
          <p:cNvPr id="369" name="Google Shape;369;p74"/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74"/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algn="tl">
              <a:srgbClr val="000000">
                <a:alpha val="4313"/>
              </a:srgbClr>
            </a:outerShdw>
          </a:effectLst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74"/>
          <p:cNvSpPr txBox="1"/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5467"/>
              <a:buFont typeface="Calibri"/>
              <a:buNone/>
              <a:defRPr b="1" i="0" sz="54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2" name="Google Shape;372;p74"/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3" name="Google Shape;373;p7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Disposition personnalisée">
  <p:cSld name="3_Disposition personnalisée"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75"/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905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627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75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7" name="Google Shape;377;p75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8" name="Google Shape;378;p75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sp>
        <p:nvSpPr>
          <p:cNvPr id="379" name="Google Shape;379;p75"/>
          <p:cNvSpPr/>
          <p:nvPr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75"/>
          <p:cNvSpPr/>
          <p:nvPr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431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75"/>
          <p:cNvSpPr txBox="1"/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b="1" i="0" sz="5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2" name="Google Shape;382;p75"/>
          <p:cNvSpPr/>
          <p:nvPr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3" name="Google Shape;383;p7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5" name="Google Shape;385;p76"/>
          <p:cNvGrpSpPr/>
          <p:nvPr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386" name="Google Shape;386;p7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1"/>
                <a:buFont typeface="Arial"/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7" name="Google Shape;387;p76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1"/>
                <a:buFont typeface="Arial"/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8" name="Google Shape;388;p76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1"/>
                <a:buFont typeface="Arial"/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89" name="Google Shape;389;p76"/>
          <p:cNvSpPr/>
          <p:nvPr/>
        </p:nvSpPr>
        <p:spPr>
          <a:xfrm rot="10800000">
            <a:off x="11447485" y="272473"/>
            <a:ext cx="290043" cy="219304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1" i="0" sz="1351" u="none" cap="none" strike="noStrike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90" name="Google Shape;390;p76"/>
          <p:cNvSpPr txBox="1"/>
          <p:nvPr>
            <p:ph type="title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47474"/>
              </a:buClr>
              <a:buSzPts val="2000"/>
              <a:buFont typeface="Play"/>
              <a:buNone/>
              <a:defRPr b="1" i="0" sz="2000" u="none" cap="none" strike="noStrike">
                <a:solidFill>
                  <a:srgbClr val="747474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1" name="Google Shape;391;p76"/>
          <p:cNvSpPr txBox="1"/>
          <p:nvPr>
            <p:ph idx="1" type="body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1" sz="1400" u="none" cap="none" strike="noStrike">
                <a:solidFill>
                  <a:srgbClr val="AEAEA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bg>
      <p:bgPr>
        <a:solidFill>
          <a:schemeClr val="lt1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7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7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7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cap="flat" cmpd="sng" w="12700">
            <a:solidFill>
              <a:srgbClr val="70AD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60000" lIns="720000" spcFirstLastPara="1" rIns="720000" wrap="square" tIns="360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79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79"/>
          <p:cNvSpPr txBox="1"/>
          <p:nvPr>
            <p:ph idx="1" type="body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6195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1" i="0" sz="4800" u="none" cap="none" strike="noStrik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0" name="Google Shape;400;p79"/>
          <p:cNvSpPr txBox="1"/>
          <p:nvPr>
            <p:ph idx="2" type="body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6195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3000" u="none" cap="none" strike="noStrik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8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80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cap="flat" cmpd="sng" w="12700">
            <a:solidFill>
              <a:srgbClr val="70AD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60000" lIns="720000" spcFirstLastPara="1" rIns="720000" wrap="square" tIns="360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80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80"/>
          <p:cNvSpPr txBox="1"/>
          <p:nvPr>
            <p:ph idx="1" type="body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b="0" i="0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6" name="Google Shape;406;p80"/>
          <p:cNvSpPr txBox="1"/>
          <p:nvPr>
            <p:ph idx="2" type="body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Disposition personnalisée">
  <p:cSld name="4_Disposition personnalisée"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8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9" name="Google Shape;409;p81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0" name="Google Shape;410;p81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1" name="Google Shape;411;p81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ontents slide layout">
  <p:cSld name="3_Contents slide layout"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82"/>
          <p:cNvSpPr txBox="1"/>
          <p:nvPr>
            <p:ph idx="1" type="body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5400" u="none" cap="none" strike="noStrike">
                <a:solidFill>
                  <a:srgbClr val="262626"/>
                </a:solidFill>
                <a:latin typeface="Play"/>
                <a:ea typeface="Play"/>
                <a:cs typeface="Play"/>
                <a:sym typeface="Play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Slide">
  <p:cSld name="12_Title Slide">
    <p:bg>
      <p:bgPr>
        <a:solidFill>
          <a:schemeClr val="lt1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415" name="Google Shape;415;p83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83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Title Slide">
  <p:cSld name="13_Title Slide">
    <p:bg>
      <p:bgPr>
        <a:solidFill>
          <a:schemeClr val="lt1"/>
        </a:solidFill>
      </p:bgPr>
    </p:bg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418" name="Google Shape;418;p84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84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Title Slide">
  <p:cSld name="14_Title Slide">
    <p:bg>
      <p:bgPr>
        <a:solidFill>
          <a:schemeClr val="lt1"/>
        </a:soli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421" name="Google Shape;421;p85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85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Title Slide">
  <p:cSld name="15_Title Slide">
    <p:bg>
      <p:bgPr>
        <a:solidFill>
          <a:schemeClr val="lt1"/>
        </a:solidFill>
      </p:bgPr>
    </p:bg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424" name="Google Shape;424;p86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86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Title Slide">
  <p:cSld name="16_Title Slide">
    <p:bg>
      <p:bgPr>
        <a:solidFill>
          <a:schemeClr val="lt1"/>
        </a:solidFill>
      </p:bgPr>
    </p:bg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427" name="Google Shape;427;p87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87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cript">
  <p:cSld name="1_script"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88"/>
          <p:cNvSpPr/>
          <p:nvPr/>
        </p:nvSpPr>
        <p:spPr>
          <a:xfrm>
            <a:off x="83184" y="57572"/>
            <a:ext cx="12039799" cy="1093409"/>
          </a:xfrm>
          <a:prstGeom prst="roundRect">
            <a:avLst>
              <a:gd fmla="val 14434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431" name="Google Shape;431;p88"/>
          <p:cNvSpPr/>
          <p:nvPr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cap="flat" cmpd="sng" w="76200">
            <a:solidFill>
              <a:srgbClr val="8BC14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432" name="Google Shape;432;p88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83184" y="76094"/>
            <a:ext cx="1096128" cy="1096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able of contents">
  <p:cSld name="1_Table of contents"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6" name="Google Shape;436;p6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37" name="Google Shape;437;p6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1"/>
                <a:buFont typeface="Arial"/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38" name="Google Shape;438;p6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1"/>
                <a:buFont typeface="Arial"/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39" name="Google Shape;439;p6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1"/>
                <a:buFont typeface="Arial"/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descr="Image générée" id="440" name="Google Shape;440;p65"/>
          <p:cNvPicPr preferRelativeResize="0"/>
          <p:nvPr/>
        </p:nvPicPr>
        <p:blipFill rotWithShape="1">
          <a:blip r:embed="rId2">
            <a:alphaModFix/>
          </a:blip>
          <a:srcRect b="62431" l="6026" r="75345" t="25226"/>
          <a:stretch/>
        </p:blipFill>
        <p:spPr>
          <a:xfrm>
            <a:off x="11484657" y="200308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65"/>
          <p:cNvSpPr txBox="1"/>
          <p:nvPr>
            <p:ph type="title"/>
          </p:nvPr>
        </p:nvSpPr>
        <p:spPr>
          <a:xfrm>
            <a:off x="968558" y="31730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b="1" i="0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2" name="Google Shape;442;p65"/>
          <p:cNvSpPr txBox="1"/>
          <p:nvPr>
            <p:ph idx="1" type="body"/>
          </p:nvPr>
        </p:nvSpPr>
        <p:spPr>
          <a:xfrm>
            <a:off x="965589" y="575745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1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1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1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1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1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444" name="Google Shape;444;p89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89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90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8" name="Google Shape;448;p90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9" name="Google Shape;449;p90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Table of contents"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91"/>
          <p:cNvSpPr txBox="1"/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2" name="Google Shape;452;p91"/>
          <p:cNvSpPr txBox="1"/>
          <p:nvPr>
            <p:ph idx="1" type="subTitle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3" name="Google Shape;453;p91"/>
          <p:cNvSpPr txBox="1"/>
          <p:nvPr>
            <p:ph idx="2" type="subTitle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4" name="Google Shape;454;p91"/>
          <p:cNvSpPr txBox="1"/>
          <p:nvPr>
            <p:ph idx="3" type="title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5" name="Google Shape;455;p91"/>
          <p:cNvSpPr txBox="1"/>
          <p:nvPr>
            <p:ph idx="4" type="subTitle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6" name="Google Shape;456;p91"/>
          <p:cNvSpPr txBox="1"/>
          <p:nvPr>
            <p:ph idx="5" type="subTitle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7" name="Google Shape;457;p91"/>
          <p:cNvSpPr txBox="1"/>
          <p:nvPr>
            <p:ph idx="6" type="title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t" bIns="68550" lIns="91425" spcFirstLastPara="1" rIns="91425" wrap="square" tIns="6855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8" name="Google Shape;458;p91"/>
          <p:cNvSpPr txBox="1"/>
          <p:nvPr>
            <p:ph idx="7" type="title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t" bIns="68550" lIns="91425" spcFirstLastPara="1" rIns="91425" wrap="square" tIns="6855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9" name="Google Shape;459;p91"/>
          <p:cNvSpPr txBox="1"/>
          <p:nvPr>
            <p:ph idx="8" type="title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t" bIns="68550" lIns="91425" spcFirstLastPara="1" rIns="91425" wrap="square" tIns="6855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0" name="Google Shape;460;p91"/>
          <p:cNvSpPr txBox="1"/>
          <p:nvPr>
            <p:ph idx="9" type="title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t" bIns="68550" lIns="91425" spcFirstLastPara="1" rIns="91425" wrap="square" tIns="6855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1" name="Google Shape;461;p91"/>
          <p:cNvSpPr txBox="1"/>
          <p:nvPr>
            <p:ph idx="13" type="title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2" name="Google Shape;462;p91"/>
          <p:cNvSpPr txBox="1"/>
          <p:nvPr>
            <p:ph idx="14" type="title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3" name="Google Shape;463;p91"/>
          <p:cNvSpPr txBox="1"/>
          <p:nvPr>
            <p:ph idx="15" type="title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465" name="Google Shape;465;p92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-16983"/>
            <a:ext cx="792431" cy="791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position personnalisée">
  <p:cSld name="Disposition personnalisée"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93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8" name="Google Shape;468;p93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9" name="Google Shape;469;p93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sp>
        <p:nvSpPr>
          <p:cNvPr id="470" name="Google Shape;470;p93"/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93"/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algn="tl">
              <a:srgbClr val="000000">
                <a:alpha val="4313"/>
              </a:srgbClr>
            </a:outerShdw>
          </a:effectLst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93"/>
          <p:cNvSpPr txBox="1"/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5467"/>
              <a:buFont typeface="Calibri"/>
              <a:buNone/>
              <a:defRPr b="1" i="0" sz="54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3" name="Google Shape;473;p93"/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4" name="Google Shape;474;p9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sposition personnalisée">
  <p:cSld name="1_Disposition personnalisée"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94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7" name="Google Shape;477;p94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8" name="Google Shape;478;p94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sp>
        <p:nvSpPr>
          <p:cNvPr id="479" name="Google Shape;479;p94"/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94"/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algn="tl">
              <a:srgbClr val="000000">
                <a:alpha val="3529"/>
              </a:srgbClr>
            </a:outerShdw>
          </a:effectLst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94"/>
          <p:cNvSpPr txBox="1"/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5467"/>
              <a:buFont typeface="Calibri"/>
              <a:buNone/>
              <a:defRPr b="1" i="0" sz="54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2" name="Google Shape;482;p94"/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3" name="Google Shape;483;p9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96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96"/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rgbClr val="70AD47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0000" lIns="719975" spcFirstLastPara="1" rIns="719975" wrap="square" tIns="360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96"/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96"/>
          <p:cNvSpPr txBox="1"/>
          <p:nvPr>
            <p:ph idx="1" type="body"/>
          </p:nvPr>
        </p:nvSpPr>
        <p:spPr>
          <a:xfrm>
            <a:off x="3715207" y="81029"/>
            <a:ext cx="4757599" cy="7755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45720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b="1" i="0" sz="4800" u="none" cap="none" strike="noStrike">
                <a:solidFill>
                  <a:srgbClr val="000000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0" name="Google Shape;490;p96"/>
          <p:cNvSpPr txBox="1"/>
          <p:nvPr>
            <p:ph idx="2" type="body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7465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•"/>
              <a:defRPr b="0" i="0" sz="3067" u="none" cap="none" strike="noStrike">
                <a:solidFill>
                  <a:srgbClr val="000000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97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97"/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rgbClr val="70AD47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0000" lIns="719975" spcFirstLastPara="1" rIns="719975" wrap="square" tIns="360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97"/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97"/>
          <p:cNvSpPr txBox="1"/>
          <p:nvPr>
            <p:ph idx="1" type="body"/>
          </p:nvPr>
        </p:nvSpPr>
        <p:spPr>
          <a:xfrm>
            <a:off x="3715207" y="81028"/>
            <a:ext cx="4757599" cy="707599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6" name="Google Shape;496;p97"/>
          <p:cNvSpPr txBox="1"/>
          <p:nvPr>
            <p:ph idx="2" type="body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Disposition personnalisée">
  <p:cSld name="2_Disposition personnalisée"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98"/>
          <p:cNvSpPr txBox="1"/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9" name="Google Shape;499;p98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0" name="Google Shape;500;p98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1" name="Google Shape;501;p98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99"/>
          <p:cNvSpPr txBox="1"/>
          <p:nvPr>
            <p:ph idx="10" type="dt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4" name="Google Shape;504;p99"/>
          <p:cNvSpPr txBox="1"/>
          <p:nvPr>
            <p:ph idx="11" type="ftr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5" name="Google Shape;505;p99"/>
          <p:cNvSpPr txBox="1"/>
          <p:nvPr>
            <p:ph idx="12" type="sldNum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sp>
        <p:nvSpPr>
          <p:cNvPr id="506" name="Google Shape;506;p99"/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99"/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algn="tl">
              <a:srgbClr val="000000">
                <a:alpha val="4313"/>
              </a:srgbClr>
            </a:outerShdw>
          </a:effectLst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99"/>
          <p:cNvSpPr txBox="1"/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5467"/>
              <a:buFont typeface="Calibri"/>
              <a:buNone/>
              <a:defRPr b="1" i="0" sz="54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9" name="Google Shape;509;p99"/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0" name="Google Shape;510;p9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Disposition personnalisée">
  <p:cSld name="3_Disposition personnalisée"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100"/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905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627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100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4" name="Google Shape;514;p100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5" name="Google Shape;515;p100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sp>
        <p:nvSpPr>
          <p:cNvPr id="516" name="Google Shape;516;p100"/>
          <p:cNvSpPr/>
          <p:nvPr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100"/>
          <p:cNvSpPr/>
          <p:nvPr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431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100"/>
          <p:cNvSpPr txBox="1"/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b="1" i="0" sz="5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9" name="Google Shape;519;p100"/>
          <p:cNvSpPr/>
          <p:nvPr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0" name="Google Shape;520;p10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" name="Google Shape;522;p101"/>
          <p:cNvGrpSpPr/>
          <p:nvPr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523" name="Google Shape;523;p10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1"/>
                <a:buFont typeface="Arial"/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24" name="Google Shape;524;p101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1"/>
                <a:buFont typeface="Arial"/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25" name="Google Shape;525;p101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1"/>
                <a:buFont typeface="Arial"/>
                <a:buNone/>
              </a:pPr>
              <a:r>
                <a:t/>
              </a:r>
              <a:endParaRPr b="0" i="0" sz="1351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26" name="Google Shape;526;p101"/>
          <p:cNvSpPr/>
          <p:nvPr/>
        </p:nvSpPr>
        <p:spPr>
          <a:xfrm rot="10800000">
            <a:off x="11447485" y="272473"/>
            <a:ext cx="290043" cy="219304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r>
              <a:t/>
            </a:r>
            <a:endParaRPr b="1" i="0" sz="1351" u="none" cap="none" strike="noStrike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27" name="Google Shape;527;p101"/>
          <p:cNvSpPr txBox="1"/>
          <p:nvPr>
            <p:ph type="title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47474"/>
              </a:buClr>
              <a:buSzPts val="2000"/>
              <a:buFont typeface="Play"/>
              <a:buNone/>
              <a:defRPr b="1" i="0" sz="2000" u="none" cap="none" strike="noStrike">
                <a:solidFill>
                  <a:srgbClr val="747474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8" name="Google Shape;528;p101"/>
          <p:cNvSpPr txBox="1"/>
          <p:nvPr>
            <p:ph idx="1" type="body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1" sz="1400" u="none" cap="none" strike="noStrike">
                <a:solidFill>
                  <a:srgbClr val="AEAEA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bg>
      <p:bgPr>
        <a:solidFill>
          <a:schemeClr val="lt1"/>
        </a:solidFill>
      </p:bgPr>
    </p:bg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0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10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10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cap="flat" cmpd="sng" w="12700">
            <a:solidFill>
              <a:srgbClr val="70AD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60000" lIns="720000" spcFirstLastPara="1" rIns="720000" wrap="square" tIns="360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10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104"/>
          <p:cNvSpPr txBox="1"/>
          <p:nvPr>
            <p:ph idx="1" type="body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6195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1" i="0" sz="4800" u="none" cap="none" strike="noStrik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7" name="Google Shape;537;p104"/>
          <p:cNvSpPr txBox="1"/>
          <p:nvPr>
            <p:ph idx="2" type="body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61950" lvl="0" marL="457200" marR="0" rtl="0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3000" u="none" cap="none" strike="noStrik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10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p10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cap="flat" cmpd="sng" w="12700">
            <a:solidFill>
              <a:srgbClr val="70AD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60000" lIns="720000" spcFirstLastPara="1" rIns="720000" wrap="square" tIns="360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105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105"/>
          <p:cNvSpPr txBox="1"/>
          <p:nvPr>
            <p:ph idx="1" type="body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b="0" i="0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3" name="Google Shape;543;p105"/>
          <p:cNvSpPr txBox="1"/>
          <p:nvPr>
            <p:ph idx="2" type="body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Disposition personnalisée">
  <p:cSld name="4_Disposition personnalisée"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0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6" name="Google Shape;546;p106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7" name="Google Shape;547;p106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8" name="Google Shape;548;p106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ontents slide layout">
  <p:cSld name="3_Contents slide layout"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07"/>
          <p:cNvSpPr txBox="1"/>
          <p:nvPr>
            <p:ph idx="1" type="body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5400" u="none" cap="none" strike="noStrike">
                <a:solidFill>
                  <a:srgbClr val="262626"/>
                </a:solidFill>
                <a:latin typeface="Play"/>
                <a:ea typeface="Play"/>
                <a:cs typeface="Play"/>
                <a:sym typeface="Play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Slide">
  <p:cSld name="12_Title Slide">
    <p:bg>
      <p:bgPr>
        <a:solidFill>
          <a:schemeClr val="lt1"/>
        </a:solidFill>
      </p:bgPr>
    </p:bg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552" name="Google Shape;552;p108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108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Title Slide">
  <p:cSld name="13_Title Slide">
    <p:bg>
      <p:bgPr>
        <a:solidFill>
          <a:schemeClr val="lt1"/>
        </a:solidFill>
      </p:bgPr>
    </p:bg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555" name="Google Shape;555;p109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109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Title Slide">
  <p:cSld name="14_Title Slide">
    <p:bg>
      <p:bgPr>
        <a:solidFill>
          <a:schemeClr val="lt1"/>
        </a:solidFill>
      </p:bgPr>
    </p:bg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558" name="Google Shape;558;p110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110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Title Slide">
  <p:cSld name="15_Title Slide">
    <p:bg>
      <p:bgPr>
        <a:solidFill>
          <a:schemeClr val="lt1"/>
        </a:solidFill>
      </p:bgPr>
    </p:bg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561" name="Google Shape;561;p111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p111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Title Slide">
  <p:cSld name="16_Title Slide">
    <p:bg>
      <p:bgPr>
        <a:solidFill>
          <a:schemeClr val="lt1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564" name="Google Shape;564;p112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112"/>
          <p:cNvSpPr/>
          <p:nvPr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cript">
  <p:cSld name="1_script"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113"/>
          <p:cNvSpPr/>
          <p:nvPr/>
        </p:nvSpPr>
        <p:spPr>
          <a:xfrm>
            <a:off x="83184" y="57572"/>
            <a:ext cx="12039799" cy="1093409"/>
          </a:xfrm>
          <a:prstGeom prst="roundRect">
            <a:avLst>
              <a:gd fmla="val 14434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68" name="Google Shape;568;p113"/>
          <p:cNvSpPr/>
          <p:nvPr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cap="flat" cmpd="sng" w="76200">
            <a:solidFill>
              <a:srgbClr val="8BC14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569" name="Google Shape;569;p113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83184" y="76094"/>
            <a:ext cx="1096128" cy="1096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3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40.xml"/><Relationship Id="rId23" Type="http://schemas.openxmlformats.org/officeDocument/2006/relationships/slideLayout" Target="../slideLayouts/slideLayout39.xml"/><Relationship Id="rId1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9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42.xml"/><Relationship Id="rId25" Type="http://schemas.openxmlformats.org/officeDocument/2006/relationships/slideLayout" Target="../slideLayouts/slideLayout41.xml"/><Relationship Id="rId28" Type="http://schemas.openxmlformats.org/officeDocument/2006/relationships/slideLayout" Target="../slideLayouts/slideLayout44.xml"/><Relationship Id="rId27" Type="http://schemas.openxmlformats.org/officeDocument/2006/relationships/slideLayout" Target="../slideLayouts/slideLayout43.xml"/><Relationship Id="rId5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2.xml"/><Relationship Id="rId29" Type="http://schemas.openxmlformats.org/officeDocument/2006/relationships/slideLayout" Target="../slideLayouts/slideLayout45.xml"/><Relationship Id="rId7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4.xml"/><Relationship Id="rId31" Type="http://schemas.openxmlformats.org/officeDocument/2006/relationships/theme" Target="../theme/theme1.xml"/><Relationship Id="rId30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34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66.xml"/><Relationship Id="rId22" Type="http://schemas.openxmlformats.org/officeDocument/2006/relationships/slideLayout" Target="../slideLayouts/slideLayout68.xml"/><Relationship Id="rId21" Type="http://schemas.openxmlformats.org/officeDocument/2006/relationships/slideLayout" Target="../slideLayouts/slideLayout67.xml"/><Relationship Id="rId24" Type="http://schemas.openxmlformats.org/officeDocument/2006/relationships/slideLayout" Target="../slideLayouts/slideLayout70.xml"/><Relationship Id="rId23" Type="http://schemas.openxmlformats.org/officeDocument/2006/relationships/slideLayout" Target="../slideLayouts/slideLayout69.xml"/><Relationship Id="rId1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26" Type="http://schemas.openxmlformats.org/officeDocument/2006/relationships/slideLayout" Target="../slideLayouts/slideLayout72.xml"/><Relationship Id="rId25" Type="http://schemas.openxmlformats.org/officeDocument/2006/relationships/slideLayout" Target="../slideLayouts/slideLayout71.xml"/><Relationship Id="rId28" Type="http://schemas.openxmlformats.org/officeDocument/2006/relationships/slideLayout" Target="../slideLayouts/slideLayout74.xml"/><Relationship Id="rId27" Type="http://schemas.openxmlformats.org/officeDocument/2006/relationships/slideLayout" Target="../slideLayouts/slideLayout73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29" Type="http://schemas.openxmlformats.org/officeDocument/2006/relationships/theme" Target="../theme/theme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64.xml"/></Relationships>
</file>

<file path=ppt/slideMasters/_rels/slideMaster4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96.xml"/><Relationship Id="rId21" Type="http://schemas.openxmlformats.org/officeDocument/2006/relationships/slideLayout" Target="../slideLayouts/slideLayout95.xml"/><Relationship Id="rId24" Type="http://schemas.openxmlformats.org/officeDocument/2006/relationships/slideLayout" Target="../slideLayouts/slideLayout98.xml"/><Relationship Id="rId23" Type="http://schemas.openxmlformats.org/officeDocument/2006/relationships/slideLayout" Target="../slideLayouts/slideLayout97.xml"/><Relationship Id="rId1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26" Type="http://schemas.openxmlformats.org/officeDocument/2006/relationships/slideLayout" Target="../slideLayouts/slideLayout100.xml"/><Relationship Id="rId25" Type="http://schemas.openxmlformats.org/officeDocument/2006/relationships/slideLayout" Target="../slideLayouts/slideLayout99.xml"/><Relationship Id="rId28" Type="http://schemas.openxmlformats.org/officeDocument/2006/relationships/theme" Target="../theme/theme4.xml"/><Relationship Id="rId27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1.xml"/><Relationship Id="rId8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4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  <p:sldLayoutId id="2147483685" r:id="rId20"/>
    <p:sldLayoutId id="2147483686" r:id="rId21"/>
    <p:sldLayoutId id="2147483687" r:id="rId22"/>
    <p:sldLayoutId id="2147483688" r:id="rId23"/>
    <p:sldLayoutId id="2147483689" r:id="rId24"/>
    <p:sldLayoutId id="2147483690" r:id="rId25"/>
    <p:sldLayoutId id="2147483691" r:id="rId26"/>
    <p:sldLayoutId id="2147483692" r:id="rId27"/>
    <p:sldLayoutId id="2147483693" r:id="rId28"/>
    <p:sldLayoutId id="2147483694" r:id="rId29"/>
    <p:sldLayoutId id="2147483695" r:id="rId3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  <p:sldLayoutId id="2147483743" r:id="rId18"/>
    <p:sldLayoutId id="2147483744" r:id="rId19"/>
    <p:sldLayoutId id="2147483745" r:id="rId20"/>
    <p:sldLayoutId id="2147483746" r:id="rId21"/>
    <p:sldLayoutId id="2147483747" r:id="rId22"/>
    <p:sldLayoutId id="2147483748" r:id="rId23"/>
    <p:sldLayoutId id="2147483749" r:id="rId24"/>
    <p:sldLayoutId id="2147483750" r:id="rId25"/>
    <p:sldLayoutId id="2147483751" r:id="rId26"/>
    <p:sldLayoutId id="2147483752" r:id="rId2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4.jpg"/><Relationship Id="rId4" Type="http://schemas.openxmlformats.org/officeDocument/2006/relationships/image" Target="../media/image20.png"/><Relationship Id="rId5" Type="http://schemas.openxmlformats.org/officeDocument/2006/relationships/image" Target="../media/image3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3.png"/><Relationship Id="rId4" Type="http://schemas.openxmlformats.org/officeDocument/2006/relationships/image" Target="../media/image1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Relationship Id="rId4" Type="http://schemas.openxmlformats.org/officeDocument/2006/relationships/image" Target="../media/image21.png"/><Relationship Id="rId5" Type="http://schemas.openxmlformats.org/officeDocument/2006/relationships/image" Target="../media/image41.png"/><Relationship Id="rId6" Type="http://schemas.openxmlformats.org/officeDocument/2006/relationships/image" Target="../media/image17.png"/><Relationship Id="rId7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5.png"/><Relationship Id="rId4" Type="http://schemas.openxmlformats.org/officeDocument/2006/relationships/image" Target="../media/image2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png"/><Relationship Id="rId4" Type="http://schemas.openxmlformats.org/officeDocument/2006/relationships/image" Target="../media/image2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Relationship Id="rId4" Type="http://schemas.openxmlformats.org/officeDocument/2006/relationships/image" Target="../media/image2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2.png"/><Relationship Id="rId4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6.png"/><Relationship Id="rId4" Type="http://schemas.openxmlformats.org/officeDocument/2006/relationships/image" Target="../media/image2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7.png"/><Relationship Id="rId4" Type="http://schemas.openxmlformats.org/officeDocument/2006/relationships/image" Target="../media/image2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0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8.png"/><Relationship Id="rId4" Type="http://schemas.openxmlformats.org/officeDocument/2006/relationships/image" Target="../media/image3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8.png"/><Relationship Id="rId4" Type="http://schemas.openxmlformats.org/officeDocument/2006/relationships/image" Target="../media/image36.png"/><Relationship Id="rId5" Type="http://schemas.openxmlformats.org/officeDocument/2006/relationships/image" Target="../media/image4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8.png"/><Relationship Id="rId4" Type="http://schemas.openxmlformats.org/officeDocument/2006/relationships/image" Target="../media/image34.png"/><Relationship Id="rId5" Type="http://schemas.openxmlformats.org/officeDocument/2006/relationships/image" Target="../media/image4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8.png"/><Relationship Id="rId4" Type="http://schemas.openxmlformats.org/officeDocument/2006/relationships/image" Target="../media/image36.png"/><Relationship Id="rId5" Type="http://schemas.openxmlformats.org/officeDocument/2006/relationships/image" Target="../media/image4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8.png"/><Relationship Id="rId4" Type="http://schemas.openxmlformats.org/officeDocument/2006/relationships/image" Target="../media/image36.png"/><Relationship Id="rId5" Type="http://schemas.openxmlformats.org/officeDocument/2006/relationships/image" Target="../media/image4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8.png"/><Relationship Id="rId4" Type="http://schemas.openxmlformats.org/officeDocument/2006/relationships/image" Target="../media/image4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3.png"/><Relationship Id="rId4" Type="http://schemas.openxmlformats.org/officeDocument/2006/relationships/image" Target="../media/image28.png"/><Relationship Id="rId5" Type="http://schemas.openxmlformats.org/officeDocument/2006/relationships/image" Target="../media/image4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3.png"/><Relationship Id="rId4" Type="http://schemas.openxmlformats.org/officeDocument/2006/relationships/image" Target="../media/image28.png"/><Relationship Id="rId5" Type="http://schemas.openxmlformats.org/officeDocument/2006/relationships/image" Target="../media/image4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3.png"/><Relationship Id="rId4" Type="http://schemas.openxmlformats.org/officeDocument/2006/relationships/image" Target="../media/image28.png"/><Relationship Id="rId5" Type="http://schemas.openxmlformats.org/officeDocument/2006/relationships/image" Target="../media/image5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3.png"/><Relationship Id="rId4" Type="http://schemas.openxmlformats.org/officeDocument/2006/relationships/image" Target="../media/image28.png"/><Relationship Id="rId5" Type="http://schemas.openxmlformats.org/officeDocument/2006/relationships/image" Target="../media/image5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3.png"/><Relationship Id="rId4" Type="http://schemas.openxmlformats.org/officeDocument/2006/relationships/image" Target="../media/image28.png"/><Relationship Id="rId5" Type="http://schemas.openxmlformats.org/officeDocument/2006/relationships/image" Target="../media/image5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3.png"/><Relationship Id="rId4" Type="http://schemas.openxmlformats.org/officeDocument/2006/relationships/image" Target="../media/image28.png"/><Relationship Id="rId5" Type="http://schemas.openxmlformats.org/officeDocument/2006/relationships/image" Target="../media/image5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3.png"/><Relationship Id="rId4" Type="http://schemas.openxmlformats.org/officeDocument/2006/relationships/image" Target="../media/image28.png"/><Relationship Id="rId5" Type="http://schemas.openxmlformats.org/officeDocument/2006/relationships/image" Target="../media/image58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3.png"/><Relationship Id="rId4" Type="http://schemas.openxmlformats.org/officeDocument/2006/relationships/image" Target="../media/image28.png"/><Relationship Id="rId5" Type="http://schemas.openxmlformats.org/officeDocument/2006/relationships/image" Target="../media/image5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3.png"/><Relationship Id="rId4" Type="http://schemas.openxmlformats.org/officeDocument/2006/relationships/image" Target="../media/image28.png"/><Relationship Id="rId5" Type="http://schemas.openxmlformats.org/officeDocument/2006/relationships/image" Target="../media/image5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3.png"/><Relationship Id="rId4" Type="http://schemas.openxmlformats.org/officeDocument/2006/relationships/image" Target="../media/image28.png"/><Relationship Id="rId5" Type="http://schemas.openxmlformats.org/officeDocument/2006/relationships/image" Target="../media/image50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8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5" name="Google Shape;57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527" y="3875844"/>
            <a:ext cx="3081981" cy="23114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الصفحة الرئيسية" id="576" name="Google Shape;57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09508" y="183876"/>
            <a:ext cx="4372980" cy="663104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1"/>
          <p:cNvSpPr/>
          <p:nvPr/>
        </p:nvSpPr>
        <p:spPr>
          <a:xfrm>
            <a:off x="4858032" y="3475422"/>
            <a:ext cx="6558396" cy="650403"/>
          </a:xfrm>
          <a:custGeom>
            <a:rect b="b" l="l" r="r" t="t"/>
            <a:pathLst>
              <a:path extrusionOk="0" h="120000" w="120000">
                <a:moveTo>
                  <a:pt x="1025" y="0"/>
                </a:moveTo>
                <a:cubicBezTo>
                  <a:pt x="1024" y="0"/>
                  <a:pt x="1024" y="0"/>
                  <a:pt x="1024" y="1"/>
                </a:cubicBezTo>
                <a:lnTo>
                  <a:pt x="0" y="109661"/>
                </a:lnTo>
                <a:cubicBezTo>
                  <a:pt x="0" y="109662"/>
                  <a:pt x="0" y="109662"/>
                  <a:pt x="1" y="109662"/>
                </a:cubicBezTo>
                <a:lnTo>
                  <a:pt x="118975" y="120000"/>
                </a:lnTo>
                <a:cubicBezTo>
                  <a:pt x="118976" y="120000"/>
                  <a:pt x="118976" y="120000"/>
                  <a:pt x="118976" y="119999"/>
                </a:cubicBezTo>
                <a:lnTo>
                  <a:pt x="120000" y="10339"/>
                </a:lnTo>
                <a:cubicBezTo>
                  <a:pt x="120000" y="10338"/>
                  <a:pt x="120000" y="10338"/>
                  <a:pt x="119999" y="10338"/>
                </a:cubicBezTo>
                <a:close/>
              </a:path>
            </a:pathLst>
          </a:custGeom>
          <a:solidFill>
            <a:srgbClr val="037A9C"/>
          </a:solidFill>
          <a:ln cap="flat" cmpd="sng" w="9525">
            <a:solidFill>
              <a:srgbClr val="D5DBE5"/>
            </a:solidFill>
            <a:prstDash val="solid"/>
            <a:miter lim="8000"/>
            <a:headEnd len="sm" w="sm" type="none"/>
            <a:tailEnd len="sm" w="sm" type="none"/>
          </a:ln>
          <a:effectLst>
            <a:outerShdw algn="tl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7"/>
              <a:buFont typeface="Calibri"/>
              <a:buNone/>
            </a:pPr>
            <a:r>
              <a:t/>
            </a:r>
            <a:endParaRPr b="0" i="0" sz="6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1"/>
          <p:cNvSpPr txBox="1"/>
          <p:nvPr/>
        </p:nvSpPr>
        <p:spPr>
          <a:xfrm>
            <a:off x="9769961" y="3602745"/>
            <a:ext cx="1474396" cy="3696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i="0" lang="ar-MA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الوحدة الثانية</a:t>
            </a:r>
            <a:endParaRPr b="1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1"/>
          <p:cNvSpPr/>
          <p:nvPr/>
        </p:nvSpPr>
        <p:spPr>
          <a:xfrm>
            <a:off x="9623127" y="3572643"/>
            <a:ext cx="65599" cy="496400"/>
          </a:xfrm>
          <a:custGeom>
            <a:rect b="b" l="l" r="r" t="t"/>
            <a:pathLst>
              <a:path extrusionOk="0" h="120000" w="120000">
                <a:moveTo>
                  <a:pt x="60000" y="0"/>
                </a:moveTo>
                <a:cubicBezTo>
                  <a:pt x="59999" y="0"/>
                  <a:pt x="59999" y="0"/>
                  <a:pt x="59999" y="1"/>
                </a:cubicBezTo>
                <a:lnTo>
                  <a:pt x="0" y="112071"/>
                </a:lnTo>
                <a:cubicBezTo>
                  <a:pt x="0" y="112072"/>
                  <a:pt x="0" y="112072"/>
                  <a:pt x="1" y="112072"/>
                </a:cubicBezTo>
                <a:lnTo>
                  <a:pt x="60000" y="120000"/>
                </a:lnTo>
                <a:cubicBezTo>
                  <a:pt x="60001" y="120000"/>
                  <a:pt x="60001" y="120000"/>
                  <a:pt x="60001" y="119999"/>
                </a:cubicBezTo>
                <a:lnTo>
                  <a:pt x="120000" y="7929"/>
                </a:lnTo>
                <a:cubicBezTo>
                  <a:pt x="120000" y="7928"/>
                  <a:pt x="120000" y="7928"/>
                  <a:pt x="119999" y="79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Calibri"/>
              <a:buNone/>
            </a:pPr>
            <a:r>
              <a:t/>
            </a:r>
            <a:endParaRPr b="0" i="0" sz="933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1"/>
          <p:cNvSpPr/>
          <p:nvPr/>
        </p:nvSpPr>
        <p:spPr>
          <a:xfrm>
            <a:off x="4872828" y="4374434"/>
            <a:ext cx="6558396" cy="640400"/>
          </a:xfrm>
          <a:custGeom>
            <a:rect b="b" l="l" r="r" t="t"/>
            <a:pathLst>
              <a:path extrusionOk="0" h="120000" w="120000">
                <a:moveTo>
                  <a:pt x="1010" y="0"/>
                </a:moveTo>
                <a:cubicBezTo>
                  <a:pt x="1009" y="0"/>
                  <a:pt x="1009" y="0"/>
                  <a:pt x="1009" y="1"/>
                </a:cubicBezTo>
                <a:lnTo>
                  <a:pt x="0" y="109661"/>
                </a:lnTo>
                <a:cubicBezTo>
                  <a:pt x="0" y="109662"/>
                  <a:pt x="0" y="109662"/>
                  <a:pt x="1" y="109662"/>
                </a:cubicBezTo>
                <a:lnTo>
                  <a:pt x="118990" y="120000"/>
                </a:lnTo>
                <a:cubicBezTo>
                  <a:pt x="118991" y="120000"/>
                  <a:pt x="118991" y="120000"/>
                  <a:pt x="118991" y="119999"/>
                </a:cubicBezTo>
                <a:lnTo>
                  <a:pt x="120000" y="10339"/>
                </a:lnTo>
                <a:cubicBezTo>
                  <a:pt x="120000" y="10338"/>
                  <a:pt x="120000" y="10338"/>
                  <a:pt x="119999" y="10338"/>
                </a:cubicBezTo>
                <a:close/>
              </a:path>
            </a:pathLst>
          </a:custGeom>
          <a:solidFill>
            <a:srgbClr val="15A2C8"/>
          </a:solidFill>
          <a:ln cap="flat" cmpd="sng" w="9525">
            <a:solidFill>
              <a:srgbClr val="D5DBE5"/>
            </a:solidFill>
            <a:prstDash val="solid"/>
            <a:miter lim="8000"/>
            <a:headEnd len="sm" w="sm" type="none"/>
            <a:tailEnd len="sm" w="sm" type="none"/>
          </a:ln>
          <a:effectLst>
            <a:outerShdw algn="tl">
              <a:srgbClr val="000000">
                <a:alpha val="40000"/>
              </a:srgbClr>
            </a:outerShdw>
          </a:effectLst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7"/>
              <a:buFont typeface="Calibri"/>
              <a:buNone/>
            </a:pPr>
            <a:r>
              <a:t/>
            </a:r>
            <a:endParaRPr b="0" i="0" sz="6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1"/>
          <p:cNvSpPr txBox="1"/>
          <p:nvPr/>
        </p:nvSpPr>
        <p:spPr>
          <a:xfrm>
            <a:off x="9688973" y="4549743"/>
            <a:ext cx="1555595" cy="377667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i="0" lang="ar-MA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الأسبوع</a:t>
            </a:r>
            <a:endParaRPr b="1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1"/>
          <p:cNvSpPr/>
          <p:nvPr/>
        </p:nvSpPr>
        <p:spPr>
          <a:xfrm>
            <a:off x="9623127" y="4468224"/>
            <a:ext cx="65599" cy="496400"/>
          </a:xfrm>
          <a:custGeom>
            <a:rect b="b" l="l" r="r" t="t"/>
            <a:pathLst>
              <a:path extrusionOk="0" h="120000" w="120000">
                <a:moveTo>
                  <a:pt x="60000" y="0"/>
                </a:moveTo>
                <a:cubicBezTo>
                  <a:pt x="59999" y="0"/>
                  <a:pt x="59999" y="0"/>
                  <a:pt x="59999" y="1"/>
                </a:cubicBezTo>
                <a:lnTo>
                  <a:pt x="0" y="112071"/>
                </a:lnTo>
                <a:cubicBezTo>
                  <a:pt x="0" y="112072"/>
                  <a:pt x="0" y="112072"/>
                  <a:pt x="1" y="112072"/>
                </a:cubicBezTo>
                <a:lnTo>
                  <a:pt x="60000" y="120000"/>
                </a:lnTo>
                <a:cubicBezTo>
                  <a:pt x="60001" y="120000"/>
                  <a:pt x="60001" y="120000"/>
                  <a:pt x="60001" y="119999"/>
                </a:cubicBezTo>
                <a:lnTo>
                  <a:pt x="120000" y="7929"/>
                </a:lnTo>
                <a:cubicBezTo>
                  <a:pt x="120000" y="7928"/>
                  <a:pt x="120000" y="7928"/>
                  <a:pt x="119999" y="79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Calibri"/>
              <a:buNone/>
            </a:pPr>
            <a:r>
              <a:t/>
            </a:r>
            <a:endParaRPr b="0" i="0" sz="933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1"/>
          <p:cNvSpPr txBox="1"/>
          <p:nvPr/>
        </p:nvSpPr>
        <p:spPr>
          <a:xfrm>
            <a:off x="6095998" y="1666874"/>
            <a:ext cx="50120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ar-MA" sz="60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مَادَّةُ ﭐللُّغَةِ ﭐلْعَرَبِيَّةِ</a:t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84" name="Google Shape;584;p1"/>
          <p:cNvGrpSpPr/>
          <p:nvPr/>
        </p:nvGrpSpPr>
        <p:grpSpPr>
          <a:xfrm>
            <a:off x="917856" y="1127574"/>
            <a:ext cx="1782933" cy="1428585"/>
            <a:chOff x="917856" y="1127574"/>
            <a:chExt cx="1782933" cy="1428585"/>
          </a:xfrm>
        </p:grpSpPr>
        <p:pic>
          <p:nvPicPr>
            <p:cNvPr id="585" name="Google Shape;585;p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917856" y="1127574"/>
              <a:ext cx="1782933" cy="14285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1"/>
            <p:cNvSpPr txBox="1"/>
            <p:nvPr/>
          </p:nvSpPr>
          <p:spPr>
            <a:xfrm>
              <a:off x="986052" y="1460726"/>
              <a:ext cx="1536896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1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Calibri"/>
                <a:buNone/>
              </a:pPr>
              <a:r>
                <a:rPr b="1" i="0" lang="ar-MA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الثالثة 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Arial"/>
                <a:buNone/>
              </a:pPr>
              <a:r>
                <a:rPr b="1" i="0" lang="ar-MA" sz="2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إعدادي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7" name="Google Shape;587;p1"/>
          <p:cNvSpPr txBox="1"/>
          <p:nvPr/>
        </p:nvSpPr>
        <p:spPr>
          <a:xfrm>
            <a:off x="9789358" y="5401066"/>
            <a:ext cx="1474396" cy="3696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i="0" lang="ar-MA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الحصة  : 4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1"/>
          <p:cNvSpPr/>
          <p:nvPr/>
        </p:nvSpPr>
        <p:spPr>
          <a:xfrm>
            <a:off x="9642524" y="5370964"/>
            <a:ext cx="65599" cy="496400"/>
          </a:xfrm>
          <a:custGeom>
            <a:rect b="b" l="l" r="r" t="t"/>
            <a:pathLst>
              <a:path extrusionOk="0" h="120000" w="120000">
                <a:moveTo>
                  <a:pt x="60000" y="0"/>
                </a:moveTo>
                <a:cubicBezTo>
                  <a:pt x="59999" y="0"/>
                  <a:pt x="59999" y="0"/>
                  <a:pt x="59999" y="1"/>
                </a:cubicBezTo>
                <a:lnTo>
                  <a:pt x="0" y="112071"/>
                </a:lnTo>
                <a:cubicBezTo>
                  <a:pt x="0" y="112072"/>
                  <a:pt x="0" y="112072"/>
                  <a:pt x="1" y="112072"/>
                </a:cubicBezTo>
                <a:lnTo>
                  <a:pt x="60000" y="120000"/>
                </a:lnTo>
                <a:cubicBezTo>
                  <a:pt x="60001" y="120000"/>
                  <a:pt x="60001" y="120000"/>
                  <a:pt x="60001" y="119999"/>
                </a:cubicBezTo>
                <a:lnTo>
                  <a:pt x="120000" y="7929"/>
                </a:lnTo>
                <a:cubicBezTo>
                  <a:pt x="120000" y="7928"/>
                  <a:pt x="120000" y="7928"/>
                  <a:pt x="119999" y="79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Calibri"/>
              <a:buNone/>
            </a:pPr>
            <a:r>
              <a:t/>
            </a:r>
            <a:endParaRPr b="0" i="0" sz="933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1"/>
          <p:cNvSpPr/>
          <p:nvPr/>
        </p:nvSpPr>
        <p:spPr>
          <a:xfrm>
            <a:off x="4889205" y="5257749"/>
            <a:ext cx="6558396" cy="640400"/>
          </a:xfrm>
          <a:custGeom>
            <a:rect b="b" l="l" r="r" t="t"/>
            <a:pathLst>
              <a:path extrusionOk="0" h="120000" w="120000">
                <a:moveTo>
                  <a:pt x="1010" y="0"/>
                </a:moveTo>
                <a:cubicBezTo>
                  <a:pt x="1009" y="0"/>
                  <a:pt x="1009" y="0"/>
                  <a:pt x="1009" y="1"/>
                </a:cubicBezTo>
                <a:lnTo>
                  <a:pt x="0" y="109661"/>
                </a:lnTo>
                <a:cubicBezTo>
                  <a:pt x="0" y="109662"/>
                  <a:pt x="0" y="109662"/>
                  <a:pt x="1" y="109662"/>
                </a:cubicBezTo>
                <a:lnTo>
                  <a:pt x="118990" y="120000"/>
                </a:lnTo>
                <a:cubicBezTo>
                  <a:pt x="118991" y="120000"/>
                  <a:pt x="118991" y="120000"/>
                  <a:pt x="118991" y="119999"/>
                </a:cubicBezTo>
                <a:lnTo>
                  <a:pt x="120000" y="10339"/>
                </a:lnTo>
                <a:cubicBezTo>
                  <a:pt x="120000" y="10338"/>
                  <a:pt x="120000" y="10338"/>
                  <a:pt x="119999" y="10338"/>
                </a:cubicBezTo>
                <a:close/>
              </a:path>
            </a:pathLst>
          </a:custGeom>
          <a:solidFill>
            <a:srgbClr val="15A2C8"/>
          </a:solidFill>
          <a:ln cap="flat" cmpd="sng" w="9525">
            <a:solidFill>
              <a:srgbClr val="D5DBE5"/>
            </a:solidFill>
            <a:prstDash val="solid"/>
            <a:miter lim="8000"/>
            <a:headEnd len="sm" w="sm" type="none"/>
            <a:tailEnd len="sm" w="sm" type="none"/>
          </a:ln>
          <a:effectLst>
            <a:outerShdw algn="tl">
              <a:srgbClr val="000000">
                <a:alpha val="40000"/>
              </a:srgbClr>
            </a:outerShdw>
          </a:effectLst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الدعم والتقويم (خدماتُ الرُّوبوتِ)</a:t>
            </a:r>
            <a:endParaRPr b="0" i="0" sz="66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1"/>
          <p:cNvSpPr txBox="1"/>
          <p:nvPr/>
        </p:nvSpPr>
        <p:spPr>
          <a:xfrm>
            <a:off x="9758500" y="5385787"/>
            <a:ext cx="1555595" cy="377667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i="0" lang="ar-MA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الحصة: 8</a:t>
            </a:r>
            <a:endParaRPr b="1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1"/>
          <p:cNvSpPr/>
          <p:nvPr/>
        </p:nvSpPr>
        <p:spPr>
          <a:xfrm>
            <a:off x="9615508" y="5375396"/>
            <a:ext cx="65599" cy="496400"/>
          </a:xfrm>
          <a:custGeom>
            <a:rect b="b" l="l" r="r" t="t"/>
            <a:pathLst>
              <a:path extrusionOk="0" h="120000" w="120000">
                <a:moveTo>
                  <a:pt x="60000" y="0"/>
                </a:moveTo>
                <a:cubicBezTo>
                  <a:pt x="59999" y="0"/>
                  <a:pt x="59999" y="0"/>
                  <a:pt x="59999" y="1"/>
                </a:cubicBezTo>
                <a:lnTo>
                  <a:pt x="0" y="112071"/>
                </a:lnTo>
                <a:cubicBezTo>
                  <a:pt x="0" y="112072"/>
                  <a:pt x="0" y="112072"/>
                  <a:pt x="1" y="112072"/>
                </a:cubicBezTo>
                <a:lnTo>
                  <a:pt x="60000" y="120000"/>
                </a:lnTo>
                <a:cubicBezTo>
                  <a:pt x="60001" y="120000"/>
                  <a:pt x="60001" y="120000"/>
                  <a:pt x="60001" y="119999"/>
                </a:cubicBezTo>
                <a:lnTo>
                  <a:pt x="120000" y="7929"/>
                </a:lnTo>
                <a:cubicBezTo>
                  <a:pt x="120000" y="7928"/>
                  <a:pt x="120000" y="7928"/>
                  <a:pt x="119999" y="79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Calibri"/>
              <a:buNone/>
            </a:pPr>
            <a:r>
              <a:t/>
            </a:r>
            <a:endParaRPr b="0" i="0" sz="933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1"/>
          <p:cNvSpPr txBox="1"/>
          <p:nvPr/>
        </p:nvSpPr>
        <p:spPr>
          <a:xfrm>
            <a:off x="5236149" y="3575995"/>
            <a:ext cx="4214907" cy="399789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الذكاء الاصطناعي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1"/>
          <p:cNvSpPr/>
          <p:nvPr/>
        </p:nvSpPr>
        <p:spPr>
          <a:xfrm>
            <a:off x="4843282" y="2682482"/>
            <a:ext cx="6558396" cy="650403"/>
          </a:xfrm>
          <a:custGeom>
            <a:rect b="b" l="l" r="r" t="t"/>
            <a:pathLst>
              <a:path extrusionOk="0" h="120000" w="120000">
                <a:moveTo>
                  <a:pt x="1025" y="0"/>
                </a:moveTo>
                <a:cubicBezTo>
                  <a:pt x="1024" y="0"/>
                  <a:pt x="1024" y="0"/>
                  <a:pt x="1024" y="1"/>
                </a:cubicBezTo>
                <a:lnTo>
                  <a:pt x="0" y="109661"/>
                </a:lnTo>
                <a:cubicBezTo>
                  <a:pt x="0" y="109662"/>
                  <a:pt x="0" y="109662"/>
                  <a:pt x="1" y="109662"/>
                </a:cubicBezTo>
                <a:lnTo>
                  <a:pt x="118975" y="120000"/>
                </a:lnTo>
                <a:cubicBezTo>
                  <a:pt x="118976" y="120000"/>
                  <a:pt x="118976" y="120000"/>
                  <a:pt x="118976" y="119999"/>
                </a:cubicBezTo>
                <a:lnTo>
                  <a:pt x="120000" y="10339"/>
                </a:lnTo>
                <a:cubicBezTo>
                  <a:pt x="120000" y="10338"/>
                  <a:pt x="120000" y="10338"/>
                  <a:pt x="119999" y="10338"/>
                </a:cubicBezTo>
                <a:close/>
              </a:path>
            </a:pathLst>
          </a:custGeom>
          <a:solidFill>
            <a:srgbClr val="037A9C"/>
          </a:solidFill>
          <a:ln cap="flat" cmpd="sng" w="9525">
            <a:solidFill>
              <a:srgbClr val="D5DBE5"/>
            </a:solidFill>
            <a:prstDash val="solid"/>
            <a:miter lim="8000"/>
            <a:headEnd len="sm" w="sm" type="none"/>
            <a:tailEnd len="sm" w="sm" type="none"/>
          </a:ln>
          <a:effectLst>
            <a:outerShdw algn="tl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7"/>
              <a:buFont typeface="Calibri"/>
              <a:buNone/>
            </a:pPr>
            <a:r>
              <a:t/>
            </a:r>
            <a:endParaRPr b="0" i="0" sz="667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p1"/>
          <p:cNvSpPr txBox="1"/>
          <p:nvPr/>
        </p:nvSpPr>
        <p:spPr>
          <a:xfrm>
            <a:off x="9845068" y="2741378"/>
            <a:ext cx="1474396" cy="3696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i="0" lang="ar-MA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المرحلة   2</a:t>
            </a:r>
            <a:endParaRPr b="1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1"/>
          <p:cNvSpPr txBox="1"/>
          <p:nvPr/>
        </p:nvSpPr>
        <p:spPr>
          <a:xfrm>
            <a:off x="5079257" y="2765513"/>
            <a:ext cx="4727890" cy="399789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العلوم والتكنولوجيا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6" name="Google Shape;596;p1"/>
          <p:cNvSpPr/>
          <p:nvPr/>
        </p:nvSpPr>
        <p:spPr>
          <a:xfrm>
            <a:off x="9645301" y="2821182"/>
            <a:ext cx="65599" cy="496400"/>
          </a:xfrm>
          <a:custGeom>
            <a:rect b="b" l="l" r="r" t="t"/>
            <a:pathLst>
              <a:path extrusionOk="0" h="120000" w="120000">
                <a:moveTo>
                  <a:pt x="60000" y="0"/>
                </a:moveTo>
                <a:cubicBezTo>
                  <a:pt x="59999" y="0"/>
                  <a:pt x="59999" y="0"/>
                  <a:pt x="59999" y="1"/>
                </a:cubicBezTo>
                <a:lnTo>
                  <a:pt x="0" y="112071"/>
                </a:lnTo>
                <a:cubicBezTo>
                  <a:pt x="0" y="112072"/>
                  <a:pt x="0" y="112072"/>
                  <a:pt x="1" y="112072"/>
                </a:cubicBezTo>
                <a:lnTo>
                  <a:pt x="60000" y="120000"/>
                </a:lnTo>
                <a:cubicBezTo>
                  <a:pt x="60001" y="120000"/>
                  <a:pt x="60001" y="120000"/>
                  <a:pt x="60001" y="119999"/>
                </a:cubicBezTo>
                <a:lnTo>
                  <a:pt x="120000" y="7929"/>
                </a:lnTo>
                <a:cubicBezTo>
                  <a:pt x="120000" y="7928"/>
                  <a:pt x="120000" y="7928"/>
                  <a:pt x="119999" y="79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Calibri"/>
              <a:buNone/>
            </a:pPr>
            <a:r>
              <a:t/>
            </a:r>
            <a:endParaRPr b="0" i="0" sz="933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1"/>
          <p:cNvSpPr txBox="1"/>
          <p:nvPr/>
        </p:nvSpPr>
        <p:spPr>
          <a:xfrm>
            <a:off x="5236149" y="4538681"/>
            <a:ext cx="4727890" cy="399789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الثاني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lt2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602" name="Google Shape;602;p2"/>
          <p:cNvPicPr preferRelativeResize="0"/>
          <p:nvPr/>
        </p:nvPicPr>
        <p:blipFill rotWithShape="1">
          <a:blip r:embed="rId3">
            <a:alphaModFix/>
          </a:blip>
          <a:srcRect b="4644" l="4008" r="68628" t="77363"/>
          <a:stretch/>
        </p:blipFill>
        <p:spPr>
          <a:xfrm>
            <a:off x="10651674" y="5098769"/>
            <a:ext cx="1197428" cy="1181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générée" id="603" name="Google Shape;603;p2"/>
          <p:cNvPicPr preferRelativeResize="0"/>
          <p:nvPr/>
        </p:nvPicPr>
        <p:blipFill rotWithShape="1">
          <a:blip r:embed="rId3">
            <a:alphaModFix/>
          </a:blip>
          <a:srcRect b="60700" l="0" r="71115" t="23546"/>
          <a:stretch/>
        </p:blipFill>
        <p:spPr>
          <a:xfrm>
            <a:off x="10559772" y="1849191"/>
            <a:ext cx="1264016" cy="10341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générée" id="604" name="Google Shape;604;p2"/>
          <p:cNvPicPr preferRelativeResize="0"/>
          <p:nvPr/>
        </p:nvPicPr>
        <p:blipFill rotWithShape="1">
          <a:blip r:embed="rId3">
            <a:alphaModFix/>
          </a:blip>
          <a:srcRect b="41629" l="3381" r="70997" t="42118"/>
          <a:stretch/>
        </p:blipFill>
        <p:spPr>
          <a:xfrm>
            <a:off x="10689774" y="3045400"/>
            <a:ext cx="1121228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générée" id="605" name="Google Shape;605;p2"/>
          <p:cNvPicPr preferRelativeResize="0"/>
          <p:nvPr/>
        </p:nvPicPr>
        <p:blipFill rotWithShape="1">
          <a:blip r:embed="rId3">
            <a:alphaModFix/>
          </a:blip>
          <a:srcRect b="24461" l="4961" r="71159" t="59121"/>
          <a:stretch/>
        </p:blipFill>
        <p:spPr>
          <a:xfrm>
            <a:off x="10778759" y="4080668"/>
            <a:ext cx="1045029" cy="1077685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2"/>
          <p:cNvSpPr txBox="1"/>
          <p:nvPr/>
        </p:nvSpPr>
        <p:spPr>
          <a:xfrm>
            <a:off x="1439162" y="1303131"/>
            <a:ext cx="9106684" cy="369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صفحات خاصة بالأستاذ(ة)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2"/>
          <p:cNvSpPr txBox="1"/>
          <p:nvPr/>
        </p:nvSpPr>
        <p:spPr>
          <a:xfrm>
            <a:off x="1502226" y="2041881"/>
            <a:ext cx="9106684" cy="1015612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 تعليمات وتوضيحات موجهة للتلميذ(ة)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(يخاطب بها الأستاذ التلاميذ بصوت مسموع)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2"/>
          <p:cNvSpPr txBox="1"/>
          <p:nvPr/>
        </p:nvSpPr>
        <p:spPr>
          <a:xfrm>
            <a:off x="7902048" y="3363873"/>
            <a:ext cx="2657724" cy="369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صفحة في كراسة المتعلم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p2"/>
          <p:cNvSpPr txBox="1"/>
          <p:nvPr/>
        </p:nvSpPr>
        <p:spPr>
          <a:xfrm>
            <a:off x="7252138" y="4484538"/>
            <a:ext cx="3356772" cy="369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نشاط ذو أولوية ينجز في القسم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p2"/>
          <p:cNvSpPr txBox="1"/>
          <p:nvPr/>
        </p:nvSpPr>
        <p:spPr>
          <a:xfrm>
            <a:off x="1502226" y="5504678"/>
            <a:ext cx="9106684" cy="369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نشاط اختياري يُستغنى عنه عند عدم توفر الوقت. 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611" name="Google Shape;611;p2"/>
          <p:cNvPicPr preferRelativeResize="0"/>
          <p:nvPr/>
        </p:nvPicPr>
        <p:blipFill rotWithShape="1">
          <a:blip r:embed="rId4">
            <a:alphaModFix/>
          </a:blip>
          <a:srcRect b="10678" l="0" r="0" t="11064"/>
          <a:stretch/>
        </p:blipFill>
        <p:spPr>
          <a:xfrm>
            <a:off x="10808880" y="934195"/>
            <a:ext cx="765800" cy="898948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2"/>
          <p:cNvSpPr/>
          <p:nvPr/>
        </p:nvSpPr>
        <p:spPr>
          <a:xfrm>
            <a:off x="4615543" y="116366"/>
            <a:ext cx="6576237" cy="726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714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ar-MA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دلالة الأيقونات  الخاصة بالأستاذ: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3"/>
          <p:cNvSpPr/>
          <p:nvPr/>
        </p:nvSpPr>
        <p:spPr>
          <a:xfrm>
            <a:off x="172899" y="61516"/>
            <a:ext cx="11310803" cy="602723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1" algn="r">
              <a:lnSpc>
                <a:spcPct val="1714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ar-MA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دلالة الأيقونات  الخاصة بالمتعلم</a:t>
            </a:r>
            <a:r>
              <a:rPr b="0" i="0" lang="ar-MA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ar-MA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3"/>
          <p:cNvSpPr txBox="1"/>
          <p:nvPr/>
        </p:nvSpPr>
        <p:spPr>
          <a:xfrm>
            <a:off x="608022" y="1536628"/>
            <a:ext cx="10062183" cy="369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ضوابط القسم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3"/>
          <p:cNvSpPr txBox="1"/>
          <p:nvPr/>
        </p:nvSpPr>
        <p:spPr>
          <a:xfrm>
            <a:off x="797206" y="2629655"/>
            <a:ext cx="10062183" cy="420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</a:pPr>
            <a:r>
              <a:rPr b="1" i="0" lang="ar-MA" sz="2133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استعمال الألواح للإجابة</a:t>
            </a:r>
            <a:endParaRPr b="1" i="0" sz="2133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3"/>
          <p:cNvSpPr txBox="1"/>
          <p:nvPr/>
        </p:nvSpPr>
        <p:spPr>
          <a:xfrm>
            <a:off x="797208" y="3958205"/>
            <a:ext cx="10062181" cy="369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الممارسة المستقلة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1" name="Google Shape;621;p3"/>
          <p:cNvSpPr txBox="1"/>
          <p:nvPr/>
        </p:nvSpPr>
        <p:spPr>
          <a:xfrm>
            <a:off x="797206" y="5159833"/>
            <a:ext cx="10062181" cy="369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الممارسة الموجهة الثنائية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2" name="Google Shape;6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17502" y="1181507"/>
            <a:ext cx="875940" cy="8759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Dessin animé, clipart, Animation, illustration&#10;&#10;Description générée automatiquement" id="623" name="Google Shape;623;p3"/>
          <p:cNvPicPr preferRelativeResize="0"/>
          <p:nvPr/>
        </p:nvPicPr>
        <p:blipFill rotWithShape="1">
          <a:blip r:embed="rId4">
            <a:alphaModFix/>
          </a:blip>
          <a:srcRect b="23864" l="18242" r="18458" t="9344"/>
          <a:stretch/>
        </p:blipFill>
        <p:spPr>
          <a:xfrm>
            <a:off x="10988052" y="2151545"/>
            <a:ext cx="991300" cy="1045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988052" y="3385655"/>
            <a:ext cx="991299" cy="991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988052" y="4684764"/>
            <a:ext cx="991299" cy="925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5"/>
          <p:cNvSpPr txBox="1"/>
          <p:nvPr/>
        </p:nvSpPr>
        <p:spPr>
          <a:xfrm>
            <a:off x="4708971" y="2902445"/>
            <a:ext cx="4747262" cy="3350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أقرأ نص الانطلاق بطلاقة</a:t>
            </a:r>
            <a:endParaRPr b="1" i="0" sz="20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p5"/>
          <p:cNvSpPr txBox="1"/>
          <p:nvPr/>
        </p:nvSpPr>
        <p:spPr>
          <a:xfrm>
            <a:off x="3550276" y="3697891"/>
            <a:ext cx="590595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أتعرف المطلوب وأنجزه:</a:t>
            </a:r>
            <a:endParaRPr b="1" i="0" sz="2000" u="none" cap="none" strike="noStrike">
              <a:solidFill>
                <a:srgbClr val="1F5C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3" name="Google Shape;633;p5"/>
          <p:cNvSpPr txBox="1"/>
          <p:nvPr/>
        </p:nvSpPr>
        <p:spPr>
          <a:xfrm>
            <a:off x="5534059" y="4392449"/>
            <a:ext cx="3922174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أصحح إنجازي وأقوم أدائي</a:t>
            </a:r>
            <a:endParaRPr b="1" i="0" sz="2000" u="none" cap="none" strike="noStrike">
              <a:solidFill>
                <a:srgbClr val="0E28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5"/>
          <p:cNvSpPr txBox="1"/>
          <p:nvPr/>
        </p:nvSpPr>
        <p:spPr>
          <a:xfrm>
            <a:off x="5534059" y="5155469"/>
            <a:ext cx="3922174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اختتام الحصة – تغذية راجعة.</a:t>
            </a:r>
            <a:r>
              <a:rPr b="1" i="0" lang="ar-MA" sz="2000" u="none" cap="none" strike="noStrike">
                <a:solidFill>
                  <a:srgbClr val="0E2841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endParaRPr b="1" i="0" sz="2000" u="none" cap="none" strike="noStrike">
              <a:solidFill>
                <a:srgbClr val="0E28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5"/>
          <p:cNvSpPr txBox="1"/>
          <p:nvPr/>
        </p:nvSpPr>
        <p:spPr>
          <a:xfrm>
            <a:off x="7191014" y="2003886"/>
            <a:ext cx="226521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افتتاح الحصة</a:t>
            </a:r>
            <a:endParaRPr b="1" i="0" sz="24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6" name="Google Shape;636;p5"/>
          <p:cNvSpPr txBox="1"/>
          <p:nvPr/>
        </p:nvSpPr>
        <p:spPr>
          <a:xfrm>
            <a:off x="2377594" y="2003886"/>
            <a:ext cx="133022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5 دقائق</a:t>
            </a:r>
            <a:endParaRPr b="1" i="0" sz="24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p5"/>
          <p:cNvSpPr txBox="1"/>
          <p:nvPr/>
        </p:nvSpPr>
        <p:spPr>
          <a:xfrm>
            <a:off x="2465589" y="2787091"/>
            <a:ext cx="134656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15 دقيقة</a:t>
            </a:r>
            <a:endParaRPr b="1" i="0" sz="24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8" name="Google Shape;638;p5"/>
          <p:cNvSpPr txBox="1"/>
          <p:nvPr/>
        </p:nvSpPr>
        <p:spPr>
          <a:xfrm>
            <a:off x="2384522" y="5134707"/>
            <a:ext cx="133022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5 دقائق</a:t>
            </a:r>
            <a:endParaRPr b="1" i="0" sz="24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9" name="Google Shape;639;p5"/>
          <p:cNvSpPr txBox="1"/>
          <p:nvPr/>
        </p:nvSpPr>
        <p:spPr>
          <a:xfrm>
            <a:off x="2420889" y="4377858"/>
            <a:ext cx="134656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15 دقيقة</a:t>
            </a:r>
            <a:endParaRPr b="1" i="0" sz="24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5"/>
          <p:cNvSpPr txBox="1"/>
          <p:nvPr/>
        </p:nvSpPr>
        <p:spPr>
          <a:xfrm>
            <a:off x="2432261" y="3627068"/>
            <a:ext cx="134656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15 دقيقة</a:t>
            </a:r>
            <a:endParaRPr b="1" i="0" sz="24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6"/>
          <p:cNvSpPr txBox="1"/>
          <p:nvPr>
            <p:ph idx="1" type="body"/>
          </p:nvPr>
        </p:nvSpPr>
        <p:spPr>
          <a:xfrm>
            <a:off x="8686801" y="5236960"/>
            <a:ext cx="1598732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28600" lvl="0" marL="2286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ar-MA"/>
              <a:t>5 دقائق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7"/>
          <p:cNvSpPr txBox="1"/>
          <p:nvPr>
            <p:ph type="title"/>
          </p:nvPr>
        </p:nvSpPr>
        <p:spPr>
          <a:xfrm>
            <a:off x="968558" y="31730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ar-MA"/>
              <a:t>مَرْحَبًا بِكُمْ. هَلْ أَنْتُمْ مُسْتَعِدُّونَ لِنَبْدَأَ حِصَّتَنَا؟ هَيَّا بِنَا لِنَنْطَلِقْ!</a:t>
            </a:r>
            <a:endParaRPr/>
          </a:p>
        </p:txBody>
      </p:sp>
      <p:pic>
        <p:nvPicPr>
          <p:cNvPr id="651" name="Google Shape;651;p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2198" l="0" r="0" t="0"/>
          <a:stretch/>
        </p:blipFill>
        <p:spPr>
          <a:xfrm>
            <a:off x="2258461" y="1342118"/>
            <a:ext cx="7675078" cy="4492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755" y="640270"/>
            <a:ext cx="556939" cy="498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8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r>
              <a:rPr lang="ar-MA"/>
              <a:t>دقيقتان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662" name="Google Shape;662;p9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454717" y="-17825"/>
            <a:ext cx="731494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9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4" name="Google Shape;664;p9"/>
          <p:cNvSpPr txBox="1"/>
          <p:nvPr/>
        </p:nvSpPr>
        <p:spPr>
          <a:xfrm>
            <a:off x="1270435" y="75771"/>
            <a:ext cx="10161104" cy="2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النشاط الاعتيادي : أجيب عن السؤال اللغز</a:t>
            </a:r>
            <a:endParaRPr b="0" i="0" sz="20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5" name="Google Shape;665;p9"/>
          <p:cNvSpPr txBox="1"/>
          <p:nvPr/>
        </p:nvSpPr>
        <p:spPr>
          <a:xfrm>
            <a:off x="-153248" y="364313"/>
            <a:ext cx="11602176" cy="3758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1" lang="ar-MA" sz="16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يوجه المدرس التلاميذ إلى الإجابة عن السؤال اللغز  مع تعليل إجاباتهم.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6" name="Google Shape;66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6149" y="90520"/>
            <a:ext cx="744881" cy="744881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9"/>
          <p:cNvSpPr/>
          <p:nvPr/>
        </p:nvSpPr>
        <p:spPr>
          <a:xfrm>
            <a:off x="2234046" y="1880755"/>
            <a:ext cx="7076210" cy="2691245"/>
          </a:xfrm>
          <a:prstGeom prst="flowChartPunchedTape">
            <a:avLst/>
          </a:prstGeom>
          <a:gradFill>
            <a:gsLst>
              <a:gs pos="0">
                <a:srgbClr val="F4B6A2"/>
              </a:gs>
              <a:gs pos="50000">
                <a:srgbClr val="F1AA93"/>
              </a:gs>
              <a:gs pos="100000">
                <a:srgbClr val="F49C7F"/>
              </a:gs>
            </a:gsLst>
            <a:lin ang="5400000" scaled="0"/>
          </a:gradFill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عَبَرَ ثلاثةٌ جسرًا، رأى الأولُ الجسرَ ومشى عليه، ورأى الثاني الجسـرَ ولَمْ يمشِ عليه، والثالث لم يرََ الجسـرَ ولم يمشِ عليه.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ar-MA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كيف حدث هذا؟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672" name="Google Shape;672;p10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454717" y="-17825"/>
            <a:ext cx="731494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10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674;p10"/>
          <p:cNvSpPr txBox="1"/>
          <p:nvPr/>
        </p:nvSpPr>
        <p:spPr>
          <a:xfrm>
            <a:off x="1270435" y="75771"/>
            <a:ext cx="10161104" cy="2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النشاط الاعتيادي :  الجواب عن السؤال اللغز</a:t>
            </a:r>
            <a:endParaRPr b="0" i="0" sz="20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ever la main - Icônes mains et gestes gratuites" id="675" name="Google Shape;675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643" y="9877"/>
            <a:ext cx="735012" cy="730251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10"/>
          <p:cNvSpPr/>
          <p:nvPr/>
        </p:nvSpPr>
        <p:spPr>
          <a:xfrm>
            <a:off x="2234046" y="1880755"/>
            <a:ext cx="7076210" cy="2691245"/>
          </a:xfrm>
          <a:prstGeom prst="flowChartPunchedTape">
            <a:avLst/>
          </a:prstGeom>
          <a:gradFill>
            <a:gsLst>
              <a:gs pos="0">
                <a:srgbClr val="F4B6A2"/>
              </a:gs>
              <a:gs pos="50000">
                <a:srgbClr val="F1AA93"/>
              </a:gs>
              <a:gs pos="100000">
                <a:srgbClr val="F49C7F"/>
              </a:gs>
            </a:gsLst>
            <a:lin ang="5400000" scaled="0"/>
          </a:gradFill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ar-MA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الجواب: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امرأة حامل وتحمل طفلها الصغير.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11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82583" lvl="0" marL="609585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ar-MA"/>
              <a:t>دقيقة واحدة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" name="Google Shape;686;p12"/>
          <p:cNvGrpSpPr/>
          <p:nvPr/>
        </p:nvGrpSpPr>
        <p:grpSpPr>
          <a:xfrm>
            <a:off x="5130955" y="1706886"/>
            <a:ext cx="6054377" cy="3711725"/>
            <a:chOff x="1715066" y="1103461"/>
            <a:chExt cx="5717724" cy="3124203"/>
          </a:xfrm>
        </p:grpSpPr>
        <p:sp>
          <p:nvSpPr>
            <p:cNvPr id="687" name="Google Shape;687;p12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12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313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89" name="Google Shape;689;p12"/>
          <p:cNvSpPr txBox="1"/>
          <p:nvPr/>
        </p:nvSpPr>
        <p:spPr>
          <a:xfrm>
            <a:off x="5320145" y="2008346"/>
            <a:ext cx="5312187" cy="271132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67"/>
              <a:buFont typeface="Arial"/>
              <a:buNone/>
            </a:pPr>
            <a:r>
              <a:rPr b="1" i="0" lang="ar-MA" sz="54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b="1" i="0" sz="5467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ar-MA" sz="36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ب- مراقبة إنجاز الواجبات المنزلية</a:t>
            </a:r>
            <a:endParaRPr b="1" i="0" sz="3600" u="none" cap="none" strike="noStrike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ar-MA" sz="4800" u="none" cap="none" strike="noStrike">
                <a:solidFill>
                  <a:srgbClr val="44546A"/>
                </a:solidFill>
                <a:latin typeface="Arial"/>
                <a:ea typeface="Arial"/>
                <a:cs typeface="Arial"/>
                <a:sym typeface="Arial"/>
              </a:rPr>
              <a:t>دقيقة واحدة</a:t>
            </a:r>
            <a:endParaRPr b="1" i="0" sz="48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0" name="Google Shape;69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863" y="2091395"/>
            <a:ext cx="2675209" cy="2675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" name="Google Shape;69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13538" y="2342910"/>
            <a:ext cx="877251" cy="877251"/>
          </a:xfrm>
          <a:prstGeom prst="rect">
            <a:avLst/>
          </a:prstGeom>
          <a:noFill/>
          <a:ln>
            <a:noFill/>
          </a:ln>
        </p:spPr>
      </p:pic>
      <p:sp>
        <p:nvSpPr>
          <p:cNvPr id="692" name="Google Shape;692;p12"/>
          <p:cNvSpPr/>
          <p:nvPr/>
        </p:nvSpPr>
        <p:spPr>
          <a:xfrm>
            <a:off x="-2894" y="9939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3"/>
          <p:cNvSpPr txBox="1"/>
          <p:nvPr>
            <p:ph type="title"/>
          </p:nvPr>
        </p:nvSpPr>
        <p:spPr>
          <a:xfrm>
            <a:off x="968558" y="31730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ar-MA"/>
              <a:t>الآن، دعونا نتحقق معًا من الواجبات المنزلية التي طلب منكم إنجازها، لنتأكد من مدى اجتهادكم وفهمكم للدرس.</a:t>
            </a:r>
            <a:br>
              <a:rPr lang="ar-MA"/>
            </a:br>
            <a:endParaRPr/>
          </a:p>
        </p:txBody>
      </p:sp>
      <p:sp>
        <p:nvSpPr>
          <p:cNvPr id="698" name="Google Shape;698;p13"/>
          <p:cNvSpPr txBox="1"/>
          <p:nvPr>
            <p:ph idx="1" type="body"/>
          </p:nvPr>
        </p:nvSpPr>
        <p:spPr>
          <a:xfrm>
            <a:off x="965589" y="575745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82583" lvl="0" marL="60958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None/>
            </a:pPr>
            <a:r>
              <a:rPr lang="ar-MA">
                <a:latin typeface="Calibri"/>
                <a:ea typeface="Calibri"/>
                <a:cs typeface="Calibri"/>
                <a:sym typeface="Calibri"/>
              </a:rPr>
              <a:t>يراقب  المدرس مدى إنجاز المتعلمين للواجبات المنزلية( يكفي المدرس بعينة من المتعلمين في كل حصة).</a:t>
            </a:r>
            <a:endParaRPr/>
          </a:p>
          <a:p>
            <a:pPr indent="-482583" lvl="0" marL="609585" rtl="1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SzPts val="2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14"/>
          <p:cNvSpPr txBox="1"/>
          <p:nvPr>
            <p:ph type="title"/>
          </p:nvPr>
        </p:nvSpPr>
        <p:spPr>
          <a:xfrm>
            <a:off x="968558" y="31730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b="1" i="0" lang="ar-MA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من يذكرنا بمعنى هذ الضابط الذي ينبغي الالتزام به داخل الفصل؟</a:t>
            </a:r>
            <a:endParaRPr sz="1100"/>
          </a:p>
        </p:txBody>
      </p:sp>
      <p:sp>
        <p:nvSpPr>
          <p:cNvPr id="704" name="Google Shape;704;p14"/>
          <p:cNvSpPr txBox="1"/>
          <p:nvPr>
            <p:ph idx="1" type="body"/>
          </p:nvPr>
        </p:nvSpPr>
        <p:spPr>
          <a:xfrm>
            <a:off x="965589" y="575745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82583" lvl="0" marL="60958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ar-MA"/>
              <a:t>يختار المدرس 3 متعلمين </a:t>
            </a:r>
            <a:endParaRPr/>
          </a:p>
        </p:txBody>
      </p:sp>
      <p:pic>
        <p:nvPicPr>
          <p:cNvPr id="705" name="Google Shape;70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50360" y="2324764"/>
            <a:ext cx="8291279" cy="175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15"/>
          <p:cNvSpPr txBox="1"/>
          <p:nvPr>
            <p:ph type="title"/>
          </p:nvPr>
        </p:nvSpPr>
        <p:spPr>
          <a:xfrm>
            <a:off x="968558" y="31730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b="1" i="0" lang="ar-MA" u="none" cap="none" strike="noStrike">
                <a:latin typeface="Calibri"/>
                <a:ea typeface="Calibri"/>
                <a:cs typeface="Calibri"/>
                <a:sym typeface="Calibri"/>
              </a:rPr>
              <a:t>صحيح</a:t>
            </a:r>
            <a:endParaRPr sz="1100"/>
          </a:p>
        </p:txBody>
      </p:sp>
      <p:pic>
        <p:nvPicPr>
          <p:cNvPr id="711" name="Google Shape;71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50360" y="2324764"/>
            <a:ext cx="8291279" cy="1755800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15"/>
          <p:cNvSpPr txBox="1"/>
          <p:nvPr/>
        </p:nvSpPr>
        <p:spPr>
          <a:xfrm>
            <a:off x="1748011" y="4314251"/>
            <a:ext cx="1998489" cy="9848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ar-MA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أشارك بنشاط.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ar-MA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أرفع يدي للمشاركة.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3" name="Google Shape;713;p15"/>
          <p:cNvSpPr txBox="1"/>
          <p:nvPr/>
        </p:nvSpPr>
        <p:spPr>
          <a:xfrm>
            <a:off x="6096000" y="4274112"/>
            <a:ext cx="4854820" cy="9925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ar-MA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أنتبه عندما يتحدث أستاذي، وأصغي بعناية لحديث زملائي وزميلاتي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ar-MA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أنتبه عندما يجيب زملائي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4" name="Google Shape;714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5882" y="317301"/>
            <a:ext cx="556939" cy="498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16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82583" lvl="0" marL="609585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ar-MA"/>
              <a:t>دقيقتان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17"/>
          <p:cNvSpPr txBox="1"/>
          <p:nvPr>
            <p:ph type="title"/>
          </p:nvPr>
        </p:nvSpPr>
        <p:spPr>
          <a:xfrm>
            <a:off x="968558" y="31730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ar-MA"/>
              <a:t>عِندَ نِهَايَةِ هذِهِ الحِصَّةِ، سَتَكُونُونَ قَادِرِينَ عَلَى:</a:t>
            </a:r>
            <a:endParaRPr/>
          </a:p>
        </p:txBody>
      </p:sp>
      <p:sp>
        <p:nvSpPr>
          <p:cNvPr id="725" name="Google Shape;725;p17"/>
          <p:cNvSpPr txBox="1"/>
          <p:nvPr>
            <p:ph idx="1" type="body"/>
          </p:nvPr>
        </p:nvSpPr>
        <p:spPr>
          <a:xfrm>
            <a:off x="965589" y="575745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82583" lvl="0" marL="60958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None/>
            </a:pPr>
            <a:r>
              <a:rPr lang="ar-MA"/>
              <a:t>يشرح المدرس أهداف الحصة، والمطلوب من المتعلم في كل هدف.</a:t>
            </a:r>
            <a:endParaRPr/>
          </a:p>
          <a:p>
            <a:pPr indent="-482583" lvl="0" marL="609585" rtl="1" algn="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SzPts val="2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726" name="Google Shape;726;p17"/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>
            <a:noFill/>
          </a:ln>
        </p:spPr>
        <p:txBody>
          <a:bodyPr anchorCtr="0" anchor="t" bIns="30450" lIns="60950" spcFirstLastPara="1" rIns="60950" wrap="square" tIns="30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7" name="Google Shape;72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48227" y="2378781"/>
            <a:ext cx="707602" cy="707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48227" y="3914380"/>
            <a:ext cx="707602" cy="707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7055" y="287759"/>
            <a:ext cx="556939" cy="498414"/>
          </a:xfrm>
          <a:prstGeom prst="rect">
            <a:avLst/>
          </a:prstGeom>
          <a:noFill/>
          <a:ln>
            <a:noFill/>
          </a:ln>
        </p:spPr>
      </p:pic>
      <p:sp>
        <p:nvSpPr>
          <p:cNvPr id="730" name="Google Shape;730;p17"/>
          <p:cNvSpPr/>
          <p:nvPr/>
        </p:nvSpPr>
        <p:spPr>
          <a:xfrm>
            <a:off x="2522669" y="3914380"/>
            <a:ext cx="7588833" cy="82161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ar-MA" sz="3200" u="none" cap="none" strike="noStrik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توظيف الظاهرة اللغوية المكتسبة</a:t>
            </a:r>
            <a:endParaRPr b="1" i="0" sz="3200" u="none" cap="none" strike="noStrike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17"/>
          <p:cNvSpPr/>
          <p:nvPr/>
        </p:nvSpPr>
        <p:spPr>
          <a:xfrm>
            <a:off x="2522669" y="2378781"/>
            <a:ext cx="7588833" cy="82161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ar-MA" sz="3200" u="none" cap="none" strike="noStrik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قراءة النَّصِّ بِتَرْكيزٍ وفهم معانيه الصريحة والضمنية</a:t>
            </a:r>
            <a:endParaRPr b="1" i="0" sz="3200" u="none" cap="none" strike="noStrike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6" name="Google Shape;736;p18"/>
          <p:cNvGrpSpPr/>
          <p:nvPr/>
        </p:nvGrpSpPr>
        <p:grpSpPr>
          <a:xfrm>
            <a:off x="5130955" y="1706886"/>
            <a:ext cx="6054377" cy="3711725"/>
            <a:chOff x="1715066" y="1103461"/>
            <a:chExt cx="5717724" cy="3124203"/>
          </a:xfrm>
        </p:grpSpPr>
        <p:sp>
          <p:nvSpPr>
            <p:cNvPr id="737" name="Google Shape;737;p18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18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313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39" name="Google Shape;739;p18"/>
          <p:cNvSpPr txBox="1"/>
          <p:nvPr/>
        </p:nvSpPr>
        <p:spPr>
          <a:xfrm>
            <a:off x="5877453" y="2008346"/>
            <a:ext cx="4754879" cy="282353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ar-MA" sz="48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أقرأ نص الانطلاق بطلاقة وأقوم ذاتي</a:t>
            </a:r>
            <a:endParaRPr b="1" i="0" sz="4800" u="none" cap="none" strike="noStrike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ar-MA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15 دقيقة</a:t>
            </a:r>
            <a:endParaRPr b="1" i="0" sz="48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0" name="Google Shape;74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9260" y="2238423"/>
            <a:ext cx="2924072" cy="2924072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18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19"/>
          <p:cNvSpPr/>
          <p:nvPr/>
        </p:nvSpPr>
        <p:spPr>
          <a:xfrm>
            <a:off x="54427" y="55062"/>
            <a:ext cx="12137573" cy="81579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7" name="Google Shape;747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76200">
            <a:solidFill>
              <a:srgbClr val="F6C5A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8" name="Google Shape;74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367" y="62346"/>
            <a:ext cx="744881" cy="744881"/>
          </a:xfrm>
          <a:prstGeom prst="rect">
            <a:avLst/>
          </a:prstGeom>
          <a:noFill/>
          <a:ln>
            <a:noFill/>
          </a:ln>
        </p:spPr>
      </p:pic>
      <p:sp>
        <p:nvSpPr>
          <p:cNvPr id="749" name="Google Shape;749;p19"/>
          <p:cNvSpPr/>
          <p:nvPr/>
        </p:nvSpPr>
        <p:spPr>
          <a:xfrm>
            <a:off x="7797988" y="1263901"/>
            <a:ext cx="4112963" cy="897408"/>
          </a:xfrm>
          <a:prstGeom prst="rect">
            <a:avLst/>
          </a:prstGeom>
          <a:solidFill>
            <a:srgbClr val="81E490"/>
          </a:solidFill>
          <a:ln cap="flat" cmpd="sng" w="25400">
            <a:solidFill>
              <a:srgbClr val="0C41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© قراءة سليمة من الأخطاء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(الدقة)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0" name="Google Shape;750;p19"/>
          <p:cNvSpPr/>
          <p:nvPr/>
        </p:nvSpPr>
        <p:spPr>
          <a:xfrm>
            <a:off x="7797988" y="3113116"/>
            <a:ext cx="4240763" cy="841367"/>
          </a:xfrm>
          <a:prstGeom prst="rect">
            <a:avLst/>
          </a:prstGeom>
          <a:solidFill>
            <a:srgbClr val="81E490"/>
          </a:solidFill>
          <a:ln cap="flat" cmpd="sng" w="25400">
            <a:solidFill>
              <a:srgbClr val="0C41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ar-MA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b="1" i="0" lang="ar-MA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قراءة وفق وتيرة ثابتة (السرعة والاسترسال)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1" name="Google Shape;751;p19"/>
          <p:cNvSpPr txBox="1"/>
          <p:nvPr/>
        </p:nvSpPr>
        <p:spPr>
          <a:xfrm>
            <a:off x="587388" y="372440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46520"/>
              <a:buFont typeface="Calibri"/>
              <a:buNone/>
            </a:pPr>
            <a:r>
              <a:rPr b="0" i="0" lang="ar-MA" sz="14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يحدد الأستاذ(ة) معايير القراءة بطلاقة ويركز في  حصة اليوم على معيار الدقة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2" name="Google Shape;752;p19"/>
          <p:cNvSpPr/>
          <p:nvPr/>
        </p:nvSpPr>
        <p:spPr>
          <a:xfrm>
            <a:off x="7797986" y="5280872"/>
            <a:ext cx="4240763" cy="894297"/>
          </a:xfrm>
          <a:prstGeom prst="rect">
            <a:avLst/>
          </a:prstGeom>
          <a:solidFill>
            <a:srgbClr val="81E490"/>
          </a:solidFill>
          <a:ln cap="flat" cmpd="sng" w="25400">
            <a:solidFill>
              <a:srgbClr val="0C41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ar-MA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b="1" i="0" lang="ar-MA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قراءة معبرة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(النبر والتنغيم)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753" name="Google Shape;753;p19"/>
          <p:cNvPicPr preferRelativeResize="0"/>
          <p:nvPr/>
        </p:nvPicPr>
        <p:blipFill rotWithShape="1">
          <a:blip r:embed="rId4">
            <a:alphaModFix/>
          </a:blip>
          <a:srcRect b="61971" l="3539" r="75793" t="24327"/>
          <a:stretch/>
        </p:blipFill>
        <p:spPr>
          <a:xfrm>
            <a:off x="11333166" y="9878"/>
            <a:ext cx="705586" cy="704386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19"/>
          <p:cNvSpPr txBox="1"/>
          <p:nvPr/>
        </p:nvSpPr>
        <p:spPr>
          <a:xfrm>
            <a:off x="1514472" y="903398"/>
            <a:ext cx="6134792" cy="1426031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b="0" i="0" lang="ar-MA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نطق الحروف من مخارجها الصحيحة.</a:t>
            </a:r>
            <a:endParaRPr b="0" i="0" sz="20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b="0" i="0" lang="ar-MA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التمييز بين الحركات القصيرة والطويلة، الشدة والتنوين.</a:t>
            </a:r>
            <a:endParaRPr b="0" i="0" sz="20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b="0" i="0" lang="ar-MA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احترام علامات الإعراب كما وردت في المقروء.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b="0" i="0" lang="ar-MA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عدم تغيير، أو حذف، أو إضافة حروف، أو كلمات.</a:t>
            </a:r>
            <a:endParaRPr b="0" i="0" sz="18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" name="Google Shape;755;p19"/>
          <p:cNvSpPr txBox="1"/>
          <p:nvPr/>
        </p:nvSpPr>
        <p:spPr>
          <a:xfrm>
            <a:off x="811794" y="2890117"/>
            <a:ext cx="6659569" cy="14981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1"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b="0" i="0" lang="ar-MA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المحافظة على تدفق القراءة دون تلعثم أو توقفات طويلة.</a:t>
            </a:r>
            <a:endParaRPr b="0" i="0" sz="20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b="0" i="0" lang="ar-MA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قراءة عدد مناسب من الحروف/الكلمات في الدقيقة بحسب المستوى/اللبنة.</a:t>
            </a:r>
            <a:endParaRPr b="0" i="0" sz="20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b="0" i="0" lang="ar-MA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احترام علامات الوقف والفصل.</a:t>
            </a:r>
            <a:endParaRPr b="0" i="0" sz="20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b="0" i="0" lang="ar-MA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تجنب البطء المفرط أو التسرع المخل بالمعنى.</a:t>
            </a:r>
            <a:endParaRPr b="0" i="0" sz="20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6" name="Google Shape;756;p19"/>
          <p:cNvSpPr txBox="1"/>
          <p:nvPr/>
        </p:nvSpPr>
        <p:spPr>
          <a:xfrm>
            <a:off x="1336571" y="4745111"/>
            <a:ext cx="6134792" cy="1703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1"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b="0" i="0" lang="ar-MA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إبراز الكلمات المفتاحية بالنبر المناسب.</a:t>
            </a:r>
            <a:endParaRPr b="0" i="0" sz="20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b="0" i="0" lang="ar-MA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توظيف تنغيم ملائم للجمل (خبرية، استفهامية، تعجبية…).</a:t>
            </a:r>
            <a:endParaRPr b="0" i="0" sz="20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b="0" i="0" lang="ar-MA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تنويع النبر لتفادي الرتابة.</a:t>
            </a:r>
            <a:endParaRPr b="0" i="0" sz="20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b="0" i="0" lang="ar-MA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انسجام الصوت مع الجو العاطفي للمقروء.</a:t>
            </a:r>
            <a:endParaRPr b="0" i="0" sz="20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7" name="Google Shape;757;p19"/>
          <p:cNvSpPr txBox="1"/>
          <p:nvPr/>
        </p:nvSpPr>
        <p:spPr>
          <a:xfrm>
            <a:off x="411056" y="82072"/>
            <a:ext cx="11125655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سنخوض تحديا رائعا؛ سيعمد كل واحد منكم إلى قراءة فقرة من النص بشكل سليم، في أقل من دقيقة.</a:t>
            </a:r>
            <a:endParaRPr b="1" i="0" sz="2000" u="none" cap="none" strike="noStrike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762" name="Google Shape;762;p20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07258" y="9878"/>
            <a:ext cx="731494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20"/>
          <p:cNvSpPr txBox="1"/>
          <p:nvPr/>
        </p:nvSpPr>
        <p:spPr>
          <a:xfrm>
            <a:off x="288587" y="6155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Calibri"/>
              <a:buNone/>
            </a:pPr>
            <a:r>
              <a:rPr b="1" i="0" lang="ar-MA" sz="20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1- النمذجة: انتبهوا، سأقرأ النص بطلاقة، ثم ستتناوبون على قراءته بعدي، مع احترام معايير الطلاقة: الدقة والسرعة.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4" name="Google Shape;764;p20"/>
          <p:cNvSpPr txBox="1"/>
          <p:nvPr/>
        </p:nvSpPr>
        <p:spPr>
          <a:xfrm>
            <a:off x="1459425" y="495264"/>
            <a:ext cx="971775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Font typeface="Calibri"/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الأستاذ)ة( انتباه المتعلمين ، ثم يقرأ النص بطلاقة.</a:t>
            </a:r>
            <a:endParaRPr b="0" i="0" sz="1400" u="none" cap="none" strike="noStrike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65" name="Google Shape;765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3248" y="44086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66" name="Google Shape;766;p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76200">
            <a:solidFill>
              <a:srgbClr val="F6C5A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7" name="Google Shape;767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3248" y="876738"/>
            <a:ext cx="11885504" cy="5981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772" name="Google Shape;772;p21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07258" y="9878"/>
            <a:ext cx="731494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76200">
            <a:solidFill>
              <a:srgbClr val="F6C5A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ever la main - Icônes mains et gestes gratuites" id="774" name="Google Shape;774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613" y="85751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775" name="Google Shape;775;p21"/>
          <p:cNvSpPr txBox="1"/>
          <p:nvPr/>
        </p:nvSpPr>
        <p:spPr>
          <a:xfrm>
            <a:off x="288587" y="6155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Play"/>
              <a:buNone/>
            </a:pPr>
            <a:r>
              <a:rPr b="1" i="0" lang="ar-MA" sz="2000" u="none" cap="none" strike="noStrike">
                <a:solidFill>
                  <a:srgbClr val="7F7F7F"/>
                </a:solidFill>
                <a:latin typeface="Play"/>
                <a:ea typeface="Play"/>
                <a:cs typeface="Play"/>
                <a:sym typeface="Play"/>
              </a:rPr>
              <a:t>2- القراءة الصامتة: أقرأ الكلمات التي كنت أجد صعوبة في قراءتها بطلاقة ( المسطر تحتها ).</a:t>
            </a:r>
            <a:endParaRPr b="1" i="0" sz="2000" u="none" cap="none" strike="noStrike">
              <a:solidFill>
                <a:srgbClr val="7F7F7F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776" name="Google Shape;776;p21"/>
          <p:cNvSpPr txBox="1"/>
          <p:nvPr/>
        </p:nvSpPr>
        <p:spPr>
          <a:xfrm>
            <a:off x="1459425" y="495264"/>
            <a:ext cx="9717757" cy="287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ar-MA" sz="1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يدعو المدرس المتعلمين إلى قراءة النص قراءة صامتة، وتتبع الكلمات بالأصابع مع وضع سطر تحت الكلمات التي وجدوا صعوبة في قراءتها، وكذا الكلمات غير المفهومة</a:t>
            </a:r>
            <a:endParaRPr b="0" i="1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7" name="Google Shape;777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3248" y="876738"/>
            <a:ext cx="11885504" cy="5981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782" name="Google Shape;782;p22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07258" y="9878"/>
            <a:ext cx="731494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22"/>
          <p:cNvSpPr txBox="1"/>
          <p:nvPr/>
        </p:nvSpPr>
        <p:spPr>
          <a:xfrm>
            <a:off x="288587" y="6155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Play"/>
              <a:buNone/>
            </a:pPr>
            <a:r>
              <a:rPr b="1" i="0" lang="ar-MA" sz="2000" u="none" cap="none" strike="noStrike">
                <a:solidFill>
                  <a:srgbClr val="7F7F7F"/>
                </a:solidFill>
                <a:latin typeface="Play"/>
                <a:ea typeface="Play"/>
                <a:cs typeface="Play"/>
                <a:sym typeface="Play"/>
              </a:rPr>
              <a:t>3- الممارسة المستقلة: معايير الطلاقة: الدقة والسرعة وتمثل المعنى </a:t>
            </a:r>
            <a:endParaRPr b="1" i="0" sz="2000" u="none" cap="none" strike="noStrike">
              <a:solidFill>
                <a:srgbClr val="7F7F7F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784" name="Google Shape;784;p22"/>
          <p:cNvSpPr txBox="1"/>
          <p:nvPr/>
        </p:nvSpPr>
        <p:spPr>
          <a:xfrm>
            <a:off x="762718" y="495264"/>
            <a:ext cx="10799211" cy="2862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ar-MA" sz="1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يختار الأستاذ عينة من المتعلمين الذين وجدوا صعوبة في قراءة بعض الكلمات أثناء مرحلة القراءة الأولى، ويطلب منهم إعادة قراءتها بطلاقة وبصوت مرتفع، قصد تتبع تطور أدائهم القرائي.</a:t>
            </a:r>
            <a:endParaRPr b="0" i="1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5" name="Google Shape;785;p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76200">
            <a:solidFill>
              <a:srgbClr val="F6C5A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6" name="Google Shape;786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468" y="75345"/>
            <a:ext cx="730250" cy="7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3248" y="876738"/>
            <a:ext cx="11885504" cy="5981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792" name="Google Shape;792;p23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07258" y="9878"/>
            <a:ext cx="731494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93" name="Google Shape;793;p23"/>
          <p:cNvSpPr txBox="1"/>
          <p:nvPr/>
        </p:nvSpPr>
        <p:spPr>
          <a:xfrm>
            <a:off x="288587" y="6155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Play"/>
              <a:buNone/>
            </a:pPr>
            <a:r>
              <a:rPr b="1" i="0" lang="ar-MA" sz="2000" u="none" cap="none" strike="noStrike">
                <a:solidFill>
                  <a:srgbClr val="7F7F7F"/>
                </a:solidFill>
                <a:latin typeface="Play"/>
                <a:ea typeface="Play"/>
                <a:cs typeface="Play"/>
                <a:sym typeface="Play"/>
              </a:rPr>
              <a:t>4- التغذية الراجعة: أقرأ الكلمات التي كنت أجد صعوبة في قراءتها بطلاقة (المسطر تحتها في القراءة الصامتة)</a:t>
            </a:r>
            <a:endParaRPr b="1" i="0" sz="2000" u="none" cap="none" strike="noStrike">
              <a:solidFill>
                <a:srgbClr val="7F7F7F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794" name="Google Shape;794;p23"/>
          <p:cNvSpPr txBox="1"/>
          <p:nvPr/>
        </p:nvSpPr>
        <p:spPr>
          <a:xfrm>
            <a:off x="613064" y="495264"/>
            <a:ext cx="10769371" cy="2862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ar-MA" sz="1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يختار الأستاذ عينة من المتعلمين الذين وجدوا صعوبة في قراءة بعض الكلمات أثناء مرحلة القراءة الأولى، ويطلب منهم إعادة قراءتها بطلاقة وبصوت مرتفع، قصد تتبع تطور أدائهم القرائي.</a:t>
            </a:r>
            <a:endParaRPr b="0" i="1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5" name="Google Shape;795;p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76200">
            <a:solidFill>
              <a:srgbClr val="F6C5A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6" name="Google Shape;796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468" y="75345"/>
            <a:ext cx="730250" cy="7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7" name="Google Shape;797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3248" y="876738"/>
            <a:ext cx="11885504" cy="5981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802" name="Google Shape;802;p24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07258" y="9878"/>
            <a:ext cx="731494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24"/>
          <p:cNvSpPr txBox="1"/>
          <p:nvPr/>
        </p:nvSpPr>
        <p:spPr>
          <a:xfrm>
            <a:off x="782940" y="409211"/>
            <a:ext cx="10373965" cy="203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ar-MA" sz="1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يطلب الأستاذ من التلاميذ أن يقوموا أداءهم القرائي ذاتيا باعتماد جدول التقويم.</a:t>
            </a:r>
            <a:endParaRPr b="0" i="1" sz="1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4" name="Google Shape;804;p24"/>
          <p:cNvSpPr/>
          <p:nvPr/>
        </p:nvSpPr>
        <p:spPr>
          <a:xfrm>
            <a:off x="1826230" y="932419"/>
            <a:ext cx="8630560" cy="615142"/>
          </a:xfrm>
          <a:prstGeom prst="roundRect">
            <a:avLst>
              <a:gd fmla="val 16667" name="adj"/>
            </a:avLst>
          </a:prstGeom>
          <a:solidFill>
            <a:srgbClr val="3A7D22"/>
          </a:solidFill>
          <a:ln cap="flat" cmpd="sng" w="19050">
            <a:solidFill>
              <a:srgbClr val="3A7D2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1" i="0" lang="ar-MA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أحرص على التقويم الذاتي المنتظم لأدائي القرائي </a:t>
            </a:r>
            <a:endParaRPr b="1" i="0" sz="3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5" name="Google Shape;805;p24"/>
          <p:cNvSpPr txBox="1"/>
          <p:nvPr/>
        </p:nvSpPr>
        <p:spPr>
          <a:xfrm>
            <a:off x="206194" y="-30147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Calibri"/>
              <a:buNone/>
            </a:pPr>
            <a:r>
              <a:rPr b="1" i="0" lang="ar-MA" sz="1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التقويم الذاتي: أقوم أدائي القرائي ذاتيا.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6" name="Google Shape;806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5812" y="2857500"/>
            <a:ext cx="10620375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7" name="Google Shape;807;p24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92D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2" name="Google Shape;812;p25"/>
          <p:cNvGrpSpPr/>
          <p:nvPr/>
        </p:nvGrpSpPr>
        <p:grpSpPr>
          <a:xfrm>
            <a:off x="4655833" y="1706886"/>
            <a:ext cx="6523251" cy="3711725"/>
            <a:chOff x="1715066" y="1103461"/>
            <a:chExt cx="5717724" cy="3124203"/>
          </a:xfrm>
        </p:grpSpPr>
        <p:sp>
          <p:nvSpPr>
            <p:cNvPr id="813" name="Google Shape;813;p25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25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313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5" name="Google Shape;815;p25"/>
          <p:cNvSpPr txBox="1"/>
          <p:nvPr/>
        </p:nvSpPr>
        <p:spPr>
          <a:xfrm>
            <a:off x="4755587" y="1706886"/>
            <a:ext cx="6035772" cy="3057312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br>
              <a:rPr b="1" i="0" lang="ar-MA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ar-MA" sz="4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أدعم مكتسباتي في الفهم وفي الظواهر اللغوية</a:t>
            </a:r>
            <a:br>
              <a:rPr b="1" i="0" lang="ar-MA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ar-MA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دقيقة</a:t>
            </a:r>
            <a:r>
              <a:rPr b="1" i="0" lang="ar-MA" sz="54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1" i="0" lang="ar-MA" sz="4800" u="none" cap="none" strike="noStrike">
                <a:solidFill>
                  <a:srgbClr val="44546A"/>
                </a:solidFill>
                <a:latin typeface="Arial"/>
                <a:ea typeface="Arial"/>
                <a:cs typeface="Arial"/>
                <a:sym typeface="Arial"/>
              </a:rPr>
              <a:t>25</a:t>
            </a:r>
            <a:endParaRPr b="1" i="0" sz="48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6" name="Google Shape;81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680" y="2078403"/>
            <a:ext cx="2701193" cy="2701193"/>
          </a:xfrm>
          <a:prstGeom prst="rect">
            <a:avLst/>
          </a:prstGeom>
          <a:noFill/>
          <a:ln>
            <a:noFill/>
          </a:ln>
        </p:spPr>
      </p:pic>
      <p:sp>
        <p:nvSpPr>
          <p:cNvPr id="817" name="Google Shape;817;p25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2" name="Google Shape;822;p26"/>
          <p:cNvGrpSpPr/>
          <p:nvPr/>
        </p:nvGrpSpPr>
        <p:grpSpPr>
          <a:xfrm>
            <a:off x="4655833" y="1706886"/>
            <a:ext cx="6523251" cy="3711725"/>
            <a:chOff x="1715066" y="1103461"/>
            <a:chExt cx="5717724" cy="3124203"/>
          </a:xfrm>
        </p:grpSpPr>
        <p:sp>
          <p:nvSpPr>
            <p:cNvPr id="823" name="Google Shape;823;p26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26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313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25" name="Google Shape;825;p26"/>
          <p:cNvSpPr txBox="1"/>
          <p:nvPr/>
        </p:nvSpPr>
        <p:spPr>
          <a:xfrm>
            <a:off x="4755587" y="1706886"/>
            <a:ext cx="6035772" cy="147732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br>
              <a:rPr b="1" i="0" lang="ar-MA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ar-MA" sz="4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أدعم مكتسباتي في الفهم </a:t>
            </a:r>
            <a:r>
              <a:rPr b="1" i="0" lang="ar-MA" sz="4800" u="none" cap="none" strike="noStrike">
                <a:solidFill>
                  <a:srgbClr val="44546A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1" i="0" sz="48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6" name="Google Shape;82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680" y="2078403"/>
            <a:ext cx="2701193" cy="2701193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26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27"/>
          <p:cNvSpPr/>
          <p:nvPr/>
        </p:nvSpPr>
        <p:spPr>
          <a:xfrm>
            <a:off x="0" y="-23444"/>
            <a:ext cx="12192000" cy="81579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3" name="Google Shape;833;p27"/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>
            <a:noFill/>
          </a:ln>
        </p:spPr>
        <p:txBody>
          <a:bodyPr anchorCtr="0" anchor="t" bIns="30450" lIns="60950" spcFirstLastPara="1" rIns="60950" wrap="square" tIns="30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834" name="Google Shape;834;p27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59666" y="0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27"/>
          <p:cNvSpPr txBox="1"/>
          <p:nvPr/>
        </p:nvSpPr>
        <p:spPr>
          <a:xfrm>
            <a:off x="-61690" y="514536"/>
            <a:ext cx="11565723" cy="4463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يطلب المدرس من متعلم قراءة السؤال و توضيح المطلوب، قبل أن يوجه المتعلمين للإجابة عنه</a:t>
            </a:r>
            <a:r>
              <a:rPr b="0" i="0" lang="ar-MA" sz="1400" u="none" cap="none" strike="noStrike">
                <a:solidFill>
                  <a:srgbClr val="A5A5A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ثنائيا </a:t>
            </a: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وذلك في حدود دقيقة و.يطلب منهم تعليل اختيارهم وبيان سبب استبعاد باقي الاختيارات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  يتجول المدرس بين الصفوف لتقديم الدعم لمن هم في حاجة إليه.</a:t>
            </a:r>
            <a:endParaRPr b="0" i="0" sz="14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6" name="Google Shape;836;p27"/>
          <p:cNvSpPr txBox="1"/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الآن، سننتقل إلى فهم معاني النص، من خلال الأسئلة المثبتة في الكراسة ص 59.</a:t>
            </a:r>
            <a:r>
              <a:rPr b="0" i="0" lang="ar-MA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7" name="Google Shape;837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>
            <a:noFill/>
          </a:ln>
        </p:spPr>
      </p:pic>
      <p:sp>
        <p:nvSpPr>
          <p:cNvPr id="838" name="Google Shape;838;p27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9" name="Google Shape;839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067" y="1223364"/>
            <a:ext cx="11835524" cy="51188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p28"/>
          <p:cNvSpPr/>
          <p:nvPr/>
        </p:nvSpPr>
        <p:spPr>
          <a:xfrm>
            <a:off x="0" y="-23444"/>
            <a:ext cx="12192000" cy="81579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5" name="Google Shape;845;p28"/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>
            <a:noFill/>
          </a:ln>
        </p:spPr>
        <p:txBody>
          <a:bodyPr anchorCtr="0" anchor="t" bIns="30450" lIns="60950" spcFirstLastPara="1" rIns="60950" wrap="square" tIns="30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846" name="Google Shape;846;p28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59666" y="0"/>
            <a:ext cx="792431" cy="791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7" name="Google Shape;847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>
            <a:noFill/>
          </a:ln>
        </p:spPr>
      </p:pic>
      <p:sp>
        <p:nvSpPr>
          <p:cNvPr id="848" name="Google Shape;848;p28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9" name="Google Shape;849;p28"/>
          <p:cNvSpPr txBox="1"/>
          <p:nvPr/>
        </p:nvSpPr>
        <p:spPr>
          <a:xfrm>
            <a:off x="1035694" y="26686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إليكم الإجابات الصحيحة.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ar-MA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0" name="Google Shape;850;p28"/>
          <p:cNvSpPr txBox="1"/>
          <p:nvPr/>
        </p:nvSpPr>
        <p:spPr>
          <a:xfrm>
            <a:off x="-61690" y="364127"/>
            <a:ext cx="11565723" cy="5587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يطلب المدرس من متعلم قراءة السؤال و توضيح المطلوب، قبل أن يوجه المتعلمين للإجابة عنه</a:t>
            </a:r>
            <a:r>
              <a:rPr b="0" i="0" lang="ar-MA" sz="1400" u="none" cap="none" strike="noStrike">
                <a:solidFill>
                  <a:srgbClr val="A5A5A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ثنائيا </a:t>
            </a: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وذلك في حدود دقيقة ويطلب منهم تعليل اختيارهم وبيان سبب استبعاد باقي الاختيارات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  يتجول المدرس بين الصفوف لتقديم الدعم لمن هم في حاجة إليه.</a:t>
            </a:r>
            <a:endParaRPr b="0" i="0" sz="14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1" name="Google Shape;851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067" y="1223364"/>
            <a:ext cx="11835524" cy="5118828"/>
          </a:xfrm>
          <a:prstGeom prst="rect">
            <a:avLst/>
          </a:prstGeom>
          <a:noFill/>
          <a:ln>
            <a:noFill/>
          </a:ln>
        </p:spPr>
      </p:pic>
      <p:sp>
        <p:nvSpPr>
          <p:cNvPr id="852" name="Google Shape;852;p28"/>
          <p:cNvSpPr txBox="1"/>
          <p:nvPr/>
        </p:nvSpPr>
        <p:spPr>
          <a:xfrm>
            <a:off x="6390409" y="3678382"/>
            <a:ext cx="219248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د. عادل عبد النور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3" name="Google Shape;853;p28"/>
          <p:cNvSpPr txBox="1"/>
          <p:nvPr/>
        </p:nvSpPr>
        <p:spPr>
          <a:xfrm>
            <a:off x="5818909" y="2643936"/>
            <a:ext cx="276398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خدمات الروبوت في مختلف الميادين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4" name="Google Shape;854;p28"/>
          <p:cNvSpPr txBox="1"/>
          <p:nvPr/>
        </p:nvSpPr>
        <p:spPr>
          <a:xfrm>
            <a:off x="5994405" y="4270663"/>
            <a:ext cx="266583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القارئ وخاصة المهتم بعالم الروبوت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5" name="Google Shape;855;p28"/>
          <p:cNvSpPr txBox="1"/>
          <p:nvPr/>
        </p:nvSpPr>
        <p:spPr>
          <a:xfrm>
            <a:off x="6197609" y="5117170"/>
            <a:ext cx="27432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إطلاع القارئ بمستجدات خدمات الروبوت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6" name="Google Shape;856;p28"/>
          <p:cNvSpPr txBox="1"/>
          <p:nvPr/>
        </p:nvSpPr>
        <p:spPr>
          <a:xfrm>
            <a:off x="294409" y="2643936"/>
            <a:ext cx="103562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1954م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7" name="Google Shape;857;p28"/>
          <p:cNvSpPr txBox="1"/>
          <p:nvPr/>
        </p:nvSpPr>
        <p:spPr>
          <a:xfrm>
            <a:off x="237258" y="3544581"/>
            <a:ext cx="114992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150000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8" name="Google Shape;858;p28"/>
          <p:cNvSpPr txBox="1"/>
          <p:nvPr/>
        </p:nvSpPr>
        <p:spPr>
          <a:xfrm>
            <a:off x="-61690" y="4405745"/>
            <a:ext cx="184892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ar-MA" sz="1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في صناعة السيارات والصفائح الإلكترونية</a:t>
            </a:r>
            <a:endParaRPr b="1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9" name="Google Shape;859;p28"/>
          <p:cNvSpPr txBox="1"/>
          <p:nvPr/>
        </p:nvSpPr>
        <p:spPr>
          <a:xfrm>
            <a:off x="-191280" y="5159919"/>
            <a:ext cx="184892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انفجار المفاعل النووي تشيرنوبيل</a:t>
            </a:r>
            <a:endParaRPr b="1" i="0" sz="20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29"/>
          <p:cNvSpPr/>
          <p:nvPr/>
        </p:nvSpPr>
        <p:spPr>
          <a:xfrm>
            <a:off x="0" y="-23444"/>
            <a:ext cx="12192000" cy="81579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5" name="Google Shape;865;p29"/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>
            <a:noFill/>
          </a:ln>
        </p:spPr>
        <p:txBody>
          <a:bodyPr anchorCtr="0" anchor="t" bIns="30450" lIns="60950" spcFirstLastPara="1" rIns="60950" wrap="square" tIns="30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866" name="Google Shape;866;p29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59666" y="0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867" name="Google Shape;867;p29"/>
          <p:cNvSpPr txBox="1"/>
          <p:nvPr/>
        </p:nvSpPr>
        <p:spPr>
          <a:xfrm>
            <a:off x="-61690" y="383595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يطلب المدرس من متعلم قراءة السؤال و توضيح المطلوب، قبل أن يوجه المتعلمين للإجابة عنه</a:t>
            </a:r>
            <a:r>
              <a:rPr b="0" i="0" lang="ar-MA" sz="1400" u="none" cap="none" strike="noStrike">
                <a:solidFill>
                  <a:srgbClr val="A5A5A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ثنائيا </a:t>
            </a: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وذلك في حدود دقيقة و.يطلب منهم تعليل اختيارهم وبيان سبب استبعاد باقي الاختيارات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  يتجول المدرس بين الصفوف لتقديم الدعم لمن هم في حاجة إليه.</a:t>
            </a:r>
            <a:endParaRPr b="0" i="0" sz="14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8" name="Google Shape;868;p29"/>
          <p:cNvSpPr txBox="1"/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الآن، سننتقل إلى فهم معاني النص، من خلال الأسئلة المثبتة في الكراسة ص 60.</a:t>
            </a:r>
            <a:r>
              <a:rPr b="0" i="0" lang="ar-MA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9" name="Google Shape;869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>
            <a:noFill/>
          </a:ln>
        </p:spPr>
      </p:pic>
      <p:sp>
        <p:nvSpPr>
          <p:cNvPr id="870" name="Google Shape;870;p29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1" name="Google Shape;871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0555" y="924135"/>
            <a:ext cx="11668989" cy="5164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30"/>
          <p:cNvSpPr/>
          <p:nvPr/>
        </p:nvSpPr>
        <p:spPr>
          <a:xfrm>
            <a:off x="0" y="-23444"/>
            <a:ext cx="12192000" cy="81579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7" name="Google Shape;877;p30"/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>
            <a:noFill/>
          </a:ln>
        </p:spPr>
        <p:txBody>
          <a:bodyPr anchorCtr="0" anchor="t" bIns="30450" lIns="60950" spcFirstLastPara="1" rIns="60950" wrap="square" tIns="30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878" name="Google Shape;878;p30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59666" y="0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879" name="Google Shape;879;p30"/>
          <p:cNvSpPr txBox="1"/>
          <p:nvPr/>
        </p:nvSpPr>
        <p:spPr>
          <a:xfrm>
            <a:off x="-61691" y="440207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يطلب المدرس من متعلم قراءة السؤال و توضيح المطلوب، قبل أن يوجه المتعلمين للإجابة عنه</a:t>
            </a:r>
            <a:r>
              <a:rPr b="0" i="0" lang="ar-MA" sz="1400" u="none" cap="none" strike="noStrike">
                <a:solidFill>
                  <a:srgbClr val="A5A5A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ثنائيا </a:t>
            </a: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وذلك في حدود دقيقة و.يطلب منهم تعليل اختيارهم وبيان سبب استبعاد باقي الاختيارات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  يتجول المدرس بين الصفوف لتقديم الدعم لمن هم في حاجة إليه.</a:t>
            </a:r>
            <a:endParaRPr b="0" i="0" sz="14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0" name="Google Shape;880;p30"/>
          <p:cNvSpPr txBox="1"/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إليكم الإجابات الصحيحة.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1" name="Google Shape;881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30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3" name="Google Shape;883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9383" y="910338"/>
            <a:ext cx="11700162" cy="5178734"/>
          </a:xfrm>
          <a:prstGeom prst="rect">
            <a:avLst/>
          </a:prstGeom>
          <a:noFill/>
          <a:ln>
            <a:noFill/>
          </a:ln>
        </p:spPr>
      </p:pic>
      <p:sp>
        <p:nvSpPr>
          <p:cNvPr id="884" name="Google Shape;884;p30"/>
          <p:cNvSpPr txBox="1"/>
          <p:nvPr/>
        </p:nvSpPr>
        <p:spPr>
          <a:xfrm>
            <a:off x="6598464" y="3978846"/>
            <a:ext cx="346548" cy="5587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Calibri"/>
              <a:buNone/>
            </a:pPr>
            <a:r>
              <a:rPr b="0" i="0" lang="ar-MA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√</a:t>
            </a:r>
            <a:endParaRPr b="0" i="0" sz="2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5" name="Google Shape;885;p30"/>
          <p:cNvSpPr txBox="1"/>
          <p:nvPr/>
        </p:nvSpPr>
        <p:spPr>
          <a:xfrm>
            <a:off x="462752" y="4537589"/>
            <a:ext cx="1849582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ar-MA" sz="1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كما أصبح الروبوت مساعدا على تقليل المخاطر  التي قد يتعرض لها الإنسان </a:t>
            </a:r>
            <a:endParaRPr b="1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30"/>
          <p:cNvSpPr txBox="1"/>
          <p:nvPr/>
        </p:nvSpPr>
        <p:spPr>
          <a:xfrm>
            <a:off x="2166624" y="4537589"/>
            <a:ext cx="1849581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ar-MA" sz="1800" u="none" cap="none" strike="noStrike">
                <a:solidFill>
                  <a:srgbClr val="4892DC"/>
                </a:solidFill>
                <a:latin typeface="Calibri"/>
                <a:ea typeface="Calibri"/>
                <a:cs typeface="Calibri"/>
                <a:sym typeface="Calibri"/>
              </a:rPr>
              <a:t> - بدأ يكتسح الميادين لِيَحُطَّ الرِّحَالَ فِي الجِرَاحَةِ الرُّوبوتِيَّةِ، وَالتَّمْرِيضِ الرُّوبوتِيِّ...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ar-MA" sz="1800" u="none" cap="none" strike="noStrike">
                <a:solidFill>
                  <a:srgbClr val="4892DC"/>
                </a:solidFill>
                <a:latin typeface="Calibri"/>
                <a:ea typeface="Calibri"/>
                <a:cs typeface="Calibri"/>
                <a:sym typeface="Calibri"/>
              </a:rPr>
              <a:t>  -كَمَا أَصْبَحَ الرُّوبوتُ مُسَاعِدًا عَلَى تَقْلِيلِ المَخَاطِرِ الَّتِي قَدْ يَتَعَرَّضُ لَهَا الإِنْسَانُ</a:t>
            </a:r>
            <a:endParaRPr b="1" i="0" sz="1800" u="none" cap="none" strike="noStrike">
              <a:solidFill>
                <a:srgbClr val="4892D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7" name="Google Shape;887;p30"/>
          <p:cNvSpPr txBox="1"/>
          <p:nvPr/>
        </p:nvSpPr>
        <p:spPr>
          <a:xfrm>
            <a:off x="3844874" y="4378002"/>
            <a:ext cx="2628662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ar-MA" sz="2400" u="none" cap="none" strike="noStrik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فقد شهدت سنة 1954م أولى براءة اختراع في هذا الميدان لجورج ديغول عن اختراعه أول ذراع آلي مبرمج.</a:t>
            </a:r>
            <a:endParaRPr b="0" i="0" sz="2400" u="none" cap="none" strike="noStrike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31"/>
          <p:cNvSpPr/>
          <p:nvPr/>
        </p:nvSpPr>
        <p:spPr>
          <a:xfrm>
            <a:off x="0" y="-23444"/>
            <a:ext cx="12192000" cy="81579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3" name="Google Shape;893;p31"/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>
            <a:noFill/>
          </a:ln>
        </p:spPr>
        <p:txBody>
          <a:bodyPr anchorCtr="0" anchor="t" bIns="30450" lIns="60950" spcFirstLastPara="1" rIns="60950" wrap="square" tIns="30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894" name="Google Shape;894;p31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59666" y="0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895" name="Google Shape;895;p31"/>
          <p:cNvSpPr txBox="1"/>
          <p:nvPr/>
        </p:nvSpPr>
        <p:spPr>
          <a:xfrm>
            <a:off x="-61690" y="514536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يطلب المدرس من متعلم قراءة السؤال و توضيح المطلوب، قبل أن يوجه المتعلمين للإجابة عنه</a:t>
            </a:r>
            <a:r>
              <a:rPr b="0" i="0" lang="ar-MA" sz="1400" u="none" cap="none" strike="noStrike">
                <a:solidFill>
                  <a:srgbClr val="A5A5A5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ثنائيا </a:t>
            </a: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وذلك في حدود دقيقة و.يطلب منهم تعليل اختيارهم وبيان سبب استبعاد باقي الاختيارات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  يتجول المدرس بين الصفوف لتقديم الدعم لمن هم في حاجة إليه.</a:t>
            </a:r>
            <a:endParaRPr b="0" i="0" sz="14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6" name="Google Shape;896;p31"/>
          <p:cNvSpPr txBox="1"/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الآن، سننتقل إلى فهم معاني النص، من خلال الأسئلة المثبتة في الكراسة ص 60.</a:t>
            </a:r>
            <a:r>
              <a:rPr b="0" i="0" lang="ar-MA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7" name="Google Shape;897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>
            <a:noFill/>
          </a:ln>
        </p:spPr>
      </p:pic>
      <p:sp>
        <p:nvSpPr>
          <p:cNvPr id="898" name="Google Shape;898;p31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9" name="Google Shape;899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5863" y="815799"/>
            <a:ext cx="11897591" cy="5852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32"/>
          <p:cNvSpPr/>
          <p:nvPr/>
        </p:nvSpPr>
        <p:spPr>
          <a:xfrm>
            <a:off x="0" y="-23444"/>
            <a:ext cx="12192000" cy="81579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5" name="Google Shape;905;p32"/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>
            <a:noFill/>
          </a:ln>
        </p:spPr>
        <p:txBody>
          <a:bodyPr anchorCtr="0" anchor="t" bIns="30450" lIns="60950" spcFirstLastPara="1" rIns="60950" wrap="square" tIns="30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906" name="Google Shape;906;p32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59666" y="0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907" name="Google Shape;907;p32"/>
          <p:cNvSpPr txBox="1"/>
          <p:nvPr/>
        </p:nvSpPr>
        <p:spPr>
          <a:xfrm>
            <a:off x="-61690" y="514536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يستمع المدرس إلى إجابات 5 متعلمين مع مطالبتهم بالتصريح بسيرورة التوصل إلى الجواب واستحضار مكتسباتهم في فهم المقروء والإنتاج الكتابي</a:t>
            </a:r>
            <a:endParaRPr b="0" i="0" sz="14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8" name="Google Shape;908;p32"/>
          <p:cNvSpPr txBox="1"/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إجابات المتعلمين.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9" name="Google Shape;909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>
            <a:noFill/>
          </a:ln>
        </p:spPr>
      </p:pic>
      <p:sp>
        <p:nvSpPr>
          <p:cNvPr id="910" name="Google Shape;910;p32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1" name="Google Shape;911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5863" y="815799"/>
            <a:ext cx="11897591" cy="5852342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32"/>
          <p:cNvSpPr txBox="1"/>
          <p:nvPr/>
        </p:nvSpPr>
        <p:spPr>
          <a:xfrm>
            <a:off x="3540702" y="1790059"/>
            <a:ext cx="387061" cy="492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0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√</a:t>
            </a:r>
            <a:endParaRPr b="0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917" name="Google Shape;917;p34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07258" y="9878"/>
            <a:ext cx="731494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918" name="Google Shape;918;p34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9" name="Google Shape;919;p34"/>
          <p:cNvSpPr/>
          <p:nvPr/>
        </p:nvSpPr>
        <p:spPr>
          <a:xfrm>
            <a:off x="1872155" y="1046714"/>
            <a:ext cx="8630560" cy="615142"/>
          </a:xfrm>
          <a:prstGeom prst="roundRect">
            <a:avLst>
              <a:gd fmla="val 16667" name="adj"/>
            </a:avLst>
          </a:prstGeom>
          <a:solidFill>
            <a:srgbClr val="FFFF66"/>
          </a:solidFill>
          <a:ln cap="flat" cmpd="sng" w="19050">
            <a:solidFill>
              <a:srgbClr val="3A7D2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1" i="0" lang="ar-MA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أحرص على التقويم الذاتي المنتظم لأدائي في فهم النص</a:t>
            </a:r>
            <a:endParaRPr b="1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0" name="Google Shape;920;p34"/>
          <p:cNvSpPr txBox="1"/>
          <p:nvPr/>
        </p:nvSpPr>
        <p:spPr>
          <a:xfrm>
            <a:off x="288587" y="51787"/>
            <a:ext cx="11017224" cy="3775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</a:pPr>
            <a:r>
              <a:rPr b="1" i="0" lang="ar-MA" sz="1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التقويم الذاتي لفهم النص</a:t>
            </a: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1" name="Google Shape;921;p34"/>
          <p:cNvSpPr txBox="1"/>
          <p:nvPr/>
        </p:nvSpPr>
        <p:spPr>
          <a:xfrm>
            <a:off x="47351" y="352020"/>
            <a:ext cx="1149969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b="0" i="1" lang="ar-MA" sz="14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يطلب المدرس من المتعلمين تصحيح المنجز في الكراسة وتوثيق تقويمهم الذاتي. ينتقل بعد ذلك إلى  التحقق من صدقية التقويم الذاتي عبر التنقل بين الصفوف ومراقبة عمل المتعلمين. </a:t>
            </a:r>
            <a:endParaRPr b="0" i="0" sz="1400" u="none" cap="none" strike="noStrike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22" name="Google Shape;922;p34"/>
          <p:cNvGraphicFramePr/>
          <p:nvPr/>
        </p:nvGraphicFramePr>
        <p:xfrm>
          <a:off x="2029104" y="181071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{491D27A8-EE55-4E44-8467-5639D06A6AF3}</a:tableStyleId>
              </a:tblPr>
              <a:tblGrid>
                <a:gridCol w="394550"/>
                <a:gridCol w="421175"/>
                <a:gridCol w="409475"/>
                <a:gridCol w="642300"/>
                <a:gridCol w="72840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u="none" cap="none" strike="noStrike">
                          <a:solidFill>
                            <a:schemeClr val="dk1"/>
                          </a:solidFill>
                        </a:rPr>
                        <a:t>لا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u="none" cap="none" strike="noStrike">
                          <a:solidFill>
                            <a:schemeClr val="dk1"/>
                          </a:solidFill>
                        </a:rPr>
                        <a:t>نعم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0" lang="ar-MA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تمكنت من الإجابة عن السؤال الأول بنجاح</a:t>
                      </a:r>
                      <a:endParaRPr b="0"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u="none" cap="none" strike="noStrike">
                          <a:solidFill>
                            <a:schemeClr val="dk1"/>
                          </a:solidFill>
                        </a:rPr>
                        <a:t>لا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u="none" cap="none" strike="noStrike">
                          <a:solidFill>
                            <a:schemeClr val="dk1"/>
                          </a:solidFill>
                        </a:rPr>
                        <a:t>نعم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ar-MA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تمكنت من الإجابة عن السؤال الثاني بنجاح</a:t>
                      </a:r>
                      <a:endParaRPr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u="none" cap="none" strike="noStrike">
                          <a:solidFill>
                            <a:schemeClr val="dk1"/>
                          </a:solidFill>
                        </a:rPr>
                        <a:t>لا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u="none" cap="none" strike="noStrike">
                          <a:solidFill>
                            <a:schemeClr val="dk1"/>
                          </a:solidFill>
                        </a:rPr>
                        <a:t>نعم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ar-MA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تمكنت من الإجابة عن السؤال الثالث بنجاح</a:t>
                      </a:r>
                      <a:endParaRPr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u="none" cap="none" strike="noStrike">
                          <a:solidFill>
                            <a:schemeClr val="dk1"/>
                          </a:solidFill>
                        </a:rPr>
                        <a:t>لا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u="none" cap="none" strike="noStrike">
                          <a:solidFill>
                            <a:schemeClr val="dk1"/>
                          </a:solidFill>
                        </a:rPr>
                        <a:t>نعم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ar-MA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تمكنت من الإجابة عن السؤال الرابع بنجاح</a:t>
                      </a:r>
                      <a:endParaRPr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u="none" cap="none" strike="noStrike">
                          <a:solidFill>
                            <a:schemeClr val="dk1"/>
                          </a:solidFill>
                        </a:rPr>
                        <a:t>لا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u="none" cap="none" strike="noStrike">
                          <a:solidFill>
                            <a:schemeClr val="dk1"/>
                          </a:solidFill>
                        </a:rPr>
                        <a:t>نعم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ar-MA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تمكنت من الإجابة عن السؤال الخامس بنجاح</a:t>
                      </a:r>
                      <a:endParaRPr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u="none" cap="none" strike="noStrike">
                          <a:solidFill>
                            <a:schemeClr val="dk1"/>
                          </a:solidFill>
                        </a:rPr>
                        <a:t>لا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u="none" cap="none" strike="noStrike">
                          <a:solidFill>
                            <a:schemeClr val="dk1"/>
                          </a:solidFill>
                        </a:rPr>
                        <a:t>نعم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ar-MA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تمكنت من الإجابة عن السؤال السادس بنجاح</a:t>
                      </a:r>
                      <a:endParaRPr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u="none" cap="none" strike="noStrike">
                          <a:solidFill>
                            <a:schemeClr val="dk1"/>
                          </a:solidFill>
                        </a:rPr>
                        <a:t>لا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u="none" cap="none" strike="noStrike">
                          <a:solidFill>
                            <a:schemeClr val="dk1"/>
                          </a:solidFill>
                        </a:rPr>
                        <a:t>نعم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ar-MA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تمكنت من الإجابة عن السؤال السادس بنجاح</a:t>
                      </a:r>
                      <a:endParaRPr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u="none" cap="none" strike="noStrike">
                          <a:solidFill>
                            <a:schemeClr val="dk1"/>
                          </a:solidFill>
                        </a:rPr>
                        <a:t>لا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u="none" cap="none" strike="noStrike">
                          <a:solidFill>
                            <a:schemeClr val="dk1"/>
                          </a:solidFill>
                        </a:rPr>
                        <a:t>نعم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تمكنت من الإجابة عن السؤال السابع بنجاح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u="none" cap="none" strike="noStrike">
                          <a:solidFill>
                            <a:schemeClr val="dk1"/>
                          </a:solidFill>
                        </a:rPr>
                        <a:t>لا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u="none" cap="none" strike="noStrike">
                          <a:solidFill>
                            <a:schemeClr val="dk1"/>
                          </a:solidFill>
                        </a:rPr>
                        <a:t>نعم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lang="ar-MA" sz="2400" u="none" cap="none" strike="noStrike"/>
                        <a:t>أحتاج إلى المزيد من التمارين </a:t>
                      </a:r>
                      <a:endParaRPr b="1" sz="2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u="none" cap="none" strike="noStrike">
                          <a:solidFill>
                            <a:schemeClr val="dk1"/>
                          </a:solidFill>
                        </a:rPr>
                        <a:t>لا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u="none" cap="none" strike="noStrike">
                          <a:solidFill>
                            <a:schemeClr val="dk1"/>
                          </a:solidFill>
                        </a:rPr>
                        <a:t>نعم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lang="ar-MA" sz="2400" u="none" cap="none" strike="noStrike"/>
                        <a:t>أحتاج مساعدة أستاذي(تي)</a:t>
                      </a:r>
                      <a:endParaRPr b="1" sz="2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7" name="Google Shape;927;p35"/>
          <p:cNvGrpSpPr/>
          <p:nvPr/>
        </p:nvGrpSpPr>
        <p:grpSpPr>
          <a:xfrm>
            <a:off x="4655833" y="1706886"/>
            <a:ext cx="6523251" cy="3711725"/>
            <a:chOff x="1715066" y="1103461"/>
            <a:chExt cx="5717724" cy="3124203"/>
          </a:xfrm>
        </p:grpSpPr>
        <p:sp>
          <p:nvSpPr>
            <p:cNvPr id="928" name="Google Shape;928;p35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35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44546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313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0" name="Google Shape;930;p35"/>
          <p:cNvSpPr txBox="1"/>
          <p:nvPr/>
        </p:nvSpPr>
        <p:spPr>
          <a:xfrm>
            <a:off x="4755587" y="1706886"/>
            <a:ext cx="6035772" cy="230832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ar-MA" sz="5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br>
              <a:rPr b="1" i="0" lang="ar-MA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ar-MA" sz="4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أدعم مكتسباتي اللغوية</a:t>
            </a:r>
            <a:br>
              <a:rPr b="1" i="0" lang="ar-MA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i="0" sz="48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1" name="Google Shape;93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680" y="2078403"/>
            <a:ext cx="2701193" cy="2701193"/>
          </a:xfrm>
          <a:prstGeom prst="rect">
            <a:avLst/>
          </a:prstGeom>
          <a:noFill/>
          <a:ln>
            <a:noFill/>
          </a:ln>
        </p:spPr>
      </p:pic>
      <p:sp>
        <p:nvSpPr>
          <p:cNvPr id="932" name="Google Shape;932;p35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36"/>
          <p:cNvSpPr/>
          <p:nvPr/>
        </p:nvSpPr>
        <p:spPr>
          <a:xfrm>
            <a:off x="0" y="-23444"/>
            <a:ext cx="12192000" cy="81579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8" name="Google Shape;938;p3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76200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939" name="Google Shape;939;p36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59666" y="0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940" name="Google Shape;940;p36"/>
          <p:cNvSpPr txBox="1"/>
          <p:nvPr/>
        </p:nvSpPr>
        <p:spPr>
          <a:xfrm>
            <a:off x="557305" y="569723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يقرأ المدرس جميع الأسئلة، ويوضح المطلوب من كل سؤال، قبل أن يوجه المتعلمين للإجابة عنها  فرديا في دفاترهم في مدة 10 دقائق وتخصص 10 دقائق أخرى للتصحيح والتغذية الراجعة. </a:t>
            </a:r>
            <a:endParaRPr b="0" i="0" sz="14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1" name="Google Shape;941;p36"/>
          <p:cNvSpPr txBox="1"/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أدعم مكتسباتي اللغوية بالاشتغال على أنشطة ص 60.</a:t>
            </a:r>
            <a:r>
              <a:rPr b="0" i="0" lang="ar-MA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2" name="Google Shape;942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3" name="Google Shape;943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6255" y="890587"/>
            <a:ext cx="11956773" cy="5835633"/>
          </a:xfrm>
          <a:prstGeom prst="rect">
            <a:avLst/>
          </a:prstGeom>
          <a:noFill/>
          <a:ln>
            <a:noFill/>
          </a:ln>
        </p:spPr>
      </p:pic>
      <p:sp>
        <p:nvSpPr>
          <p:cNvPr id="944" name="Google Shape;944;p36"/>
          <p:cNvSpPr txBox="1"/>
          <p:nvPr/>
        </p:nvSpPr>
        <p:spPr>
          <a:xfrm>
            <a:off x="1361209" y="4468091"/>
            <a:ext cx="83127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5" name="Google Shape;945;p36"/>
          <p:cNvSpPr txBox="1"/>
          <p:nvPr/>
        </p:nvSpPr>
        <p:spPr>
          <a:xfrm>
            <a:off x="274771" y="4354976"/>
            <a:ext cx="121112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CC0099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b="1" i="0" lang="ar-MA" sz="2400" u="none" cap="none" strike="noStrike">
                <a:solidFill>
                  <a:srgbClr val="FF6699"/>
                </a:solidFill>
                <a:latin typeface="Calibri"/>
                <a:ea typeface="Calibri"/>
                <a:cs typeface="Calibri"/>
                <a:sym typeface="Calibri"/>
              </a:rPr>
              <a:t>يَتَمَيَّزُ)</a:t>
            </a:r>
            <a:endParaRPr b="1" i="0" sz="2400" u="none" cap="none" strike="noStrike">
              <a:solidFill>
                <a:srgbClr val="FF66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37"/>
          <p:cNvSpPr/>
          <p:nvPr/>
        </p:nvSpPr>
        <p:spPr>
          <a:xfrm>
            <a:off x="0" y="-23444"/>
            <a:ext cx="12192000" cy="81579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1" name="Google Shape;951;p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76200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952" name="Google Shape;952;p37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59666" y="0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953" name="Google Shape;953;p37"/>
          <p:cNvSpPr txBox="1"/>
          <p:nvPr/>
        </p:nvSpPr>
        <p:spPr>
          <a:xfrm>
            <a:off x="557305" y="569723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يحرص المدرس على إشراك جل المتعلمين  في التصحيح الجماعي لجميع الأسئلة في السبورة مع تقديم التغذية الراجعة الفورية، وإرجاء توثيق الإجابات الصحيحة في  الكراسة إلى حين الانتهاء من جميع الأسئلة</a:t>
            </a:r>
            <a:endParaRPr b="0" i="0" sz="14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4" name="Google Shape;954;p37"/>
          <p:cNvSpPr txBox="1"/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</a:pPr>
            <a:r>
              <a:rPr b="1" i="0" lang="ar-MA" sz="20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الآن، لنصحح الإجابات في السبورة</a:t>
            </a:r>
            <a:r>
              <a:rPr b="0" i="0" lang="ar-MA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5" name="Google Shape;955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4173" y="1194955"/>
            <a:ext cx="9892145" cy="4499263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37"/>
          <p:cNvSpPr txBox="1"/>
          <p:nvPr/>
        </p:nvSpPr>
        <p:spPr>
          <a:xfrm>
            <a:off x="8915400" y="1891145"/>
            <a:ext cx="218208" cy="15172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8" name="Google Shape;958;p37"/>
          <p:cNvSpPr txBox="1"/>
          <p:nvPr/>
        </p:nvSpPr>
        <p:spPr>
          <a:xfrm>
            <a:off x="5649190" y="2042872"/>
            <a:ext cx="214052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كاميرا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9" name="Google Shape;959;p37"/>
          <p:cNvSpPr txBox="1"/>
          <p:nvPr/>
        </p:nvSpPr>
        <p:spPr>
          <a:xfrm>
            <a:off x="2192482" y="2815745"/>
            <a:ext cx="293023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تلفزيون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0" name="Google Shape;960;p37"/>
          <p:cNvSpPr txBox="1"/>
          <p:nvPr/>
        </p:nvSpPr>
        <p:spPr>
          <a:xfrm>
            <a:off x="5649190" y="3538215"/>
            <a:ext cx="190500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فوتوشوب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1" name="Google Shape;961;p37"/>
          <p:cNvSpPr txBox="1"/>
          <p:nvPr/>
        </p:nvSpPr>
        <p:spPr>
          <a:xfrm>
            <a:off x="2057400" y="4244590"/>
            <a:ext cx="209896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إنترنت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2" name="Google Shape;962;p37"/>
          <p:cNvSpPr txBox="1"/>
          <p:nvPr/>
        </p:nvSpPr>
        <p:spPr>
          <a:xfrm>
            <a:off x="6643254" y="5002492"/>
            <a:ext cx="139238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بلوتوث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38"/>
          <p:cNvSpPr/>
          <p:nvPr/>
        </p:nvSpPr>
        <p:spPr>
          <a:xfrm>
            <a:off x="0" y="-23444"/>
            <a:ext cx="12192000" cy="81579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8" name="Google Shape;968;p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76200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969" name="Google Shape;969;p38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59666" y="0"/>
            <a:ext cx="792431" cy="791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70" name="Google Shape;970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38"/>
          <p:cNvSpPr txBox="1"/>
          <p:nvPr/>
        </p:nvSpPr>
        <p:spPr>
          <a:xfrm>
            <a:off x="1404317" y="106058"/>
            <a:ext cx="10161104" cy="370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55000" lnSpcReduction="20000"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01010"/>
              <a:buFont typeface="Calibri"/>
              <a:buNone/>
            </a:pPr>
            <a:r>
              <a:rPr b="1" i="0" lang="ar-MA" sz="36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الآن، لنصحح الإجابات في السبورة</a:t>
            </a:r>
            <a:r>
              <a:rPr b="0" i="0" lang="ar-MA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2" name="Google Shape;972;p38"/>
          <p:cNvSpPr txBox="1"/>
          <p:nvPr/>
        </p:nvSpPr>
        <p:spPr>
          <a:xfrm>
            <a:off x="447262" y="476170"/>
            <a:ext cx="11690312" cy="3946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يحرص المدرس على إشراك جل المتعلمين  في التصحيح الجماعي لجميع الأسئلة في السبورة مع تقديم التغذية الراجعة الفورية، وإرجاء توثيق الإجابات الصحيحة في  الكراسة إلى حين الانتهاء من جميع الأسئلة</a:t>
            </a:r>
            <a:r>
              <a:rPr b="0" i="0" lang="ar-MA" sz="12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3" name="Google Shape;973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46909" y="1028700"/>
            <a:ext cx="9819409" cy="4821382"/>
          </a:xfrm>
          <a:prstGeom prst="rect">
            <a:avLst/>
          </a:prstGeom>
          <a:noFill/>
          <a:ln>
            <a:noFill/>
          </a:ln>
        </p:spPr>
      </p:pic>
      <p:sp>
        <p:nvSpPr>
          <p:cNvPr id="974" name="Google Shape;974;p38"/>
          <p:cNvSpPr txBox="1"/>
          <p:nvPr/>
        </p:nvSpPr>
        <p:spPr>
          <a:xfrm>
            <a:off x="3034145" y="2774372"/>
            <a:ext cx="676448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نفدت البطاريةُ من هاتفي أثناء الرحلة.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5" name="Google Shape;975;p38"/>
          <p:cNvSpPr txBox="1"/>
          <p:nvPr/>
        </p:nvSpPr>
        <p:spPr>
          <a:xfrm>
            <a:off x="3186545" y="3507663"/>
            <a:ext cx="676448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استخدمَ المصوّرُ الدرُون لالتقاط صور جميلة من الجو.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6" name="Google Shape;976;p38"/>
          <p:cNvSpPr txBox="1"/>
          <p:nvPr/>
        </p:nvSpPr>
        <p:spPr>
          <a:xfrm>
            <a:off x="3269672" y="4248380"/>
            <a:ext cx="676448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ينصح الطبيب بتناول فيتامين لتقوية الجسم.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7" name="Google Shape;977;p38"/>
          <p:cNvSpPr txBox="1"/>
          <p:nvPr/>
        </p:nvSpPr>
        <p:spPr>
          <a:xfrm>
            <a:off x="3352799" y="4989096"/>
            <a:ext cx="676448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أدخلت الكود الصحيح لفتح التطبيق.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39"/>
          <p:cNvSpPr/>
          <p:nvPr/>
        </p:nvSpPr>
        <p:spPr>
          <a:xfrm>
            <a:off x="0" y="-23444"/>
            <a:ext cx="12192000" cy="81579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3" name="Google Shape;983;p39"/>
          <p:cNvSpPr/>
          <p:nvPr/>
        </p:nvSpPr>
        <p:spPr>
          <a:xfrm>
            <a:off x="0" y="20782"/>
            <a:ext cx="12192000" cy="6858000"/>
          </a:xfrm>
          <a:prstGeom prst="rect">
            <a:avLst/>
          </a:prstGeom>
          <a:noFill/>
          <a:ln cap="flat" cmpd="sng" w="76200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984" name="Google Shape;984;p39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59666" y="0"/>
            <a:ext cx="792431" cy="791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5" name="Google Shape;985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>
            <a:noFill/>
          </a:ln>
        </p:spPr>
      </p:pic>
      <p:sp>
        <p:nvSpPr>
          <p:cNvPr id="986" name="Google Shape;986;p39"/>
          <p:cNvSpPr txBox="1"/>
          <p:nvPr/>
        </p:nvSpPr>
        <p:spPr>
          <a:xfrm>
            <a:off x="1404317" y="106058"/>
            <a:ext cx="10161104" cy="370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55000" lnSpcReduction="20000"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01010"/>
              <a:buFont typeface="Calibri"/>
              <a:buNone/>
            </a:pPr>
            <a:r>
              <a:rPr b="1" i="0" lang="ar-MA" sz="36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الآن، لنصحح الإجابات في السبورة</a:t>
            </a:r>
            <a:r>
              <a:rPr b="0" i="0" lang="ar-MA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7" name="Google Shape;987;p39"/>
          <p:cNvSpPr txBox="1"/>
          <p:nvPr/>
        </p:nvSpPr>
        <p:spPr>
          <a:xfrm>
            <a:off x="447262" y="476170"/>
            <a:ext cx="11690312" cy="3946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ar-MA" sz="14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يحرص المدرس على إشراك جل المتعلمين  في التصحيح الجماعي لجميع الأسئلة في السبورة مع تقديم التغذية الراجعة الفورية، وإرجاء توثيق الإجابات الصحيحة في  الكراسة إلى حين الانتهاء من جميع الأسئلة</a:t>
            </a:r>
            <a:r>
              <a:rPr b="0" i="0" lang="ar-MA" sz="12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8" name="Google Shape;988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7261" y="952340"/>
            <a:ext cx="11429547" cy="4762660"/>
          </a:xfrm>
          <a:prstGeom prst="rect">
            <a:avLst/>
          </a:prstGeom>
          <a:noFill/>
          <a:ln>
            <a:noFill/>
          </a:ln>
        </p:spPr>
      </p:pic>
      <p:sp>
        <p:nvSpPr>
          <p:cNvPr id="989" name="Google Shape;989;p39"/>
          <p:cNvSpPr txBox="1"/>
          <p:nvPr/>
        </p:nvSpPr>
        <p:spPr>
          <a:xfrm>
            <a:off x="9661673" y="4946072"/>
            <a:ext cx="158182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ar-MA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يُعْرَفُ</a:t>
            </a:r>
            <a:endParaRPr b="1" i="0" sz="3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" name="Google Shape;990;p39"/>
          <p:cNvSpPr txBox="1"/>
          <p:nvPr/>
        </p:nvSpPr>
        <p:spPr>
          <a:xfrm>
            <a:off x="10141527" y="3086099"/>
            <a:ext cx="110196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ar-MA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يُوصَفُ</a:t>
            </a:r>
            <a:endParaRPr b="1" i="0" sz="2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1" name="Google Shape;991;p39"/>
          <p:cNvSpPr txBox="1"/>
          <p:nvPr/>
        </p:nvSpPr>
        <p:spPr>
          <a:xfrm>
            <a:off x="7855527" y="2161308"/>
            <a:ext cx="108065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ar-MA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يُعَرَّفُ</a:t>
            </a:r>
            <a:endParaRPr b="1" i="0" sz="2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2" name="Google Shape;992;p39"/>
          <p:cNvSpPr txBox="1"/>
          <p:nvPr/>
        </p:nvSpPr>
        <p:spPr>
          <a:xfrm>
            <a:off x="10141526" y="4016086"/>
            <a:ext cx="110196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ar-MA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يَتَمَيَّزُ</a:t>
            </a:r>
            <a:endParaRPr b="1" i="0" sz="2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3" name="Google Shape;993;p39"/>
          <p:cNvSpPr txBox="1"/>
          <p:nvPr/>
        </p:nvSpPr>
        <p:spPr>
          <a:xfrm>
            <a:off x="1658390" y="1267691"/>
            <a:ext cx="45719" cy="5091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4" name="Google Shape;994;p39"/>
          <p:cNvSpPr txBox="1"/>
          <p:nvPr/>
        </p:nvSpPr>
        <p:spPr>
          <a:xfrm>
            <a:off x="586498" y="1211529"/>
            <a:ext cx="121112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ar-MA" sz="2400" u="none" cap="none" strike="noStrike">
                <a:solidFill>
                  <a:srgbClr val="CC0099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b="1" i="0" lang="ar-MA" sz="2400" u="none" cap="none" strike="noStrike">
                <a:solidFill>
                  <a:srgbClr val="FF6699"/>
                </a:solidFill>
                <a:latin typeface="Calibri"/>
                <a:ea typeface="Calibri"/>
                <a:cs typeface="Calibri"/>
                <a:sym typeface="Calibri"/>
              </a:rPr>
              <a:t>يَتَمَيَّزُ)</a:t>
            </a:r>
            <a:endParaRPr b="1" i="0" sz="2400" u="none" cap="none" strike="noStrike">
              <a:solidFill>
                <a:srgbClr val="FF66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999" name="Google Shape;999;p40"/>
          <p:cNvPicPr preferRelativeResize="0"/>
          <p:nvPr/>
        </p:nvPicPr>
        <p:blipFill rotWithShape="1">
          <a:blip r:embed="rId3">
            <a:alphaModFix/>
          </a:blip>
          <a:srcRect b="61971" l="3539" r="75793" t="24327"/>
          <a:stretch/>
        </p:blipFill>
        <p:spPr>
          <a:xfrm>
            <a:off x="11307258" y="9878"/>
            <a:ext cx="731494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0" name="Google Shape;1000;p40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cap="flat" cmpd="sng" w="76200">
            <a:solidFill>
              <a:srgbClr val="0F9ED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1" name="Google Shape;1001;p40"/>
          <p:cNvSpPr/>
          <p:nvPr/>
        </p:nvSpPr>
        <p:spPr>
          <a:xfrm>
            <a:off x="377687" y="932419"/>
            <a:ext cx="11320669" cy="615142"/>
          </a:xfrm>
          <a:prstGeom prst="roundRect">
            <a:avLst>
              <a:gd fmla="val 16667" name="adj"/>
            </a:avLst>
          </a:prstGeom>
          <a:solidFill>
            <a:srgbClr val="66FFCC"/>
          </a:solidFill>
          <a:ln cap="flat" cmpd="sng" w="19050">
            <a:solidFill>
              <a:srgbClr val="3A7D2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1" i="0" lang="ar-MA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أحرص على التقويم الذاتي المنتظم لأدائي في تعرف الظاهرة اللغوية وتوظيفها</a:t>
            </a:r>
            <a:endParaRPr b="1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2" name="Google Shape;1002;p40"/>
          <p:cNvSpPr txBox="1"/>
          <p:nvPr/>
        </p:nvSpPr>
        <p:spPr>
          <a:xfrm>
            <a:off x="288587" y="51787"/>
            <a:ext cx="11017224" cy="3775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</a:pPr>
            <a:r>
              <a:rPr b="1" i="0" lang="ar-MA" sz="1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التقويم الذاتي لفهم النص</a:t>
            </a:r>
            <a:r>
              <a:rPr b="1" i="0" lang="ar-MA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3" name="Google Shape;1003;p40"/>
          <p:cNvSpPr txBox="1"/>
          <p:nvPr/>
        </p:nvSpPr>
        <p:spPr>
          <a:xfrm>
            <a:off x="683620" y="261564"/>
            <a:ext cx="1081897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ar-MA" sz="18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0" i="1" lang="ar-MA" sz="1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يطلب المدرس من المتعلمين تصحيح إجازاتهم على الكراسة وتوثيق تقويمهم الذاتي لذلك عليها، وفق المعايير المحددة في ص.74.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ar-MA" sz="1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- ينتقل بعد ذلك إلى  التحقق من صدقية التقويم الذاتي عبر التنقل بين الصفوف ومراقبة عمل المتعلمين. </a:t>
            </a:r>
            <a:r>
              <a:rPr b="0" i="0" lang="ar-MA" sz="18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.  </a:t>
            </a:r>
            <a:endParaRPr b="0" i="0" sz="18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004" name="Google Shape;1004;p40"/>
          <p:cNvGraphicFramePr/>
          <p:nvPr/>
        </p:nvGraphicFramePr>
        <p:xfrm>
          <a:off x="496957" y="233103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{491D27A8-EE55-4E44-8467-5639D06A6AF3}</a:tableStyleId>
              </a:tblPr>
              <a:tblGrid>
                <a:gridCol w="500575"/>
                <a:gridCol w="529925"/>
                <a:gridCol w="477975"/>
                <a:gridCol w="748150"/>
                <a:gridCol w="9202500"/>
              </a:tblGrid>
              <a:tr h="4064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sz="32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ar-MA" sz="3200" u="none" cap="none" strike="noStrike">
                          <a:solidFill>
                            <a:srgbClr val="FF0000"/>
                          </a:solidFill>
                        </a:rPr>
                        <a:t>لا</a:t>
                      </a:r>
                      <a:endParaRPr b="1" sz="32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3C5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sz="32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ar-MA" sz="3200" u="none" cap="none" strike="noStrike">
                          <a:solidFill>
                            <a:srgbClr val="00B050"/>
                          </a:solidFill>
                        </a:rPr>
                        <a:t>نعم</a:t>
                      </a:r>
                      <a:endParaRPr b="1" sz="3200" u="none" cap="none" strike="noStrike">
                        <a:solidFill>
                          <a:srgbClr val="00B05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3C5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</a:rPr>
                        <a:t>تمكنت من التعبير عن المواقف بأسلوب مناسب: الأسماء المقترضة </a:t>
                      </a:r>
                      <a:endParaRPr b="1" sz="3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EAEAE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sz="32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ar-MA" sz="3200" u="none" cap="none" strike="noStrike">
                          <a:solidFill>
                            <a:srgbClr val="FF0000"/>
                          </a:solidFill>
                        </a:rPr>
                        <a:t>لا</a:t>
                      </a:r>
                      <a:endParaRPr b="1" sz="32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3C5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sz="32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ar-MA" sz="3200" u="none" cap="none" strike="noStrike">
                          <a:solidFill>
                            <a:srgbClr val="00B050"/>
                          </a:solidFill>
                        </a:rPr>
                        <a:t>نعم</a:t>
                      </a:r>
                      <a:endParaRPr b="1" sz="3200" u="none" cap="none" strike="noStrike">
                        <a:solidFill>
                          <a:srgbClr val="00B05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3C5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ar-MA" sz="3200" u="none" cap="none" strike="noStrike">
                          <a:solidFill>
                            <a:schemeClr val="dk1"/>
                          </a:solidFill>
                        </a:rPr>
                        <a:t>تمكنت من إكمال الجمل بأفعال مناسبة</a:t>
                      </a:r>
                      <a:endParaRPr b="1" sz="3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EAEAE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sz="32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ar-MA" sz="3200" u="none" cap="none" strike="noStrike">
                          <a:solidFill>
                            <a:srgbClr val="FF0000"/>
                          </a:solidFill>
                        </a:rPr>
                        <a:t>لا</a:t>
                      </a:r>
                      <a:endParaRPr b="1" sz="32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EF2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sz="32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ar-MA" sz="3200" u="none" cap="none" strike="noStrike">
                          <a:solidFill>
                            <a:srgbClr val="00B050"/>
                          </a:solidFill>
                        </a:rPr>
                        <a:t>نعم</a:t>
                      </a:r>
                      <a:endParaRPr b="1" sz="3200" u="none" cap="none" strike="noStrike">
                        <a:solidFill>
                          <a:srgbClr val="00B05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EF2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200"/>
                        <a:buFont typeface="Arial"/>
                        <a:buNone/>
                      </a:pPr>
                      <a:r>
                        <a:rPr b="1" lang="ar-MA" sz="3200" u="none" cap="none" strike="noStrike"/>
                        <a:t>أحتاج إلى المزيد من التمارين </a:t>
                      </a:r>
                      <a:endParaRPr b="1" sz="32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A982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sz="32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ar-MA" sz="3200" u="none" cap="none" strike="noStrike">
                          <a:solidFill>
                            <a:srgbClr val="FF0000"/>
                          </a:solidFill>
                        </a:rPr>
                        <a:t>لا</a:t>
                      </a:r>
                      <a:endParaRPr b="1" sz="32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EF2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sz="32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ar-MA" sz="3200" u="none" cap="none" strike="noStrike">
                          <a:solidFill>
                            <a:srgbClr val="00B050"/>
                          </a:solidFill>
                        </a:rPr>
                        <a:t>نعم</a:t>
                      </a:r>
                      <a:endParaRPr b="1" sz="3200" u="none" cap="none" strike="noStrike">
                        <a:solidFill>
                          <a:srgbClr val="00B05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EF2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200"/>
                        <a:buFont typeface="Arial"/>
                        <a:buNone/>
                      </a:pPr>
                      <a:r>
                        <a:rPr b="1" lang="ar-MA" sz="3200" u="none" cap="none" strike="noStrike"/>
                        <a:t>أحتاج مساعدة أستاذي(تي)</a:t>
                      </a:r>
                      <a:endParaRPr b="1" sz="32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A98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8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p41"/>
          <p:cNvSpPr txBox="1"/>
          <p:nvPr>
            <p:ph idx="1" type="body"/>
          </p:nvPr>
        </p:nvSpPr>
        <p:spPr>
          <a:xfrm>
            <a:off x="8661401" y="5229083"/>
            <a:ext cx="1698752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482583" lvl="0" marL="60958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ar-MA"/>
              <a:t>5 دقائق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p43"/>
          <p:cNvSpPr txBox="1"/>
          <p:nvPr>
            <p:ph type="title"/>
          </p:nvPr>
        </p:nvSpPr>
        <p:spPr>
          <a:xfrm>
            <a:off x="968558" y="37272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lang="ar-MA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وَصَلْنَا إِلَى نِهَايَةِ ٱلْحصَّةِ. لَا تَنْسَوْا مُرَاجَعَةَ دُرُوسِكُمْ، وَإِنْجَازَ وَاجِبَاتِكُمْ.</a:t>
            </a:r>
            <a:endParaRPr/>
          </a:p>
        </p:txBody>
      </p:sp>
      <p:pic>
        <p:nvPicPr>
          <p:cNvPr id="1015" name="Google Shape;101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4022" y="372721"/>
            <a:ext cx="940281" cy="889044"/>
          </a:xfrm>
          <a:prstGeom prst="rect">
            <a:avLst/>
          </a:prstGeom>
          <a:noFill/>
          <a:ln>
            <a:noFill/>
          </a:ln>
        </p:spPr>
      </p:pic>
      <p:sp>
        <p:nvSpPr>
          <p:cNvPr id="1016" name="Google Shape;1016;p43"/>
          <p:cNvSpPr txBox="1"/>
          <p:nvPr/>
        </p:nvSpPr>
        <p:spPr>
          <a:xfrm>
            <a:off x="1164303" y="2145144"/>
            <a:ext cx="1029810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ar-MA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إلى الحصة القادمة.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0_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5_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6_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2025-08-08T14:19:48Z</dcterms:created>
  <dc:creator>yassine lamsarsem</dc:creator>
</cp:coreProperties>
</file>