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31" r:id="rId2"/>
    <p:sldMasterId id="2147483759" r:id="rId3"/>
    <p:sldMasterId id="2147483778" r:id="rId4"/>
  </p:sldMasterIdLst>
  <p:notesMasterIdLst>
    <p:notesMasterId r:id="rId51"/>
  </p:notesMasterIdLst>
  <p:sldIdLst>
    <p:sldId id="2147483578" r:id="rId5"/>
    <p:sldId id="2147483485" r:id="rId6"/>
    <p:sldId id="2147483486" r:id="rId7"/>
    <p:sldId id="955" r:id="rId8"/>
    <p:sldId id="2134806337" r:id="rId9"/>
    <p:sldId id="2147483535" r:id="rId10"/>
    <p:sldId id="261" r:id="rId11"/>
    <p:sldId id="294" r:id="rId12"/>
    <p:sldId id="2147483646" r:id="rId13"/>
    <p:sldId id="2147483642" r:id="rId14"/>
    <p:sldId id="257" r:id="rId15"/>
    <p:sldId id="258" r:id="rId16"/>
    <p:sldId id="2147483645" r:id="rId17"/>
    <p:sldId id="2147483647" r:id="rId18"/>
    <p:sldId id="256" r:id="rId19"/>
    <p:sldId id="269" r:id="rId20"/>
    <p:sldId id="2147483592" r:id="rId21"/>
    <p:sldId id="295" r:id="rId22"/>
    <p:sldId id="274" r:id="rId23"/>
    <p:sldId id="264" r:id="rId24"/>
    <p:sldId id="358" r:id="rId25"/>
    <p:sldId id="360" r:id="rId26"/>
    <p:sldId id="361" r:id="rId27"/>
    <p:sldId id="259" r:id="rId28"/>
    <p:sldId id="260" r:id="rId29"/>
    <p:sldId id="262" r:id="rId30"/>
    <p:sldId id="265" r:id="rId31"/>
    <p:sldId id="273" r:id="rId32"/>
    <p:sldId id="263" r:id="rId33"/>
    <p:sldId id="278" r:id="rId34"/>
    <p:sldId id="270" r:id="rId35"/>
    <p:sldId id="276" r:id="rId36"/>
    <p:sldId id="266" r:id="rId37"/>
    <p:sldId id="275" r:id="rId38"/>
    <p:sldId id="271" r:id="rId39"/>
    <p:sldId id="267" r:id="rId40"/>
    <p:sldId id="268" r:id="rId41"/>
    <p:sldId id="279" r:id="rId42"/>
    <p:sldId id="280" r:id="rId43"/>
    <p:sldId id="2147483590" r:id="rId44"/>
    <p:sldId id="2147483560" r:id="rId45"/>
    <p:sldId id="290" r:id="rId46"/>
    <p:sldId id="291" r:id="rId47"/>
    <p:sldId id="292" r:id="rId48"/>
    <p:sldId id="282" r:id="rId49"/>
    <p:sldId id="293" r:id="rId5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A2A088B-B5E8-93F3-ECE1-9E70768B94A7}" name="OUTIZGUI AHMED" initials="AO" userId="S::AHMED.OUTIZGUI@TAALIM.MA::6c1d9dfc-82bb-47ed-b00f-add50caa3f4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6082"/>
    <a:srgbClr val="037A9C"/>
    <a:srgbClr val="15A2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55" autoAdjust="0"/>
    <p:restoredTop sz="94660"/>
  </p:normalViewPr>
  <p:slideViewPr>
    <p:cSldViewPr snapToGrid="0" showGuides="1">
      <p:cViewPr varScale="1">
        <p:scale>
          <a:sx n="78" d="100"/>
          <a:sy n="78" d="100"/>
        </p:scale>
        <p:origin x="1027" y="62"/>
      </p:cViewPr>
      <p:guideLst>
        <p:guide orient="horz" pos="2137"/>
        <p:guide pos="3863"/>
      </p:guideLst>
    </p:cSldViewPr>
  </p:slideViewPr>
  <p:notesTextViewPr>
    <p:cViewPr>
      <p:scale>
        <a:sx n="1" d="1"/>
        <a:sy n="1" d="1"/>
      </p:scale>
      <p:origin x="0" y="0"/>
    </p:cViewPr>
  </p:notesTextViewPr>
  <p:notesViewPr>
    <p:cSldViewPr snapToGrid="0" showGuides="1">
      <p:cViewPr varScale="1">
        <p:scale>
          <a:sx n="52" d="100"/>
          <a:sy n="52" d="100"/>
        </p:scale>
        <p:origin x="2862"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8/10/relationships/authors" Target="authors.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D48C31-441D-49F0-ADFD-79DA2C286CE1}" type="doc">
      <dgm:prSet loTypeId="urn:microsoft.com/office/officeart/2005/8/layout/process1" loCatId="process" qsTypeId="urn:microsoft.com/office/officeart/2005/8/quickstyle/simple1" qsCatId="simple" csTypeId="urn:microsoft.com/office/officeart/2005/8/colors/colorful1" csCatId="colorful" phldr="1"/>
      <dgm:spPr/>
    </dgm:pt>
    <dgm:pt modelId="{F5075B05-08DC-458E-983A-523682C5AF1E}">
      <dgm:prSet phldrT="[Texte]" custT="1"/>
      <dgm:spPr/>
      <dgm:t>
        <a:bodyPr/>
        <a:lstStyle/>
        <a:p>
          <a:r>
            <a:rPr lang="ar-MA" sz="2400" b="1" dirty="0">
              <a:latin typeface="Calibri" panose="020F0502020204030204" pitchFamily="34" charset="0"/>
              <a:cs typeface="Calibri" panose="020F0502020204030204" pitchFamily="34" charset="0"/>
            </a:rPr>
            <a:t>محاولاتي الأولى في الكتابة كانت....</a:t>
          </a:r>
          <a:endParaRPr lang="fr-FR" sz="2400" b="1" dirty="0">
            <a:latin typeface="Calibri" panose="020F0502020204030204" pitchFamily="34" charset="0"/>
            <a:cs typeface="Calibri" panose="020F0502020204030204" pitchFamily="34" charset="0"/>
          </a:endParaRPr>
        </a:p>
      </dgm:t>
    </dgm:pt>
    <dgm:pt modelId="{A1613603-C04F-499A-8B94-66887495BBB3}" type="parTrans" cxnId="{06F28598-4AC4-4D77-BB2B-663094A954B8}">
      <dgm:prSet/>
      <dgm:spPr/>
      <dgm:t>
        <a:bodyPr/>
        <a:lstStyle/>
        <a:p>
          <a:endParaRPr lang="fr-FR" sz="2400" b="1">
            <a:latin typeface="Calibri" panose="020F0502020204030204" pitchFamily="34" charset="0"/>
            <a:cs typeface="Calibri" panose="020F0502020204030204" pitchFamily="34" charset="0"/>
          </a:endParaRPr>
        </a:p>
      </dgm:t>
    </dgm:pt>
    <dgm:pt modelId="{1EE4095B-DB41-44B1-A44A-CE93CDF29173}" type="sibTrans" cxnId="{06F28598-4AC4-4D77-BB2B-663094A954B8}">
      <dgm:prSet custT="1"/>
      <dgm:spPr/>
      <dgm:t>
        <a:bodyPr/>
        <a:lstStyle/>
        <a:p>
          <a:endParaRPr lang="fr-FR" sz="1800" b="1">
            <a:latin typeface="Calibri" panose="020F0502020204030204" pitchFamily="34" charset="0"/>
            <a:cs typeface="Calibri" panose="020F0502020204030204" pitchFamily="34" charset="0"/>
          </a:endParaRPr>
        </a:p>
      </dgm:t>
    </dgm:pt>
    <dgm:pt modelId="{E2D17876-9D3B-4560-A687-724D806E3C46}">
      <dgm:prSet phldrT="[Texte]" custT="1"/>
      <dgm:spPr/>
      <dgm:t>
        <a:bodyPr/>
        <a:lstStyle/>
        <a:p>
          <a:r>
            <a:rPr lang="ar-MA" sz="2400" b="1" dirty="0">
              <a:latin typeface="Calibri" panose="020F0502020204030204" pitchFamily="34" charset="0"/>
              <a:cs typeface="Calibri" panose="020F0502020204030204" pitchFamily="34" charset="0"/>
            </a:rPr>
            <a:t>حين أمسكت القلم لأول مرة، انتابني شعور ب....</a:t>
          </a:r>
          <a:endParaRPr lang="fr-FR" sz="2400" b="1" dirty="0">
            <a:latin typeface="Calibri" panose="020F0502020204030204" pitchFamily="34" charset="0"/>
            <a:cs typeface="Calibri" panose="020F0502020204030204" pitchFamily="34" charset="0"/>
          </a:endParaRPr>
        </a:p>
      </dgm:t>
    </dgm:pt>
    <dgm:pt modelId="{98D15E64-D1E8-4ED3-AE80-E9AFA212C4B7}" type="parTrans" cxnId="{6842CE67-898F-407B-B85A-296ACFCAC1AD}">
      <dgm:prSet/>
      <dgm:spPr/>
      <dgm:t>
        <a:bodyPr/>
        <a:lstStyle/>
        <a:p>
          <a:endParaRPr lang="fr-FR" sz="2400" b="1">
            <a:latin typeface="Calibri" panose="020F0502020204030204" pitchFamily="34" charset="0"/>
            <a:cs typeface="Calibri" panose="020F0502020204030204" pitchFamily="34" charset="0"/>
          </a:endParaRPr>
        </a:p>
      </dgm:t>
    </dgm:pt>
    <dgm:pt modelId="{68B407B6-1193-44CA-91A5-A35B7A73DB22}" type="sibTrans" cxnId="{6842CE67-898F-407B-B85A-296ACFCAC1AD}">
      <dgm:prSet custT="1"/>
      <dgm:spPr/>
      <dgm:t>
        <a:bodyPr/>
        <a:lstStyle/>
        <a:p>
          <a:endParaRPr lang="fr-FR" sz="1800" b="1">
            <a:latin typeface="Calibri" panose="020F0502020204030204" pitchFamily="34" charset="0"/>
            <a:cs typeface="Calibri" panose="020F0502020204030204" pitchFamily="34" charset="0"/>
          </a:endParaRPr>
        </a:p>
      </dgm:t>
    </dgm:pt>
    <dgm:pt modelId="{5BD85CEE-1CC7-4B1D-BFF5-65918371DA78}">
      <dgm:prSet phldrT="[Texte]" custT="1"/>
      <dgm:spPr/>
      <dgm:t>
        <a:bodyPr/>
        <a:lstStyle/>
        <a:p>
          <a:r>
            <a:rPr lang="ar-MA" sz="2400" b="1" dirty="0">
              <a:latin typeface="Calibri" panose="020F0502020204030204" pitchFamily="34" charset="0"/>
              <a:cs typeface="Calibri" panose="020F0502020204030204" pitchFamily="34" charset="0"/>
            </a:rPr>
            <a:t>أول تجاربي مع الكتابة تميزت ب....</a:t>
          </a:r>
          <a:endParaRPr lang="fr-FR" sz="2400" b="1" dirty="0">
            <a:latin typeface="Calibri" panose="020F0502020204030204" pitchFamily="34" charset="0"/>
            <a:cs typeface="Calibri" panose="020F0502020204030204" pitchFamily="34" charset="0"/>
          </a:endParaRPr>
        </a:p>
      </dgm:t>
    </dgm:pt>
    <dgm:pt modelId="{F4B4E37A-BD54-442C-9A07-74AD5EF17677}" type="parTrans" cxnId="{D276838B-DD30-47ED-AD2F-BA1241DF29E0}">
      <dgm:prSet/>
      <dgm:spPr/>
      <dgm:t>
        <a:bodyPr/>
        <a:lstStyle/>
        <a:p>
          <a:endParaRPr lang="fr-FR" sz="2400" b="1">
            <a:latin typeface="Calibri" panose="020F0502020204030204" pitchFamily="34" charset="0"/>
            <a:cs typeface="Calibri" panose="020F0502020204030204" pitchFamily="34" charset="0"/>
          </a:endParaRPr>
        </a:p>
      </dgm:t>
    </dgm:pt>
    <dgm:pt modelId="{D1180328-3E13-4CCA-A555-3F7A9C51D26D}" type="sibTrans" cxnId="{D276838B-DD30-47ED-AD2F-BA1241DF29E0}">
      <dgm:prSet/>
      <dgm:spPr/>
      <dgm:t>
        <a:bodyPr/>
        <a:lstStyle/>
        <a:p>
          <a:endParaRPr lang="fr-FR" sz="2400" b="1">
            <a:latin typeface="Calibri" panose="020F0502020204030204" pitchFamily="34" charset="0"/>
            <a:cs typeface="Calibri" panose="020F0502020204030204" pitchFamily="34" charset="0"/>
          </a:endParaRPr>
        </a:p>
      </dgm:t>
    </dgm:pt>
    <dgm:pt modelId="{128C4B01-6491-4A03-B33E-7739E01D5D82}">
      <dgm:prSet phldrT="[Texte]" custT="1"/>
      <dgm:spPr/>
      <dgm:t>
        <a:bodyPr/>
        <a:lstStyle/>
        <a:p>
          <a:r>
            <a:rPr lang="ar-MA" sz="2400" b="1" dirty="0">
              <a:latin typeface="Calibri" panose="020F0502020204030204" pitchFamily="34" charset="0"/>
              <a:cs typeface="Calibri" panose="020F0502020204030204" pitchFamily="34" charset="0"/>
            </a:rPr>
            <a:t>بدأت علاقتي بالكتابة  في حصص الإنشاء عندما كنت أدرس ب.....</a:t>
          </a:r>
          <a:endParaRPr lang="fr-FR" sz="2400" b="1" dirty="0">
            <a:latin typeface="Calibri" panose="020F0502020204030204" pitchFamily="34" charset="0"/>
            <a:cs typeface="Calibri" panose="020F0502020204030204" pitchFamily="34" charset="0"/>
          </a:endParaRPr>
        </a:p>
      </dgm:t>
    </dgm:pt>
    <dgm:pt modelId="{2558B78A-7084-4E52-BFE1-D189037D7D95}" type="parTrans" cxnId="{79DD6D9A-4C53-42F8-957F-1A314AF83F71}">
      <dgm:prSet/>
      <dgm:spPr/>
      <dgm:t>
        <a:bodyPr/>
        <a:lstStyle/>
        <a:p>
          <a:endParaRPr lang="fr-FR" sz="2400" b="1">
            <a:latin typeface="Calibri" panose="020F0502020204030204" pitchFamily="34" charset="0"/>
            <a:cs typeface="Calibri" panose="020F0502020204030204" pitchFamily="34" charset="0"/>
          </a:endParaRPr>
        </a:p>
      </dgm:t>
    </dgm:pt>
    <dgm:pt modelId="{AD9EC461-65F3-44DA-862D-DBDA1EB3180B}" type="sibTrans" cxnId="{79DD6D9A-4C53-42F8-957F-1A314AF83F71}">
      <dgm:prSet custT="1"/>
      <dgm:spPr/>
      <dgm:t>
        <a:bodyPr/>
        <a:lstStyle/>
        <a:p>
          <a:endParaRPr lang="fr-FR" sz="1800" b="1">
            <a:latin typeface="Calibri" panose="020F0502020204030204" pitchFamily="34" charset="0"/>
            <a:cs typeface="Calibri" panose="020F0502020204030204" pitchFamily="34" charset="0"/>
          </a:endParaRPr>
        </a:p>
      </dgm:t>
    </dgm:pt>
    <dgm:pt modelId="{C01538BF-9B1B-47C5-89A0-85FE02455BD6}" type="pres">
      <dgm:prSet presAssocID="{9FD48C31-441D-49F0-ADFD-79DA2C286CE1}" presName="Name0" presStyleCnt="0">
        <dgm:presLayoutVars>
          <dgm:dir val="rev"/>
          <dgm:resizeHandles val="exact"/>
        </dgm:presLayoutVars>
      </dgm:prSet>
      <dgm:spPr/>
    </dgm:pt>
    <dgm:pt modelId="{59160C1D-53CA-47DE-BB84-5293BE1E6CF3}" type="pres">
      <dgm:prSet presAssocID="{F5075B05-08DC-458E-983A-523682C5AF1E}" presName="node" presStyleLbl="node1" presStyleIdx="0" presStyleCnt="4">
        <dgm:presLayoutVars>
          <dgm:bulletEnabled val="1"/>
        </dgm:presLayoutVars>
      </dgm:prSet>
      <dgm:spPr/>
    </dgm:pt>
    <dgm:pt modelId="{0C796C07-F728-47F4-9912-82AC3D7E5F03}" type="pres">
      <dgm:prSet presAssocID="{1EE4095B-DB41-44B1-A44A-CE93CDF29173}" presName="sibTrans" presStyleLbl="sibTrans2D1" presStyleIdx="0" presStyleCnt="3"/>
      <dgm:spPr/>
    </dgm:pt>
    <dgm:pt modelId="{EDCAED75-CFED-4933-8707-A3A8263DC14C}" type="pres">
      <dgm:prSet presAssocID="{1EE4095B-DB41-44B1-A44A-CE93CDF29173}" presName="connectorText" presStyleLbl="sibTrans2D1" presStyleIdx="0" presStyleCnt="3"/>
      <dgm:spPr/>
    </dgm:pt>
    <dgm:pt modelId="{E81BD8E5-93E3-41ED-9A5A-9FE4FD9BDDB8}" type="pres">
      <dgm:prSet presAssocID="{E2D17876-9D3B-4560-A687-724D806E3C46}" presName="node" presStyleLbl="node1" presStyleIdx="1" presStyleCnt="4">
        <dgm:presLayoutVars>
          <dgm:bulletEnabled val="1"/>
        </dgm:presLayoutVars>
      </dgm:prSet>
      <dgm:spPr/>
    </dgm:pt>
    <dgm:pt modelId="{F1D6A78A-EEB4-4C4E-885F-3E2057620E37}" type="pres">
      <dgm:prSet presAssocID="{68B407B6-1193-44CA-91A5-A35B7A73DB22}" presName="sibTrans" presStyleLbl="sibTrans2D1" presStyleIdx="1" presStyleCnt="3"/>
      <dgm:spPr/>
    </dgm:pt>
    <dgm:pt modelId="{E91AD5DD-E091-466B-BD16-2D8061FE3CDB}" type="pres">
      <dgm:prSet presAssocID="{68B407B6-1193-44CA-91A5-A35B7A73DB22}" presName="connectorText" presStyleLbl="sibTrans2D1" presStyleIdx="1" presStyleCnt="3"/>
      <dgm:spPr/>
    </dgm:pt>
    <dgm:pt modelId="{F1906E7C-D6E4-4D7B-BA7C-F3C3AB780234}" type="pres">
      <dgm:prSet presAssocID="{128C4B01-6491-4A03-B33E-7739E01D5D82}" presName="node" presStyleLbl="node1" presStyleIdx="2" presStyleCnt="4">
        <dgm:presLayoutVars>
          <dgm:bulletEnabled val="1"/>
        </dgm:presLayoutVars>
      </dgm:prSet>
      <dgm:spPr/>
    </dgm:pt>
    <dgm:pt modelId="{0F8B1AAC-C023-4FD2-B53A-06629B9A07D4}" type="pres">
      <dgm:prSet presAssocID="{AD9EC461-65F3-44DA-862D-DBDA1EB3180B}" presName="sibTrans" presStyleLbl="sibTrans2D1" presStyleIdx="2" presStyleCnt="3"/>
      <dgm:spPr/>
    </dgm:pt>
    <dgm:pt modelId="{DE78552B-390F-4EF9-A6B7-1D47F3DA5216}" type="pres">
      <dgm:prSet presAssocID="{AD9EC461-65F3-44DA-862D-DBDA1EB3180B}" presName="connectorText" presStyleLbl="sibTrans2D1" presStyleIdx="2" presStyleCnt="3"/>
      <dgm:spPr/>
    </dgm:pt>
    <dgm:pt modelId="{9DCE6021-F9DD-460D-9D30-250F0A392E7F}" type="pres">
      <dgm:prSet presAssocID="{5BD85CEE-1CC7-4B1D-BFF5-65918371DA78}" presName="node" presStyleLbl="node1" presStyleIdx="3" presStyleCnt="4">
        <dgm:presLayoutVars>
          <dgm:bulletEnabled val="1"/>
        </dgm:presLayoutVars>
      </dgm:prSet>
      <dgm:spPr/>
    </dgm:pt>
  </dgm:ptLst>
  <dgm:cxnLst>
    <dgm:cxn modelId="{6842CE67-898F-407B-B85A-296ACFCAC1AD}" srcId="{9FD48C31-441D-49F0-ADFD-79DA2C286CE1}" destId="{E2D17876-9D3B-4560-A687-724D806E3C46}" srcOrd="1" destOrd="0" parTransId="{98D15E64-D1E8-4ED3-AE80-E9AFA212C4B7}" sibTransId="{68B407B6-1193-44CA-91A5-A35B7A73DB22}"/>
    <dgm:cxn modelId="{65E63976-9980-4D40-AB6A-57BFDA5F15C1}" type="presOf" srcId="{68B407B6-1193-44CA-91A5-A35B7A73DB22}" destId="{F1D6A78A-EEB4-4C4E-885F-3E2057620E37}" srcOrd="0" destOrd="0" presId="urn:microsoft.com/office/officeart/2005/8/layout/process1"/>
    <dgm:cxn modelId="{C1DB727F-FA14-408C-AA6A-C697D0DCFA57}" type="presOf" srcId="{128C4B01-6491-4A03-B33E-7739E01D5D82}" destId="{F1906E7C-D6E4-4D7B-BA7C-F3C3AB780234}" srcOrd="0" destOrd="0" presId="urn:microsoft.com/office/officeart/2005/8/layout/process1"/>
    <dgm:cxn modelId="{58CD1481-5C30-4227-B887-25347938759B}" type="presOf" srcId="{9FD48C31-441D-49F0-ADFD-79DA2C286CE1}" destId="{C01538BF-9B1B-47C5-89A0-85FE02455BD6}" srcOrd="0" destOrd="0" presId="urn:microsoft.com/office/officeart/2005/8/layout/process1"/>
    <dgm:cxn modelId="{D276838B-DD30-47ED-AD2F-BA1241DF29E0}" srcId="{9FD48C31-441D-49F0-ADFD-79DA2C286CE1}" destId="{5BD85CEE-1CC7-4B1D-BFF5-65918371DA78}" srcOrd="3" destOrd="0" parTransId="{F4B4E37A-BD54-442C-9A07-74AD5EF17677}" sibTransId="{D1180328-3E13-4CCA-A555-3F7A9C51D26D}"/>
    <dgm:cxn modelId="{FAB1C892-C904-4125-B2C1-CE19BFBBACBA}" type="presOf" srcId="{68B407B6-1193-44CA-91A5-A35B7A73DB22}" destId="{E91AD5DD-E091-466B-BD16-2D8061FE3CDB}" srcOrd="1" destOrd="0" presId="urn:microsoft.com/office/officeart/2005/8/layout/process1"/>
    <dgm:cxn modelId="{06F28598-4AC4-4D77-BB2B-663094A954B8}" srcId="{9FD48C31-441D-49F0-ADFD-79DA2C286CE1}" destId="{F5075B05-08DC-458E-983A-523682C5AF1E}" srcOrd="0" destOrd="0" parTransId="{A1613603-C04F-499A-8B94-66887495BBB3}" sibTransId="{1EE4095B-DB41-44B1-A44A-CE93CDF29173}"/>
    <dgm:cxn modelId="{79DD6D9A-4C53-42F8-957F-1A314AF83F71}" srcId="{9FD48C31-441D-49F0-ADFD-79DA2C286CE1}" destId="{128C4B01-6491-4A03-B33E-7739E01D5D82}" srcOrd="2" destOrd="0" parTransId="{2558B78A-7084-4E52-BFE1-D189037D7D95}" sibTransId="{AD9EC461-65F3-44DA-862D-DBDA1EB3180B}"/>
    <dgm:cxn modelId="{5D8D399F-42BB-4054-BB26-CDE6BA41B146}" type="presOf" srcId="{1EE4095B-DB41-44B1-A44A-CE93CDF29173}" destId="{0C796C07-F728-47F4-9912-82AC3D7E5F03}" srcOrd="0" destOrd="0" presId="urn:microsoft.com/office/officeart/2005/8/layout/process1"/>
    <dgm:cxn modelId="{4F797EB8-10B7-4DF7-ABB0-A2155CED42F0}" type="presOf" srcId="{AD9EC461-65F3-44DA-862D-DBDA1EB3180B}" destId="{0F8B1AAC-C023-4FD2-B53A-06629B9A07D4}" srcOrd="0" destOrd="0" presId="urn:microsoft.com/office/officeart/2005/8/layout/process1"/>
    <dgm:cxn modelId="{C0369BCC-ED21-41A0-A2F8-C1898C4AF399}" type="presOf" srcId="{AD9EC461-65F3-44DA-862D-DBDA1EB3180B}" destId="{DE78552B-390F-4EF9-A6B7-1D47F3DA5216}" srcOrd="1" destOrd="0" presId="urn:microsoft.com/office/officeart/2005/8/layout/process1"/>
    <dgm:cxn modelId="{45F460CE-C4F2-4722-8F47-C720F668A854}" type="presOf" srcId="{5BD85CEE-1CC7-4B1D-BFF5-65918371DA78}" destId="{9DCE6021-F9DD-460D-9D30-250F0A392E7F}" srcOrd="0" destOrd="0" presId="urn:microsoft.com/office/officeart/2005/8/layout/process1"/>
    <dgm:cxn modelId="{237F35D4-2026-4DBA-993A-A5498B09E177}" type="presOf" srcId="{F5075B05-08DC-458E-983A-523682C5AF1E}" destId="{59160C1D-53CA-47DE-BB84-5293BE1E6CF3}" srcOrd="0" destOrd="0" presId="urn:microsoft.com/office/officeart/2005/8/layout/process1"/>
    <dgm:cxn modelId="{DDFFFDE5-F25E-47FA-B508-24AFB34F0CD7}" type="presOf" srcId="{1EE4095B-DB41-44B1-A44A-CE93CDF29173}" destId="{EDCAED75-CFED-4933-8707-A3A8263DC14C}" srcOrd="1" destOrd="0" presId="urn:microsoft.com/office/officeart/2005/8/layout/process1"/>
    <dgm:cxn modelId="{E6ACCAEF-4D48-410F-B0DE-3ADE3A84F6CB}" type="presOf" srcId="{E2D17876-9D3B-4560-A687-724D806E3C46}" destId="{E81BD8E5-93E3-41ED-9A5A-9FE4FD9BDDB8}" srcOrd="0" destOrd="0" presId="urn:microsoft.com/office/officeart/2005/8/layout/process1"/>
    <dgm:cxn modelId="{A19E1950-4FE8-4EF0-9EEA-1449ABAD5939}" type="presParOf" srcId="{C01538BF-9B1B-47C5-89A0-85FE02455BD6}" destId="{59160C1D-53CA-47DE-BB84-5293BE1E6CF3}" srcOrd="0" destOrd="0" presId="urn:microsoft.com/office/officeart/2005/8/layout/process1"/>
    <dgm:cxn modelId="{49AD5FC3-2BCF-4106-A984-FFD50586AE9F}" type="presParOf" srcId="{C01538BF-9B1B-47C5-89A0-85FE02455BD6}" destId="{0C796C07-F728-47F4-9912-82AC3D7E5F03}" srcOrd="1" destOrd="0" presId="urn:microsoft.com/office/officeart/2005/8/layout/process1"/>
    <dgm:cxn modelId="{B9A473DE-A13E-4452-B6BD-401FC96A8332}" type="presParOf" srcId="{0C796C07-F728-47F4-9912-82AC3D7E5F03}" destId="{EDCAED75-CFED-4933-8707-A3A8263DC14C}" srcOrd="0" destOrd="0" presId="urn:microsoft.com/office/officeart/2005/8/layout/process1"/>
    <dgm:cxn modelId="{DCD37F87-3C7A-497E-9980-0902851838FC}" type="presParOf" srcId="{C01538BF-9B1B-47C5-89A0-85FE02455BD6}" destId="{E81BD8E5-93E3-41ED-9A5A-9FE4FD9BDDB8}" srcOrd="2" destOrd="0" presId="urn:microsoft.com/office/officeart/2005/8/layout/process1"/>
    <dgm:cxn modelId="{D599E0C4-6F63-4C6E-B477-33533EB72F6E}" type="presParOf" srcId="{C01538BF-9B1B-47C5-89A0-85FE02455BD6}" destId="{F1D6A78A-EEB4-4C4E-885F-3E2057620E37}" srcOrd="3" destOrd="0" presId="urn:microsoft.com/office/officeart/2005/8/layout/process1"/>
    <dgm:cxn modelId="{373D2377-E172-463E-AB74-EDD0B7B3E93F}" type="presParOf" srcId="{F1D6A78A-EEB4-4C4E-885F-3E2057620E37}" destId="{E91AD5DD-E091-466B-BD16-2D8061FE3CDB}" srcOrd="0" destOrd="0" presId="urn:microsoft.com/office/officeart/2005/8/layout/process1"/>
    <dgm:cxn modelId="{77824012-0E79-43C1-A3D8-50B7448844C2}" type="presParOf" srcId="{C01538BF-9B1B-47C5-89A0-85FE02455BD6}" destId="{F1906E7C-D6E4-4D7B-BA7C-F3C3AB780234}" srcOrd="4" destOrd="0" presId="urn:microsoft.com/office/officeart/2005/8/layout/process1"/>
    <dgm:cxn modelId="{0DDB2AF5-691E-4B4B-B935-5C01D42F26BE}" type="presParOf" srcId="{C01538BF-9B1B-47C5-89A0-85FE02455BD6}" destId="{0F8B1AAC-C023-4FD2-B53A-06629B9A07D4}" srcOrd="5" destOrd="0" presId="urn:microsoft.com/office/officeart/2005/8/layout/process1"/>
    <dgm:cxn modelId="{C86ECF9D-439B-4A73-A017-C44D339066A9}" type="presParOf" srcId="{0F8B1AAC-C023-4FD2-B53A-06629B9A07D4}" destId="{DE78552B-390F-4EF9-A6B7-1D47F3DA5216}" srcOrd="0" destOrd="0" presId="urn:microsoft.com/office/officeart/2005/8/layout/process1"/>
    <dgm:cxn modelId="{A0F2E1C4-4340-48F1-B069-0D111E6FE6CE}" type="presParOf" srcId="{C01538BF-9B1B-47C5-89A0-85FE02455BD6}" destId="{9DCE6021-F9DD-460D-9D30-250F0A392E7F}" srcOrd="6"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6E4CB26-4861-473C-AFC1-DE68AB34C7B4}" type="doc">
      <dgm:prSet loTypeId="urn:microsoft.com/office/officeart/2005/8/layout/chevron1" loCatId="process" qsTypeId="urn:microsoft.com/office/officeart/2005/8/quickstyle/simple1" qsCatId="simple" csTypeId="urn:microsoft.com/office/officeart/2005/8/colors/colorful4" csCatId="colorful" phldr="1"/>
      <dgm:spPr/>
    </dgm:pt>
    <dgm:pt modelId="{3F65E3EC-EE07-4D0E-B248-965CCDAC4D51}">
      <dgm:prSet phldrT="[Texte]" custT="1"/>
      <dgm:spPr/>
      <dgm:t>
        <a:bodyPr/>
        <a:lstStyle/>
        <a:p>
          <a:r>
            <a:rPr lang="ar-MA" sz="3200" b="1" dirty="0">
              <a:latin typeface="Calibri" panose="020F0502020204030204" pitchFamily="34" charset="0"/>
              <a:cs typeface="Calibri" panose="020F0502020204030204" pitchFamily="34" charset="0"/>
            </a:rPr>
            <a:t>المناسبة</a:t>
          </a:r>
          <a:endParaRPr lang="fr-FR" sz="3200" b="1" dirty="0">
            <a:latin typeface="Calibri" panose="020F0502020204030204" pitchFamily="34" charset="0"/>
            <a:cs typeface="Calibri" panose="020F0502020204030204" pitchFamily="34" charset="0"/>
          </a:endParaRPr>
        </a:p>
      </dgm:t>
    </dgm:pt>
    <dgm:pt modelId="{75CEA38B-EB07-4980-AAA2-6CC90D26C9FB}" type="parTrans" cxnId="{DE7A8967-2568-4CB4-9953-DF8E7592FB39}">
      <dgm:prSet/>
      <dgm:spPr/>
      <dgm:t>
        <a:bodyPr/>
        <a:lstStyle/>
        <a:p>
          <a:endParaRPr lang="fr-FR" sz="3200" b="1">
            <a:latin typeface="Calibri" panose="020F0502020204030204" pitchFamily="34" charset="0"/>
            <a:cs typeface="Calibri" panose="020F0502020204030204" pitchFamily="34" charset="0"/>
          </a:endParaRPr>
        </a:p>
      </dgm:t>
    </dgm:pt>
    <dgm:pt modelId="{69C44CCA-84A0-44D8-8E96-3AFE2185B69F}" type="sibTrans" cxnId="{DE7A8967-2568-4CB4-9953-DF8E7592FB39}">
      <dgm:prSet/>
      <dgm:spPr/>
      <dgm:t>
        <a:bodyPr/>
        <a:lstStyle/>
        <a:p>
          <a:endParaRPr lang="fr-FR" sz="3200" b="1">
            <a:latin typeface="Calibri" panose="020F0502020204030204" pitchFamily="34" charset="0"/>
            <a:cs typeface="Calibri" panose="020F0502020204030204" pitchFamily="34" charset="0"/>
          </a:endParaRPr>
        </a:p>
      </dgm:t>
    </dgm:pt>
    <dgm:pt modelId="{4007F20C-CDEA-480F-8B8B-3692B39F2C0E}">
      <dgm:prSet phldrT="[Texte]" custT="1"/>
      <dgm:spPr/>
      <dgm:t>
        <a:bodyPr/>
        <a:lstStyle/>
        <a:p>
          <a:r>
            <a:rPr lang="ar-MA" sz="3200" b="1" dirty="0">
              <a:latin typeface="Calibri" panose="020F0502020204030204" pitchFamily="34" charset="0"/>
              <a:cs typeface="Calibri" panose="020F0502020204030204" pitchFamily="34" charset="0"/>
            </a:rPr>
            <a:t>المضمون</a:t>
          </a:r>
          <a:endParaRPr lang="fr-FR" sz="3200" b="1" dirty="0">
            <a:latin typeface="Calibri" panose="020F0502020204030204" pitchFamily="34" charset="0"/>
            <a:cs typeface="Calibri" panose="020F0502020204030204" pitchFamily="34" charset="0"/>
          </a:endParaRPr>
        </a:p>
      </dgm:t>
    </dgm:pt>
    <dgm:pt modelId="{12BC3055-7E51-4CF3-8AD9-096F6851025A}" type="parTrans" cxnId="{EEADCE62-AA62-46BB-AF3A-687484D5536A}">
      <dgm:prSet/>
      <dgm:spPr/>
      <dgm:t>
        <a:bodyPr/>
        <a:lstStyle/>
        <a:p>
          <a:endParaRPr lang="fr-FR" sz="3200" b="1">
            <a:latin typeface="Calibri" panose="020F0502020204030204" pitchFamily="34" charset="0"/>
            <a:cs typeface="Calibri" panose="020F0502020204030204" pitchFamily="34" charset="0"/>
          </a:endParaRPr>
        </a:p>
      </dgm:t>
    </dgm:pt>
    <dgm:pt modelId="{69086EA2-63B8-4303-BE6D-BB10CB12EA7C}" type="sibTrans" cxnId="{EEADCE62-AA62-46BB-AF3A-687484D5536A}">
      <dgm:prSet/>
      <dgm:spPr/>
      <dgm:t>
        <a:bodyPr/>
        <a:lstStyle/>
        <a:p>
          <a:endParaRPr lang="fr-FR" sz="3200" b="1">
            <a:latin typeface="Calibri" panose="020F0502020204030204" pitchFamily="34" charset="0"/>
            <a:cs typeface="Calibri" panose="020F0502020204030204" pitchFamily="34" charset="0"/>
          </a:endParaRPr>
        </a:p>
      </dgm:t>
    </dgm:pt>
    <dgm:pt modelId="{E2A56EF3-078B-43DA-9681-CB939FFDC120}">
      <dgm:prSet phldrT="[Texte]" custT="1"/>
      <dgm:spPr/>
      <dgm:t>
        <a:bodyPr/>
        <a:lstStyle/>
        <a:p>
          <a:r>
            <a:rPr lang="ar-MA" sz="3200" b="1" dirty="0">
              <a:latin typeface="Calibri" panose="020F0502020204030204" pitchFamily="34" charset="0"/>
              <a:cs typeface="Calibri" panose="020F0502020204030204" pitchFamily="34" charset="0"/>
            </a:rPr>
            <a:t>الشعور بعد الانتهاء</a:t>
          </a:r>
          <a:endParaRPr lang="fr-FR" sz="3200" b="1" dirty="0">
            <a:latin typeface="Calibri" panose="020F0502020204030204" pitchFamily="34" charset="0"/>
            <a:cs typeface="Calibri" panose="020F0502020204030204" pitchFamily="34" charset="0"/>
          </a:endParaRPr>
        </a:p>
      </dgm:t>
    </dgm:pt>
    <dgm:pt modelId="{205A58BA-DFD4-467E-9828-97875FC47333}" type="parTrans" cxnId="{4418C196-1FF3-42D8-B772-786AA7263DB7}">
      <dgm:prSet/>
      <dgm:spPr/>
      <dgm:t>
        <a:bodyPr/>
        <a:lstStyle/>
        <a:p>
          <a:endParaRPr lang="fr-FR" sz="3200" b="1">
            <a:latin typeface="Calibri" panose="020F0502020204030204" pitchFamily="34" charset="0"/>
            <a:cs typeface="Calibri" panose="020F0502020204030204" pitchFamily="34" charset="0"/>
          </a:endParaRPr>
        </a:p>
      </dgm:t>
    </dgm:pt>
    <dgm:pt modelId="{7FEB64AC-FC7A-4749-A6C6-CF319BA6700B}" type="sibTrans" cxnId="{4418C196-1FF3-42D8-B772-786AA7263DB7}">
      <dgm:prSet/>
      <dgm:spPr/>
      <dgm:t>
        <a:bodyPr/>
        <a:lstStyle/>
        <a:p>
          <a:endParaRPr lang="fr-FR" sz="3200" b="1">
            <a:latin typeface="Calibri" panose="020F0502020204030204" pitchFamily="34" charset="0"/>
            <a:cs typeface="Calibri" panose="020F0502020204030204" pitchFamily="34" charset="0"/>
          </a:endParaRPr>
        </a:p>
      </dgm:t>
    </dgm:pt>
    <dgm:pt modelId="{5BC25811-627B-423F-883D-8A159A77C5FC}" type="pres">
      <dgm:prSet presAssocID="{86E4CB26-4861-473C-AFC1-DE68AB34C7B4}" presName="Name0" presStyleCnt="0">
        <dgm:presLayoutVars>
          <dgm:dir val="rev"/>
          <dgm:animLvl val="lvl"/>
          <dgm:resizeHandles val="exact"/>
        </dgm:presLayoutVars>
      </dgm:prSet>
      <dgm:spPr/>
    </dgm:pt>
    <dgm:pt modelId="{8D59CFC4-D745-4632-B68F-E219484EA279}" type="pres">
      <dgm:prSet presAssocID="{3F65E3EC-EE07-4D0E-B248-965CCDAC4D51}" presName="parTxOnly" presStyleLbl="node1" presStyleIdx="0" presStyleCnt="3">
        <dgm:presLayoutVars>
          <dgm:chMax val="0"/>
          <dgm:chPref val="0"/>
          <dgm:bulletEnabled val="1"/>
        </dgm:presLayoutVars>
      </dgm:prSet>
      <dgm:spPr/>
    </dgm:pt>
    <dgm:pt modelId="{E980A3AA-A627-430E-8B3E-102D82751422}" type="pres">
      <dgm:prSet presAssocID="{69C44CCA-84A0-44D8-8E96-3AFE2185B69F}" presName="parTxOnlySpace" presStyleCnt="0"/>
      <dgm:spPr/>
    </dgm:pt>
    <dgm:pt modelId="{757365DF-82BA-41FE-8FB2-11962C9833DD}" type="pres">
      <dgm:prSet presAssocID="{4007F20C-CDEA-480F-8B8B-3692B39F2C0E}" presName="parTxOnly" presStyleLbl="node1" presStyleIdx="1" presStyleCnt="3">
        <dgm:presLayoutVars>
          <dgm:chMax val="0"/>
          <dgm:chPref val="0"/>
          <dgm:bulletEnabled val="1"/>
        </dgm:presLayoutVars>
      </dgm:prSet>
      <dgm:spPr/>
    </dgm:pt>
    <dgm:pt modelId="{6B3CCCD2-7ACB-4564-93EC-B3D084B3EDD5}" type="pres">
      <dgm:prSet presAssocID="{69086EA2-63B8-4303-BE6D-BB10CB12EA7C}" presName="parTxOnlySpace" presStyleCnt="0"/>
      <dgm:spPr/>
    </dgm:pt>
    <dgm:pt modelId="{83E8238D-8415-416B-94BC-DD8A3E98638F}" type="pres">
      <dgm:prSet presAssocID="{E2A56EF3-078B-43DA-9681-CB939FFDC120}" presName="parTxOnly" presStyleLbl="node1" presStyleIdx="2" presStyleCnt="3">
        <dgm:presLayoutVars>
          <dgm:chMax val="0"/>
          <dgm:chPref val="0"/>
          <dgm:bulletEnabled val="1"/>
        </dgm:presLayoutVars>
      </dgm:prSet>
      <dgm:spPr/>
    </dgm:pt>
  </dgm:ptLst>
  <dgm:cxnLst>
    <dgm:cxn modelId="{A50A690A-459C-4FE1-8AF7-DD8A05A45020}" type="presOf" srcId="{86E4CB26-4861-473C-AFC1-DE68AB34C7B4}" destId="{5BC25811-627B-423F-883D-8A159A77C5FC}" srcOrd="0" destOrd="0" presId="urn:microsoft.com/office/officeart/2005/8/layout/chevron1"/>
    <dgm:cxn modelId="{EEADCE62-AA62-46BB-AF3A-687484D5536A}" srcId="{86E4CB26-4861-473C-AFC1-DE68AB34C7B4}" destId="{4007F20C-CDEA-480F-8B8B-3692B39F2C0E}" srcOrd="1" destOrd="0" parTransId="{12BC3055-7E51-4CF3-8AD9-096F6851025A}" sibTransId="{69086EA2-63B8-4303-BE6D-BB10CB12EA7C}"/>
    <dgm:cxn modelId="{DE7A8967-2568-4CB4-9953-DF8E7592FB39}" srcId="{86E4CB26-4861-473C-AFC1-DE68AB34C7B4}" destId="{3F65E3EC-EE07-4D0E-B248-965CCDAC4D51}" srcOrd="0" destOrd="0" parTransId="{75CEA38B-EB07-4980-AAA2-6CC90D26C9FB}" sibTransId="{69C44CCA-84A0-44D8-8E96-3AFE2185B69F}"/>
    <dgm:cxn modelId="{54F30F75-2FC3-444C-AB3E-ED487E61C981}" type="presOf" srcId="{E2A56EF3-078B-43DA-9681-CB939FFDC120}" destId="{83E8238D-8415-416B-94BC-DD8A3E98638F}" srcOrd="0" destOrd="0" presId="urn:microsoft.com/office/officeart/2005/8/layout/chevron1"/>
    <dgm:cxn modelId="{4418C196-1FF3-42D8-B772-786AA7263DB7}" srcId="{86E4CB26-4861-473C-AFC1-DE68AB34C7B4}" destId="{E2A56EF3-078B-43DA-9681-CB939FFDC120}" srcOrd="2" destOrd="0" parTransId="{205A58BA-DFD4-467E-9828-97875FC47333}" sibTransId="{7FEB64AC-FC7A-4749-A6C6-CF319BA6700B}"/>
    <dgm:cxn modelId="{D84486F3-84C8-4108-A474-40ADDE75C0FC}" type="presOf" srcId="{3F65E3EC-EE07-4D0E-B248-965CCDAC4D51}" destId="{8D59CFC4-D745-4632-B68F-E219484EA279}" srcOrd="0" destOrd="0" presId="urn:microsoft.com/office/officeart/2005/8/layout/chevron1"/>
    <dgm:cxn modelId="{E83BB4FE-3355-4ABE-ACAB-AFD2A44A107B}" type="presOf" srcId="{4007F20C-CDEA-480F-8B8B-3692B39F2C0E}" destId="{757365DF-82BA-41FE-8FB2-11962C9833DD}" srcOrd="0" destOrd="0" presId="urn:microsoft.com/office/officeart/2005/8/layout/chevron1"/>
    <dgm:cxn modelId="{AF7EDCA2-AA5F-4936-95B2-F7CD7E8A66A1}" type="presParOf" srcId="{5BC25811-627B-423F-883D-8A159A77C5FC}" destId="{8D59CFC4-D745-4632-B68F-E219484EA279}" srcOrd="0" destOrd="0" presId="urn:microsoft.com/office/officeart/2005/8/layout/chevron1"/>
    <dgm:cxn modelId="{D37F3323-0B69-4580-8017-E9DD7234FF4C}" type="presParOf" srcId="{5BC25811-627B-423F-883D-8A159A77C5FC}" destId="{E980A3AA-A627-430E-8B3E-102D82751422}" srcOrd="1" destOrd="0" presId="urn:microsoft.com/office/officeart/2005/8/layout/chevron1"/>
    <dgm:cxn modelId="{6AABE81D-45C5-4AD6-A940-584E5EC45006}" type="presParOf" srcId="{5BC25811-627B-423F-883D-8A159A77C5FC}" destId="{757365DF-82BA-41FE-8FB2-11962C9833DD}" srcOrd="2" destOrd="0" presId="urn:microsoft.com/office/officeart/2005/8/layout/chevron1"/>
    <dgm:cxn modelId="{D0BF913A-D451-4DF2-B809-D3F2C22888C0}" type="presParOf" srcId="{5BC25811-627B-423F-883D-8A159A77C5FC}" destId="{6B3CCCD2-7ACB-4564-93EC-B3D084B3EDD5}" srcOrd="3" destOrd="0" presId="urn:microsoft.com/office/officeart/2005/8/layout/chevron1"/>
    <dgm:cxn modelId="{898CB812-02EE-42DB-A778-92B1CCE6262B}" type="presParOf" srcId="{5BC25811-627B-423F-883D-8A159A77C5FC}" destId="{83E8238D-8415-416B-94BC-DD8A3E98638F}" srcOrd="4" destOrd="0" presId="urn:microsoft.com/office/officeart/2005/8/layout/chevro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6E4CB26-4861-473C-AFC1-DE68AB34C7B4}" type="doc">
      <dgm:prSet loTypeId="urn:microsoft.com/office/officeart/2005/8/layout/chevron1" loCatId="process" qsTypeId="urn:microsoft.com/office/officeart/2005/8/quickstyle/simple1" qsCatId="simple" csTypeId="urn:microsoft.com/office/officeart/2005/8/colors/colorful4" csCatId="colorful" phldr="1"/>
      <dgm:spPr/>
    </dgm:pt>
    <dgm:pt modelId="{3F65E3EC-EE07-4D0E-B248-965CCDAC4D51}">
      <dgm:prSet phldrT="[Texte]" custT="1"/>
      <dgm:spPr/>
      <dgm:t>
        <a:bodyPr/>
        <a:lstStyle/>
        <a:p>
          <a:r>
            <a:rPr lang="ar-MA" sz="3200" b="1" dirty="0">
              <a:latin typeface="Calibri" panose="020F0502020204030204" pitchFamily="34" charset="0"/>
              <a:cs typeface="Calibri" panose="020F0502020204030204" pitchFamily="34" charset="0"/>
            </a:rPr>
            <a:t>المناسبة</a:t>
          </a:r>
          <a:endParaRPr lang="fr-FR" sz="3200" b="1" dirty="0">
            <a:latin typeface="Calibri" panose="020F0502020204030204" pitchFamily="34" charset="0"/>
            <a:cs typeface="Calibri" panose="020F0502020204030204" pitchFamily="34" charset="0"/>
          </a:endParaRPr>
        </a:p>
      </dgm:t>
    </dgm:pt>
    <dgm:pt modelId="{75CEA38B-EB07-4980-AAA2-6CC90D26C9FB}" type="parTrans" cxnId="{DE7A8967-2568-4CB4-9953-DF8E7592FB39}">
      <dgm:prSet/>
      <dgm:spPr/>
      <dgm:t>
        <a:bodyPr/>
        <a:lstStyle/>
        <a:p>
          <a:endParaRPr lang="fr-FR" sz="3200" b="1">
            <a:latin typeface="Calibri" panose="020F0502020204030204" pitchFamily="34" charset="0"/>
            <a:cs typeface="Calibri" panose="020F0502020204030204" pitchFamily="34" charset="0"/>
          </a:endParaRPr>
        </a:p>
      </dgm:t>
    </dgm:pt>
    <dgm:pt modelId="{69C44CCA-84A0-44D8-8E96-3AFE2185B69F}" type="sibTrans" cxnId="{DE7A8967-2568-4CB4-9953-DF8E7592FB39}">
      <dgm:prSet/>
      <dgm:spPr/>
      <dgm:t>
        <a:bodyPr/>
        <a:lstStyle/>
        <a:p>
          <a:endParaRPr lang="fr-FR" sz="3200" b="1">
            <a:latin typeface="Calibri" panose="020F0502020204030204" pitchFamily="34" charset="0"/>
            <a:cs typeface="Calibri" panose="020F0502020204030204" pitchFamily="34" charset="0"/>
          </a:endParaRPr>
        </a:p>
      </dgm:t>
    </dgm:pt>
    <dgm:pt modelId="{4007F20C-CDEA-480F-8B8B-3692B39F2C0E}">
      <dgm:prSet phldrT="[Texte]" custT="1"/>
      <dgm:spPr/>
      <dgm:t>
        <a:bodyPr/>
        <a:lstStyle/>
        <a:p>
          <a:r>
            <a:rPr lang="ar-MA" sz="3200" b="1" dirty="0">
              <a:latin typeface="Calibri" panose="020F0502020204030204" pitchFamily="34" charset="0"/>
              <a:cs typeface="Calibri" panose="020F0502020204030204" pitchFamily="34" charset="0"/>
            </a:rPr>
            <a:t>المضمون</a:t>
          </a:r>
          <a:endParaRPr lang="fr-FR" sz="3200" b="1" dirty="0">
            <a:latin typeface="Calibri" panose="020F0502020204030204" pitchFamily="34" charset="0"/>
            <a:cs typeface="Calibri" panose="020F0502020204030204" pitchFamily="34" charset="0"/>
          </a:endParaRPr>
        </a:p>
      </dgm:t>
    </dgm:pt>
    <dgm:pt modelId="{12BC3055-7E51-4CF3-8AD9-096F6851025A}" type="parTrans" cxnId="{EEADCE62-AA62-46BB-AF3A-687484D5536A}">
      <dgm:prSet/>
      <dgm:spPr/>
      <dgm:t>
        <a:bodyPr/>
        <a:lstStyle/>
        <a:p>
          <a:endParaRPr lang="fr-FR" sz="3200" b="1">
            <a:latin typeface="Calibri" panose="020F0502020204030204" pitchFamily="34" charset="0"/>
            <a:cs typeface="Calibri" panose="020F0502020204030204" pitchFamily="34" charset="0"/>
          </a:endParaRPr>
        </a:p>
      </dgm:t>
    </dgm:pt>
    <dgm:pt modelId="{69086EA2-63B8-4303-BE6D-BB10CB12EA7C}" type="sibTrans" cxnId="{EEADCE62-AA62-46BB-AF3A-687484D5536A}">
      <dgm:prSet/>
      <dgm:spPr/>
      <dgm:t>
        <a:bodyPr/>
        <a:lstStyle/>
        <a:p>
          <a:endParaRPr lang="fr-FR" sz="3200" b="1">
            <a:latin typeface="Calibri" panose="020F0502020204030204" pitchFamily="34" charset="0"/>
            <a:cs typeface="Calibri" panose="020F0502020204030204" pitchFamily="34" charset="0"/>
          </a:endParaRPr>
        </a:p>
      </dgm:t>
    </dgm:pt>
    <dgm:pt modelId="{E2A56EF3-078B-43DA-9681-CB939FFDC120}">
      <dgm:prSet phldrT="[Texte]" custT="1"/>
      <dgm:spPr/>
      <dgm:t>
        <a:bodyPr/>
        <a:lstStyle/>
        <a:p>
          <a:r>
            <a:rPr lang="ar-MA" sz="3200" b="1" dirty="0">
              <a:latin typeface="Calibri" panose="020F0502020204030204" pitchFamily="34" charset="0"/>
              <a:cs typeface="Calibri" panose="020F0502020204030204" pitchFamily="34" charset="0"/>
            </a:rPr>
            <a:t>الشعور بعد الانتهاء</a:t>
          </a:r>
          <a:endParaRPr lang="fr-FR" sz="3200" b="1" dirty="0">
            <a:latin typeface="Calibri" panose="020F0502020204030204" pitchFamily="34" charset="0"/>
            <a:cs typeface="Calibri" panose="020F0502020204030204" pitchFamily="34" charset="0"/>
          </a:endParaRPr>
        </a:p>
      </dgm:t>
    </dgm:pt>
    <dgm:pt modelId="{205A58BA-DFD4-467E-9828-97875FC47333}" type="parTrans" cxnId="{4418C196-1FF3-42D8-B772-786AA7263DB7}">
      <dgm:prSet/>
      <dgm:spPr/>
      <dgm:t>
        <a:bodyPr/>
        <a:lstStyle/>
        <a:p>
          <a:endParaRPr lang="fr-FR" sz="3200" b="1">
            <a:latin typeface="Calibri" panose="020F0502020204030204" pitchFamily="34" charset="0"/>
            <a:cs typeface="Calibri" panose="020F0502020204030204" pitchFamily="34" charset="0"/>
          </a:endParaRPr>
        </a:p>
      </dgm:t>
    </dgm:pt>
    <dgm:pt modelId="{7FEB64AC-FC7A-4749-A6C6-CF319BA6700B}" type="sibTrans" cxnId="{4418C196-1FF3-42D8-B772-786AA7263DB7}">
      <dgm:prSet/>
      <dgm:spPr/>
      <dgm:t>
        <a:bodyPr/>
        <a:lstStyle/>
        <a:p>
          <a:endParaRPr lang="fr-FR" sz="3200" b="1">
            <a:latin typeface="Calibri" panose="020F0502020204030204" pitchFamily="34" charset="0"/>
            <a:cs typeface="Calibri" panose="020F0502020204030204" pitchFamily="34" charset="0"/>
          </a:endParaRPr>
        </a:p>
      </dgm:t>
    </dgm:pt>
    <dgm:pt modelId="{5BC25811-627B-423F-883D-8A159A77C5FC}" type="pres">
      <dgm:prSet presAssocID="{86E4CB26-4861-473C-AFC1-DE68AB34C7B4}" presName="Name0" presStyleCnt="0">
        <dgm:presLayoutVars>
          <dgm:dir val="rev"/>
          <dgm:animLvl val="lvl"/>
          <dgm:resizeHandles val="exact"/>
        </dgm:presLayoutVars>
      </dgm:prSet>
      <dgm:spPr/>
    </dgm:pt>
    <dgm:pt modelId="{8D59CFC4-D745-4632-B68F-E219484EA279}" type="pres">
      <dgm:prSet presAssocID="{3F65E3EC-EE07-4D0E-B248-965CCDAC4D51}" presName="parTxOnly" presStyleLbl="node1" presStyleIdx="0" presStyleCnt="3">
        <dgm:presLayoutVars>
          <dgm:chMax val="0"/>
          <dgm:chPref val="0"/>
          <dgm:bulletEnabled val="1"/>
        </dgm:presLayoutVars>
      </dgm:prSet>
      <dgm:spPr/>
    </dgm:pt>
    <dgm:pt modelId="{E980A3AA-A627-430E-8B3E-102D82751422}" type="pres">
      <dgm:prSet presAssocID="{69C44CCA-84A0-44D8-8E96-3AFE2185B69F}" presName="parTxOnlySpace" presStyleCnt="0"/>
      <dgm:spPr/>
    </dgm:pt>
    <dgm:pt modelId="{757365DF-82BA-41FE-8FB2-11962C9833DD}" type="pres">
      <dgm:prSet presAssocID="{4007F20C-CDEA-480F-8B8B-3692B39F2C0E}" presName="parTxOnly" presStyleLbl="node1" presStyleIdx="1" presStyleCnt="3">
        <dgm:presLayoutVars>
          <dgm:chMax val="0"/>
          <dgm:chPref val="0"/>
          <dgm:bulletEnabled val="1"/>
        </dgm:presLayoutVars>
      </dgm:prSet>
      <dgm:spPr/>
    </dgm:pt>
    <dgm:pt modelId="{6B3CCCD2-7ACB-4564-93EC-B3D084B3EDD5}" type="pres">
      <dgm:prSet presAssocID="{69086EA2-63B8-4303-BE6D-BB10CB12EA7C}" presName="parTxOnlySpace" presStyleCnt="0"/>
      <dgm:spPr/>
    </dgm:pt>
    <dgm:pt modelId="{83E8238D-8415-416B-94BC-DD8A3E98638F}" type="pres">
      <dgm:prSet presAssocID="{E2A56EF3-078B-43DA-9681-CB939FFDC120}" presName="parTxOnly" presStyleLbl="node1" presStyleIdx="2" presStyleCnt="3">
        <dgm:presLayoutVars>
          <dgm:chMax val="0"/>
          <dgm:chPref val="0"/>
          <dgm:bulletEnabled val="1"/>
        </dgm:presLayoutVars>
      </dgm:prSet>
      <dgm:spPr/>
    </dgm:pt>
  </dgm:ptLst>
  <dgm:cxnLst>
    <dgm:cxn modelId="{A50A690A-459C-4FE1-8AF7-DD8A05A45020}" type="presOf" srcId="{86E4CB26-4861-473C-AFC1-DE68AB34C7B4}" destId="{5BC25811-627B-423F-883D-8A159A77C5FC}" srcOrd="0" destOrd="0" presId="urn:microsoft.com/office/officeart/2005/8/layout/chevron1"/>
    <dgm:cxn modelId="{EEADCE62-AA62-46BB-AF3A-687484D5536A}" srcId="{86E4CB26-4861-473C-AFC1-DE68AB34C7B4}" destId="{4007F20C-CDEA-480F-8B8B-3692B39F2C0E}" srcOrd="1" destOrd="0" parTransId="{12BC3055-7E51-4CF3-8AD9-096F6851025A}" sibTransId="{69086EA2-63B8-4303-BE6D-BB10CB12EA7C}"/>
    <dgm:cxn modelId="{DE7A8967-2568-4CB4-9953-DF8E7592FB39}" srcId="{86E4CB26-4861-473C-AFC1-DE68AB34C7B4}" destId="{3F65E3EC-EE07-4D0E-B248-965CCDAC4D51}" srcOrd="0" destOrd="0" parTransId="{75CEA38B-EB07-4980-AAA2-6CC90D26C9FB}" sibTransId="{69C44CCA-84A0-44D8-8E96-3AFE2185B69F}"/>
    <dgm:cxn modelId="{54F30F75-2FC3-444C-AB3E-ED487E61C981}" type="presOf" srcId="{E2A56EF3-078B-43DA-9681-CB939FFDC120}" destId="{83E8238D-8415-416B-94BC-DD8A3E98638F}" srcOrd="0" destOrd="0" presId="urn:microsoft.com/office/officeart/2005/8/layout/chevron1"/>
    <dgm:cxn modelId="{4418C196-1FF3-42D8-B772-786AA7263DB7}" srcId="{86E4CB26-4861-473C-AFC1-DE68AB34C7B4}" destId="{E2A56EF3-078B-43DA-9681-CB939FFDC120}" srcOrd="2" destOrd="0" parTransId="{205A58BA-DFD4-467E-9828-97875FC47333}" sibTransId="{7FEB64AC-FC7A-4749-A6C6-CF319BA6700B}"/>
    <dgm:cxn modelId="{D84486F3-84C8-4108-A474-40ADDE75C0FC}" type="presOf" srcId="{3F65E3EC-EE07-4D0E-B248-965CCDAC4D51}" destId="{8D59CFC4-D745-4632-B68F-E219484EA279}" srcOrd="0" destOrd="0" presId="urn:microsoft.com/office/officeart/2005/8/layout/chevron1"/>
    <dgm:cxn modelId="{E83BB4FE-3355-4ABE-ACAB-AFD2A44A107B}" type="presOf" srcId="{4007F20C-CDEA-480F-8B8B-3692B39F2C0E}" destId="{757365DF-82BA-41FE-8FB2-11962C9833DD}" srcOrd="0" destOrd="0" presId="urn:microsoft.com/office/officeart/2005/8/layout/chevron1"/>
    <dgm:cxn modelId="{AF7EDCA2-AA5F-4936-95B2-F7CD7E8A66A1}" type="presParOf" srcId="{5BC25811-627B-423F-883D-8A159A77C5FC}" destId="{8D59CFC4-D745-4632-B68F-E219484EA279}" srcOrd="0" destOrd="0" presId="urn:microsoft.com/office/officeart/2005/8/layout/chevron1"/>
    <dgm:cxn modelId="{D37F3323-0B69-4580-8017-E9DD7234FF4C}" type="presParOf" srcId="{5BC25811-627B-423F-883D-8A159A77C5FC}" destId="{E980A3AA-A627-430E-8B3E-102D82751422}" srcOrd="1" destOrd="0" presId="urn:microsoft.com/office/officeart/2005/8/layout/chevron1"/>
    <dgm:cxn modelId="{6AABE81D-45C5-4AD6-A940-584E5EC45006}" type="presParOf" srcId="{5BC25811-627B-423F-883D-8A159A77C5FC}" destId="{757365DF-82BA-41FE-8FB2-11962C9833DD}" srcOrd="2" destOrd="0" presId="urn:microsoft.com/office/officeart/2005/8/layout/chevron1"/>
    <dgm:cxn modelId="{D0BF913A-D451-4DF2-B809-D3F2C22888C0}" type="presParOf" srcId="{5BC25811-627B-423F-883D-8A159A77C5FC}" destId="{6B3CCCD2-7ACB-4564-93EC-B3D084B3EDD5}" srcOrd="3" destOrd="0" presId="urn:microsoft.com/office/officeart/2005/8/layout/chevron1"/>
    <dgm:cxn modelId="{898CB812-02EE-42DB-A778-92B1CCE6262B}" type="presParOf" srcId="{5BC25811-627B-423F-883D-8A159A77C5FC}" destId="{83E8238D-8415-416B-94BC-DD8A3E98638F}" srcOrd="4"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160C1D-53CA-47DE-BB84-5293BE1E6CF3}">
      <dsp:nvSpPr>
        <dsp:cNvPr id="0" name=""/>
        <dsp:cNvSpPr/>
      </dsp:nvSpPr>
      <dsp:spPr>
        <a:xfrm>
          <a:off x="9365258" y="2002022"/>
          <a:ext cx="2228609" cy="165056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MA" sz="2400" b="1" kern="1200" dirty="0">
              <a:latin typeface="Calibri" panose="020F0502020204030204" pitchFamily="34" charset="0"/>
              <a:cs typeface="Calibri" panose="020F0502020204030204" pitchFamily="34" charset="0"/>
            </a:rPr>
            <a:t>محاولاتي الأولى في الكتابة كانت....</a:t>
          </a:r>
          <a:endParaRPr lang="fr-FR" sz="2400" b="1" kern="1200" dirty="0">
            <a:latin typeface="Calibri" panose="020F0502020204030204" pitchFamily="34" charset="0"/>
            <a:cs typeface="Calibri" panose="020F0502020204030204" pitchFamily="34" charset="0"/>
          </a:endParaRPr>
        </a:p>
      </dsp:txBody>
      <dsp:txXfrm>
        <a:off x="9413601" y="2050365"/>
        <a:ext cx="2131923" cy="1553878"/>
      </dsp:txXfrm>
    </dsp:sp>
    <dsp:sp modelId="{0C796C07-F728-47F4-9912-82AC3D7E5F03}">
      <dsp:nvSpPr>
        <dsp:cNvPr id="0" name=""/>
        <dsp:cNvSpPr/>
      </dsp:nvSpPr>
      <dsp:spPr>
        <a:xfrm rot="10800000">
          <a:off x="8669931" y="2550956"/>
          <a:ext cx="472465" cy="552695"/>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fr-FR" sz="1800" b="1" kern="1200">
            <a:latin typeface="Calibri" panose="020F0502020204030204" pitchFamily="34" charset="0"/>
            <a:cs typeface="Calibri" panose="020F0502020204030204" pitchFamily="34" charset="0"/>
          </a:endParaRPr>
        </a:p>
      </dsp:txBody>
      <dsp:txXfrm rot="10800000">
        <a:off x="8811670" y="2661495"/>
        <a:ext cx="330726" cy="331617"/>
      </dsp:txXfrm>
    </dsp:sp>
    <dsp:sp modelId="{E81BD8E5-93E3-41ED-9A5A-9FE4FD9BDDB8}">
      <dsp:nvSpPr>
        <dsp:cNvPr id="0" name=""/>
        <dsp:cNvSpPr/>
      </dsp:nvSpPr>
      <dsp:spPr>
        <a:xfrm>
          <a:off x="6245204" y="2002022"/>
          <a:ext cx="2228609" cy="1650564"/>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MA" sz="2400" b="1" kern="1200" dirty="0">
              <a:latin typeface="Calibri" panose="020F0502020204030204" pitchFamily="34" charset="0"/>
              <a:cs typeface="Calibri" panose="020F0502020204030204" pitchFamily="34" charset="0"/>
            </a:rPr>
            <a:t>حين أمسكت القلم لأول مرة، انتابني شعور ب....</a:t>
          </a:r>
          <a:endParaRPr lang="fr-FR" sz="2400" b="1" kern="1200" dirty="0">
            <a:latin typeface="Calibri" panose="020F0502020204030204" pitchFamily="34" charset="0"/>
            <a:cs typeface="Calibri" panose="020F0502020204030204" pitchFamily="34" charset="0"/>
          </a:endParaRPr>
        </a:p>
      </dsp:txBody>
      <dsp:txXfrm>
        <a:off x="6293547" y="2050365"/>
        <a:ext cx="2131923" cy="1553878"/>
      </dsp:txXfrm>
    </dsp:sp>
    <dsp:sp modelId="{F1D6A78A-EEB4-4C4E-885F-3E2057620E37}">
      <dsp:nvSpPr>
        <dsp:cNvPr id="0" name=""/>
        <dsp:cNvSpPr/>
      </dsp:nvSpPr>
      <dsp:spPr>
        <a:xfrm rot="10800000">
          <a:off x="5549878" y="2550956"/>
          <a:ext cx="472465" cy="552695"/>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fr-FR" sz="1800" b="1" kern="1200">
            <a:latin typeface="Calibri" panose="020F0502020204030204" pitchFamily="34" charset="0"/>
            <a:cs typeface="Calibri" panose="020F0502020204030204" pitchFamily="34" charset="0"/>
          </a:endParaRPr>
        </a:p>
      </dsp:txBody>
      <dsp:txXfrm rot="10800000">
        <a:off x="5691617" y="2661495"/>
        <a:ext cx="330726" cy="331617"/>
      </dsp:txXfrm>
    </dsp:sp>
    <dsp:sp modelId="{F1906E7C-D6E4-4D7B-BA7C-F3C3AB780234}">
      <dsp:nvSpPr>
        <dsp:cNvPr id="0" name=""/>
        <dsp:cNvSpPr/>
      </dsp:nvSpPr>
      <dsp:spPr>
        <a:xfrm>
          <a:off x="3125150" y="2002022"/>
          <a:ext cx="2228609" cy="1650564"/>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MA" sz="2400" b="1" kern="1200" dirty="0">
              <a:latin typeface="Calibri" panose="020F0502020204030204" pitchFamily="34" charset="0"/>
              <a:cs typeface="Calibri" panose="020F0502020204030204" pitchFamily="34" charset="0"/>
            </a:rPr>
            <a:t>بدأت علاقتي بالكتابة  في حصص الإنشاء عندما كنت أدرس ب.....</a:t>
          </a:r>
          <a:endParaRPr lang="fr-FR" sz="2400" b="1" kern="1200" dirty="0">
            <a:latin typeface="Calibri" panose="020F0502020204030204" pitchFamily="34" charset="0"/>
            <a:cs typeface="Calibri" panose="020F0502020204030204" pitchFamily="34" charset="0"/>
          </a:endParaRPr>
        </a:p>
      </dsp:txBody>
      <dsp:txXfrm>
        <a:off x="3173493" y="2050365"/>
        <a:ext cx="2131923" cy="1553878"/>
      </dsp:txXfrm>
    </dsp:sp>
    <dsp:sp modelId="{0F8B1AAC-C023-4FD2-B53A-06629B9A07D4}">
      <dsp:nvSpPr>
        <dsp:cNvPr id="0" name=""/>
        <dsp:cNvSpPr/>
      </dsp:nvSpPr>
      <dsp:spPr>
        <a:xfrm rot="10800000">
          <a:off x="2429824" y="2550956"/>
          <a:ext cx="472465" cy="552695"/>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fr-FR" sz="1800" b="1" kern="1200">
            <a:latin typeface="Calibri" panose="020F0502020204030204" pitchFamily="34" charset="0"/>
            <a:cs typeface="Calibri" panose="020F0502020204030204" pitchFamily="34" charset="0"/>
          </a:endParaRPr>
        </a:p>
      </dsp:txBody>
      <dsp:txXfrm rot="10800000">
        <a:off x="2571563" y="2661495"/>
        <a:ext cx="330726" cy="331617"/>
      </dsp:txXfrm>
    </dsp:sp>
    <dsp:sp modelId="{9DCE6021-F9DD-460D-9D30-250F0A392E7F}">
      <dsp:nvSpPr>
        <dsp:cNvPr id="0" name=""/>
        <dsp:cNvSpPr/>
      </dsp:nvSpPr>
      <dsp:spPr>
        <a:xfrm>
          <a:off x="5097" y="2002022"/>
          <a:ext cx="2228609" cy="1650564"/>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MA" sz="2400" b="1" kern="1200" dirty="0">
              <a:latin typeface="Calibri" panose="020F0502020204030204" pitchFamily="34" charset="0"/>
              <a:cs typeface="Calibri" panose="020F0502020204030204" pitchFamily="34" charset="0"/>
            </a:rPr>
            <a:t>أول تجاربي مع الكتابة تميزت ب....</a:t>
          </a:r>
          <a:endParaRPr lang="fr-FR" sz="2400" b="1" kern="1200" dirty="0">
            <a:latin typeface="Calibri" panose="020F0502020204030204" pitchFamily="34" charset="0"/>
            <a:cs typeface="Calibri" panose="020F0502020204030204" pitchFamily="34" charset="0"/>
          </a:endParaRPr>
        </a:p>
      </dsp:txBody>
      <dsp:txXfrm>
        <a:off x="53440" y="2050365"/>
        <a:ext cx="2131923" cy="15538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59CFC4-D745-4632-B68F-E219484EA279}">
      <dsp:nvSpPr>
        <dsp:cNvPr id="0" name=""/>
        <dsp:cNvSpPr/>
      </dsp:nvSpPr>
      <dsp:spPr>
        <a:xfrm rot="10800000">
          <a:off x="6236155" y="2016743"/>
          <a:ext cx="3462951" cy="1385180"/>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672" tIns="42672" rIns="128016" bIns="42672" numCol="1" spcCol="1270" anchor="ctr" anchorCtr="0">
          <a:noAutofit/>
        </a:bodyPr>
        <a:lstStyle/>
        <a:p>
          <a:pPr marL="0" lvl="0" indent="0" algn="ctr" defTabSz="1422400">
            <a:lnSpc>
              <a:spcPct val="90000"/>
            </a:lnSpc>
            <a:spcBef>
              <a:spcPct val="0"/>
            </a:spcBef>
            <a:spcAft>
              <a:spcPct val="35000"/>
            </a:spcAft>
            <a:buNone/>
          </a:pPr>
          <a:r>
            <a:rPr lang="ar-MA" sz="3200" b="1" kern="1200" dirty="0">
              <a:latin typeface="Calibri" panose="020F0502020204030204" pitchFamily="34" charset="0"/>
              <a:cs typeface="Calibri" panose="020F0502020204030204" pitchFamily="34" charset="0"/>
            </a:rPr>
            <a:t>المناسبة</a:t>
          </a:r>
          <a:endParaRPr lang="fr-FR" sz="3200" b="1" kern="1200" dirty="0">
            <a:latin typeface="Calibri" panose="020F0502020204030204" pitchFamily="34" charset="0"/>
            <a:cs typeface="Calibri" panose="020F0502020204030204" pitchFamily="34" charset="0"/>
          </a:endParaRPr>
        </a:p>
      </dsp:txBody>
      <dsp:txXfrm rot="10800000">
        <a:off x="6928745" y="2016743"/>
        <a:ext cx="2077771" cy="1385180"/>
      </dsp:txXfrm>
    </dsp:sp>
    <dsp:sp modelId="{757365DF-82BA-41FE-8FB2-11962C9833DD}">
      <dsp:nvSpPr>
        <dsp:cNvPr id="0" name=""/>
        <dsp:cNvSpPr/>
      </dsp:nvSpPr>
      <dsp:spPr>
        <a:xfrm rot="10800000">
          <a:off x="3119499" y="2016743"/>
          <a:ext cx="3462951" cy="1385180"/>
        </a:xfrm>
        <a:prstGeom prst="chevron">
          <a:avLst/>
        </a:prstGeom>
        <a:solidFill>
          <a:schemeClr val="accent4">
            <a:hueOff val="4900445"/>
            <a:satOff val="-20388"/>
            <a:lumOff val="4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672" tIns="42672" rIns="128016" bIns="42672" numCol="1" spcCol="1270" anchor="ctr" anchorCtr="0">
          <a:noAutofit/>
        </a:bodyPr>
        <a:lstStyle/>
        <a:p>
          <a:pPr marL="0" lvl="0" indent="0" algn="ctr" defTabSz="1422400">
            <a:lnSpc>
              <a:spcPct val="90000"/>
            </a:lnSpc>
            <a:spcBef>
              <a:spcPct val="0"/>
            </a:spcBef>
            <a:spcAft>
              <a:spcPct val="35000"/>
            </a:spcAft>
            <a:buNone/>
          </a:pPr>
          <a:r>
            <a:rPr lang="ar-MA" sz="3200" b="1" kern="1200" dirty="0">
              <a:latin typeface="Calibri" panose="020F0502020204030204" pitchFamily="34" charset="0"/>
              <a:cs typeface="Calibri" panose="020F0502020204030204" pitchFamily="34" charset="0"/>
            </a:rPr>
            <a:t>المضمون</a:t>
          </a:r>
          <a:endParaRPr lang="fr-FR" sz="3200" b="1" kern="1200" dirty="0">
            <a:latin typeface="Calibri" panose="020F0502020204030204" pitchFamily="34" charset="0"/>
            <a:cs typeface="Calibri" panose="020F0502020204030204" pitchFamily="34" charset="0"/>
          </a:endParaRPr>
        </a:p>
      </dsp:txBody>
      <dsp:txXfrm rot="10800000">
        <a:off x="3812089" y="2016743"/>
        <a:ext cx="2077771" cy="1385180"/>
      </dsp:txXfrm>
    </dsp:sp>
    <dsp:sp modelId="{83E8238D-8415-416B-94BC-DD8A3E98638F}">
      <dsp:nvSpPr>
        <dsp:cNvPr id="0" name=""/>
        <dsp:cNvSpPr/>
      </dsp:nvSpPr>
      <dsp:spPr>
        <a:xfrm rot="10800000">
          <a:off x="2842" y="2016743"/>
          <a:ext cx="3462951" cy="1385180"/>
        </a:xfrm>
        <a:prstGeom prst="chevron">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672" tIns="42672" rIns="128016" bIns="42672" numCol="1" spcCol="1270" anchor="ctr" anchorCtr="0">
          <a:noAutofit/>
        </a:bodyPr>
        <a:lstStyle/>
        <a:p>
          <a:pPr marL="0" lvl="0" indent="0" algn="ctr" defTabSz="1422400">
            <a:lnSpc>
              <a:spcPct val="90000"/>
            </a:lnSpc>
            <a:spcBef>
              <a:spcPct val="0"/>
            </a:spcBef>
            <a:spcAft>
              <a:spcPct val="35000"/>
            </a:spcAft>
            <a:buNone/>
          </a:pPr>
          <a:r>
            <a:rPr lang="ar-MA" sz="3200" b="1" kern="1200" dirty="0">
              <a:latin typeface="Calibri" panose="020F0502020204030204" pitchFamily="34" charset="0"/>
              <a:cs typeface="Calibri" panose="020F0502020204030204" pitchFamily="34" charset="0"/>
            </a:rPr>
            <a:t>الشعور بعد الانتهاء</a:t>
          </a:r>
          <a:endParaRPr lang="fr-FR" sz="3200" b="1" kern="1200" dirty="0">
            <a:latin typeface="Calibri" panose="020F0502020204030204" pitchFamily="34" charset="0"/>
            <a:cs typeface="Calibri" panose="020F0502020204030204" pitchFamily="34" charset="0"/>
          </a:endParaRPr>
        </a:p>
      </dsp:txBody>
      <dsp:txXfrm rot="10800000">
        <a:off x="695432" y="2016743"/>
        <a:ext cx="2077771" cy="13851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59CFC4-D745-4632-B68F-E219484EA279}">
      <dsp:nvSpPr>
        <dsp:cNvPr id="0" name=""/>
        <dsp:cNvSpPr/>
      </dsp:nvSpPr>
      <dsp:spPr>
        <a:xfrm rot="10800000">
          <a:off x="6236155" y="2016743"/>
          <a:ext cx="3462951" cy="1385180"/>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672" tIns="42672" rIns="128016" bIns="42672" numCol="1" spcCol="1270" anchor="ctr" anchorCtr="0">
          <a:noAutofit/>
        </a:bodyPr>
        <a:lstStyle/>
        <a:p>
          <a:pPr marL="0" lvl="0" indent="0" algn="ctr" defTabSz="1422400">
            <a:lnSpc>
              <a:spcPct val="90000"/>
            </a:lnSpc>
            <a:spcBef>
              <a:spcPct val="0"/>
            </a:spcBef>
            <a:spcAft>
              <a:spcPct val="35000"/>
            </a:spcAft>
            <a:buNone/>
          </a:pPr>
          <a:r>
            <a:rPr lang="ar-MA" sz="3200" b="1" kern="1200" dirty="0">
              <a:latin typeface="Calibri" panose="020F0502020204030204" pitchFamily="34" charset="0"/>
              <a:cs typeface="Calibri" panose="020F0502020204030204" pitchFamily="34" charset="0"/>
            </a:rPr>
            <a:t>المناسبة</a:t>
          </a:r>
          <a:endParaRPr lang="fr-FR" sz="3200" b="1" kern="1200" dirty="0">
            <a:latin typeface="Calibri" panose="020F0502020204030204" pitchFamily="34" charset="0"/>
            <a:cs typeface="Calibri" panose="020F0502020204030204" pitchFamily="34" charset="0"/>
          </a:endParaRPr>
        </a:p>
      </dsp:txBody>
      <dsp:txXfrm rot="10800000">
        <a:off x="6928745" y="2016743"/>
        <a:ext cx="2077771" cy="1385180"/>
      </dsp:txXfrm>
    </dsp:sp>
    <dsp:sp modelId="{757365DF-82BA-41FE-8FB2-11962C9833DD}">
      <dsp:nvSpPr>
        <dsp:cNvPr id="0" name=""/>
        <dsp:cNvSpPr/>
      </dsp:nvSpPr>
      <dsp:spPr>
        <a:xfrm rot="10800000">
          <a:off x="3119499" y="2016743"/>
          <a:ext cx="3462951" cy="1385180"/>
        </a:xfrm>
        <a:prstGeom prst="chevron">
          <a:avLst/>
        </a:prstGeom>
        <a:solidFill>
          <a:schemeClr val="accent4">
            <a:hueOff val="4900445"/>
            <a:satOff val="-20388"/>
            <a:lumOff val="4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672" tIns="42672" rIns="128016" bIns="42672" numCol="1" spcCol="1270" anchor="ctr" anchorCtr="0">
          <a:noAutofit/>
        </a:bodyPr>
        <a:lstStyle/>
        <a:p>
          <a:pPr marL="0" lvl="0" indent="0" algn="ctr" defTabSz="1422400">
            <a:lnSpc>
              <a:spcPct val="90000"/>
            </a:lnSpc>
            <a:spcBef>
              <a:spcPct val="0"/>
            </a:spcBef>
            <a:spcAft>
              <a:spcPct val="35000"/>
            </a:spcAft>
            <a:buNone/>
          </a:pPr>
          <a:r>
            <a:rPr lang="ar-MA" sz="3200" b="1" kern="1200" dirty="0">
              <a:latin typeface="Calibri" panose="020F0502020204030204" pitchFamily="34" charset="0"/>
              <a:cs typeface="Calibri" panose="020F0502020204030204" pitchFamily="34" charset="0"/>
            </a:rPr>
            <a:t>المضمون</a:t>
          </a:r>
          <a:endParaRPr lang="fr-FR" sz="3200" b="1" kern="1200" dirty="0">
            <a:latin typeface="Calibri" panose="020F0502020204030204" pitchFamily="34" charset="0"/>
            <a:cs typeface="Calibri" panose="020F0502020204030204" pitchFamily="34" charset="0"/>
          </a:endParaRPr>
        </a:p>
      </dsp:txBody>
      <dsp:txXfrm rot="10800000">
        <a:off x="3812089" y="2016743"/>
        <a:ext cx="2077771" cy="1385180"/>
      </dsp:txXfrm>
    </dsp:sp>
    <dsp:sp modelId="{83E8238D-8415-416B-94BC-DD8A3E98638F}">
      <dsp:nvSpPr>
        <dsp:cNvPr id="0" name=""/>
        <dsp:cNvSpPr/>
      </dsp:nvSpPr>
      <dsp:spPr>
        <a:xfrm rot="10800000">
          <a:off x="2842" y="2016743"/>
          <a:ext cx="3462951" cy="1385180"/>
        </a:xfrm>
        <a:prstGeom prst="chevron">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672" tIns="42672" rIns="128016" bIns="42672" numCol="1" spcCol="1270" anchor="ctr" anchorCtr="0">
          <a:noAutofit/>
        </a:bodyPr>
        <a:lstStyle/>
        <a:p>
          <a:pPr marL="0" lvl="0" indent="0" algn="ctr" defTabSz="1422400">
            <a:lnSpc>
              <a:spcPct val="90000"/>
            </a:lnSpc>
            <a:spcBef>
              <a:spcPct val="0"/>
            </a:spcBef>
            <a:spcAft>
              <a:spcPct val="35000"/>
            </a:spcAft>
            <a:buNone/>
          </a:pPr>
          <a:r>
            <a:rPr lang="ar-MA" sz="3200" b="1" kern="1200" dirty="0">
              <a:latin typeface="Calibri" panose="020F0502020204030204" pitchFamily="34" charset="0"/>
              <a:cs typeface="Calibri" panose="020F0502020204030204" pitchFamily="34" charset="0"/>
            </a:rPr>
            <a:t>الشعور بعد الانتهاء</a:t>
          </a:r>
          <a:endParaRPr lang="fr-FR" sz="3200" b="1" kern="1200" dirty="0">
            <a:latin typeface="Calibri" panose="020F0502020204030204" pitchFamily="34" charset="0"/>
            <a:cs typeface="Calibri" panose="020F0502020204030204" pitchFamily="34" charset="0"/>
          </a:endParaRPr>
        </a:p>
      </dsp:txBody>
      <dsp:txXfrm rot="10800000">
        <a:off x="695432" y="2016743"/>
        <a:ext cx="2077771" cy="1385180"/>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FD1214-C790-417D-A54B-85A42C4AE46A}" type="datetimeFigureOut">
              <a:rPr lang="fr-FR" smtClean="0"/>
              <a:t>25/10/2025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E74F34-2E39-4643-A01F-A565B072FF28}" type="slidenum">
              <a:rPr lang="fr-FR" smtClean="0"/>
              <a:t>‹N°›</a:t>
            </a:fld>
            <a:endParaRPr lang="fr-FR"/>
          </a:p>
        </p:txBody>
      </p:sp>
    </p:spTree>
    <p:extLst>
      <p:ext uri="{BB962C8B-B14F-4D97-AF65-F5344CB8AC3E}">
        <p14:creationId xmlns:p14="http://schemas.microsoft.com/office/powerpoint/2010/main" val="982989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66F0D78-D378-595E-6130-9F87EF53D7F3}"/>
            </a:ext>
          </a:extLst>
        </p:cNvPr>
        <p:cNvGrpSpPr/>
        <p:nvPr/>
      </p:nvGrpSpPr>
      <p:grpSpPr>
        <a:xfrm>
          <a:off x="0" y="0"/>
          <a:ext cx="0" cy="0"/>
          <a:chOff x="0" y="0"/>
          <a:chExt cx="0" cy="0"/>
        </a:xfrm>
      </p:grpSpPr>
      <p:sp>
        <p:nvSpPr>
          <p:cNvPr id="2" name="Google Shape;771;g3634b8406b9_1_0:notes">
            <a:extLst>
              <a:ext uri="{FF2B5EF4-FFF2-40B4-BE49-F238E27FC236}">
                <a16:creationId xmlns:a16="http://schemas.microsoft.com/office/drawing/2014/main" id="{A4EBF64A-B253-3FF9-BD8B-A31801EAC2AC}"/>
              </a:ext>
            </a:extLst>
          </p:cNvPr>
          <p:cNvSpPr>
            <a:spLocks noGrp="1" noRot="1" noChangeAspect="1"/>
          </p:cNvSpPr>
          <p:nvPr>
            <p:ph type="sldImg"/>
          </p:nvPr>
        </p:nvSpPr>
        <p:spPr>
          <a:xfrm>
            <a:off x="931863" y="1052513"/>
            <a:ext cx="5054600" cy="2843212"/>
          </a:xfrm>
          <a:ln w="12701" cap="flat">
            <a:solidFill>
              <a:srgbClr val="000000"/>
            </a:solidFill>
            <a:prstDash val="solid"/>
            <a:round/>
          </a:ln>
        </p:spPr>
      </p:sp>
      <p:sp>
        <p:nvSpPr>
          <p:cNvPr id="3" name="Google Shape;772;g3634b8406b9_1_0:notes">
            <a:extLst>
              <a:ext uri="{FF2B5EF4-FFF2-40B4-BE49-F238E27FC236}">
                <a16:creationId xmlns:a16="http://schemas.microsoft.com/office/drawing/2014/main" id="{A990AF56-1BF7-D3FC-BC62-2948A9565A8C}"/>
              </a:ext>
            </a:extLst>
          </p:cNvPr>
          <p:cNvSpPr txBox="1">
            <a:spLocks noGrp="1"/>
          </p:cNvSpPr>
          <p:nvPr>
            <p:ph type="body" sz="quarter" idx="1"/>
          </p:nvPr>
        </p:nvSpPr>
        <p:spPr>
          <a:xfrm>
            <a:off x="685800" y="4400559"/>
            <a:ext cx="5486400" cy="3600596"/>
          </a:xfrm>
        </p:spPr>
        <p:txBody>
          <a:bodyPr lIns="91421" tIns="45701" rIns="91421" bIns="45701"/>
          <a:lstStyle/>
          <a:p>
            <a:endParaRPr lang="fr-FR" dirty="0"/>
          </a:p>
        </p:txBody>
      </p:sp>
      <p:sp>
        <p:nvSpPr>
          <p:cNvPr id="4" name="Google Shape;773;g3634b8406b9_1_0:notes">
            <a:extLst>
              <a:ext uri="{FF2B5EF4-FFF2-40B4-BE49-F238E27FC236}">
                <a16:creationId xmlns:a16="http://schemas.microsoft.com/office/drawing/2014/main" id="{784A298B-DC89-0AD9-4BDA-0369BB4C35D0}"/>
              </a:ext>
            </a:extLst>
          </p:cNvPr>
          <p:cNvSpPr txBox="1"/>
          <p:nvPr/>
        </p:nvSpPr>
        <p:spPr>
          <a:xfrm>
            <a:off x="3884608" y="8685227"/>
            <a:ext cx="2971800" cy="458699"/>
          </a:xfrm>
          <a:prstGeom prst="rect">
            <a:avLst/>
          </a:prstGeom>
          <a:noFill/>
          <a:ln cap="flat">
            <a:noFill/>
          </a:ln>
        </p:spPr>
        <p:txBody>
          <a:bodyPr vert="horz" wrap="square" lIns="91421" tIns="45701" rIns="91421" bIns="45701"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8D0D654-7172-4DD1-A11D-C8D82BEB2586}" type="slidenum">
              <a:t>1</a:t>
            </a:fld>
            <a:endParaRPr lang="fr-FR"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3801159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a:extLst>
            <a:ext uri="{FF2B5EF4-FFF2-40B4-BE49-F238E27FC236}">
              <a16:creationId xmlns:a16="http://schemas.microsoft.com/office/drawing/2014/main" id="{6104F79D-0C71-8EAE-5091-94FB58FA0859}"/>
            </a:ext>
          </a:extLst>
        </p:cNvPr>
        <p:cNvGrpSpPr/>
        <p:nvPr/>
      </p:nvGrpSpPr>
      <p:grpSpPr>
        <a:xfrm>
          <a:off x="0" y="0"/>
          <a:ext cx="0" cy="0"/>
          <a:chOff x="0" y="0"/>
          <a:chExt cx="0" cy="0"/>
        </a:xfrm>
      </p:grpSpPr>
      <p:sp>
        <p:nvSpPr>
          <p:cNvPr id="360" name="Google Shape;360;p11:notes">
            <a:extLst>
              <a:ext uri="{FF2B5EF4-FFF2-40B4-BE49-F238E27FC236}">
                <a16:creationId xmlns:a16="http://schemas.microsoft.com/office/drawing/2014/main" id="{84F5C3CC-5784-622A-3B10-325BEDB1E3A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11:notes">
            <a:extLst>
              <a:ext uri="{FF2B5EF4-FFF2-40B4-BE49-F238E27FC236}">
                <a16:creationId xmlns:a16="http://schemas.microsoft.com/office/drawing/2014/main" id="{9DA59ABC-DB7C-8EA5-AC7A-8F54E55E085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2" name="Google Shape;362;p11:notes">
            <a:extLst>
              <a:ext uri="{FF2B5EF4-FFF2-40B4-BE49-F238E27FC236}">
                <a16:creationId xmlns:a16="http://schemas.microsoft.com/office/drawing/2014/main" id="{6E4D306F-3EDF-201A-94EB-55CC157FBC1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Pts val="1400"/>
              <a:buFontTx/>
              <a:buNone/>
              <a:tabLst/>
              <a:defRPr/>
            </a:pPr>
            <a:fld id="{00000000-1234-1234-1234-123412341234}" type="slidenum">
              <a:rPr kumimoji="0" lang="ar-MA"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Pts val="1400"/>
                <a:buFontTx/>
                <a:buNone/>
                <a:tabLst/>
                <a:defRPr/>
              </a:pPr>
              <a:t>5</a:t>
            </a:fld>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17511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811084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47EDB18C-DB15-8E13-BD06-98E7C2A10B2F}"/>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F91EE819-20EF-3457-8519-43F692EFFFA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C59CBCA1-04E1-D176-1C7F-738FB999400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94193C4A-F322-B2CD-7506-6230601D6F4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19</a:t>
            </a:fld>
            <a:endParaRPr>
              <a:solidFill>
                <a:srgbClr val="000000"/>
              </a:solidFill>
            </a:endParaRPr>
          </a:p>
        </p:txBody>
      </p:sp>
    </p:spTree>
    <p:extLst>
      <p:ext uri="{BB962C8B-B14F-4D97-AF65-F5344CB8AC3E}">
        <p14:creationId xmlns:p14="http://schemas.microsoft.com/office/powerpoint/2010/main" val="3568032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47EDB18C-DB15-8E13-BD06-98E7C2A10B2F}"/>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F91EE819-20EF-3457-8519-43F692EFFFA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C59CBCA1-04E1-D176-1C7F-738FB999400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94193C4A-F322-B2CD-7506-6230601D6F4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21</a:t>
            </a:fld>
            <a:endParaRPr>
              <a:solidFill>
                <a:srgbClr val="000000"/>
              </a:solidFill>
            </a:endParaRPr>
          </a:p>
        </p:txBody>
      </p:sp>
    </p:spTree>
    <p:extLst>
      <p:ext uri="{BB962C8B-B14F-4D97-AF65-F5344CB8AC3E}">
        <p14:creationId xmlns:p14="http://schemas.microsoft.com/office/powerpoint/2010/main" val="3512215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A91AC598-36A9-5444-3D6E-4215BCC5756D}"/>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5CCB7438-F27E-5F42-D807-E7F06188A22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4D8C85BB-B90F-A153-5D85-F058E441FA9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614E3F79-04F1-FA77-ACFC-A34E2F1C2A3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22</a:t>
            </a:fld>
            <a:endParaRPr>
              <a:solidFill>
                <a:srgbClr val="000000"/>
              </a:solidFill>
            </a:endParaRPr>
          </a:p>
        </p:txBody>
      </p:sp>
    </p:spTree>
    <p:extLst>
      <p:ext uri="{BB962C8B-B14F-4D97-AF65-F5344CB8AC3E}">
        <p14:creationId xmlns:p14="http://schemas.microsoft.com/office/powerpoint/2010/main" val="17753470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3EF89B8D-1F10-8C61-D680-CBF7D6C5AC1A}"/>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D3C1E4D0-F501-69FB-058A-5BA0C8EC00C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B550BEC0-A0B4-E148-9E1C-DB9186610C2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E08F70CB-0CB3-9AF0-98A5-ADA1C74F280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23</a:t>
            </a:fld>
            <a:endParaRPr>
              <a:solidFill>
                <a:srgbClr val="000000"/>
              </a:solidFill>
            </a:endParaRPr>
          </a:p>
        </p:txBody>
      </p:sp>
    </p:spTree>
    <p:extLst>
      <p:ext uri="{BB962C8B-B14F-4D97-AF65-F5344CB8AC3E}">
        <p14:creationId xmlns:p14="http://schemas.microsoft.com/office/powerpoint/2010/main" val="36728436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A91AC598-36A9-5444-3D6E-4215BCC5756D}"/>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5CCB7438-F27E-5F42-D807-E7F06188A22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4D8C85BB-B90F-A153-5D85-F058E441FA9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614E3F79-04F1-FA77-ACFC-A34E2F1C2A3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24</a:t>
            </a:fld>
            <a:endParaRPr>
              <a:solidFill>
                <a:srgbClr val="000000"/>
              </a:solidFill>
            </a:endParaRPr>
          </a:p>
        </p:txBody>
      </p:sp>
    </p:spTree>
    <p:extLst>
      <p:ext uri="{BB962C8B-B14F-4D97-AF65-F5344CB8AC3E}">
        <p14:creationId xmlns:p14="http://schemas.microsoft.com/office/powerpoint/2010/main" val="30120667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3EF89B8D-1F10-8C61-D680-CBF7D6C5AC1A}"/>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D3C1E4D0-F501-69FB-058A-5BA0C8EC00C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B550BEC0-A0B4-E148-9E1C-DB9186610C2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E08F70CB-0CB3-9AF0-98A5-ADA1C74F280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25</a:t>
            </a:fld>
            <a:endParaRPr>
              <a:solidFill>
                <a:srgbClr val="000000"/>
              </a:solidFill>
            </a:endParaRPr>
          </a:p>
        </p:txBody>
      </p:sp>
    </p:spTree>
    <p:extLst>
      <p:ext uri="{BB962C8B-B14F-4D97-AF65-F5344CB8AC3E}">
        <p14:creationId xmlns:p14="http://schemas.microsoft.com/office/powerpoint/2010/main" val="30186552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A91AC598-36A9-5444-3D6E-4215BCC5756D}"/>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5CCB7438-F27E-5F42-D807-E7F06188A22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4D8C85BB-B90F-A153-5D85-F058E441FA9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614E3F79-04F1-FA77-ACFC-A34E2F1C2A3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26</a:t>
            </a:fld>
            <a:endParaRPr>
              <a:solidFill>
                <a:srgbClr val="000000"/>
              </a:solidFill>
            </a:endParaRPr>
          </a:p>
        </p:txBody>
      </p:sp>
    </p:spTree>
    <p:extLst>
      <p:ext uri="{BB962C8B-B14F-4D97-AF65-F5344CB8AC3E}">
        <p14:creationId xmlns:p14="http://schemas.microsoft.com/office/powerpoint/2010/main" val="32455717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3EF89B8D-1F10-8C61-D680-CBF7D6C5AC1A}"/>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D3C1E4D0-F501-69FB-058A-5BA0C8EC00C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B550BEC0-A0B4-E148-9E1C-DB9186610C2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E08F70CB-0CB3-9AF0-98A5-ADA1C74F280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27</a:t>
            </a:fld>
            <a:endParaRPr>
              <a:solidFill>
                <a:srgbClr val="000000"/>
              </a:solidFill>
            </a:endParaRPr>
          </a:p>
        </p:txBody>
      </p:sp>
    </p:spTree>
    <p:extLst>
      <p:ext uri="{BB962C8B-B14F-4D97-AF65-F5344CB8AC3E}">
        <p14:creationId xmlns:p14="http://schemas.microsoft.com/office/powerpoint/2010/main" val="21709773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86B2FB5D-C79B-A3E6-B090-22FC7CF727DC}"/>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3A25E9C2-C705-F938-EDB0-2CA5D9725B7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BD8BAE41-52B7-370E-325B-80DF24B966B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87C3D7AC-8FD7-84AC-1D4F-242FA3556D9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28</a:t>
            </a:fld>
            <a:endParaRPr>
              <a:solidFill>
                <a:srgbClr val="000000"/>
              </a:solidFill>
            </a:endParaRPr>
          </a:p>
        </p:txBody>
      </p:sp>
    </p:spTree>
    <p:extLst>
      <p:ext uri="{BB962C8B-B14F-4D97-AF65-F5344CB8AC3E}">
        <p14:creationId xmlns:p14="http://schemas.microsoft.com/office/powerpoint/2010/main" val="25350479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86B2FB5D-C79B-A3E6-B090-22FC7CF727DC}"/>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3A25E9C2-C705-F938-EDB0-2CA5D9725B7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BD8BAE41-52B7-370E-325B-80DF24B966B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87C3D7AC-8FD7-84AC-1D4F-242FA3556D9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30</a:t>
            </a:fld>
            <a:endParaRPr>
              <a:solidFill>
                <a:srgbClr val="000000"/>
              </a:solidFill>
            </a:endParaRPr>
          </a:p>
        </p:txBody>
      </p:sp>
    </p:spTree>
    <p:extLst>
      <p:ext uri="{BB962C8B-B14F-4D97-AF65-F5344CB8AC3E}">
        <p14:creationId xmlns:p14="http://schemas.microsoft.com/office/powerpoint/2010/main" val="38231942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271430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998227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168329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47EDB18C-DB15-8E13-BD06-98E7C2A10B2F}"/>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F91EE819-20EF-3457-8519-43F692EFFFA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C59CBCA1-04E1-D176-1C7F-738FB999400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94193C4A-F322-B2CD-7506-6230601D6F4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37</a:t>
            </a:fld>
            <a:endParaRPr>
              <a:solidFill>
                <a:srgbClr val="000000"/>
              </a:solidFill>
            </a:endParaRPr>
          </a:p>
        </p:txBody>
      </p:sp>
    </p:spTree>
    <p:extLst>
      <p:ext uri="{BB962C8B-B14F-4D97-AF65-F5344CB8AC3E}">
        <p14:creationId xmlns:p14="http://schemas.microsoft.com/office/powerpoint/2010/main" val="39959949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380801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46627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9B145A-EE5E-445F-8B91-90C4E506FE0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EF3F907-5569-9BCE-8A6B-BC1BB057C1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4AF89CE-4B4C-5321-564B-69254A22E4A4}"/>
              </a:ext>
            </a:extLst>
          </p:cNvPr>
          <p:cNvSpPr>
            <a:spLocks noGrp="1"/>
          </p:cNvSpPr>
          <p:nvPr>
            <p:ph type="dt" sz="half" idx="10"/>
          </p:nvPr>
        </p:nvSpPr>
        <p:spPr/>
        <p:txBody>
          <a:bodyPr/>
          <a:lstStyle/>
          <a:p>
            <a:fld id="{16A96569-37C4-49FE-9A8B-6BB2F945B40E}" type="datetimeFigureOut">
              <a:rPr lang="fr-FR" smtClean="0"/>
              <a:t>25/10/2025</a:t>
            </a:fld>
            <a:endParaRPr lang="fr-FR"/>
          </a:p>
        </p:txBody>
      </p:sp>
      <p:sp>
        <p:nvSpPr>
          <p:cNvPr id="5" name="Espace réservé du pied de page 4">
            <a:extLst>
              <a:ext uri="{FF2B5EF4-FFF2-40B4-BE49-F238E27FC236}">
                <a16:creationId xmlns:a16="http://schemas.microsoft.com/office/drawing/2014/main" id="{D2AC68EB-0DBF-E572-FB53-7EE51E6DA4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0DD17E-B6BD-7069-50DD-AD5C0390CEC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946931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2C897B-E86B-B5CA-E896-B0F47CC38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050A178-4D58-E79B-1B26-DB40F711182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1E4BC91-89E0-F1CE-C6A0-843CF319AEF9}"/>
              </a:ext>
            </a:extLst>
          </p:cNvPr>
          <p:cNvSpPr>
            <a:spLocks noGrp="1"/>
          </p:cNvSpPr>
          <p:nvPr>
            <p:ph type="dt" sz="half" idx="10"/>
          </p:nvPr>
        </p:nvSpPr>
        <p:spPr/>
        <p:txBody>
          <a:bodyPr/>
          <a:lstStyle/>
          <a:p>
            <a:fld id="{16A96569-37C4-49FE-9A8B-6BB2F945B40E}" type="datetimeFigureOut">
              <a:rPr lang="fr-FR" smtClean="0"/>
              <a:t>25/10/2025</a:t>
            </a:fld>
            <a:endParaRPr lang="fr-FR"/>
          </a:p>
        </p:txBody>
      </p:sp>
      <p:sp>
        <p:nvSpPr>
          <p:cNvPr id="5" name="Espace réservé du pied de page 4">
            <a:extLst>
              <a:ext uri="{FF2B5EF4-FFF2-40B4-BE49-F238E27FC236}">
                <a16:creationId xmlns:a16="http://schemas.microsoft.com/office/drawing/2014/main" id="{6457749F-43B6-19B7-30EF-A1A3E5CF9D7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A197A07-2DF6-58D2-C46D-39142D249A0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188178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A67664-0A96-A11B-469E-9D0F60F0753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72EB0FB-284F-9FAF-A736-00888E3F03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A81A025-33FC-1C2A-7EF0-CAE6BF0B0601}"/>
              </a:ext>
            </a:extLst>
          </p:cNvPr>
          <p:cNvSpPr>
            <a:spLocks noGrp="1"/>
          </p:cNvSpPr>
          <p:nvPr>
            <p:ph type="dt" sz="half" idx="10"/>
          </p:nvPr>
        </p:nvSpPr>
        <p:spPr/>
        <p:txBody>
          <a:bodyPr/>
          <a:lstStyle/>
          <a:p>
            <a:fld id="{16A96569-37C4-49FE-9A8B-6BB2F945B40E}" type="datetimeFigureOut">
              <a:rPr lang="fr-FR" smtClean="0"/>
              <a:t>25/10/2025</a:t>
            </a:fld>
            <a:endParaRPr lang="fr-FR"/>
          </a:p>
        </p:txBody>
      </p:sp>
      <p:sp>
        <p:nvSpPr>
          <p:cNvPr id="5" name="Espace réservé du pied de page 4">
            <a:extLst>
              <a:ext uri="{FF2B5EF4-FFF2-40B4-BE49-F238E27FC236}">
                <a16:creationId xmlns:a16="http://schemas.microsoft.com/office/drawing/2014/main" id="{EF415823-E510-7F5F-7191-1D9934C6A32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405DCD7-E301-9498-F932-90C450DCA49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718338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E00259-8F24-811D-BA6F-F0BD6098EF4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C7BEEF4-1B3F-90B0-4D2E-6612457B5BB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9CCBE76-9F1A-353A-12F7-3FAE8132B95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B3CE214-72F8-0CCB-8191-F609D02303A0}"/>
              </a:ext>
            </a:extLst>
          </p:cNvPr>
          <p:cNvSpPr>
            <a:spLocks noGrp="1"/>
          </p:cNvSpPr>
          <p:nvPr>
            <p:ph type="dt" sz="half" idx="10"/>
          </p:nvPr>
        </p:nvSpPr>
        <p:spPr/>
        <p:txBody>
          <a:bodyPr/>
          <a:lstStyle/>
          <a:p>
            <a:fld id="{16A96569-37C4-49FE-9A8B-6BB2F945B40E}" type="datetimeFigureOut">
              <a:rPr lang="fr-FR" smtClean="0"/>
              <a:t>25/10/2025</a:t>
            </a:fld>
            <a:endParaRPr lang="fr-FR"/>
          </a:p>
        </p:txBody>
      </p:sp>
      <p:sp>
        <p:nvSpPr>
          <p:cNvPr id="6" name="Espace réservé du pied de page 5">
            <a:extLst>
              <a:ext uri="{FF2B5EF4-FFF2-40B4-BE49-F238E27FC236}">
                <a16:creationId xmlns:a16="http://schemas.microsoft.com/office/drawing/2014/main" id="{2304685B-9B52-4ED5-0275-3D04EE3C6A8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645D7B3-5445-F943-6063-1D405B1B41A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481630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843E78-E586-B579-E9B0-FAA52146C21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ACB1FBD-A8A3-D9E3-57F2-96097B72B4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540FDAD-0BAB-55F5-E546-0AA449920AD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BD4DBD2-00FB-9311-4B56-7322DEC9D2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34FED25-B4DF-2A72-91C7-D9559B83A6B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1ABF4BF-4FD7-BC35-C52C-F1C0770B4579}"/>
              </a:ext>
            </a:extLst>
          </p:cNvPr>
          <p:cNvSpPr>
            <a:spLocks noGrp="1"/>
          </p:cNvSpPr>
          <p:nvPr>
            <p:ph type="dt" sz="half" idx="10"/>
          </p:nvPr>
        </p:nvSpPr>
        <p:spPr/>
        <p:txBody>
          <a:bodyPr/>
          <a:lstStyle/>
          <a:p>
            <a:fld id="{16A96569-37C4-49FE-9A8B-6BB2F945B40E}" type="datetimeFigureOut">
              <a:rPr lang="fr-FR" smtClean="0"/>
              <a:t>25/10/2025</a:t>
            </a:fld>
            <a:endParaRPr lang="fr-FR"/>
          </a:p>
        </p:txBody>
      </p:sp>
      <p:sp>
        <p:nvSpPr>
          <p:cNvPr id="8" name="Espace réservé du pied de page 7">
            <a:extLst>
              <a:ext uri="{FF2B5EF4-FFF2-40B4-BE49-F238E27FC236}">
                <a16:creationId xmlns:a16="http://schemas.microsoft.com/office/drawing/2014/main" id="{8E08583A-0313-53CA-3C83-3CEAF20CD1D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22414D4-2DAB-C3BC-6084-CB8630283DC9}"/>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502977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3825C7-0915-E6FF-029C-E459254CE7C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4BF64F8-5849-8849-1542-F41E57082847}"/>
              </a:ext>
            </a:extLst>
          </p:cNvPr>
          <p:cNvSpPr>
            <a:spLocks noGrp="1"/>
          </p:cNvSpPr>
          <p:nvPr>
            <p:ph type="dt" sz="half" idx="10"/>
          </p:nvPr>
        </p:nvSpPr>
        <p:spPr/>
        <p:txBody>
          <a:bodyPr/>
          <a:lstStyle/>
          <a:p>
            <a:fld id="{16A96569-37C4-49FE-9A8B-6BB2F945B40E}" type="datetimeFigureOut">
              <a:rPr lang="fr-FR" smtClean="0"/>
              <a:t>25/10/2025</a:t>
            </a:fld>
            <a:endParaRPr lang="fr-FR"/>
          </a:p>
        </p:txBody>
      </p:sp>
      <p:sp>
        <p:nvSpPr>
          <p:cNvPr id="4" name="Espace réservé du pied de page 3">
            <a:extLst>
              <a:ext uri="{FF2B5EF4-FFF2-40B4-BE49-F238E27FC236}">
                <a16:creationId xmlns:a16="http://schemas.microsoft.com/office/drawing/2014/main" id="{7079A9E0-E8D3-53CB-4B27-32396B4D826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2849602-F748-A2AA-5B0C-019567B923A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896083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4FDAF37-3944-6C5A-345E-2EA9DE6BFB26}"/>
              </a:ext>
            </a:extLst>
          </p:cNvPr>
          <p:cNvSpPr>
            <a:spLocks noGrp="1"/>
          </p:cNvSpPr>
          <p:nvPr>
            <p:ph type="dt" sz="half" idx="10"/>
          </p:nvPr>
        </p:nvSpPr>
        <p:spPr/>
        <p:txBody>
          <a:bodyPr/>
          <a:lstStyle/>
          <a:p>
            <a:fld id="{16A96569-37C4-49FE-9A8B-6BB2F945B40E}" type="datetimeFigureOut">
              <a:rPr lang="fr-FR" smtClean="0"/>
              <a:t>25/10/2025</a:t>
            </a:fld>
            <a:endParaRPr lang="fr-FR"/>
          </a:p>
        </p:txBody>
      </p:sp>
      <p:sp>
        <p:nvSpPr>
          <p:cNvPr id="3" name="Espace réservé du pied de page 2">
            <a:extLst>
              <a:ext uri="{FF2B5EF4-FFF2-40B4-BE49-F238E27FC236}">
                <a16:creationId xmlns:a16="http://schemas.microsoft.com/office/drawing/2014/main" id="{C75D438C-A7A4-A160-3E08-9C1A9915E3D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369369C-334B-7A2F-0C5D-4D0B821979B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924944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3E0048-39D1-0605-6D00-562A1666850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D810052-C6A5-B1DF-0EC3-2054D954F7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6B557F7-A11E-7D2D-0D49-DE7799D91F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010ED86-2C89-87FE-B6BF-BDEB4FE1F865}"/>
              </a:ext>
            </a:extLst>
          </p:cNvPr>
          <p:cNvSpPr>
            <a:spLocks noGrp="1"/>
          </p:cNvSpPr>
          <p:nvPr>
            <p:ph type="dt" sz="half" idx="10"/>
          </p:nvPr>
        </p:nvSpPr>
        <p:spPr/>
        <p:txBody>
          <a:bodyPr/>
          <a:lstStyle/>
          <a:p>
            <a:fld id="{16A96569-37C4-49FE-9A8B-6BB2F945B40E}" type="datetimeFigureOut">
              <a:rPr lang="fr-FR" smtClean="0"/>
              <a:t>25/10/2025</a:t>
            </a:fld>
            <a:endParaRPr lang="fr-FR"/>
          </a:p>
        </p:txBody>
      </p:sp>
      <p:sp>
        <p:nvSpPr>
          <p:cNvPr id="6" name="Espace réservé du pied de page 5">
            <a:extLst>
              <a:ext uri="{FF2B5EF4-FFF2-40B4-BE49-F238E27FC236}">
                <a16:creationId xmlns:a16="http://schemas.microsoft.com/office/drawing/2014/main" id="{D8279DA5-11CB-45AE-3BE3-05F78C22841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BFE63A9-8179-8C7E-0035-097D6B7F4348}"/>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310936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B73204-4F88-0D02-88CC-10244561793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53B9D6C-B98B-9E54-4309-ECFA325987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82CE850-CD5C-A3AF-C3BA-5543DBE24B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92CA4C6-E7C0-39AB-8BE9-430732F96184}"/>
              </a:ext>
            </a:extLst>
          </p:cNvPr>
          <p:cNvSpPr>
            <a:spLocks noGrp="1"/>
          </p:cNvSpPr>
          <p:nvPr>
            <p:ph type="dt" sz="half" idx="10"/>
          </p:nvPr>
        </p:nvSpPr>
        <p:spPr/>
        <p:txBody>
          <a:bodyPr/>
          <a:lstStyle/>
          <a:p>
            <a:fld id="{16A96569-37C4-49FE-9A8B-6BB2F945B40E}" type="datetimeFigureOut">
              <a:rPr lang="fr-FR" smtClean="0"/>
              <a:t>25/10/2025</a:t>
            </a:fld>
            <a:endParaRPr lang="fr-FR"/>
          </a:p>
        </p:txBody>
      </p:sp>
      <p:sp>
        <p:nvSpPr>
          <p:cNvPr id="6" name="Espace réservé du pied de page 5">
            <a:extLst>
              <a:ext uri="{FF2B5EF4-FFF2-40B4-BE49-F238E27FC236}">
                <a16:creationId xmlns:a16="http://schemas.microsoft.com/office/drawing/2014/main" id="{15618498-DE66-330C-5EE4-742E2D519B5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45224D3-B1F7-A979-C7EE-36C59490E78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822655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44841-DD72-DEF8-D265-6D0B28B0C1A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EC752F7-6BF9-0CBA-C0F3-441C1B9EDCA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571420-D84B-750F-3121-0CB9A730B8F2}"/>
              </a:ext>
            </a:extLst>
          </p:cNvPr>
          <p:cNvSpPr>
            <a:spLocks noGrp="1"/>
          </p:cNvSpPr>
          <p:nvPr>
            <p:ph type="dt" sz="half" idx="10"/>
          </p:nvPr>
        </p:nvSpPr>
        <p:spPr/>
        <p:txBody>
          <a:bodyPr/>
          <a:lstStyle/>
          <a:p>
            <a:fld id="{16A96569-37C4-49FE-9A8B-6BB2F945B40E}" type="datetimeFigureOut">
              <a:rPr lang="fr-FR" smtClean="0"/>
              <a:t>25/10/2025</a:t>
            </a:fld>
            <a:endParaRPr lang="fr-FR"/>
          </a:p>
        </p:txBody>
      </p:sp>
      <p:sp>
        <p:nvSpPr>
          <p:cNvPr id="5" name="Espace réservé du pied de page 4">
            <a:extLst>
              <a:ext uri="{FF2B5EF4-FFF2-40B4-BE49-F238E27FC236}">
                <a16:creationId xmlns:a16="http://schemas.microsoft.com/office/drawing/2014/main" id="{8457DBA2-9167-49A8-3B45-7B0CE694DC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F76EA2-4CB5-8A34-5F93-AE5CB71504D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475795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57394FC-BB82-DDC5-4401-B0036241EA8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13A50C8-4CE9-C1C5-1014-A1B4DFFA079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578C3EE-5F14-4308-35C8-D5979A1ABCD0}"/>
              </a:ext>
            </a:extLst>
          </p:cNvPr>
          <p:cNvSpPr>
            <a:spLocks noGrp="1"/>
          </p:cNvSpPr>
          <p:nvPr>
            <p:ph type="dt" sz="half" idx="10"/>
          </p:nvPr>
        </p:nvSpPr>
        <p:spPr/>
        <p:txBody>
          <a:bodyPr/>
          <a:lstStyle/>
          <a:p>
            <a:fld id="{16A96569-37C4-49FE-9A8B-6BB2F945B40E}" type="datetimeFigureOut">
              <a:rPr lang="fr-FR" smtClean="0"/>
              <a:t>25/10/2025</a:t>
            </a:fld>
            <a:endParaRPr lang="fr-FR"/>
          </a:p>
        </p:txBody>
      </p:sp>
      <p:sp>
        <p:nvSpPr>
          <p:cNvPr id="5" name="Espace réservé du pied de page 4">
            <a:extLst>
              <a:ext uri="{FF2B5EF4-FFF2-40B4-BE49-F238E27FC236}">
                <a16:creationId xmlns:a16="http://schemas.microsoft.com/office/drawing/2014/main" id="{AA5C1C12-E8FB-9399-0467-6196B2EA040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246D178-FDAA-934E-8A75-B517AF1A0842}"/>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580429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Google Shape;491;p65">
            <a:extLst>
              <a:ext uri="{FF2B5EF4-FFF2-40B4-BE49-F238E27FC236}">
                <a16:creationId xmlns:a16="http://schemas.microsoft.com/office/drawing/2014/main" id="{26459DD0-CBC0-27E6-F49B-4789DAE18F30}"/>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Tree>
    <p:extLst>
      <p:ext uri="{BB962C8B-B14F-4D97-AF65-F5344CB8AC3E}">
        <p14:creationId xmlns:p14="http://schemas.microsoft.com/office/powerpoint/2010/main" val="172459527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91286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69CFCD8A-8885-EB14-6069-6534547737B9}"/>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5DF7A8F9-7B4F-D2DC-B2A7-0F8935B6265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902E1D40-2726-6552-A97C-BD1AE6FE01F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94151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Google Shape;139;p16">
            <a:extLst>
              <a:ext uri="{FF2B5EF4-FFF2-40B4-BE49-F238E27FC236}">
                <a16:creationId xmlns:a16="http://schemas.microsoft.com/office/drawing/2014/main" id="{B65F27DD-2732-CBAD-BA71-EE7247F7DDEA}"/>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140;p16">
            <a:extLst>
              <a:ext uri="{FF2B5EF4-FFF2-40B4-BE49-F238E27FC236}">
                <a16:creationId xmlns:a16="http://schemas.microsoft.com/office/drawing/2014/main" id="{4A0E55EA-8D84-494C-8CB1-1C119B40D177}"/>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141;p16">
            <a:extLst>
              <a:ext uri="{FF2B5EF4-FFF2-40B4-BE49-F238E27FC236}">
                <a16:creationId xmlns:a16="http://schemas.microsoft.com/office/drawing/2014/main" id="{AB067005-20E0-0DC9-1547-6C957493A700}"/>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5B64A3EE-1873-493E-94C6-3DA5AC49684E}" type="slidenum">
              <a:t>‹N°›</a:t>
            </a:fld>
            <a:endParaRPr lang="fr-FR"/>
          </a:p>
        </p:txBody>
      </p:sp>
    </p:spTree>
    <p:extLst>
      <p:ext uri="{BB962C8B-B14F-4D97-AF65-F5344CB8AC3E}">
        <p14:creationId xmlns:p14="http://schemas.microsoft.com/office/powerpoint/2010/main" val="323888959"/>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572288972"/>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3A74E44E-BB05-20F7-0C03-4D8172FAA30C}"/>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B3350720-EE59-4F08-4BBE-FDD23145BE3A}"/>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16983"/>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787326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Google Shape;165;p19">
            <a:extLst>
              <a:ext uri="{FF2B5EF4-FFF2-40B4-BE49-F238E27FC236}">
                <a16:creationId xmlns:a16="http://schemas.microsoft.com/office/drawing/2014/main" id="{23F82CC2-EB39-C0E1-83DC-C1D0864CA105}"/>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66;p19">
            <a:extLst>
              <a:ext uri="{FF2B5EF4-FFF2-40B4-BE49-F238E27FC236}">
                <a16:creationId xmlns:a16="http://schemas.microsoft.com/office/drawing/2014/main" id="{56CD8337-EE3E-B02B-E0F7-4EC7F10F218F}"/>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67;p19">
            <a:extLst>
              <a:ext uri="{FF2B5EF4-FFF2-40B4-BE49-F238E27FC236}">
                <a16:creationId xmlns:a16="http://schemas.microsoft.com/office/drawing/2014/main" id="{11B7A0DD-EA16-6358-3079-339D80F2EEB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68;p19">
            <a:extLst>
              <a:ext uri="{FF2B5EF4-FFF2-40B4-BE49-F238E27FC236}">
                <a16:creationId xmlns:a16="http://schemas.microsoft.com/office/drawing/2014/main" id="{A750710D-377D-5338-6F7D-B1513D66913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07BE8DEB-705E-4647-B517-3FA30C223BDF}" type="slidenum">
              <a:t>‹N°›</a:t>
            </a:fld>
            <a:endParaRPr lang="fr-FR"/>
          </a:p>
        </p:txBody>
      </p:sp>
      <p:sp>
        <p:nvSpPr>
          <p:cNvPr id="6" name="Google Shape;169;p19">
            <a:extLst>
              <a:ext uri="{FF2B5EF4-FFF2-40B4-BE49-F238E27FC236}">
                <a16:creationId xmlns:a16="http://schemas.microsoft.com/office/drawing/2014/main" id="{A206FA39-8A6D-14DC-104D-B351BE445F31}"/>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70;p19">
            <a:extLst>
              <a:ext uri="{FF2B5EF4-FFF2-40B4-BE49-F238E27FC236}">
                <a16:creationId xmlns:a16="http://schemas.microsoft.com/office/drawing/2014/main" id="{4125451D-7B77-EFA5-406F-BD2439F2A414}"/>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71;p19">
            <a:extLst>
              <a:ext uri="{FF2B5EF4-FFF2-40B4-BE49-F238E27FC236}">
                <a16:creationId xmlns:a16="http://schemas.microsoft.com/office/drawing/2014/main" id="{3B12D56A-7BF1-67F3-FDB8-12FBD7DCCEC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72;p19">
            <a:extLst>
              <a:ext uri="{FF2B5EF4-FFF2-40B4-BE49-F238E27FC236}">
                <a16:creationId xmlns:a16="http://schemas.microsoft.com/office/drawing/2014/main" id="{AF725CDA-54DA-2456-E6D9-C05DCA08C2A8}"/>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73;p19">
            <a:extLst>
              <a:ext uri="{FF2B5EF4-FFF2-40B4-BE49-F238E27FC236}">
                <a16:creationId xmlns:a16="http://schemas.microsoft.com/office/drawing/2014/main" id="{5A287A63-1D5B-6034-03CC-109764A1C94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32245826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sp>
        <p:nvSpPr>
          <p:cNvPr id="2" name="Google Shape;175;p20">
            <a:extLst>
              <a:ext uri="{FF2B5EF4-FFF2-40B4-BE49-F238E27FC236}">
                <a16:creationId xmlns:a16="http://schemas.microsoft.com/office/drawing/2014/main" id="{AED63B28-B4AF-8610-25F5-23B7016AA74D}"/>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27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76;p20">
            <a:extLst>
              <a:ext uri="{FF2B5EF4-FFF2-40B4-BE49-F238E27FC236}">
                <a16:creationId xmlns:a16="http://schemas.microsoft.com/office/drawing/2014/main" id="{70114C78-A858-5D8C-E826-8A5043843097}"/>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77;p20">
            <a:extLst>
              <a:ext uri="{FF2B5EF4-FFF2-40B4-BE49-F238E27FC236}">
                <a16:creationId xmlns:a16="http://schemas.microsoft.com/office/drawing/2014/main" id="{2CFA9A98-2A6B-7FBC-9FB0-EB193CCD1D99}"/>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78;p20">
            <a:extLst>
              <a:ext uri="{FF2B5EF4-FFF2-40B4-BE49-F238E27FC236}">
                <a16:creationId xmlns:a16="http://schemas.microsoft.com/office/drawing/2014/main" id="{AF5279A2-A80C-5532-44C6-CC4D8AA4457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F6F310AA-5A3D-4C11-9811-C9290F9C2E68}" type="slidenum">
              <a:t>‹N°›</a:t>
            </a:fld>
            <a:endParaRPr lang="fr-FR"/>
          </a:p>
        </p:txBody>
      </p:sp>
      <p:sp>
        <p:nvSpPr>
          <p:cNvPr id="6" name="Google Shape;179;p20">
            <a:extLst>
              <a:ext uri="{FF2B5EF4-FFF2-40B4-BE49-F238E27FC236}">
                <a16:creationId xmlns:a16="http://schemas.microsoft.com/office/drawing/2014/main" id="{03050FA1-3125-AAE8-E94D-D4CA0B366AE9}"/>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80;p20">
            <a:extLst>
              <a:ext uri="{FF2B5EF4-FFF2-40B4-BE49-F238E27FC236}">
                <a16:creationId xmlns:a16="http://schemas.microsoft.com/office/drawing/2014/main" id="{B2E031B7-4449-1625-F8B8-CEE8AD0FED8B}"/>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3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81;p20">
            <a:extLst>
              <a:ext uri="{FF2B5EF4-FFF2-40B4-BE49-F238E27FC236}">
                <a16:creationId xmlns:a16="http://schemas.microsoft.com/office/drawing/2014/main" id="{98A5881A-F050-2263-0C60-30ABD7196E05}"/>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82;p20">
            <a:extLst>
              <a:ext uri="{FF2B5EF4-FFF2-40B4-BE49-F238E27FC236}">
                <a16:creationId xmlns:a16="http://schemas.microsoft.com/office/drawing/2014/main" id="{B550ADC4-8A95-6C52-F224-A40899FDAA23}"/>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83;p20">
            <a:extLst>
              <a:ext uri="{FF2B5EF4-FFF2-40B4-BE49-F238E27FC236}">
                <a16:creationId xmlns:a16="http://schemas.microsoft.com/office/drawing/2014/main" id="{0EB41DBB-4ABF-D711-04BE-87D89CF9637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14281321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90441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2" name="Google Shape;201;p23">
            <a:extLst>
              <a:ext uri="{FF2B5EF4-FFF2-40B4-BE49-F238E27FC236}">
                <a16:creationId xmlns:a16="http://schemas.microsoft.com/office/drawing/2014/main" id="{EBB55454-580B-FA88-45B0-96FDC3EAD250}"/>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2;p23">
            <a:extLst>
              <a:ext uri="{FF2B5EF4-FFF2-40B4-BE49-F238E27FC236}">
                <a16:creationId xmlns:a16="http://schemas.microsoft.com/office/drawing/2014/main" id="{32083A29-98ED-3B26-9AAD-1272C08D5CDE}"/>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3;p23">
            <a:extLst>
              <a:ext uri="{FF2B5EF4-FFF2-40B4-BE49-F238E27FC236}">
                <a16:creationId xmlns:a16="http://schemas.microsoft.com/office/drawing/2014/main" id="{3544C772-AF2F-05F5-374A-9EE8D6AF2DB3}"/>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04;p23">
            <a:extLst>
              <a:ext uri="{FF2B5EF4-FFF2-40B4-BE49-F238E27FC236}">
                <a16:creationId xmlns:a16="http://schemas.microsoft.com/office/drawing/2014/main" id="{72C63635-2F0D-8E23-8C0E-EFB0C971B233}"/>
              </a:ext>
            </a:extLst>
          </p:cNvPr>
          <p:cNvSpPr txBox="1">
            <a:spLocks noGrp="1"/>
          </p:cNvSpPr>
          <p:nvPr>
            <p:ph type="body" idx="4294967295"/>
          </p:nvPr>
        </p:nvSpPr>
        <p:spPr>
          <a:xfrm>
            <a:off x="3715207" y="81029"/>
            <a:ext cx="4757599" cy="775597"/>
          </a:xfrm>
          <a:prstGeom prst="rect">
            <a:avLst/>
          </a:prstGeom>
        </p:spPr>
        <p:txBody>
          <a:bodyPr>
            <a:spAutoFit/>
          </a:bodyPr>
          <a:lstStyle>
            <a:lvl1pPr indent="-609585" algn="r">
              <a:buSzPts val="3600"/>
              <a:defRPr sz="4800" b="1">
                <a:latin typeface="Simplified Arabic"/>
                <a:ea typeface="Simplified Arabic"/>
                <a:cs typeface="Simplified Arabic"/>
              </a:defRPr>
            </a:lvl1pPr>
          </a:lstStyle>
          <a:p>
            <a:pPr lvl="0"/>
            <a:endParaRPr lang="fr-FR"/>
          </a:p>
        </p:txBody>
      </p:sp>
      <p:sp>
        <p:nvSpPr>
          <p:cNvPr id="6" name="Google Shape;205;p23">
            <a:extLst>
              <a:ext uri="{FF2B5EF4-FFF2-40B4-BE49-F238E27FC236}">
                <a16:creationId xmlns:a16="http://schemas.microsoft.com/office/drawing/2014/main" id="{F3D17351-A04B-8F42-6BD4-E410C6F52288}"/>
              </a:ext>
            </a:extLst>
          </p:cNvPr>
          <p:cNvSpPr txBox="1">
            <a:spLocks noGrp="1"/>
          </p:cNvSpPr>
          <p:nvPr>
            <p:ph type="body" idx="4294967295"/>
          </p:nvPr>
        </p:nvSpPr>
        <p:spPr>
          <a:xfrm>
            <a:off x="671328" y="1678667"/>
            <a:ext cx="10845600" cy="528927"/>
          </a:xfrm>
          <a:prstGeom prst="rect">
            <a:avLst/>
          </a:prstGeom>
        </p:spPr>
        <p:txBody>
          <a:bodyPr>
            <a:spAutoFit/>
          </a:bodyPr>
          <a:lstStyle>
            <a:lvl1pPr indent="-499517" algn="r">
              <a:buSzPts val="2300"/>
              <a:defRPr sz="3067">
                <a:latin typeface="Simplified Arabic"/>
                <a:ea typeface="Simplified Arabic"/>
                <a:cs typeface="Simplified Arabic"/>
              </a:defRPr>
            </a:lvl1pPr>
          </a:lstStyle>
          <a:p>
            <a:pPr lvl="0"/>
            <a:endParaRPr lang="fr-FR"/>
          </a:p>
        </p:txBody>
      </p:sp>
    </p:spTree>
    <p:extLst>
      <p:ext uri="{BB962C8B-B14F-4D97-AF65-F5344CB8AC3E}">
        <p14:creationId xmlns:p14="http://schemas.microsoft.com/office/powerpoint/2010/main" val="22859088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2" name="Google Shape;207;p24">
            <a:extLst>
              <a:ext uri="{FF2B5EF4-FFF2-40B4-BE49-F238E27FC236}">
                <a16:creationId xmlns:a16="http://schemas.microsoft.com/office/drawing/2014/main" id="{9E574565-9E3D-138D-1A07-254A8473819A}"/>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8;p24">
            <a:extLst>
              <a:ext uri="{FF2B5EF4-FFF2-40B4-BE49-F238E27FC236}">
                <a16:creationId xmlns:a16="http://schemas.microsoft.com/office/drawing/2014/main" id="{B47ECAA5-03A6-A5D2-DDE8-E6B30B219256}"/>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9;p24">
            <a:extLst>
              <a:ext uri="{FF2B5EF4-FFF2-40B4-BE49-F238E27FC236}">
                <a16:creationId xmlns:a16="http://schemas.microsoft.com/office/drawing/2014/main" id="{841D69CA-38AE-CC45-8182-A7D8BF1E0D61}"/>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10;p24">
            <a:extLst>
              <a:ext uri="{FF2B5EF4-FFF2-40B4-BE49-F238E27FC236}">
                <a16:creationId xmlns:a16="http://schemas.microsoft.com/office/drawing/2014/main" id="{02E6742A-DCA5-FA0C-C450-3B278B8B42B5}"/>
              </a:ext>
            </a:extLst>
          </p:cNvPr>
          <p:cNvSpPr txBox="1">
            <a:spLocks noGrp="1"/>
          </p:cNvSpPr>
          <p:nvPr>
            <p:ph type="body" idx="4294967295"/>
          </p:nvPr>
        </p:nvSpPr>
        <p:spPr>
          <a:xfrm>
            <a:off x="3715207" y="81028"/>
            <a:ext cx="4757599" cy="707599"/>
          </a:xfrm>
          <a:prstGeom prst="rect">
            <a:avLst/>
          </a:prstGeom>
        </p:spPr>
        <p:txBody>
          <a:bodyPr anchorCtr="1">
            <a:spAutoFit/>
          </a:bodyPr>
          <a:lstStyle>
            <a:lvl1pPr indent="-304792" algn="ctr">
              <a:lnSpc>
                <a:spcPct val="100000"/>
              </a:lnSpc>
              <a:spcBef>
                <a:spcPts val="0"/>
              </a:spcBef>
              <a:buNone/>
              <a:defRPr sz="4000"/>
            </a:lvl1pPr>
          </a:lstStyle>
          <a:p>
            <a:pPr lvl="0"/>
            <a:endParaRPr lang="fr-FR"/>
          </a:p>
        </p:txBody>
      </p:sp>
      <p:sp>
        <p:nvSpPr>
          <p:cNvPr id="6" name="Google Shape;211;p24">
            <a:extLst>
              <a:ext uri="{FF2B5EF4-FFF2-40B4-BE49-F238E27FC236}">
                <a16:creationId xmlns:a16="http://schemas.microsoft.com/office/drawing/2014/main" id="{BB39D705-BAC2-BCE7-948F-E53CD5AE0E58}"/>
              </a:ext>
            </a:extLst>
          </p:cNvPr>
          <p:cNvSpPr txBox="1">
            <a:spLocks noGrp="1"/>
          </p:cNvSpPr>
          <p:nvPr>
            <p:ph type="body" idx="4294967295"/>
          </p:nvPr>
        </p:nvSpPr>
        <p:spPr>
          <a:xfrm>
            <a:off x="671328" y="1678668"/>
            <a:ext cx="10845600" cy="480131"/>
          </a:xfrm>
          <a:prstGeom prst="rect">
            <a:avLst/>
          </a:prstGeom>
        </p:spPr>
        <p:txBody>
          <a:bodyPr>
            <a:spAutoFit/>
          </a:bodyPr>
          <a:lstStyle>
            <a:lvl1pPr>
              <a:defRPr/>
            </a:lvl1pPr>
          </a:lstStyle>
          <a:p>
            <a:pPr lvl="0"/>
            <a:endParaRPr lang="fr-FR"/>
          </a:p>
        </p:txBody>
      </p:sp>
    </p:spTree>
    <p:extLst>
      <p:ext uri="{BB962C8B-B14F-4D97-AF65-F5344CB8AC3E}">
        <p14:creationId xmlns:p14="http://schemas.microsoft.com/office/powerpoint/2010/main" val="39269758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Google Shape;213;p25">
            <a:extLst>
              <a:ext uri="{FF2B5EF4-FFF2-40B4-BE49-F238E27FC236}">
                <a16:creationId xmlns:a16="http://schemas.microsoft.com/office/drawing/2014/main" id="{45D174A0-CD4E-869D-DC0A-BFC479A531DC}"/>
              </a:ext>
            </a:extLst>
          </p:cNvPr>
          <p:cNvSpPr txBox="1">
            <a:spLocks noGrp="1"/>
          </p:cNvSpPr>
          <p:nvPr>
            <p:ph type="title"/>
          </p:nvPr>
        </p:nvSpPr>
        <p:spPr>
          <a:xfrm>
            <a:off x="838200" y="365126"/>
            <a:ext cx="10515600" cy="1325599"/>
          </a:xfrm>
          <a:prstGeom prst="rect">
            <a:avLst/>
          </a:prstGeom>
        </p:spPr>
        <p:txBody>
          <a:bodyPr/>
          <a:lstStyle>
            <a:lvl1pPr>
              <a:defRPr/>
            </a:lvl1pPr>
          </a:lstStyle>
          <a:p>
            <a:pPr lvl="0"/>
            <a:endParaRPr lang="fr-FR"/>
          </a:p>
        </p:txBody>
      </p:sp>
      <p:sp>
        <p:nvSpPr>
          <p:cNvPr id="3" name="Google Shape;214;p25">
            <a:extLst>
              <a:ext uri="{FF2B5EF4-FFF2-40B4-BE49-F238E27FC236}">
                <a16:creationId xmlns:a16="http://schemas.microsoft.com/office/drawing/2014/main" id="{ACE2D79D-64B8-FBCC-B552-8B9C81D91164}"/>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215;p25">
            <a:extLst>
              <a:ext uri="{FF2B5EF4-FFF2-40B4-BE49-F238E27FC236}">
                <a16:creationId xmlns:a16="http://schemas.microsoft.com/office/drawing/2014/main" id="{28DD4AE5-900B-38AC-F29B-64B65802606B}"/>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216;p25">
            <a:extLst>
              <a:ext uri="{FF2B5EF4-FFF2-40B4-BE49-F238E27FC236}">
                <a16:creationId xmlns:a16="http://schemas.microsoft.com/office/drawing/2014/main" id="{72970308-E895-AAA4-D49D-F8948A474EEC}"/>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838A6BF-B8F6-446D-B38E-D5D93A388C70}" type="slidenum">
              <a:t>‹N°›</a:t>
            </a:fld>
            <a:endParaRPr lang="fr-FR"/>
          </a:p>
        </p:txBody>
      </p:sp>
    </p:spTree>
    <p:extLst>
      <p:ext uri="{BB962C8B-B14F-4D97-AF65-F5344CB8AC3E}">
        <p14:creationId xmlns:p14="http://schemas.microsoft.com/office/powerpoint/2010/main" val="41993990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Google Shape;574;p77">
            <a:extLst>
              <a:ext uri="{FF2B5EF4-FFF2-40B4-BE49-F238E27FC236}">
                <a16:creationId xmlns:a16="http://schemas.microsoft.com/office/drawing/2014/main" id="{2E2E1E0D-C02A-C511-7D8A-487992630EFC}"/>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575;p77">
            <a:extLst>
              <a:ext uri="{FF2B5EF4-FFF2-40B4-BE49-F238E27FC236}">
                <a16:creationId xmlns:a16="http://schemas.microsoft.com/office/drawing/2014/main" id="{0FA98B78-6419-35B0-5F75-5AA7169862D0}"/>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576;p77">
            <a:extLst>
              <a:ext uri="{FF2B5EF4-FFF2-40B4-BE49-F238E27FC236}">
                <a16:creationId xmlns:a16="http://schemas.microsoft.com/office/drawing/2014/main" id="{BECFC8FA-0B97-47E0-2CF1-E5C53C674C7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577;p77">
            <a:extLst>
              <a:ext uri="{FF2B5EF4-FFF2-40B4-BE49-F238E27FC236}">
                <a16:creationId xmlns:a16="http://schemas.microsoft.com/office/drawing/2014/main" id="{8C324B73-2D1E-C109-305F-A39F62CFAAD5}"/>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E4DCEC68-AA10-430F-AB8E-74B26C8292AC}" type="slidenum">
              <a:t>‹N°›</a:t>
            </a:fld>
            <a:endParaRPr lang="fr-FR"/>
          </a:p>
        </p:txBody>
      </p:sp>
      <p:sp>
        <p:nvSpPr>
          <p:cNvPr id="6" name="Google Shape;578;p77">
            <a:extLst>
              <a:ext uri="{FF2B5EF4-FFF2-40B4-BE49-F238E27FC236}">
                <a16:creationId xmlns:a16="http://schemas.microsoft.com/office/drawing/2014/main" id="{674F536C-2FAD-7CAA-87A6-741BCDCFE942}"/>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579;p77">
            <a:extLst>
              <a:ext uri="{FF2B5EF4-FFF2-40B4-BE49-F238E27FC236}">
                <a16:creationId xmlns:a16="http://schemas.microsoft.com/office/drawing/2014/main" id="{5BC81C31-C62B-6E23-0061-1864189A2D7C}"/>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580;p77">
            <a:extLst>
              <a:ext uri="{FF2B5EF4-FFF2-40B4-BE49-F238E27FC236}">
                <a16:creationId xmlns:a16="http://schemas.microsoft.com/office/drawing/2014/main" id="{4FD3A21A-93E0-2CCE-AD16-53EE1866B48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581;p77">
            <a:extLst>
              <a:ext uri="{FF2B5EF4-FFF2-40B4-BE49-F238E27FC236}">
                <a16:creationId xmlns:a16="http://schemas.microsoft.com/office/drawing/2014/main" id="{4DB57EFE-433F-73F9-C47B-2C66A7EBEEC0}"/>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582;p77">
            <a:extLst>
              <a:ext uri="{FF2B5EF4-FFF2-40B4-BE49-F238E27FC236}">
                <a16:creationId xmlns:a16="http://schemas.microsoft.com/office/drawing/2014/main" id="{29745573-A6A0-F9A5-DBD3-8539AB1575E6}"/>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4238640289"/>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8" name="Rectangle : coins arrondis 10">
            <a:extLst>
              <a:ext uri="{FF2B5EF4-FFF2-40B4-BE49-F238E27FC236}">
                <a16:creationId xmlns:a16="http://schemas.microsoft.com/office/drawing/2014/main" id="{E0BC4242-9A8C-5D25-7A48-0D752968C08F}"/>
              </a:ext>
            </a:extLst>
          </p:cNvPr>
          <p:cNvSpPr/>
          <p:nvPr/>
        </p:nvSpPr>
        <p:spPr>
          <a:xfrm>
            <a:off x="1236925" y="706095"/>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 name="Date Placeholder 2">
            <a:extLst>
              <a:ext uri="{FF2B5EF4-FFF2-40B4-BE49-F238E27FC236}">
                <a16:creationId xmlns:a16="http://schemas.microsoft.com/office/drawing/2014/main" id="{A05E1EAA-044A-F868-99A6-40884F81B1CC}"/>
              </a:ext>
            </a:extLst>
          </p:cNvPr>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25/10/2025</a:t>
            </a:fld>
            <a:endParaRPr lang="fr-FR"/>
          </a:p>
        </p:txBody>
      </p:sp>
      <p:sp>
        <p:nvSpPr>
          <p:cNvPr id="4" name="Footer Placeholder 3">
            <a:extLst>
              <a:ext uri="{FF2B5EF4-FFF2-40B4-BE49-F238E27FC236}">
                <a16:creationId xmlns:a16="http://schemas.microsoft.com/office/drawing/2014/main" id="{15C4152E-60FA-2D27-4B48-3A7F9086250E}"/>
              </a:ext>
            </a:extLst>
          </p:cNvPr>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Slide Number Placeholder 4">
            <a:extLst>
              <a:ext uri="{FF2B5EF4-FFF2-40B4-BE49-F238E27FC236}">
                <a16:creationId xmlns:a16="http://schemas.microsoft.com/office/drawing/2014/main" id="{05E59203-A521-FAC9-67B6-E8D73875000C}"/>
              </a:ext>
            </a:extLst>
          </p:cNvPr>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
        <p:nvSpPr>
          <p:cNvPr id="6" name="Rectangle 5">
            <a:extLst>
              <a:ext uri="{FF2B5EF4-FFF2-40B4-BE49-F238E27FC236}">
                <a16:creationId xmlns:a16="http://schemas.microsoft.com/office/drawing/2014/main" id="{4AD36517-4ED4-0548-6E68-9A2D2FC87595}"/>
              </a:ext>
            </a:extLst>
          </p:cNvPr>
          <p:cNvSpPr/>
          <p:nvPr userDrawn="1"/>
        </p:nvSpPr>
        <p:spPr>
          <a:xfrm>
            <a:off x="1360425" y="832902"/>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7" name="Rectangle 6">
            <a:extLst>
              <a:ext uri="{FF2B5EF4-FFF2-40B4-BE49-F238E27FC236}">
                <a16:creationId xmlns:a16="http://schemas.microsoft.com/office/drawing/2014/main" id="{DC31B206-CDBC-66FF-FF75-2FB0BB6B3102}"/>
              </a:ext>
            </a:extLst>
          </p:cNvPr>
          <p:cNvSpPr/>
          <p:nvPr userDrawn="1"/>
        </p:nvSpPr>
        <p:spPr>
          <a:xfrm>
            <a:off x="1504654" y="958595"/>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9" name="Title 8">
            <a:extLst>
              <a:ext uri="{FF2B5EF4-FFF2-40B4-BE49-F238E27FC236}">
                <a16:creationId xmlns:a16="http://schemas.microsoft.com/office/drawing/2014/main" id="{5CDF9342-9116-CFDE-97E1-6BEFAA002ECB}"/>
              </a:ext>
            </a:extLst>
          </p:cNvPr>
          <p:cNvSpPr>
            <a:spLocks noGrp="1"/>
          </p:cNvSpPr>
          <p:nvPr>
            <p:ph type="title"/>
          </p:nvPr>
        </p:nvSpPr>
        <p:spPr>
          <a:xfrm>
            <a:off x="1921565" y="2311679"/>
            <a:ext cx="7772400" cy="2234643"/>
          </a:xfrm>
          <a:prstGeom prst="rect">
            <a:avLst/>
          </a:prstGeom>
        </p:spPr>
        <p:txBody>
          <a:bodyPr>
            <a:normAutofit/>
          </a:bodyPr>
          <a:lstStyle>
            <a:lvl1pPr algn="ctr">
              <a:defRPr sz="5400" b="1">
                <a:solidFill>
                  <a:schemeClr val="tx2"/>
                </a:solidFill>
              </a:defRPr>
            </a:lvl1pPr>
          </a:lstStyle>
          <a:p>
            <a:r>
              <a:rPr lang="fr-FR" dirty="0"/>
              <a:t>Modifiez le style du titre</a:t>
            </a:r>
          </a:p>
        </p:txBody>
      </p:sp>
      <p:sp>
        <p:nvSpPr>
          <p:cNvPr id="10" name="Rectangle 9">
            <a:extLst>
              <a:ext uri="{FF2B5EF4-FFF2-40B4-BE49-F238E27FC236}">
                <a16:creationId xmlns:a16="http://schemas.microsoft.com/office/drawing/2014/main" id="{F3DB1997-A891-40DD-2A8A-7CF8DA76F90A}"/>
              </a:ext>
            </a:extLst>
          </p:cNvPr>
          <p:cNvSpPr/>
          <p:nvPr userDrawn="1"/>
        </p:nvSpPr>
        <p:spPr>
          <a:xfrm>
            <a:off x="1773169" y="5360165"/>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1" name="Picture 23">
            <a:extLst>
              <a:ext uri="{FF2B5EF4-FFF2-40B4-BE49-F238E27FC236}">
                <a16:creationId xmlns:a16="http://schemas.microsoft.com/office/drawing/2014/main" id="{AC82658B-7A46-B36B-B5A0-5250BDA107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82128" y="1391337"/>
            <a:ext cx="920432" cy="920432"/>
          </a:xfrm>
          <a:prstGeom prst="rect">
            <a:avLst/>
          </a:prstGeom>
        </p:spPr>
      </p:pic>
    </p:spTree>
    <p:extLst>
      <p:ext uri="{BB962C8B-B14F-4D97-AF65-F5344CB8AC3E}">
        <p14:creationId xmlns:p14="http://schemas.microsoft.com/office/powerpoint/2010/main" val="5202864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1" y="-38041"/>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a:solidFill>
                  <a:prstClr val="white"/>
                </a:solidFill>
                <a:latin typeface="Dosis" pitchFamily="2" charset="0"/>
              </a:endParaRPr>
            </a:p>
          </p:txBody>
        </p:sp>
      </p:grpSp>
      <p:sp>
        <p:nvSpPr>
          <p:cNvPr id="11" name="Freeform 8">
            <a:extLst>
              <a:ext uri="{FF2B5EF4-FFF2-40B4-BE49-F238E27FC236}">
                <a16:creationId xmlns:a16="http://schemas.microsoft.com/office/drawing/2014/main" id="{D70A2AEF-A0A8-20E0-E6A3-86EA8A8B10CC}"/>
              </a:ext>
            </a:extLst>
          </p:cNvPr>
          <p:cNvSpPr/>
          <p:nvPr userDrawn="1"/>
        </p:nvSpPr>
        <p:spPr>
          <a:xfrm rot="10800000">
            <a:off x="11447485" y="272473"/>
            <a:ext cx="290043"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p:spPr>
        <p:txBody>
          <a:bodyPr/>
          <a:lstStyle/>
          <a:p>
            <a:endParaRPr lang="fr-MA" sz="1351" b="1">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id="{2CF4ACA0-682B-AA80-F245-664F259B22BC}"/>
              </a:ext>
            </a:extLst>
          </p:cNvPr>
          <p:cNvSpPr>
            <a:spLocks noGrp="1"/>
          </p:cNvSpPr>
          <p:nvPr>
            <p:ph type="title" hasCustomPrompt="1"/>
          </p:nvPr>
        </p:nvSpPr>
        <p:spPr>
          <a:xfrm>
            <a:off x="1015448" y="195948"/>
            <a:ext cx="10161104" cy="470617"/>
          </a:xfrm>
          <a:prstGeom prst="rect">
            <a:avLst/>
          </a:prstGeo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id="{E5780844-7218-2FB3-DD5F-18DB5CC8CF93}"/>
              </a:ext>
            </a:extLst>
          </p:cNvPr>
          <p:cNvSpPr>
            <a:spLocks noGrp="1"/>
          </p:cNvSpPr>
          <p:nvPr>
            <p:ph type="body" sz="quarter" idx="10" hasCustomPrompt="1"/>
          </p:nvPr>
        </p:nvSpPr>
        <p:spPr>
          <a:xfrm>
            <a:off x="996949" y="685689"/>
            <a:ext cx="10179603" cy="292443"/>
          </a:xfrm>
          <a:prstGeom prst="rect">
            <a:avLst/>
          </a:prstGeo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390692768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8_Title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971916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Tree>
    <p:extLst>
      <p:ext uri="{BB962C8B-B14F-4D97-AF65-F5344CB8AC3E}">
        <p14:creationId xmlns:p14="http://schemas.microsoft.com/office/powerpoint/2010/main" val="18383586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6"/>
            <a:ext cx="4757739" cy="830956"/>
          </a:xfrm>
          <a:prstGeom prst="rect">
            <a:avLst/>
          </a:prstGeom>
          <a:noFill/>
          <a:ln>
            <a:noFill/>
          </a:ln>
        </p:spPr>
        <p:txBody>
          <a:bodyPr spcFirstLastPara="1" wrap="square" lIns="91425" tIns="45700" rIns="91425" bIns="45700" anchor="t" anchorCtr="0">
            <a:spAutoFit/>
          </a:bodyPr>
          <a:lstStyle>
            <a:lvl1pPr algn="r">
              <a:defRPr lang="ar-MA" sz="4800" b="1" i="0" u="none" dirty="0" smtClean="0">
                <a:solidFill>
                  <a:schemeClr val="dk1"/>
                </a:solidFill>
                <a:latin typeface="Simplified Arabic"/>
                <a:ea typeface="Simplified Arabic"/>
                <a:cs typeface="Simplified Arabic"/>
              </a:defRPr>
            </a:lvl1pPr>
          </a:lstStyle>
          <a:p>
            <a:pPr marL="0" marR="0" lvl="0" indent="0" algn="ctr" defTabSz="457189">
              <a:lnSpc>
                <a:spcPct val="100000"/>
              </a:lnSpc>
              <a:spcBef>
                <a:spcPts val="0"/>
              </a:spcBef>
              <a:spcAft>
                <a:spcPts val="0"/>
              </a:spcAft>
              <a:buClr>
                <a:schemeClr val="dk1"/>
              </a:buClr>
              <a:buSzPts val="4800"/>
              <a:buFont typeface="Simplified Arabic"/>
              <a:buNone/>
            </a:pPr>
            <a:r>
              <a:rPr lang="ar-MA" sz="4800" b="1" i="0" u="none" dirty="0">
                <a:solidFill>
                  <a:schemeClr val="dk1"/>
                </a:solidFill>
                <a:latin typeface="Simplified Arabic"/>
                <a:ea typeface="Simplified Arabic"/>
                <a:cs typeface="Simplified Arabic"/>
                <a:sym typeface="Simplified Arabic"/>
              </a:rPr>
              <a:t>عنوان النص</a:t>
            </a:r>
            <a:endParaRPr lang="ar-MA" dirty="0"/>
          </a:p>
        </p:txBody>
      </p:sp>
      <p:sp>
        <p:nvSpPr>
          <p:cNvPr id="10" name="Espace réservé du texte 9"/>
          <p:cNvSpPr>
            <a:spLocks noGrp="1"/>
          </p:cNvSpPr>
          <p:nvPr>
            <p:ph type="body" sz="quarter" idx="11" hasCustomPrompt="1"/>
          </p:nvPr>
        </p:nvSpPr>
        <p:spPr>
          <a:xfrm>
            <a:off x="671333" y="1678671"/>
            <a:ext cx="10845479" cy="784790"/>
          </a:xfrm>
          <a:prstGeom prst="rect">
            <a:avLst/>
          </a:prstGeom>
          <a:noFill/>
          <a:ln>
            <a:noFill/>
          </a:ln>
        </p:spPr>
        <p:txBody>
          <a:bodyPr spcFirstLastPara="1" wrap="square" lIns="91425" tIns="45700" rIns="91425" bIns="45700" anchor="t" anchorCtr="0">
            <a:spAutoFit/>
          </a:bodyPr>
          <a:lstStyle>
            <a:lvl1pPr algn="r">
              <a:defRPr lang="fr-FR" sz="3000" b="0" i="0" u="none" dirty="0" smtClean="0">
                <a:solidFill>
                  <a:schemeClr val="dk1"/>
                </a:solidFill>
                <a:latin typeface="Simplified Arabic"/>
                <a:ea typeface="Simplified Arabic"/>
                <a:cs typeface="Simplified Arabic"/>
              </a:defRPr>
            </a:lvl1pPr>
            <a:lvl2pPr>
              <a:defRPr lang="fr-FR" sz="1800" dirty="0" smtClean="0"/>
            </a:lvl2pPr>
            <a:lvl3pPr>
              <a:defRPr lang="fr-FR" sz="1800" dirty="0" smtClean="0"/>
            </a:lvl3pPr>
            <a:lvl4pPr>
              <a:defRPr lang="fr-FR" dirty="0" smtClean="0"/>
            </a:lvl4pPr>
            <a:lvl5pPr>
              <a:defRPr lang="fr-MA" dirty="0"/>
            </a:lvl5pPr>
          </a:lstStyle>
          <a:p>
            <a:pPr marL="0" marR="0" lvl="0" indent="195258" algn="just" defTabSz="457189" rtl="1">
              <a:lnSpc>
                <a:spcPct val="150000"/>
              </a:lnSpc>
              <a:spcBef>
                <a:spcPts val="0"/>
              </a:spcBef>
              <a:spcAft>
                <a:spcPts val="0"/>
              </a:spcAft>
              <a:buClr>
                <a:schemeClr val="dk1"/>
              </a:buClr>
              <a:buSzPts val="3000"/>
              <a:buFont typeface="Simplified Arabic"/>
              <a:buNone/>
            </a:pPr>
            <a:r>
              <a:rPr lang="ar-MA" sz="3000" b="0" i="0" u="none" dirty="0">
                <a:solidFill>
                  <a:schemeClr val="dk1"/>
                </a:solidFill>
                <a:latin typeface="Simplified Arabic"/>
                <a:ea typeface="Simplified Arabic"/>
                <a:cs typeface="Simplified Arabic"/>
                <a:sym typeface="Simplified Arabic"/>
              </a:rPr>
              <a:t>النص</a:t>
            </a:r>
            <a:endParaRPr lang="fr-MA" dirty="0"/>
          </a:p>
        </p:txBody>
      </p:sp>
    </p:spTree>
    <p:extLst>
      <p:ext uri="{BB962C8B-B14F-4D97-AF65-F5344CB8AC3E}">
        <p14:creationId xmlns:p14="http://schemas.microsoft.com/office/powerpoint/2010/main" val="31401096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5"/>
            <a:ext cx="4757739" cy="707846"/>
          </a:xfrm>
          <a:prstGeom prst="rect">
            <a:avLst/>
          </a:prstGeom>
          <a:noFill/>
          <a:ln>
            <a:noFill/>
          </a:ln>
        </p:spPr>
        <p:txBody>
          <a:bodyPr spcFirstLastPara="1" wrap="square" lIns="91425" tIns="45700" rIns="91425" bIns="45700" anchor="t" anchorCtr="0">
            <a:spAutoFit/>
          </a:bodyPr>
          <a:lstStyle>
            <a:lvl1pPr marL="0" marR="0" indent="0" algn="ctr" rtl="0">
              <a:lnSpc>
                <a:spcPct val="100000"/>
              </a:lnSpc>
              <a:spcBef>
                <a:spcPts val="0"/>
              </a:spcBef>
              <a:spcAft>
                <a:spcPts val="0"/>
              </a:spcAft>
              <a:buClr>
                <a:schemeClr val="dk1"/>
              </a:buClr>
              <a:buSzPts val="4800"/>
              <a:buFont typeface="Simplified Arabic"/>
              <a:buNone/>
              <a:defRPr lang="fr-FR" sz="4000" dirty="0">
                <a:latin typeface="Calibri (En-têtes)"/>
              </a:defRPr>
            </a:lvl1pPr>
          </a:lstStyle>
          <a:p>
            <a:pPr marL="0" marR="0" lvl="0" indent="0" algn="ctr" rtl="0">
              <a:lnSpc>
                <a:spcPct val="100000"/>
              </a:lnSpc>
              <a:spcBef>
                <a:spcPts val="0"/>
              </a:spcBef>
              <a:spcAft>
                <a:spcPts val="0"/>
              </a:spcAft>
              <a:buClr>
                <a:schemeClr val="dk1"/>
              </a:buClr>
              <a:buSzPts val="4800"/>
              <a:buFont typeface="Simplified Arabic"/>
              <a:buNone/>
            </a:pPr>
            <a:r>
              <a:rPr lang="fr-FR" sz="4000" b="1" i="0" u="none" dirty="0">
                <a:solidFill>
                  <a:schemeClr val="dk1"/>
                </a:solidFill>
                <a:latin typeface="+mj-lt"/>
                <a:ea typeface="Simplified Arabic"/>
                <a:cs typeface="Simplified Arabic"/>
                <a:sym typeface="Simplified Arabic"/>
              </a:rPr>
              <a:t>Titre du texte</a:t>
            </a:r>
            <a:endParaRPr lang="fr-FR" sz="1400" dirty="0">
              <a:latin typeface="+mj-lt"/>
            </a:endParaRPr>
          </a:p>
        </p:txBody>
      </p:sp>
      <p:sp>
        <p:nvSpPr>
          <p:cNvPr id="10" name="Espace réservé du texte 9"/>
          <p:cNvSpPr>
            <a:spLocks noGrp="1"/>
          </p:cNvSpPr>
          <p:nvPr>
            <p:ph type="body" sz="quarter" idx="11" hasCustomPrompt="1"/>
          </p:nvPr>
        </p:nvSpPr>
        <p:spPr>
          <a:xfrm>
            <a:off x="671333" y="1678672"/>
            <a:ext cx="10845479" cy="3108543"/>
          </a:xfrm>
          <a:prstGeom prst="rect">
            <a:avLst/>
          </a:prstGeom>
          <a:noFill/>
        </p:spPr>
        <p:txBody>
          <a:bodyPr wrap="square" rtlCol="0">
            <a:spAutoFit/>
          </a:bodyPr>
          <a:lstStyle>
            <a:lvl1pPr>
              <a:defRPr lang="fr-MA" b="0" i="0" u="none" dirty="0">
                <a:solidFill>
                  <a:schemeClr val="dk1"/>
                </a:solidFill>
                <a:cs typeface="Simplified Arabic"/>
              </a:defRPr>
            </a:lvl1pPr>
          </a:lstStyle>
          <a:p>
            <a:pPr marL="0" marR="0" lvl="0" indent="0" defTabSz="457189" fontAlgn="auto">
              <a:lnSpc>
                <a:spcPct val="100000"/>
              </a:lnSpc>
              <a:spcBef>
                <a:spcPts val="0"/>
              </a:spcBef>
              <a:spcAft>
                <a:spcPts val="0"/>
              </a:spcAft>
              <a:buClrTx/>
              <a:buSzTx/>
              <a:buFontTx/>
              <a:buNone/>
              <a:tabLst/>
            </a:pP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r>
              <a:rPr lang="fr-FR" sz="2800" b="0" i="0" u="none" kern="1200" baseline="0" dirty="0">
                <a:solidFill>
                  <a:schemeClr val="tx1"/>
                </a:solidFill>
                <a:latin typeface="+mn-lt"/>
                <a:ea typeface="+mn-ea"/>
                <a:cs typeface="+mn-cs"/>
                <a:sym typeface="Simplified Arabic"/>
              </a:rPr>
              <a:t>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endParaRPr lang="fr-FR" sz="2800" kern="1200" dirty="0">
              <a:solidFill>
                <a:schemeClr val="tx1"/>
              </a:solidFill>
              <a:latin typeface="+mn-lt"/>
              <a:ea typeface="+mn-ea"/>
              <a:cs typeface="+mn-cs"/>
            </a:endParaRPr>
          </a:p>
          <a:p>
            <a:pPr marL="0" marR="0" lvl="0" indent="0" defTabSz="457189" fontAlgn="auto">
              <a:lnSpc>
                <a:spcPct val="100000"/>
              </a:lnSpc>
              <a:spcBef>
                <a:spcPts val="0"/>
              </a:spcBef>
              <a:spcAft>
                <a:spcPts val="0"/>
              </a:spcAft>
              <a:buClrTx/>
              <a:buSzTx/>
              <a:buFontTx/>
              <a:buNone/>
              <a:tabLst/>
            </a:pPr>
            <a:endParaRPr lang="fr-MA" dirty="0"/>
          </a:p>
        </p:txBody>
      </p:sp>
    </p:spTree>
    <p:extLst>
      <p:ext uri="{BB962C8B-B14F-4D97-AF65-F5344CB8AC3E}">
        <p14:creationId xmlns:p14="http://schemas.microsoft.com/office/powerpoint/2010/main" val="3503128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a:prstGeom prst="rect">
            <a:avLst/>
          </a:prstGeom>
        </p:spPr>
        <p:txBody>
          <a:bodyPr/>
          <a:lstStyle/>
          <a:p>
            <a:r>
              <a:rPr lang="fr-FR"/>
              <a:t>Modifiez le style du titre</a:t>
            </a:r>
            <a:endParaRPr lang="fr-MA"/>
          </a:p>
        </p:txBody>
      </p:sp>
      <p:sp>
        <p:nvSpPr>
          <p:cNvPr id="3" name="Espace réservé de la date 2"/>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25/10/2025</a:t>
            </a:fld>
            <a:endParaRPr lang="fr-FR"/>
          </a:p>
        </p:txBody>
      </p:sp>
      <p:sp>
        <p:nvSpPr>
          <p:cNvPr id="4" name="Espace réservé du pied de page 3"/>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Espace réservé du numéro de diapositive 4"/>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Tree>
    <p:extLst>
      <p:ext uri="{BB962C8B-B14F-4D97-AF65-F5344CB8AC3E}">
        <p14:creationId xmlns:p14="http://schemas.microsoft.com/office/powerpoint/2010/main" val="42236412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30" y="339510"/>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41396352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2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1913098F-353F-0B84-74FC-BBFF4FDBB800}"/>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7028783-83EE-9AC7-A760-5D60AF84977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599B769-0F92-A97C-4FC8-077F298CD4A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440416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3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C0EF3B0-3AE3-0FB9-E88B-033B5F8C4CCC}"/>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61527BB1-8EC0-B5AE-8E95-7D8F74806188}"/>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0C4DDEB-614C-0B65-68D2-17028C5E34B8}"/>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2350294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4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3E160E5-922D-4F33-25A4-D24C7933997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3711266-8D89-BA8C-BBEE-4B5A543DECC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C004D39-D57C-6EB9-9D24-BEF20B6ECE21}"/>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1587138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5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F432DC23-0253-5AD6-33B3-C575BFDB731E}"/>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A316A8AB-CA3D-2359-F7EF-0FA380B260C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EC32605-CD0E-DCB7-9755-66098C8F4C5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3640251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6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923A2753-3547-528B-74DD-48A60173F00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E4C7DB0D-C9CD-7C33-F855-C06884F7F2B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8C993DA-E1C9-791E-1492-1F9257D9DF3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4500849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id="{6303E652-32E0-DDB2-5D9B-D79640077D21}"/>
              </a:ext>
            </a:extLst>
          </p:cNvPr>
          <p:cNvSpPr/>
          <p:nvPr userDrawn="1"/>
        </p:nvSpPr>
        <p:spPr>
          <a:xfrm>
            <a:off x="83184" y="57572"/>
            <a:ext cx="12039799" cy="1093409"/>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23A71465-ECCE-7B99-8211-74953864D04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83184" y="76094"/>
            <a:ext cx="1096128" cy="109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081477"/>
      </p:ext>
    </p:extLst>
  </p:cSld>
  <p:clrMapOvr>
    <a:masterClrMapping/>
  </p:clrMapOvr>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8ED2D2-42B8-C3C7-63CF-621277C9F1C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C120824-6C38-354F-DF72-A49AD0E5D4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FC2C31F1-DACF-5A10-BB99-9842D907A12E}"/>
              </a:ext>
            </a:extLst>
          </p:cNvPr>
          <p:cNvSpPr>
            <a:spLocks noGrp="1"/>
          </p:cNvSpPr>
          <p:nvPr>
            <p:ph type="dt" sz="half" idx="10"/>
          </p:nvPr>
        </p:nvSpPr>
        <p:spPr/>
        <p:txBody>
          <a:bodyPr/>
          <a:lstStyle/>
          <a:p>
            <a:fld id="{74CB9BFE-72E9-46A6-A207-AD86964D0F8A}" type="datetimeFigureOut">
              <a:rPr lang="fr-FR" smtClean="0"/>
              <a:t>25/10/2025</a:t>
            </a:fld>
            <a:endParaRPr lang="fr-FR"/>
          </a:p>
        </p:txBody>
      </p:sp>
      <p:sp>
        <p:nvSpPr>
          <p:cNvPr id="5" name="Espace réservé du pied de page 4">
            <a:extLst>
              <a:ext uri="{FF2B5EF4-FFF2-40B4-BE49-F238E27FC236}">
                <a16:creationId xmlns:a16="http://schemas.microsoft.com/office/drawing/2014/main" id="{14484077-95CB-4553-62B2-DFF804A781B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03F433-BF1B-D2B6-3920-0E50066A8019}"/>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463388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E8EAC2-7EC1-27F9-CA80-F2AA275E2BC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6B4B46F-08F7-3042-8381-F4B646C1D45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D7DB424-0D1C-7A3E-5CE0-D34F8973AD4F}"/>
              </a:ext>
            </a:extLst>
          </p:cNvPr>
          <p:cNvSpPr>
            <a:spLocks noGrp="1"/>
          </p:cNvSpPr>
          <p:nvPr>
            <p:ph type="dt" sz="half" idx="10"/>
          </p:nvPr>
        </p:nvSpPr>
        <p:spPr/>
        <p:txBody>
          <a:bodyPr/>
          <a:lstStyle/>
          <a:p>
            <a:fld id="{74CB9BFE-72E9-46A6-A207-AD86964D0F8A}" type="datetimeFigureOut">
              <a:rPr lang="fr-FR" smtClean="0"/>
              <a:t>25/10/2025</a:t>
            </a:fld>
            <a:endParaRPr lang="fr-FR"/>
          </a:p>
        </p:txBody>
      </p:sp>
      <p:sp>
        <p:nvSpPr>
          <p:cNvPr id="5" name="Espace réservé du pied de page 4">
            <a:extLst>
              <a:ext uri="{FF2B5EF4-FFF2-40B4-BE49-F238E27FC236}">
                <a16:creationId xmlns:a16="http://schemas.microsoft.com/office/drawing/2014/main" id="{8F398917-FB33-B9AF-C009-0E1A97F99E1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9D9E572-9C38-D16C-4F05-9975E6795440}"/>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9937695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948FB2-8693-FCB9-D9A6-13725AF2758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C55290F-8247-E993-09F9-3E9770AE9A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0ED4A37-0FE5-1049-828A-71FD7F57EBCB}"/>
              </a:ext>
            </a:extLst>
          </p:cNvPr>
          <p:cNvSpPr>
            <a:spLocks noGrp="1"/>
          </p:cNvSpPr>
          <p:nvPr>
            <p:ph type="dt" sz="half" idx="10"/>
          </p:nvPr>
        </p:nvSpPr>
        <p:spPr/>
        <p:txBody>
          <a:bodyPr/>
          <a:lstStyle/>
          <a:p>
            <a:fld id="{74CB9BFE-72E9-46A6-A207-AD86964D0F8A}" type="datetimeFigureOut">
              <a:rPr lang="fr-FR" smtClean="0"/>
              <a:t>25/10/2025</a:t>
            </a:fld>
            <a:endParaRPr lang="fr-FR"/>
          </a:p>
        </p:txBody>
      </p:sp>
      <p:sp>
        <p:nvSpPr>
          <p:cNvPr id="5" name="Espace réservé du pied de page 4">
            <a:extLst>
              <a:ext uri="{FF2B5EF4-FFF2-40B4-BE49-F238E27FC236}">
                <a16:creationId xmlns:a16="http://schemas.microsoft.com/office/drawing/2014/main" id="{C1B76727-FA25-774F-B5FF-8678F41E0FE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6EEEAE3-BE3F-DD6A-5523-A61C4759B456}"/>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83360041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F3CD9F-8839-0143-1F14-C557BE26B28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32FF66D-D23D-91FD-184F-A8716E76F44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ECDCC56-AA6C-CBC2-6D38-0B0B2E2DD26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1E3ECA7-305A-7CE5-1873-DDECBB1DC2A0}"/>
              </a:ext>
            </a:extLst>
          </p:cNvPr>
          <p:cNvSpPr>
            <a:spLocks noGrp="1"/>
          </p:cNvSpPr>
          <p:nvPr>
            <p:ph type="dt" sz="half" idx="10"/>
          </p:nvPr>
        </p:nvSpPr>
        <p:spPr/>
        <p:txBody>
          <a:bodyPr/>
          <a:lstStyle/>
          <a:p>
            <a:fld id="{74CB9BFE-72E9-46A6-A207-AD86964D0F8A}" type="datetimeFigureOut">
              <a:rPr lang="fr-FR" smtClean="0"/>
              <a:t>25/10/2025</a:t>
            </a:fld>
            <a:endParaRPr lang="fr-FR"/>
          </a:p>
        </p:txBody>
      </p:sp>
      <p:sp>
        <p:nvSpPr>
          <p:cNvPr id="6" name="Espace réservé du pied de page 5">
            <a:extLst>
              <a:ext uri="{FF2B5EF4-FFF2-40B4-BE49-F238E27FC236}">
                <a16:creationId xmlns:a16="http://schemas.microsoft.com/office/drawing/2014/main" id="{7D960D44-0ECB-CBB7-AFB0-1FFA17F9FE9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ADF55E3-0AF5-A53D-A34C-6C3D55BFB09C}"/>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9485804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092085-14C8-28E4-102F-ED0B19F0A6D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4E7B72C-4A45-E3F0-A413-6884F81087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726A244-B359-577E-4E68-468DB08B6DA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7FFAD7A-C765-8531-CB64-D996D40279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1278E4AF-D805-D256-F40A-851EC3BA122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F7C804D-E917-C6AB-4115-6F29AFD73E4C}"/>
              </a:ext>
            </a:extLst>
          </p:cNvPr>
          <p:cNvSpPr>
            <a:spLocks noGrp="1"/>
          </p:cNvSpPr>
          <p:nvPr>
            <p:ph type="dt" sz="half" idx="10"/>
          </p:nvPr>
        </p:nvSpPr>
        <p:spPr/>
        <p:txBody>
          <a:bodyPr/>
          <a:lstStyle/>
          <a:p>
            <a:fld id="{74CB9BFE-72E9-46A6-A207-AD86964D0F8A}" type="datetimeFigureOut">
              <a:rPr lang="fr-FR" smtClean="0"/>
              <a:t>25/10/2025</a:t>
            </a:fld>
            <a:endParaRPr lang="fr-FR"/>
          </a:p>
        </p:txBody>
      </p:sp>
      <p:sp>
        <p:nvSpPr>
          <p:cNvPr id="8" name="Espace réservé du pied de page 7">
            <a:extLst>
              <a:ext uri="{FF2B5EF4-FFF2-40B4-BE49-F238E27FC236}">
                <a16:creationId xmlns:a16="http://schemas.microsoft.com/office/drawing/2014/main" id="{C52FC19B-9C5E-8C8D-9BC7-22479341375B}"/>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0506F3A-6305-7514-5E10-1E002F91181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74786366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8C30FB-211F-35C1-45B3-37139EFEA772}"/>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637D15E-E502-0625-6F1A-69553D5D364A}"/>
              </a:ext>
            </a:extLst>
          </p:cNvPr>
          <p:cNvSpPr>
            <a:spLocks noGrp="1"/>
          </p:cNvSpPr>
          <p:nvPr>
            <p:ph type="dt" sz="half" idx="10"/>
          </p:nvPr>
        </p:nvSpPr>
        <p:spPr/>
        <p:txBody>
          <a:bodyPr/>
          <a:lstStyle/>
          <a:p>
            <a:fld id="{74CB9BFE-72E9-46A6-A207-AD86964D0F8A}" type="datetimeFigureOut">
              <a:rPr lang="fr-FR" smtClean="0"/>
              <a:t>25/10/2025</a:t>
            </a:fld>
            <a:endParaRPr lang="fr-FR"/>
          </a:p>
        </p:txBody>
      </p:sp>
      <p:sp>
        <p:nvSpPr>
          <p:cNvPr id="4" name="Espace réservé du pied de page 3">
            <a:extLst>
              <a:ext uri="{FF2B5EF4-FFF2-40B4-BE49-F238E27FC236}">
                <a16:creationId xmlns:a16="http://schemas.microsoft.com/office/drawing/2014/main" id="{197B4271-BD12-E79C-5100-54E28536228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B2D670BA-579C-AEE4-D8C0-FE74CC88BCC4}"/>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66850822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482D344-EB9A-BC27-3542-56280CBDDC8B}"/>
              </a:ext>
            </a:extLst>
          </p:cNvPr>
          <p:cNvSpPr>
            <a:spLocks noGrp="1"/>
          </p:cNvSpPr>
          <p:nvPr>
            <p:ph type="dt" sz="half" idx="10"/>
          </p:nvPr>
        </p:nvSpPr>
        <p:spPr/>
        <p:txBody>
          <a:bodyPr/>
          <a:lstStyle/>
          <a:p>
            <a:fld id="{74CB9BFE-72E9-46A6-A207-AD86964D0F8A}" type="datetimeFigureOut">
              <a:rPr lang="fr-FR" smtClean="0"/>
              <a:t>25/10/2025</a:t>
            </a:fld>
            <a:endParaRPr lang="fr-FR"/>
          </a:p>
        </p:txBody>
      </p:sp>
      <p:sp>
        <p:nvSpPr>
          <p:cNvPr id="3" name="Espace réservé du pied de page 2">
            <a:extLst>
              <a:ext uri="{FF2B5EF4-FFF2-40B4-BE49-F238E27FC236}">
                <a16:creationId xmlns:a16="http://schemas.microsoft.com/office/drawing/2014/main" id="{2E4CD51F-B6E1-3BEB-FD8B-99CFB0B2B1D8}"/>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BE63402-5980-8B03-5C6A-F5F07C2B1CBE}"/>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86454681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C4C743-EB7C-A66D-E0E2-AA12529880E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B0DAAA0-DB2B-B8E1-E8D0-1A301F1FC8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4A8D8D8C-B79B-7811-25FB-F9B4277673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3D88ABC-27AE-ADED-587F-03BE3A281FD1}"/>
              </a:ext>
            </a:extLst>
          </p:cNvPr>
          <p:cNvSpPr>
            <a:spLocks noGrp="1"/>
          </p:cNvSpPr>
          <p:nvPr>
            <p:ph type="dt" sz="half" idx="10"/>
          </p:nvPr>
        </p:nvSpPr>
        <p:spPr/>
        <p:txBody>
          <a:bodyPr/>
          <a:lstStyle/>
          <a:p>
            <a:fld id="{74CB9BFE-72E9-46A6-A207-AD86964D0F8A}" type="datetimeFigureOut">
              <a:rPr lang="fr-FR" smtClean="0"/>
              <a:t>25/10/2025</a:t>
            </a:fld>
            <a:endParaRPr lang="fr-FR"/>
          </a:p>
        </p:txBody>
      </p:sp>
      <p:sp>
        <p:nvSpPr>
          <p:cNvPr id="6" name="Espace réservé du pied de page 5">
            <a:extLst>
              <a:ext uri="{FF2B5EF4-FFF2-40B4-BE49-F238E27FC236}">
                <a16:creationId xmlns:a16="http://schemas.microsoft.com/office/drawing/2014/main" id="{4ECA6991-BEF1-D145-74D7-2799DB3B183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9316097-2FC4-9C9C-9343-249407EE9C1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46680148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84B283-6AE8-B781-AE26-A8920CE1D3F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016F648-CB24-0CD1-0BDE-0E9C65D7A9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AE53F75-B762-70CD-0662-60379C2069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E56B356-640F-7832-E3E0-C7D098F37755}"/>
              </a:ext>
            </a:extLst>
          </p:cNvPr>
          <p:cNvSpPr>
            <a:spLocks noGrp="1"/>
          </p:cNvSpPr>
          <p:nvPr>
            <p:ph type="dt" sz="half" idx="10"/>
          </p:nvPr>
        </p:nvSpPr>
        <p:spPr/>
        <p:txBody>
          <a:bodyPr/>
          <a:lstStyle/>
          <a:p>
            <a:fld id="{74CB9BFE-72E9-46A6-A207-AD86964D0F8A}" type="datetimeFigureOut">
              <a:rPr lang="fr-FR" smtClean="0"/>
              <a:t>25/10/2025</a:t>
            </a:fld>
            <a:endParaRPr lang="fr-FR"/>
          </a:p>
        </p:txBody>
      </p:sp>
      <p:sp>
        <p:nvSpPr>
          <p:cNvPr id="6" name="Espace réservé du pied de page 5">
            <a:extLst>
              <a:ext uri="{FF2B5EF4-FFF2-40B4-BE49-F238E27FC236}">
                <a16:creationId xmlns:a16="http://schemas.microsoft.com/office/drawing/2014/main" id="{701DC535-75F0-6025-3358-5C96F198B9E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D31AEBA-626C-719F-7B50-ABD25FE2CBDA}"/>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25672099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AAC2E9-6EBA-AD80-9D0F-9926406572D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F41F3FE-6328-A8BD-ED13-436D2088D0C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C501C4A-FFE8-63D7-8294-8A62C18E02DB}"/>
              </a:ext>
            </a:extLst>
          </p:cNvPr>
          <p:cNvSpPr>
            <a:spLocks noGrp="1"/>
          </p:cNvSpPr>
          <p:nvPr>
            <p:ph type="dt" sz="half" idx="10"/>
          </p:nvPr>
        </p:nvSpPr>
        <p:spPr/>
        <p:txBody>
          <a:bodyPr/>
          <a:lstStyle/>
          <a:p>
            <a:fld id="{74CB9BFE-72E9-46A6-A207-AD86964D0F8A}" type="datetimeFigureOut">
              <a:rPr lang="fr-FR" smtClean="0"/>
              <a:t>25/10/2025</a:t>
            </a:fld>
            <a:endParaRPr lang="fr-FR"/>
          </a:p>
        </p:txBody>
      </p:sp>
      <p:sp>
        <p:nvSpPr>
          <p:cNvPr id="5" name="Espace réservé du pied de page 4">
            <a:extLst>
              <a:ext uri="{FF2B5EF4-FFF2-40B4-BE49-F238E27FC236}">
                <a16:creationId xmlns:a16="http://schemas.microsoft.com/office/drawing/2014/main" id="{D0ABCDED-9723-410F-1039-E82586E9144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462A592-B9B5-3DB6-293A-61EE386C22E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84834817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8A44AC3-E98B-5F31-56E4-12B0F299728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B27DA23C-AD99-C36D-890E-B6736F0DDB4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E435B0B-0CF3-04B5-085F-9F7AF989CBE5}"/>
              </a:ext>
            </a:extLst>
          </p:cNvPr>
          <p:cNvSpPr>
            <a:spLocks noGrp="1"/>
          </p:cNvSpPr>
          <p:nvPr>
            <p:ph type="dt" sz="half" idx="10"/>
          </p:nvPr>
        </p:nvSpPr>
        <p:spPr/>
        <p:txBody>
          <a:bodyPr/>
          <a:lstStyle/>
          <a:p>
            <a:fld id="{74CB9BFE-72E9-46A6-A207-AD86964D0F8A}" type="datetimeFigureOut">
              <a:rPr lang="fr-FR" smtClean="0"/>
              <a:t>25/10/2025</a:t>
            </a:fld>
            <a:endParaRPr lang="fr-FR"/>
          </a:p>
        </p:txBody>
      </p:sp>
      <p:sp>
        <p:nvSpPr>
          <p:cNvPr id="5" name="Espace réservé du pied de page 4">
            <a:extLst>
              <a:ext uri="{FF2B5EF4-FFF2-40B4-BE49-F238E27FC236}">
                <a16:creationId xmlns:a16="http://schemas.microsoft.com/office/drawing/2014/main" id="{849BADC2-C8DB-CBBD-719D-81BB95B597E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93481B6-B977-D7DA-240F-E81A8544A391}"/>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89809473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57"/>
        <p:cNvGrpSpPr/>
        <p:nvPr/>
      </p:nvGrpSpPr>
      <p:grpSpPr>
        <a:xfrm>
          <a:off x="0" y="0"/>
          <a:ext cx="0" cy="0"/>
          <a:chOff x="0" y="0"/>
          <a:chExt cx="0" cy="0"/>
        </a:xfrm>
      </p:grpSpPr>
      <p:grpSp>
        <p:nvGrpSpPr>
          <p:cNvPr id="58" name="Google Shape;58;p83"/>
          <p:cNvGrpSpPr/>
          <p:nvPr/>
        </p:nvGrpSpPr>
        <p:grpSpPr>
          <a:xfrm>
            <a:off x="-1" y="-38042"/>
            <a:ext cx="12192000" cy="6858001"/>
            <a:chOff x="0" y="0"/>
            <a:chExt cx="13716000" cy="10287000"/>
          </a:xfrm>
        </p:grpSpPr>
        <p:sp>
          <p:nvSpPr>
            <p:cNvPr id="59" name="Google Shape;59;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60" name="Google Shape;60;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61" name="Google Shape;61;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62" name="Google Shape;62;p83"/>
          <p:cNvSpPr/>
          <p:nvPr/>
        </p:nvSpPr>
        <p:spPr>
          <a:xfrm flipH="1">
            <a:off x="11365763" y="278141"/>
            <a:ext cx="366091" cy="224705"/>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1">
              <a:solidFill>
                <a:srgbClr val="7F7F7F"/>
              </a:solidFill>
              <a:latin typeface="Dosis"/>
              <a:ea typeface="Dosis"/>
              <a:cs typeface="Dosis"/>
              <a:sym typeface="Dosis"/>
            </a:endParaRPr>
          </a:p>
        </p:txBody>
      </p:sp>
      <p:sp>
        <p:nvSpPr>
          <p:cNvPr id="63" name="Google Shape;63;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3"/>
          <p:cNvSpPr txBox="1">
            <a:spLocks noGrp="1"/>
          </p:cNvSpPr>
          <p:nvPr>
            <p:ph type="body" idx="1"/>
          </p:nvPr>
        </p:nvSpPr>
        <p:spPr>
          <a:xfrm>
            <a:off x="996949" y="685688"/>
            <a:ext cx="5940563" cy="29244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AEABAB"/>
              </a:buClr>
              <a:buSzPts val="1800"/>
              <a:buNone/>
              <a:defRPr sz="18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78501767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36231119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Disposition personnalisée">
  <p:cSld name="Disposition personnalisée">
    <p:spTree>
      <p:nvGrpSpPr>
        <p:cNvPr id="1" name="Shape 39"/>
        <p:cNvGrpSpPr/>
        <p:nvPr/>
      </p:nvGrpSpPr>
      <p:grpSpPr>
        <a:xfrm>
          <a:off x="0" y="0"/>
          <a:ext cx="0" cy="0"/>
          <a:chOff x="0" y="0"/>
          <a:chExt cx="0" cy="0"/>
        </a:xfrm>
      </p:grpSpPr>
      <p:sp>
        <p:nvSpPr>
          <p:cNvPr id="40" name="Google Shape;40;p63"/>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1" name="Google Shape;41;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
        <p:nvSpPr>
          <p:cNvPr id="44" name="Google Shape;44;p63"/>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5" name="Google Shape;45;p63"/>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6" name="Google Shape;46;p63"/>
          <p:cNvSpPr txBox="1">
            <a:spLocks noGrp="1"/>
          </p:cNvSpPr>
          <p:nvPr>
            <p:ph type="title"/>
          </p:nvPr>
        </p:nvSpPr>
        <p:spPr>
          <a:xfrm>
            <a:off x="1921565" y="2311678"/>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63"/>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8" name="Google Shape;48;p63"/>
          <p:cNvPicPr preferRelativeResize="0"/>
          <p:nvPr/>
        </p:nvPicPr>
        <p:blipFill rotWithShape="1">
          <a:blip r:embed="rId2">
            <a:alphaModFix/>
          </a:blip>
          <a:srcRect/>
          <a:stretch/>
        </p:blipFill>
        <p:spPr>
          <a:xfrm>
            <a:off x="5482128" y="1391337"/>
            <a:ext cx="920432" cy="920432"/>
          </a:xfrm>
          <a:prstGeom prst="rect">
            <a:avLst/>
          </a:prstGeom>
          <a:noFill/>
          <a:ln>
            <a:noFill/>
          </a:ln>
        </p:spPr>
      </p:pic>
    </p:spTree>
    <p:extLst>
      <p:ext uri="{BB962C8B-B14F-4D97-AF65-F5344CB8AC3E}">
        <p14:creationId xmlns:p14="http://schemas.microsoft.com/office/powerpoint/2010/main" val="343190238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1" y="-38042"/>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1" name="Freeform 8">
            <a:extLst>
              <a:ext uri="{FF2B5EF4-FFF2-40B4-BE49-F238E27FC236}">
                <a16:creationId xmlns:a16="http://schemas.microsoft.com/office/drawing/2014/main" id="{D70A2AEF-A0A8-20E0-E6A3-86EA8A8B10CC}"/>
              </a:ext>
            </a:extLst>
          </p:cNvPr>
          <p:cNvSpPr/>
          <p:nvPr userDrawn="1"/>
        </p:nvSpPr>
        <p:spPr>
          <a:xfrm rot="10800000">
            <a:off x="11447485" y="272473"/>
            <a:ext cx="290042"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1350" b="1" dirty="0">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id="{2CF4ACA0-682B-AA80-F245-664F259B22BC}"/>
              </a:ext>
            </a:extLst>
          </p:cNvPr>
          <p:cNvSpPr>
            <a:spLocks noGrp="1"/>
          </p:cNvSpPr>
          <p:nvPr>
            <p:ph type="title" hasCustomPrompt="1"/>
          </p:nvPr>
        </p:nvSpPr>
        <p:spPr>
          <a:xfrm>
            <a:off x="1015448" y="195946"/>
            <a:ext cx="10161104" cy="470617"/>
          </a:xfr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id="{E5780844-7218-2FB3-DD5F-18DB5CC8CF93}"/>
              </a:ext>
            </a:extLst>
          </p:cNvPr>
          <p:cNvSpPr>
            <a:spLocks noGrp="1"/>
          </p:cNvSpPr>
          <p:nvPr>
            <p:ph type="body" sz="quarter" idx="10" hasCustomPrompt="1"/>
          </p:nvPr>
        </p:nvSpPr>
        <p:spPr>
          <a:xfrm>
            <a:off x="996949" y="685688"/>
            <a:ext cx="10179603" cy="292443"/>
          </a:xfr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427890808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45"/>
        <p:cNvGrpSpPr/>
        <p:nvPr/>
      </p:nvGrpSpPr>
      <p:grpSpPr>
        <a:xfrm>
          <a:off x="0" y="0"/>
          <a:ext cx="0" cy="0"/>
          <a:chOff x="0" y="0"/>
          <a:chExt cx="0" cy="0"/>
        </a:xfrm>
      </p:grpSpPr>
      <p:grpSp>
        <p:nvGrpSpPr>
          <p:cNvPr id="46" name="Google Shape;46;p83"/>
          <p:cNvGrpSpPr/>
          <p:nvPr/>
        </p:nvGrpSpPr>
        <p:grpSpPr>
          <a:xfrm>
            <a:off x="-1" y="-38042"/>
            <a:ext cx="12192000" cy="6858001"/>
            <a:chOff x="0" y="0"/>
            <a:chExt cx="13716000" cy="10287000"/>
          </a:xfrm>
        </p:grpSpPr>
        <p:sp>
          <p:nvSpPr>
            <p:cNvPr id="47" name="Google Shape;47;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8" name="Google Shape;48;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9" name="Google Shape;49;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50" name="Google Shape;50;p83"/>
          <p:cNvSpPr/>
          <p:nvPr/>
        </p:nvSpPr>
        <p:spPr>
          <a:xfrm rot="10800000">
            <a:off x="11447485" y="272473"/>
            <a:ext cx="290042" cy="219304"/>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1">
              <a:solidFill>
                <a:srgbClr val="7F7F7F"/>
              </a:solidFill>
              <a:latin typeface="Dosis"/>
              <a:ea typeface="Dosis"/>
              <a:cs typeface="Dosis"/>
              <a:sym typeface="Dosis"/>
            </a:endParaRPr>
          </a:p>
        </p:txBody>
      </p:sp>
      <p:sp>
        <p:nvSpPr>
          <p:cNvPr id="51" name="Google Shape;51;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83"/>
          <p:cNvSpPr txBox="1">
            <a:spLocks noGrp="1"/>
          </p:cNvSpPr>
          <p:nvPr>
            <p:ph type="body" idx="1"/>
          </p:nvPr>
        </p:nvSpPr>
        <p:spPr>
          <a:xfrm>
            <a:off x="996949" y="685688"/>
            <a:ext cx="10179603" cy="292443"/>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1000"/>
              </a:spcBef>
              <a:spcAft>
                <a:spcPts val="0"/>
              </a:spcAft>
              <a:buClr>
                <a:srgbClr val="AEABAB"/>
              </a:buClr>
              <a:buSzPts val="1400"/>
              <a:buNone/>
              <a:defRPr sz="14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53241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2_Title Slide" userDrawn="1">
  <p:cSld name="3_Title Slide">
    <p:bg>
      <p:bgRef idx="1001">
        <a:schemeClr val="bg1"/>
      </p:bgRef>
    </p:bg>
    <p:spTree>
      <p:nvGrpSpPr>
        <p:cNvPr id="1" name="Shape 17"/>
        <p:cNvGrpSpPr/>
        <p:nvPr/>
      </p:nvGrpSpPr>
      <p:grpSpPr>
        <a:xfrm>
          <a:off x="0" y="0"/>
          <a:ext cx="0" cy="0"/>
          <a:chOff x="0" y="0"/>
          <a:chExt cx="0" cy="0"/>
        </a:xfrm>
      </p:grpSpPr>
    </p:spTree>
    <p:extLst>
      <p:ext uri="{BB962C8B-B14F-4D97-AF65-F5344CB8AC3E}">
        <p14:creationId xmlns:p14="http://schemas.microsoft.com/office/powerpoint/2010/main" val="168477715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838533175"/>
      </p:ext>
    </p:extLst>
  </p:cSld>
  <p:clrMapOvr>
    <a:masterClrMapping/>
  </p:clrMapOvr>
  <p:hf sldNum="0"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87698305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356324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69CFCD8A-8885-EB14-6069-6534547737B9}"/>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5DF7A8F9-7B4F-D2DC-B2A7-0F8935B6265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902E1D40-2726-6552-A97C-BD1AE6FE01F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1495818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Google Shape;139;p16">
            <a:extLst>
              <a:ext uri="{FF2B5EF4-FFF2-40B4-BE49-F238E27FC236}">
                <a16:creationId xmlns:a16="http://schemas.microsoft.com/office/drawing/2014/main" id="{B65F27DD-2732-CBAD-BA71-EE7247F7DDEA}"/>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140;p16">
            <a:extLst>
              <a:ext uri="{FF2B5EF4-FFF2-40B4-BE49-F238E27FC236}">
                <a16:creationId xmlns:a16="http://schemas.microsoft.com/office/drawing/2014/main" id="{4A0E55EA-8D84-494C-8CB1-1C119B40D177}"/>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141;p16">
            <a:extLst>
              <a:ext uri="{FF2B5EF4-FFF2-40B4-BE49-F238E27FC236}">
                <a16:creationId xmlns:a16="http://schemas.microsoft.com/office/drawing/2014/main" id="{AB067005-20E0-0DC9-1547-6C957493A700}"/>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5B64A3EE-1873-493E-94C6-3DA5AC49684E}" type="slidenum">
              <a:t>‹N°›</a:t>
            </a:fld>
            <a:endParaRPr lang="fr-FR"/>
          </a:p>
        </p:txBody>
      </p:sp>
    </p:spTree>
    <p:extLst>
      <p:ext uri="{BB962C8B-B14F-4D97-AF65-F5344CB8AC3E}">
        <p14:creationId xmlns:p14="http://schemas.microsoft.com/office/powerpoint/2010/main" val="4207598641"/>
      </p:ext>
    </p:extLst>
  </p:cSld>
  <p:clrMapOvr>
    <a:masterClrMapping/>
  </p:clrMapOvr>
  <p:hf sldNum="0"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3930092301"/>
      </p:ext>
    </p:extLst>
  </p:cSld>
  <p:clrMapOvr>
    <a:masterClrMapping/>
  </p:clrMapOvr>
  <p:hf sldNum="0" hdr="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3A74E44E-BB05-20F7-0C03-4D8172FAA30C}"/>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B3350720-EE59-4F08-4BBE-FDD23145BE3A}"/>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16983"/>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077192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Google Shape;165;p19">
            <a:extLst>
              <a:ext uri="{FF2B5EF4-FFF2-40B4-BE49-F238E27FC236}">
                <a16:creationId xmlns:a16="http://schemas.microsoft.com/office/drawing/2014/main" id="{23F82CC2-EB39-C0E1-83DC-C1D0864CA105}"/>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66;p19">
            <a:extLst>
              <a:ext uri="{FF2B5EF4-FFF2-40B4-BE49-F238E27FC236}">
                <a16:creationId xmlns:a16="http://schemas.microsoft.com/office/drawing/2014/main" id="{56CD8337-EE3E-B02B-E0F7-4EC7F10F218F}"/>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67;p19">
            <a:extLst>
              <a:ext uri="{FF2B5EF4-FFF2-40B4-BE49-F238E27FC236}">
                <a16:creationId xmlns:a16="http://schemas.microsoft.com/office/drawing/2014/main" id="{11B7A0DD-EA16-6358-3079-339D80F2EEB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68;p19">
            <a:extLst>
              <a:ext uri="{FF2B5EF4-FFF2-40B4-BE49-F238E27FC236}">
                <a16:creationId xmlns:a16="http://schemas.microsoft.com/office/drawing/2014/main" id="{A750710D-377D-5338-6F7D-B1513D66913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07BE8DEB-705E-4647-B517-3FA30C223BDF}" type="slidenum">
              <a:t>‹N°›</a:t>
            </a:fld>
            <a:endParaRPr lang="fr-FR"/>
          </a:p>
        </p:txBody>
      </p:sp>
      <p:sp>
        <p:nvSpPr>
          <p:cNvPr id="6" name="Google Shape;169;p19">
            <a:extLst>
              <a:ext uri="{FF2B5EF4-FFF2-40B4-BE49-F238E27FC236}">
                <a16:creationId xmlns:a16="http://schemas.microsoft.com/office/drawing/2014/main" id="{A206FA39-8A6D-14DC-104D-B351BE445F31}"/>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70;p19">
            <a:extLst>
              <a:ext uri="{FF2B5EF4-FFF2-40B4-BE49-F238E27FC236}">
                <a16:creationId xmlns:a16="http://schemas.microsoft.com/office/drawing/2014/main" id="{4125451D-7B77-EFA5-406F-BD2439F2A414}"/>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71;p19">
            <a:extLst>
              <a:ext uri="{FF2B5EF4-FFF2-40B4-BE49-F238E27FC236}">
                <a16:creationId xmlns:a16="http://schemas.microsoft.com/office/drawing/2014/main" id="{3B12D56A-7BF1-67F3-FDB8-12FBD7DCCEC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72;p19">
            <a:extLst>
              <a:ext uri="{FF2B5EF4-FFF2-40B4-BE49-F238E27FC236}">
                <a16:creationId xmlns:a16="http://schemas.microsoft.com/office/drawing/2014/main" id="{AF725CDA-54DA-2456-E6D9-C05DCA08C2A8}"/>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73;p19">
            <a:extLst>
              <a:ext uri="{FF2B5EF4-FFF2-40B4-BE49-F238E27FC236}">
                <a16:creationId xmlns:a16="http://schemas.microsoft.com/office/drawing/2014/main" id="{5A287A63-1D5B-6034-03CC-109764A1C94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116012635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sp>
        <p:nvSpPr>
          <p:cNvPr id="2" name="Google Shape;175;p20">
            <a:extLst>
              <a:ext uri="{FF2B5EF4-FFF2-40B4-BE49-F238E27FC236}">
                <a16:creationId xmlns:a16="http://schemas.microsoft.com/office/drawing/2014/main" id="{AED63B28-B4AF-8610-25F5-23B7016AA74D}"/>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27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76;p20">
            <a:extLst>
              <a:ext uri="{FF2B5EF4-FFF2-40B4-BE49-F238E27FC236}">
                <a16:creationId xmlns:a16="http://schemas.microsoft.com/office/drawing/2014/main" id="{70114C78-A858-5D8C-E826-8A5043843097}"/>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77;p20">
            <a:extLst>
              <a:ext uri="{FF2B5EF4-FFF2-40B4-BE49-F238E27FC236}">
                <a16:creationId xmlns:a16="http://schemas.microsoft.com/office/drawing/2014/main" id="{2CFA9A98-2A6B-7FBC-9FB0-EB193CCD1D99}"/>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78;p20">
            <a:extLst>
              <a:ext uri="{FF2B5EF4-FFF2-40B4-BE49-F238E27FC236}">
                <a16:creationId xmlns:a16="http://schemas.microsoft.com/office/drawing/2014/main" id="{AF5279A2-A80C-5532-44C6-CC4D8AA4457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F6F310AA-5A3D-4C11-9811-C9290F9C2E68}" type="slidenum">
              <a:t>‹N°›</a:t>
            </a:fld>
            <a:endParaRPr lang="fr-FR"/>
          </a:p>
        </p:txBody>
      </p:sp>
      <p:sp>
        <p:nvSpPr>
          <p:cNvPr id="6" name="Google Shape;179;p20">
            <a:extLst>
              <a:ext uri="{FF2B5EF4-FFF2-40B4-BE49-F238E27FC236}">
                <a16:creationId xmlns:a16="http://schemas.microsoft.com/office/drawing/2014/main" id="{03050FA1-3125-AAE8-E94D-D4CA0B366AE9}"/>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80;p20">
            <a:extLst>
              <a:ext uri="{FF2B5EF4-FFF2-40B4-BE49-F238E27FC236}">
                <a16:creationId xmlns:a16="http://schemas.microsoft.com/office/drawing/2014/main" id="{B2E031B7-4449-1625-F8B8-CEE8AD0FED8B}"/>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3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81;p20">
            <a:extLst>
              <a:ext uri="{FF2B5EF4-FFF2-40B4-BE49-F238E27FC236}">
                <a16:creationId xmlns:a16="http://schemas.microsoft.com/office/drawing/2014/main" id="{98A5881A-F050-2263-0C60-30ABD7196E05}"/>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82;p20">
            <a:extLst>
              <a:ext uri="{FF2B5EF4-FFF2-40B4-BE49-F238E27FC236}">
                <a16:creationId xmlns:a16="http://schemas.microsoft.com/office/drawing/2014/main" id="{B550ADC4-8A95-6C52-F224-A40899FDAA23}"/>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83;p20">
            <a:extLst>
              <a:ext uri="{FF2B5EF4-FFF2-40B4-BE49-F238E27FC236}">
                <a16:creationId xmlns:a16="http://schemas.microsoft.com/office/drawing/2014/main" id="{0EB41DBB-4ABF-D711-04BE-87D89CF9637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374920162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6197580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2" name="Google Shape;201;p23">
            <a:extLst>
              <a:ext uri="{FF2B5EF4-FFF2-40B4-BE49-F238E27FC236}">
                <a16:creationId xmlns:a16="http://schemas.microsoft.com/office/drawing/2014/main" id="{EBB55454-580B-FA88-45B0-96FDC3EAD250}"/>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2;p23">
            <a:extLst>
              <a:ext uri="{FF2B5EF4-FFF2-40B4-BE49-F238E27FC236}">
                <a16:creationId xmlns:a16="http://schemas.microsoft.com/office/drawing/2014/main" id="{32083A29-98ED-3B26-9AAD-1272C08D5CDE}"/>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3;p23">
            <a:extLst>
              <a:ext uri="{FF2B5EF4-FFF2-40B4-BE49-F238E27FC236}">
                <a16:creationId xmlns:a16="http://schemas.microsoft.com/office/drawing/2014/main" id="{3544C772-AF2F-05F5-374A-9EE8D6AF2DB3}"/>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04;p23">
            <a:extLst>
              <a:ext uri="{FF2B5EF4-FFF2-40B4-BE49-F238E27FC236}">
                <a16:creationId xmlns:a16="http://schemas.microsoft.com/office/drawing/2014/main" id="{72C63635-2F0D-8E23-8C0E-EFB0C971B233}"/>
              </a:ext>
            </a:extLst>
          </p:cNvPr>
          <p:cNvSpPr txBox="1">
            <a:spLocks noGrp="1"/>
          </p:cNvSpPr>
          <p:nvPr>
            <p:ph type="body" idx="4294967295"/>
          </p:nvPr>
        </p:nvSpPr>
        <p:spPr>
          <a:xfrm>
            <a:off x="3715207" y="81029"/>
            <a:ext cx="4757599" cy="775597"/>
          </a:xfrm>
          <a:prstGeom prst="rect">
            <a:avLst/>
          </a:prstGeom>
        </p:spPr>
        <p:txBody>
          <a:bodyPr>
            <a:spAutoFit/>
          </a:bodyPr>
          <a:lstStyle>
            <a:lvl1pPr indent="-609585" algn="r">
              <a:buSzPts val="3600"/>
              <a:defRPr sz="4800" b="1">
                <a:latin typeface="Simplified Arabic"/>
                <a:ea typeface="Simplified Arabic"/>
                <a:cs typeface="Simplified Arabic"/>
              </a:defRPr>
            </a:lvl1pPr>
          </a:lstStyle>
          <a:p>
            <a:pPr lvl="0"/>
            <a:endParaRPr lang="fr-FR"/>
          </a:p>
        </p:txBody>
      </p:sp>
      <p:sp>
        <p:nvSpPr>
          <p:cNvPr id="6" name="Google Shape;205;p23">
            <a:extLst>
              <a:ext uri="{FF2B5EF4-FFF2-40B4-BE49-F238E27FC236}">
                <a16:creationId xmlns:a16="http://schemas.microsoft.com/office/drawing/2014/main" id="{F3D17351-A04B-8F42-6BD4-E410C6F52288}"/>
              </a:ext>
            </a:extLst>
          </p:cNvPr>
          <p:cNvSpPr txBox="1">
            <a:spLocks noGrp="1"/>
          </p:cNvSpPr>
          <p:nvPr>
            <p:ph type="body" idx="4294967295"/>
          </p:nvPr>
        </p:nvSpPr>
        <p:spPr>
          <a:xfrm>
            <a:off x="671328" y="1678667"/>
            <a:ext cx="10845600" cy="528927"/>
          </a:xfrm>
          <a:prstGeom prst="rect">
            <a:avLst/>
          </a:prstGeom>
        </p:spPr>
        <p:txBody>
          <a:bodyPr>
            <a:spAutoFit/>
          </a:bodyPr>
          <a:lstStyle>
            <a:lvl1pPr indent="-499517" algn="r">
              <a:buSzPts val="2300"/>
              <a:defRPr sz="3067">
                <a:latin typeface="Simplified Arabic"/>
                <a:ea typeface="Simplified Arabic"/>
                <a:cs typeface="Simplified Arabic"/>
              </a:defRPr>
            </a:lvl1pPr>
          </a:lstStyle>
          <a:p>
            <a:pPr lvl="0"/>
            <a:endParaRPr lang="fr-FR"/>
          </a:p>
        </p:txBody>
      </p:sp>
    </p:spTree>
    <p:extLst>
      <p:ext uri="{BB962C8B-B14F-4D97-AF65-F5344CB8AC3E}">
        <p14:creationId xmlns:p14="http://schemas.microsoft.com/office/powerpoint/2010/main" val="251335477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2" name="Google Shape;207;p24">
            <a:extLst>
              <a:ext uri="{FF2B5EF4-FFF2-40B4-BE49-F238E27FC236}">
                <a16:creationId xmlns:a16="http://schemas.microsoft.com/office/drawing/2014/main" id="{9E574565-9E3D-138D-1A07-254A8473819A}"/>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8;p24">
            <a:extLst>
              <a:ext uri="{FF2B5EF4-FFF2-40B4-BE49-F238E27FC236}">
                <a16:creationId xmlns:a16="http://schemas.microsoft.com/office/drawing/2014/main" id="{B47ECAA5-03A6-A5D2-DDE8-E6B30B219256}"/>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9;p24">
            <a:extLst>
              <a:ext uri="{FF2B5EF4-FFF2-40B4-BE49-F238E27FC236}">
                <a16:creationId xmlns:a16="http://schemas.microsoft.com/office/drawing/2014/main" id="{841D69CA-38AE-CC45-8182-A7D8BF1E0D61}"/>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10;p24">
            <a:extLst>
              <a:ext uri="{FF2B5EF4-FFF2-40B4-BE49-F238E27FC236}">
                <a16:creationId xmlns:a16="http://schemas.microsoft.com/office/drawing/2014/main" id="{02E6742A-DCA5-FA0C-C450-3B278B8B42B5}"/>
              </a:ext>
            </a:extLst>
          </p:cNvPr>
          <p:cNvSpPr txBox="1">
            <a:spLocks noGrp="1"/>
          </p:cNvSpPr>
          <p:nvPr>
            <p:ph type="body" idx="4294967295"/>
          </p:nvPr>
        </p:nvSpPr>
        <p:spPr>
          <a:xfrm>
            <a:off x="3715207" y="81028"/>
            <a:ext cx="4757599" cy="707599"/>
          </a:xfrm>
          <a:prstGeom prst="rect">
            <a:avLst/>
          </a:prstGeom>
        </p:spPr>
        <p:txBody>
          <a:bodyPr anchorCtr="1">
            <a:spAutoFit/>
          </a:bodyPr>
          <a:lstStyle>
            <a:lvl1pPr indent="-304792" algn="ctr">
              <a:lnSpc>
                <a:spcPct val="100000"/>
              </a:lnSpc>
              <a:spcBef>
                <a:spcPts val="0"/>
              </a:spcBef>
              <a:buNone/>
              <a:defRPr sz="4000"/>
            </a:lvl1pPr>
          </a:lstStyle>
          <a:p>
            <a:pPr lvl="0"/>
            <a:endParaRPr lang="fr-FR"/>
          </a:p>
        </p:txBody>
      </p:sp>
      <p:sp>
        <p:nvSpPr>
          <p:cNvPr id="6" name="Google Shape;211;p24">
            <a:extLst>
              <a:ext uri="{FF2B5EF4-FFF2-40B4-BE49-F238E27FC236}">
                <a16:creationId xmlns:a16="http://schemas.microsoft.com/office/drawing/2014/main" id="{BB39D705-BAC2-BCE7-948F-E53CD5AE0E58}"/>
              </a:ext>
            </a:extLst>
          </p:cNvPr>
          <p:cNvSpPr txBox="1">
            <a:spLocks noGrp="1"/>
          </p:cNvSpPr>
          <p:nvPr>
            <p:ph type="body" idx="4294967295"/>
          </p:nvPr>
        </p:nvSpPr>
        <p:spPr>
          <a:xfrm>
            <a:off x="671328" y="1678668"/>
            <a:ext cx="10845600" cy="480131"/>
          </a:xfrm>
          <a:prstGeom prst="rect">
            <a:avLst/>
          </a:prstGeom>
        </p:spPr>
        <p:txBody>
          <a:bodyPr>
            <a:spAutoFit/>
          </a:bodyPr>
          <a:lstStyle>
            <a:lvl1pPr>
              <a:defRPr/>
            </a:lvl1pPr>
          </a:lstStyle>
          <a:p>
            <a:pPr lvl="0"/>
            <a:endParaRPr lang="fr-FR"/>
          </a:p>
        </p:txBody>
      </p:sp>
    </p:spTree>
    <p:extLst>
      <p:ext uri="{BB962C8B-B14F-4D97-AF65-F5344CB8AC3E}">
        <p14:creationId xmlns:p14="http://schemas.microsoft.com/office/powerpoint/2010/main" val="359543696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Google Shape;213;p25">
            <a:extLst>
              <a:ext uri="{FF2B5EF4-FFF2-40B4-BE49-F238E27FC236}">
                <a16:creationId xmlns:a16="http://schemas.microsoft.com/office/drawing/2014/main" id="{45D174A0-CD4E-869D-DC0A-BFC479A531DC}"/>
              </a:ext>
            </a:extLst>
          </p:cNvPr>
          <p:cNvSpPr txBox="1">
            <a:spLocks noGrp="1"/>
          </p:cNvSpPr>
          <p:nvPr>
            <p:ph type="title"/>
          </p:nvPr>
        </p:nvSpPr>
        <p:spPr>
          <a:xfrm>
            <a:off x="838200" y="365126"/>
            <a:ext cx="10515600" cy="1325599"/>
          </a:xfrm>
          <a:prstGeom prst="rect">
            <a:avLst/>
          </a:prstGeom>
        </p:spPr>
        <p:txBody>
          <a:bodyPr/>
          <a:lstStyle>
            <a:lvl1pPr>
              <a:defRPr/>
            </a:lvl1pPr>
          </a:lstStyle>
          <a:p>
            <a:pPr lvl="0"/>
            <a:endParaRPr lang="fr-FR"/>
          </a:p>
        </p:txBody>
      </p:sp>
      <p:sp>
        <p:nvSpPr>
          <p:cNvPr id="3" name="Google Shape;214;p25">
            <a:extLst>
              <a:ext uri="{FF2B5EF4-FFF2-40B4-BE49-F238E27FC236}">
                <a16:creationId xmlns:a16="http://schemas.microsoft.com/office/drawing/2014/main" id="{ACE2D79D-64B8-FBCC-B552-8B9C81D91164}"/>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215;p25">
            <a:extLst>
              <a:ext uri="{FF2B5EF4-FFF2-40B4-BE49-F238E27FC236}">
                <a16:creationId xmlns:a16="http://schemas.microsoft.com/office/drawing/2014/main" id="{28DD4AE5-900B-38AC-F29B-64B65802606B}"/>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216;p25">
            <a:extLst>
              <a:ext uri="{FF2B5EF4-FFF2-40B4-BE49-F238E27FC236}">
                <a16:creationId xmlns:a16="http://schemas.microsoft.com/office/drawing/2014/main" id="{72970308-E895-AAA4-D49D-F8948A474EEC}"/>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838A6BF-B8F6-446D-B38E-D5D93A388C70}" type="slidenum">
              <a:t>‹N°›</a:t>
            </a:fld>
            <a:endParaRPr lang="fr-FR"/>
          </a:p>
        </p:txBody>
      </p:sp>
    </p:spTree>
    <p:extLst>
      <p:ext uri="{BB962C8B-B14F-4D97-AF65-F5344CB8AC3E}">
        <p14:creationId xmlns:p14="http://schemas.microsoft.com/office/powerpoint/2010/main" val="83637890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Google Shape;574;p77">
            <a:extLst>
              <a:ext uri="{FF2B5EF4-FFF2-40B4-BE49-F238E27FC236}">
                <a16:creationId xmlns:a16="http://schemas.microsoft.com/office/drawing/2014/main" id="{2E2E1E0D-C02A-C511-7D8A-487992630EFC}"/>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575;p77">
            <a:extLst>
              <a:ext uri="{FF2B5EF4-FFF2-40B4-BE49-F238E27FC236}">
                <a16:creationId xmlns:a16="http://schemas.microsoft.com/office/drawing/2014/main" id="{0FA98B78-6419-35B0-5F75-5AA7169862D0}"/>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576;p77">
            <a:extLst>
              <a:ext uri="{FF2B5EF4-FFF2-40B4-BE49-F238E27FC236}">
                <a16:creationId xmlns:a16="http://schemas.microsoft.com/office/drawing/2014/main" id="{BECFC8FA-0B97-47E0-2CF1-E5C53C674C7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577;p77">
            <a:extLst>
              <a:ext uri="{FF2B5EF4-FFF2-40B4-BE49-F238E27FC236}">
                <a16:creationId xmlns:a16="http://schemas.microsoft.com/office/drawing/2014/main" id="{8C324B73-2D1E-C109-305F-A39F62CFAAD5}"/>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E4DCEC68-AA10-430F-AB8E-74B26C8292AC}" type="slidenum">
              <a:t>‹N°›</a:t>
            </a:fld>
            <a:endParaRPr lang="fr-FR"/>
          </a:p>
        </p:txBody>
      </p:sp>
      <p:sp>
        <p:nvSpPr>
          <p:cNvPr id="6" name="Google Shape;578;p77">
            <a:extLst>
              <a:ext uri="{FF2B5EF4-FFF2-40B4-BE49-F238E27FC236}">
                <a16:creationId xmlns:a16="http://schemas.microsoft.com/office/drawing/2014/main" id="{674F536C-2FAD-7CAA-87A6-741BCDCFE942}"/>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579;p77">
            <a:extLst>
              <a:ext uri="{FF2B5EF4-FFF2-40B4-BE49-F238E27FC236}">
                <a16:creationId xmlns:a16="http://schemas.microsoft.com/office/drawing/2014/main" id="{5BC81C31-C62B-6E23-0061-1864189A2D7C}"/>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580;p77">
            <a:extLst>
              <a:ext uri="{FF2B5EF4-FFF2-40B4-BE49-F238E27FC236}">
                <a16:creationId xmlns:a16="http://schemas.microsoft.com/office/drawing/2014/main" id="{4FD3A21A-93E0-2CCE-AD16-53EE1866B48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581;p77">
            <a:extLst>
              <a:ext uri="{FF2B5EF4-FFF2-40B4-BE49-F238E27FC236}">
                <a16:creationId xmlns:a16="http://schemas.microsoft.com/office/drawing/2014/main" id="{4DB57EFE-433F-73F9-C47B-2C66A7EBEEC0}"/>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582;p77">
            <a:extLst>
              <a:ext uri="{FF2B5EF4-FFF2-40B4-BE49-F238E27FC236}">
                <a16:creationId xmlns:a16="http://schemas.microsoft.com/office/drawing/2014/main" id="{29745573-A6A0-F9A5-DBD3-8539AB1575E6}"/>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265210513"/>
      </p:ext>
    </p:extLst>
  </p:cSld>
  <p:clrMapOvr>
    <a:masterClrMapping/>
  </p:clrMapOvr>
  <p:hf sldNum="0" hdr="0" ftr="0" dt="0"/>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8" name="Rectangle : coins arrondis 10">
            <a:extLst>
              <a:ext uri="{FF2B5EF4-FFF2-40B4-BE49-F238E27FC236}">
                <a16:creationId xmlns:a16="http://schemas.microsoft.com/office/drawing/2014/main" id="{E0BC4242-9A8C-5D25-7A48-0D752968C08F}"/>
              </a:ext>
            </a:extLst>
          </p:cNvPr>
          <p:cNvSpPr/>
          <p:nvPr/>
        </p:nvSpPr>
        <p:spPr>
          <a:xfrm>
            <a:off x="1236925" y="706095"/>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 name="Date Placeholder 2">
            <a:extLst>
              <a:ext uri="{FF2B5EF4-FFF2-40B4-BE49-F238E27FC236}">
                <a16:creationId xmlns:a16="http://schemas.microsoft.com/office/drawing/2014/main" id="{A05E1EAA-044A-F868-99A6-40884F81B1CC}"/>
              </a:ext>
            </a:extLst>
          </p:cNvPr>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25/10/2025</a:t>
            </a:fld>
            <a:endParaRPr lang="fr-FR"/>
          </a:p>
        </p:txBody>
      </p:sp>
      <p:sp>
        <p:nvSpPr>
          <p:cNvPr id="4" name="Footer Placeholder 3">
            <a:extLst>
              <a:ext uri="{FF2B5EF4-FFF2-40B4-BE49-F238E27FC236}">
                <a16:creationId xmlns:a16="http://schemas.microsoft.com/office/drawing/2014/main" id="{15C4152E-60FA-2D27-4B48-3A7F9086250E}"/>
              </a:ext>
            </a:extLst>
          </p:cNvPr>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Slide Number Placeholder 4">
            <a:extLst>
              <a:ext uri="{FF2B5EF4-FFF2-40B4-BE49-F238E27FC236}">
                <a16:creationId xmlns:a16="http://schemas.microsoft.com/office/drawing/2014/main" id="{05E59203-A521-FAC9-67B6-E8D73875000C}"/>
              </a:ext>
            </a:extLst>
          </p:cNvPr>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
        <p:nvSpPr>
          <p:cNvPr id="6" name="Rectangle 5">
            <a:extLst>
              <a:ext uri="{FF2B5EF4-FFF2-40B4-BE49-F238E27FC236}">
                <a16:creationId xmlns:a16="http://schemas.microsoft.com/office/drawing/2014/main" id="{4AD36517-4ED4-0548-6E68-9A2D2FC87595}"/>
              </a:ext>
            </a:extLst>
          </p:cNvPr>
          <p:cNvSpPr/>
          <p:nvPr userDrawn="1"/>
        </p:nvSpPr>
        <p:spPr>
          <a:xfrm>
            <a:off x="1360425" y="832902"/>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7" name="Rectangle 6">
            <a:extLst>
              <a:ext uri="{FF2B5EF4-FFF2-40B4-BE49-F238E27FC236}">
                <a16:creationId xmlns:a16="http://schemas.microsoft.com/office/drawing/2014/main" id="{DC31B206-CDBC-66FF-FF75-2FB0BB6B3102}"/>
              </a:ext>
            </a:extLst>
          </p:cNvPr>
          <p:cNvSpPr/>
          <p:nvPr userDrawn="1"/>
        </p:nvSpPr>
        <p:spPr>
          <a:xfrm>
            <a:off x="1504654" y="958595"/>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9" name="Title 8">
            <a:extLst>
              <a:ext uri="{FF2B5EF4-FFF2-40B4-BE49-F238E27FC236}">
                <a16:creationId xmlns:a16="http://schemas.microsoft.com/office/drawing/2014/main" id="{5CDF9342-9116-CFDE-97E1-6BEFAA002ECB}"/>
              </a:ext>
            </a:extLst>
          </p:cNvPr>
          <p:cNvSpPr>
            <a:spLocks noGrp="1"/>
          </p:cNvSpPr>
          <p:nvPr>
            <p:ph type="title"/>
          </p:nvPr>
        </p:nvSpPr>
        <p:spPr>
          <a:xfrm>
            <a:off x="1921565" y="2311679"/>
            <a:ext cx="7772400" cy="2234643"/>
          </a:xfrm>
          <a:prstGeom prst="rect">
            <a:avLst/>
          </a:prstGeom>
        </p:spPr>
        <p:txBody>
          <a:bodyPr>
            <a:normAutofit/>
          </a:bodyPr>
          <a:lstStyle>
            <a:lvl1pPr algn="ctr">
              <a:defRPr sz="5400" b="1">
                <a:solidFill>
                  <a:schemeClr val="tx2"/>
                </a:solidFill>
              </a:defRPr>
            </a:lvl1pPr>
          </a:lstStyle>
          <a:p>
            <a:r>
              <a:rPr lang="fr-FR" dirty="0"/>
              <a:t>Modifiez le style du titre</a:t>
            </a:r>
          </a:p>
        </p:txBody>
      </p:sp>
      <p:sp>
        <p:nvSpPr>
          <p:cNvPr id="10" name="Rectangle 9">
            <a:extLst>
              <a:ext uri="{FF2B5EF4-FFF2-40B4-BE49-F238E27FC236}">
                <a16:creationId xmlns:a16="http://schemas.microsoft.com/office/drawing/2014/main" id="{F3DB1997-A891-40DD-2A8A-7CF8DA76F90A}"/>
              </a:ext>
            </a:extLst>
          </p:cNvPr>
          <p:cNvSpPr/>
          <p:nvPr userDrawn="1"/>
        </p:nvSpPr>
        <p:spPr>
          <a:xfrm>
            <a:off x="1773169" y="5360165"/>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1" name="Picture 23">
            <a:extLst>
              <a:ext uri="{FF2B5EF4-FFF2-40B4-BE49-F238E27FC236}">
                <a16:creationId xmlns:a16="http://schemas.microsoft.com/office/drawing/2014/main" id="{AC82658B-7A46-B36B-B5A0-5250BDA107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82128" y="1391337"/>
            <a:ext cx="920432" cy="920432"/>
          </a:xfrm>
          <a:prstGeom prst="rect">
            <a:avLst/>
          </a:prstGeom>
        </p:spPr>
      </p:pic>
    </p:spTree>
    <p:extLst>
      <p:ext uri="{BB962C8B-B14F-4D97-AF65-F5344CB8AC3E}">
        <p14:creationId xmlns:p14="http://schemas.microsoft.com/office/powerpoint/2010/main" val="320724019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1" y="-38041"/>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a:solidFill>
                  <a:prstClr val="white"/>
                </a:solidFill>
                <a:latin typeface="Dosis" pitchFamily="2" charset="0"/>
              </a:endParaRPr>
            </a:p>
          </p:txBody>
        </p:sp>
      </p:grpSp>
      <p:sp>
        <p:nvSpPr>
          <p:cNvPr id="11" name="Freeform 8">
            <a:extLst>
              <a:ext uri="{FF2B5EF4-FFF2-40B4-BE49-F238E27FC236}">
                <a16:creationId xmlns:a16="http://schemas.microsoft.com/office/drawing/2014/main" id="{D70A2AEF-A0A8-20E0-E6A3-86EA8A8B10CC}"/>
              </a:ext>
            </a:extLst>
          </p:cNvPr>
          <p:cNvSpPr/>
          <p:nvPr userDrawn="1"/>
        </p:nvSpPr>
        <p:spPr>
          <a:xfrm rot="10800000">
            <a:off x="11447485" y="272473"/>
            <a:ext cx="290043"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p:spPr>
        <p:txBody>
          <a:bodyPr/>
          <a:lstStyle/>
          <a:p>
            <a:endParaRPr lang="fr-MA" sz="1351" b="1">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id="{2CF4ACA0-682B-AA80-F245-664F259B22BC}"/>
              </a:ext>
            </a:extLst>
          </p:cNvPr>
          <p:cNvSpPr>
            <a:spLocks noGrp="1"/>
          </p:cNvSpPr>
          <p:nvPr>
            <p:ph type="title" hasCustomPrompt="1"/>
          </p:nvPr>
        </p:nvSpPr>
        <p:spPr>
          <a:xfrm>
            <a:off x="1015448" y="195948"/>
            <a:ext cx="10161104" cy="470617"/>
          </a:xfrm>
          <a:prstGeom prst="rect">
            <a:avLst/>
          </a:prstGeo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id="{E5780844-7218-2FB3-DD5F-18DB5CC8CF93}"/>
              </a:ext>
            </a:extLst>
          </p:cNvPr>
          <p:cNvSpPr>
            <a:spLocks noGrp="1"/>
          </p:cNvSpPr>
          <p:nvPr>
            <p:ph type="body" sz="quarter" idx="10" hasCustomPrompt="1"/>
          </p:nvPr>
        </p:nvSpPr>
        <p:spPr>
          <a:xfrm>
            <a:off x="996949" y="685689"/>
            <a:ext cx="10179603" cy="292443"/>
          </a:xfrm>
          <a:prstGeom prst="rect">
            <a:avLst/>
          </a:prstGeo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281198878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8_Title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046474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Tree>
    <p:extLst>
      <p:ext uri="{BB962C8B-B14F-4D97-AF65-F5344CB8AC3E}">
        <p14:creationId xmlns:p14="http://schemas.microsoft.com/office/powerpoint/2010/main" val="126812998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6"/>
            <a:ext cx="4757739" cy="830956"/>
          </a:xfrm>
          <a:prstGeom prst="rect">
            <a:avLst/>
          </a:prstGeom>
          <a:noFill/>
          <a:ln>
            <a:noFill/>
          </a:ln>
        </p:spPr>
        <p:txBody>
          <a:bodyPr spcFirstLastPara="1" wrap="square" lIns="91425" tIns="45700" rIns="91425" bIns="45700" anchor="t" anchorCtr="0">
            <a:spAutoFit/>
          </a:bodyPr>
          <a:lstStyle>
            <a:lvl1pPr algn="r">
              <a:defRPr lang="ar-MA" sz="4800" b="1" i="0" u="none" dirty="0" smtClean="0">
                <a:solidFill>
                  <a:schemeClr val="dk1"/>
                </a:solidFill>
                <a:latin typeface="Simplified Arabic"/>
                <a:ea typeface="Simplified Arabic"/>
                <a:cs typeface="Simplified Arabic"/>
              </a:defRPr>
            </a:lvl1pPr>
          </a:lstStyle>
          <a:p>
            <a:pPr marL="0" marR="0" lvl="0" indent="0" algn="ctr" defTabSz="457189">
              <a:lnSpc>
                <a:spcPct val="100000"/>
              </a:lnSpc>
              <a:spcBef>
                <a:spcPts val="0"/>
              </a:spcBef>
              <a:spcAft>
                <a:spcPts val="0"/>
              </a:spcAft>
              <a:buClr>
                <a:schemeClr val="dk1"/>
              </a:buClr>
              <a:buSzPts val="4800"/>
              <a:buFont typeface="Simplified Arabic"/>
              <a:buNone/>
            </a:pPr>
            <a:r>
              <a:rPr lang="ar-MA" sz="4800" b="1" i="0" u="none" dirty="0">
                <a:solidFill>
                  <a:schemeClr val="dk1"/>
                </a:solidFill>
                <a:latin typeface="Simplified Arabic"/>
                <a:ea typeface="Simplified Arabic"/>
                <a:cs typeface="Simplified Arabic"/>
                <a:sym typeface="Simplified Arabic"/>
              </a:rPr>
              <a:t>عنوان النص</a:t>
            </a:r>
            <a:endParaRPr lang="ar-MA" dirty="0"/>
          </a:p>
        </p:txBody>
      </p:sp>
      <p:sp>
        <p:nvSpPr>
          <p:cNvPr id="10" name="Espace réservé du texte 9"/>
          <p:cNvSpPr>
            <a:spLocks noGrp="1"/>
          </p:cNvSpPr>
          <p:nvPr>
            <p:ph type="body" sz="quarter" idx="11" hasCustomPrompt="1"/>
          </p:nvPr>
        </p:nvSpPr>
        <p:spPr>
          <a:xfrm>
            <a:off x="671333" y="1678671"/>
            <a:ext cx="10845479" cy="784790"/>
          </a:xfrm>
          <a:prstGeom prst="rect">
            <a:avLst/>
          </a:prstGeom>
          <a:noFill/>
          <a:ln>
            <a:noFill/>
          </a:ln>
        </p:spPr>
        <p:txBody>
          <a:bodyPr spcFirstLastPara="1" wrap="square" lIns="91425" tIns="45700" rIns="91425" bIns="45700" anchor="t" anchorCtr="0">
            <a:spAutoFit/>
          </a:bodyPr>
          <a:lstStyle>
            <a:lvl1pPr algn="r">
              <a:defRPr lang="fr-FR" sz="3000" b="0" i="0" u="none" dirty="0" smtClean="0">
                <a:solidFill>
                  <a:schemeClr val="dk1"/>
                </a:solidFill>
                <a:latin typeface="Simplified Arabic"/>
                <a:ea typeface="Simplified Arabic"/>
                <a:cs typeface="Simplified Arabic"/>
              </a:defRPr>
            </a:lvl1pPr>
            <a:lvl2pPr>
              <a:defRPr lang="fr-FR" sz="1800" dirty="0" smtClean="0"/>
            </a:lvl2pPr>
            <a:lvl3pPr>
              <a:defRPr lang="fr-FR" sz="1800" dirty="0" smtClean="0"/>
            </a:lvl3pPr>
            <a:lvl4pPr>
              <a:defRPr lang="fr-FR" dirty="0" smtClean="0"/>
            </a:lvl4pPr>
            <a:lvl5pPr>
              <a:defRPr lang="fr-MA" dirty="0"/>
            </a:lvl5pPr>
          </a:lstStyle>
          <a:p>
            <a:pPr marL="0" marR="0" lvl="0" indent="195258" algn="just" defTabSz="457189" rtl="1">
              <a:lnSpc>
                <a:spcPct val="150000"/>
              </a:lnSpc>
              <a:spcBef>
                <a:spcPts val="0"/>
              </a:spcBef>
              <a:spcAft>
                <a:spcPts val="0"/>
              </a:spcAft>
              <a:buClr>
                <a:schemeClr val="dk1"/>
              </a:buClr>
              <a:buSzPts val="3000"/>
              <a:buFont typeface="Simplified Arabic"/>
              <a:buNone/>
            </a:pPr>
            <a:r>
              <a:rPr lang="ar-MA" sz="3000" b="0" i="0" u="none" dirty="0">
                <a:solidFill>
                  <a:schemeClr val="dk1"/>
                </a:solidFill>
                <a:latin typeface="Simplified Arabic"/>
                <a:ea typeface="Simplified Arabic"/>
                <a:cs typeface="Simplified Arabic"/>
                <a:sym typeface="Simplified Arabic"/>
              </a:rPr>
              <a:t>النص</a:t>
            </a:r>
            <a:endParaRPr lang="fr-MA" dirty="0"/>
          </a:p>
        </p:txBody>
      </p:sp>
    </p:spTree>
    <p:extLst>
      <p:ext uri="{BB962C8B-B14F-4D97-AF65-F5344CB8AC3E}">
        <p14:creationId xmlns:p14="http://schemas.microsoft.com/office/powerpoint/2010/main" val="426613261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5"/>
            <a:ext cx="4757739" cy="707846"/>
          </a:xfrm>
          <a:prstGeom prst="rect">
            <a:avLst/>
          </a:prstGeom>
          <a:noFill/>
          <a:ln>
            <a:noFill/>
          </a:ln>
        </p:spPr>
        <p:txBody>
          <a:bodyPr spcFirstLastPara="1" wrap="square" lIns="91425" tIns="45700" rIns="91425" bIns="45700" anchor="t" anchorCtr="0">
            <a:spAutoFit/>
          </a:bodyPr>
          <a:lstStyle>
            <a:lvl1pPr marL="0" marR="0" indent="0" algn="ctr" rtl="0">
              <a:lnSpc>
                <a:spcPct val="100000"/>
              </a:lnSpc>
              <a:spcBef>
                <a:spcPts val="0"/>
              </a:spcBef>
              <a:spcAft>
                <a:spcPts val="0"/>
              </a:spcAft>
              <a:buClr>
                <a:schemeClr val="dk1"/>
              </a:buClr>
              <a:buSzPts val="4800"/>
              <a:buFont typeface="Simplified Arabic"/>
              <a:buNone/>
              <a:defRPr lang="fr-FR" sz="4000" dirty="0">
                <a:latin typeface="Calibri (En-têtes)"/>
              </a:defRPr>
            </a:lvl1pPr>
          </a:lstStyle>
          <a:p>
            <a:pPr marL="0" marR="0" lvl="0" indent="0" algn="ctr" rtl="0">
              <a:lnSpc>
                <a:spcPct val="100000"/>
              </a:lnSpc>
              <a:spcBef>
                <a:spcPts val="0"/>
              </a:spcBef>
              <a:spcAft>
                <a:spcPts val="0"/>
              </a:spcAft>
              <a:buClr>
                <a:schemeClr val="dk1"/>
              </a:buClr>
              <a:buSzPts val="4800"/>
              <a:buFont typeface="Simplified Arabic"/>
              <a:buNone/>
            </a:pPr>
            <a:r>
              <a:rPr lang="fr-FR" sz="4000" b="1" i="0" u="none" dirty="0">
                <a:solidFill>
                  <a:schemeClr val="dk1"/>
                </a:solidFill>
                <a:latin typeface="+mj-lt"/>
                <a:ea typeface="Simplified Arabic"/>
                <a:cs typeface="Simplified Arabic"/>
                <a:sym typeface="Simplified Arabic"/>
              </a:rPr>
              <a:t>Titre du texte</a:t>
            </a:r>
            <a:endParaRPr lang="fr-FR" sz="1400" dirty="0">
              <a:latin typeface="+mj-lt"/>
            </a:endParaRPr>
          </a:p>
        </p:txBody>
      </p:sp>
      <p:sp>
        <p:nvSpPr>
          <p:cNvPr id="10" name="Espace réservé du texte 9"/>
          <p:cNvSpPr>
            <a:spLocks noGrp="1"/>
          </p:cNvSpPr>
          <p:nvPr>
            <p:ph type="body" sz="quarter" idx="11" hasCustomPrompt="1"/>
          </p:nvPr>
        </p:nvSpPr>
        <p:spPr>
          <a:xfrm>
            <a:off x="671333" y="1678672"/>
            <a:ext cx="10845479" cy="3108543"/>
          </a:xfrm>
          <a:prstGeom prst="rect">
            <a:avLst/>
          </a:prstGeom>
          <a:noFill/>
        </p:spPr>
        <p:txBody>
          <a:bodyPr wrap="square" rtlCol="0">
            <a:spAutoFit/>
          </a:bodyPr>
          <a:lstStyle>
            <a:lvl1pPr>
              <a:defRPr lang="fr-MA" b="0" i="0" u="none" dirty="0">
                <a:solidFill>
                  <a:schemeClr val="dk1"/>
                </a:solidFill>
                <a:cs typeface="Simplified Arabic"/>
              </a:defRPr>
            </a:lvl1pPr>
          </a:lstStyle>
          <a:p>
            <a:pPr marL="0" marR="0" lvl="0" indent="0" defTabSz="457189" fontAlgn="auto">
              <a:lnSpc>
                <a:spcPct val="100000"/>
              </a:lnSpc>
              <a:spcBef>
                <a:spcPts val="0"/>
              </a:spcBef>
              <a:spcAft>
                <a:spcPts val="0"/>
              </a:spcAft>
              <a:buClrTx/>
              <a:buSzTx/>
              <a:buFontTx/>
              <a:buNone/>
              <a:tabLst/>
            </a:pP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r>
              <a:rPr lang="fr-FR" sz="2800" b="0" i="0" u="none" kern="1200" baseline="0" dirty="0">
                <a:solidFill>
                  <a:schemeClr val="tx1"/>
                </a:solidFill>
                <a:latin typeface="+mn-lt"/>
                <a:ea typeface="+mn-ea"/>
                <a:cs typeface="+mn-cs"/>
                <a:sym typeface="Simplified Arabic"/>
              </a:rPr>
              <a:t>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endParaRPr lang="fr-FR" sz="2800" kern="1200" dirty="0">
              <a:solidFill>
                <a:schemeClr val="tx1"/>
              </a:solidFill>
              <a:latin typeface="+mn-lt"/>
              <a:ea typeface="+mn-ea"/>
              <a:cs typeface="+mn-cs"/>
            </a:endParaRPr>
          </a:p>
          <a:p>
            <a:pPr marL="0" marR="0" lvl="0" indent="0" defTabSz="457189" fontAlgn="auto">
              <a:lnSpc>
                <a:spcPct val="100000"/>
              </a:lnSpc>
              <a:spcBef>
                <a:spcPts val="0"/>
              </a:spcBef>
              <a:spcAft>
                <a:spcPts val="0"/>
              </a:spcAft>
              <a:buClrTx/>
              <a:buSzTx/>
              <a:buFontTx/>
              <a:buNone/>
              <a:tabLst/>
            </a:pPr>
            <a:endParaRPr lang="fr-MA" dirty="0"/>
          </a:p>
        </p:txBody>
      </p:sp>
    </p:spTree>
    <p:extLst>
      <p:ext uri="{BB962C8B-B14F-4D97-AF65-F5344CB8AC3E}">
        <p14:creationId xmlns:p14="http://schemas.microsoft.com/office/powerpoint/2010/main" val="175114697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a:prstGeom prst="rect">
            <a:avLst/>
          </a:prstGeom>
        </p:spPr>
        <p:txBody>
          <a:bodyPr/>
          <a:lstStyle/>
          <a:p>
            <a:r>
              <a:rPr lang="fr-FR"/>
              <a:t>Modifiez le style du titre</a:t>
            </a:r>
            <a:endParaRPr lang="fr-MA"/>
          </a:p>
        </p:txBody>
      </p:sp>
      <p:sp>
        <p:nvSpPr>
          <p:cNvPr id="3" name="Espace réservé de la date 2"/>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25/10/2025</a:t>
            </a:fld>
            <a:endParaRPr lang="fr-FR"/>
          </a:p>
        </p:txBody>
      </p:sp>
      <p:sp>
        <p:nvSpPr>
          <p:cNvPr id="4" name="Espace réservé du pied de page 3"/>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Espace réservé du numéro de diapositive 4"/>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Tree>
    <p:extLst>
      <p:ext uri="{BB962C8B-B14F-4D97-AF65-F5344CB8AC3E}">
        <p14:creationId xmlns:p14="http://schemas.microsoft.com/office/powerpoint/2010/main" val="45328158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30" y="339510"/>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7343968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12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1913098F-353F-0B84-74FC-BBFF4FDBB800}"/>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7028783-83EE-9AC7-A760-5D60AF84977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599B769-0F92-A97C-4FC8-077F298CD4A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798496492"/>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13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C0EF3B0-3AE3-0FB9-E88B-033B5F8C4CCC}"/>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61527BB1-8EC0-B5AE-8E95-7D8F74806188}"/>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0C4DDEB-614C-0B65-68D2-17028C5E34B8}"/>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61254050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14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3E160E5-922D-4F33-25A4-D24C7933997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3711266-8D89-BA8C-BBEE-4B5A543DECC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C004D39-D57C-6EB9-9D24-BEF20B6ECE21}"/>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839040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15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F432DC23-0253-5AD6-33B3-C575BFDB731E}"/>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A316A8AB-CA3D-2359-F7EF-0FA380B260C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EC32605-CD0E-DCB7-9755-66098C8F4C5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51653242"/>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16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923A2753-3547-528B-74DD-48A60173F00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E4C7DB0D-C9CD-7C33-F855-C06884F7F2B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8C993DA-E1C9-791E-1492-1F9257D9DF3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0610718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id="{6303E652-32E0-DDB2-5D9B-D79640077D21}"/>
              </a:ext>
            </a:extLst>
          </p:cNvPr>
          <p:cNvSpPr/>
          <p:nvPr userDrawn="1"/>
        </p:nvSpPr>
        <p:spPr>
          <a:xfrm>
            <a:off x="83184" y="57572"/>
            <a:ext cx="12039799" cy="1093409"/>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23A71465-ECCE-7B99-8211-74953864D04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83184" y="76094"/>
            <a:ext cx="1096128" cy="109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0845435"/>
      </p:ext>
    </p:extLst>
  </p:cSld>
  <p:clrMapOvr>
    <a:masterClrMapping/>
  </p:clrMapOvr>
  <p:hf sldNum="0" hdr="0" ftr="0" dt="0"/>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Table of contents">
  <p:cSld name="2_Table of contents">
    <p:spTree>
      <p:nvGrpSpPr>
        <p:cNvPr id="1" name="Shape 466"/>
        <p:cNvGrpSpPr/>
        <p:nvPr/>
      </p:nvGrpSpPr>
      <p:grpSpPr>
        <a:xfrm>
          <a:off x="0" y="0"/>
          <a:ext cx="0" cy="0"/>
          <a:chOff x="0" y="0"/>
          <a:chExt cx="0" cy="0"/>
        </a:xfrm>
      </p:grpSpPr>
      <p:sp>
        <p:nvSpPr>
          <p:cNvPr id="467" name="Google Shape;467;p13"/>
          <p:cNvSpPr txBox="1">
            <a:spLocks noGrp="1"/>
          </p:cNvSpPr>
          <p:nvPr>
            <p:ph type="title"/>
          </p:nvPr>
        </p:nvSpPr>
        <p:spPr>
          <a:xfrm>
            <a:off x="2621734"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68" name="Google Shape;468;p13"/>
          <p:cNvSpPr txBox="1">
            <a:spLocks noGrp="1"/>
          </p:cNvSpPr>
          <p:nvPr>
            <p:ph type="subTitle" idx="1"/>
          </p:nvPr>
        </p:nvSpPr>
        <p:spPr>
          <a:xfrm>
            <a:off x="2621738"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69" name="Google Shape;469;p13"/>
          <p:cNvSpPr txBox="1">
            <a:spLocks noGrp="1"/>
          </p:cNvSpPr>
          <p:nvPr>
            <p:ph type="subTitle" idx="2"/>
          </p:nvPr>
        </p:nvSpPr>
        <p:spPr>
          <a:xfrm flipH="1">
            <a:off x="8020253"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0" name="Google Shape;470;p13"/>
          <p:cNvSpPr txBox="1">
            <a:spLocks noGrp="1"/>
          </p:cNvSpPr>
          <p:nvPr>
            <p:ph type="title" idx="3"/>
          </p:nvPr>
        </p:nvSpPr>
        <p:spPr>
          <a:xfrm>
            <a:off x="2621766"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71" name="Google Shape;471;p13"/>
          <p:cNvSpPr txBox="1">
            <a:spLocks noGrp="1"/>
          </p:cNvSpPr>
          <p:nvPr>
            <p:ph type="subTitle" idx="4"/>
          </p:nvPr>
        </p:nvSpPr>
        <p:spPr>
          <a:xfrm>
            <a:off x="2621738"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2" name="Google Shape;472;p13"/>
          <p:cNvSpPr txBox="1">
            <a:spLocks noGrp="1"/>
          </p:cNvSpPr>
          <p:nvPr>
            <p:ph type="subTitle" idx="5"/>
          </p:nvPr>
        </p:nvSpPr>
        <p:spPr>
          <a:xfrm flipH="1">
            <a:off x="8020253"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3" name="Google Shape;473;p13"/>
          <p:cNvSpPr txBox="1">
            <a:spLocks noGrp="1"/>
          </p:cNvSpPr>
          <p:nvPr>
            <p:ph type="title" idx="6" hasCustomPrompt="1"/>
          </p:nvPr>
        </p:nvSpPr>
        <p:spPr>
          <a:xfrm>
            <a:off x="1097753"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4" name="Google Shape;474;p13"/>
          <p:cNvSpPr txBox="1">
            <a:spLocks noGrp="1"/>
          </p:cNvSpPr>
          <p:nvPr>
            <p:ph type="title" idx="7" hasCustomPrompt="1"/>
          </p:nvPr>
        </p:nvSpPr>
        <p:spPr>
          <a:xfrm>
            <a:off x="1097753"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5" name="Google Shape;475;p13"/>
          <p:cNvSpPr txBox="1">
            <a:spLocks noGrp="1"/>
          </p:cNvSpPr>
          <p:nvPr>
            <p:ph type="title" idx="8" hasCustomPrompt="1"/>
          </p:nvPr>
        </p:nvSpPr>
        <p:spPr>
          <a:xfrm flipH="1">
            <a:off x="6496261"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6" name="Google Shape;476;p13"/>
          <p:cNvSpPr txBox="1">
            <a:spLocks noGrp="1"/>
          </p:cNvSpPr>
          <p:nvPr>
            <p:ph type="title" idx="9" hasCustomPrompt="1"/>
          </p:nvPr>
        </p:nvSpPr>
        <p:spPr>
          <a:xfrm flipH="1">
            <a:off x="6496261"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525" name="Google Shape;525;p13"/>
          <p:cNvSpPr txBox="1">
            <a:spLocks noGrp="1"/>
          </p:cNvSpPr>
          <p:nvPr>
            <p:ph type="title" idx="13"/>
          </p:nvPr>
        </p:nvSpPr>
        <p:spPr>
          <a:xfrm>
            <a:off x="8020268"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6" name="Google Shape;526;p13"/>
          <p:cNvSpPr txBox="1">
            <a:spLocks noGrp="1"/>
          </p:cNvSpPr>
          <p:nvPr>
            <p:ph type="title" idx="14"/>
          </p:nvPr>
        </p:nvSpPr>
        <p:spPr>
          <a:xfrm>
            <a:off x="8020300"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7" name="Google Shape;527;p13"/>
          <p:cNvSpPr txBox="1">
            <a:spLocks noGrp="1"/>
          </p:cNvSpPr>
          <p:nvPr>
            <p:ph type="title" idx="15"/>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fr-FR"/>
              <a:t>Modifiez le style du titre</a:t>
            </a:r>
            <a:endParaRPr/>
          </a:p>
        </p:txBody>
      </p:sp>
    </p:spTree>
    <p:extLst>
      <p:ext uri="{BB962C8B-B14F-4D97-AF65-F5344CB8AC3E}">
        <p14:creationId xmlns:p14="http://schemas.microsoft.com/office/powerpoint/2010/main" val="3033085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slideLayout" Target="../slideLayouts/slideLayout5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theme" Target="../theme/theme3.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slideLayout" Target="../slideLayouts/slideLayout75.xml"/><Relationship Id="rId26" Type="http://schemas.openxmlformats.org/officeDocument/2006/relationships/slideLayout" Target="../slideLayouts/slideLayout83.xml"/><Relationship Id="rId3" Type="http://schemas.openxmlformats.org/officeDocument/2006/relationships/slideLayout" Target="../slideLayouts/slideLayout60.xml"/><Relationship Id="rId21" Type="http://schemas.openxmlformats.org/officeDocument/2006/relationships/slideLayout" Target="../slideLayouts/slideLayout78.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5" Type="http://schemas.openxmlformats.org/officeDocument/2006/relationships/slideLayout" Target="../slideLayouts/slideLayout82.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20" Type="http://schemas.openxmlformats.org/officeDocument/2006/relationships/slideLayout" Target="../slideLayouts/slideLayout77.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24" Type="http://schemas.openxmlformats.org/officeDocument/2006/relationships/slideLayout" Target="../slideLayouts/slideLayout81.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23" Type="http://schemas.openxmlformats.org/officeDocument/2006/relationships/slideLayout" Target="../slideLayouts/slideLayout80.xml"/><Relationship Id="rId28" Type="http://schemas.openxmlformats.org/officeDocument/2006/relationships/theme" Target="../theme/theme4.xml"/><Relationship Id="rId10" Type="http://schemas.openxmlformats.org/officeDocument/2006/relationships/slideLayout" Target="../slideLayouts/slideLayout67.xml"/><Relationship Id="rId19" Type="http://schemas.openxmlformats.org/officeDocument/2006/relationships/slideLayout" Target="../slideLayouts/slideLayout76.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 Id="rId22" Type="http://schemas.openxmlformats.org/officeDocument/2006/relationships/slideLayout" Target="../slideLayouts/slideLayout79.xml"/><Relationship Id="rId27" Type="http://schemas.openxmlformats.org/officeDocument/2006/relationships/slideLayout" Target="../slideLayouts/slideLayout8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4E50BBC-3BF8-C219-D542-F2C4D5D15C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970E9FD-C48F-7E19-D5C0-82FC369947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E903351-C726-AD3B-94E0-2347A4B675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96569-37C4-49FE-9A8B-6BB2F945B40E}" type="datetimeFigureOut">
              <a:rPr lang="fr-FR" smtClean="0"/>
              <a:t>25/10/2025</a:t>
            </a:fld>
            <a:endParaRPr lang="fr-FR"/>
          </a:p>
        </p:txBody>
      </p:sp>
      <p:sp>
        <p:nvSpPr>
          <p:cNvPr id="5" name="Espace réservé du pied de page 4">
            <a:extLst>
              <a:ext uri="{FF2B5EF4-FFF2-40B4-BE49-F238E27FC236}">
                <a16:creationId xmlns:a16="http://schemas.microsoft.com/office/drawing/2014/main" id="{5D926661-6C0F-1C34-98F3-6CEDB034DB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42E3FEF-4450-FD47-B33C-70163431C5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37B69D-5526-4800-A118-837EB09E6148}" type="slidenum">
              <a:rPr lang="fr-FR" smtClean="0"/>
              <a:t>‹N°›</a:t>
            </a:fld>
            <a:endParaRPr lang="fr-FR"/>
          </a:p>
        </p:txBody>
      </p:sp>
    </p:spTree>
    <p:extLst>
      <p:ext uri="{BB962C8B-B14F-4D97-AF65-F5344CB8AC3E}">
        <p14:creationId xmlns:p14="http://schemas.microsoft.com/office/powerpoint/2010/main" val="32064605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8263481"/>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 id="2147483750" r:id="rId18"/>
    <p:sldLayoutId id="2147483751" r:id="rId19"/>
    <p:sldLayoutId id="2147483752" r:id="rId20"/>
    <p:sldLayoutId id="2147483753" r:id="rId21"/>
    <p:sldLayoutId id="2147483754" r:id="rId22"/>
    <p:sldLayoutId id="2147483755" r:id="rId23"/>
    <p:sldLayoutId id="2147483756" r:id="rId24"/>
    <p:sldLayoutId id="2147483757" r:id="rId25"/>
    <p:sldLayoutId id="2147483758" r:id="rId26"/>
  </p:sldLayoutIdLst>
  <p:txStyles>
    <p:title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p:titleStyle>
    <p:bodyStyle>
      <a:lvl1pPr marL="609585" marR="0" lvl="0" indent="-482583" algn="l" defTabSz="1219170" rtl="0" fontAlgn="auto" hangingPunct="1">
        <a:lnSpc>
          <a:spcPct val="90000"/>
        </a:lnSpc>
        <a:spcBef>
          <a:spcPts val="1067"/>
        </a:spcBef>
        <a:spcAft>
          <a:spcPts val="0"/>
        </a:spcAft>
        <a:buClr>
          <a:srgbClr val="000000"/>
        </a:buClr>
        <a:buSzPts val="2100"/>
        <a:buFont typeface="Arial"/>
        <a:buChar char="•"/>
        <a:tabLst/>
        <a:defRPr lang="fr-FR" sz="2800" b="0" i="0" u="none" strike="noStrike" kern="0" cap="none" spc="0" baseline="0">
          <a:solidFill>
            <a:srgbClr val="000000"/>
          </a:solidFill>
          <a:uFillTx/>
          <a:latin typeface="Calibri"/>
          <a:ea typeface="Calibri"/>
          <a:cs typeface="Calibri"/>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3F327FF-EBBE-A115-175E-3EB9C4BBDD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9694719B-1004-D14A-C7EC-B7F26F174F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90DBBA7-7694-D667-7045-E192B6DAB4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CB9BFE-72E9-46A6-A207-AD86964D0F8A}" type="datetimeFigureOut">
              <a:rPr lang="fr-FR" smtClean="0"/>
              <a:t>25/10/2025</a:t>
            </a:fld>
            <a:endParaRPr lang="fr-FR"/>
          </a:p>
        </p:txBody>
      </p:sp>
      <p:sp>
        <p:nvSpPr>
          <p:cNvPr id="5" name="Espace réservé du pied de page 4">
            <a:extLst>
              <a:ext uri="{FF2B5EF4-FFF2-40B4-BE49-F238E27FC236}">
                <a16:creationId xmlns:a16="http://schemas.microsoft.com/office/drawing/2014/main" id="{80EE4580-4485-5CD9-F931-9110824567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0B7AC89C-8484-8306-9741-F801B2EBB6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1B72AE-2379-43E8-85B4-775312AA0A2E}" type="slidenum">
              <a:rPr lang="fr-FR" smtClean="0"/>
              <a:t>‹N°›</a:t>
            </a:fld>
            <a:endParaRPr lang="fr-FR"/>
          </a:p>
        </p:txBody>
      </p:sp>
    </p:spTree>
    <p:extLst>
      <p:ext uri="{BB962C8B-B14F-4D97-AF65-F5344CB8AC3E}">
        <p14:creationId xmlns:p14="http://schemas.microsoft.com/office/powerpoint/2010/main" val="1334960471"/>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7" r:id="rId17"/>
    <p:sldLayoutId id="2147483810" r:id="rId18"/>
    <p:sldLayoutId id="2147483811"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7885958"/>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8" r:id="rId9"/>
    <p:sldLayoutId id="2147483789" r:id="rId10"/>
    <p:sldLayoutId id="2147483790" r:id="rId11"/>
    <p:sldLayoutId id="2147483791" r:id="rId12"/>
    <p:sldLayoutId id="2147483792" r:id="rId13"/>
    <p:sldLayoutId id="2147483793" r:id="rId14"/>
    <p:sldLayoutId id="2147483794" r:id="rId15"/>
    <p:sldLayoutId id="2147483795" r:id="rId16"/>
    <p:sldLayoutId id="2147483796" r:id="rId17"/>
    <p:sldLayoutId id="2147483797" r:id="rId18"/>
    <p:sldLayoutId id="2147483798" r:id="rId19"/>
    <p:sldLayoutId id="2147483799" r:id="rId20"/>
    <p:sldLayoutId id="2147483800" r:id="rId21"/>
    <p:sldLayoutId id="2147483801" r:id="rId22"/>
    <p:sldLayoutId id="2147483802" r:id="rId23"/>
    <p:sldLayoutId id="2147483803" r:id="rId24"/>
    <p:sldLayoutId id="2147483804" r:id="rId25"/>
    <p:sldLayoutId id="2147483805" r:id="rId26"/>
    <p:sldLayoutId id="2147483806" r:id="rId27"/>
  </p:sldLayoutIdLst>
  <p:txStyles>
    <p:title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p:titleStyle>
    <p:bodyStyle>
      <a:lvl1pPr marL="609585" marR="0" lvl="0" indent="-482583" algn="l" defTabSz="1219170" rtl="0" fontAlgn="auto" hangingPunct="1">
        <a:lnSpc>
          <a:spcPct val="90000"/>
        </a:lnSpc>
        <a:spcBef>
          <a:spcPts val="1067"/>
        </a:spcBef>
        <a:spcAft>
          <a:spcPts val="0"/>
        </a:spcAft>
        <a:buClr>
          <a:srgbClr val="000000"/>
        </a:buClr>
        <a:buSzPts val="2100"/>
        <a:buFont typeface="Arial"/>
        <a:buChar char="•"/>
        <a:tabLst/>
        <a:defRPr lang="fr-FR" sz="2800" b="0" i="0" u="none" strike="noStrike" kern="0" cap="none" spc="0" baseline="0">
          <a:solidFill>
            <a:srgbClr val="000000"/>
          </a:solidFill>
          <a:uFillTx/>
          <a:latin typeface="Calibri"/>
          <a:ea typeface="Calibri"/>
          <a:cs typeface="Calibri"/>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5.png"/><Relationship Id="rId5" Type="http://schemas.microsoft.com/office/2007/relationships/hdphoto" Target="../media/hdphoto1.wdp"/><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84.xml"/><Relationship Id="rId4" Type="http://schemas.openxmlformats.org/officeDocument/2006/relationships/image" Target="../media/image18.gif"/></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0.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51.xml"/><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51.xml"/><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45.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1.png"/><Relationship Id="rId1" Type="http://schemas.openxmlformats.org/officeDocument/2006/relationships/slideLayout" Target="../slideLayouts/slideLayout56.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2.png"/><Relationship Id="rId1" Type="http://schemas.openxmlformats.org/officeDocument/2006/relationships/slideLayout" Target="../slideLayouts/slideLayout56.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2.png"/><Relationship Id="rId1" Type="http://schemas.openxmlformats.org/officeDocument/2006/relationships/slideLayout" Target="../slideLayouts/slideLayout56.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9.png"/><Relationship Id="rId1" Type="http://schemas.openxmlformats.org/officeDocument/2006/relationships/slideLayout" Target="../slideLayouts/slideLayout45.xml"/><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7.png"/><Relationship Id="rId1" Type="http://schemas.openxmlformats.org/officeDocument/2006/relationships/slideLayout" Target="../slideLayouts/slideLayout57.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0.png"/><Relationship Id="rId1" Type="http://schemas.openxmlformats.org/officeDocument/2006/relationships/slideLayout" Target="../slideLayouts/slideLayout57.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5.xml"/></Relationships>
</file>

<file path=ppt/slides/_rels/slide1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1.png"/><Relationship Id="rId7" Type="http://schemas.openxmlformats.org/officeDocument/2006/relationships/diagramColors" Target="../diagrams/colors1.xml"/><Relationship Id="rId2" Type="http://schemas.openxmlformats.org/officeDocument/2006/relationships/image" Target="../media/image27.png"/><Relationship Id="rId1" Type="http://schemas.openxmlformats.org/officeDocument/2006/relationships/slideLayout" Target="../slideLayouts/slideLayout1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3.png"/><Relationship Id="rId1" Type="http://schemas.openxmlformats.org/officeDocument/2006/relationships/slideLayout" Target="../slideLayouts/slideLayout13.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5.png"/><Relationship Id="rId1" Type="http://schemas.openxmlformats.org/officeDocument/2006/relationships/slideLayout" Target="../slideLayouts/slideLayout45.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55.xml"/><Relationship Id="rId6" Type="http://schemas.microsoft.com/office/2007/relationships/hdphoto" Target="../media/hdphoto4.wdp"/><Relationship Id="rId5" Type="http://schemas.openxmlformats.org/officeDocument/2006/relationships/image" Target="../media/image36.pn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55.xml"/><Relationship Id="rId6" Type="http://schemas.microsoft.com/office/2007/relationships/hdphoto" Target="../media/hdphoto4.wdp"/><Relationship Id="rId5" Type="http://schemas.openxmlformats.org/officeDocument/2006/relationships/image" Target="../media/image36.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55.xml"/><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55.xml"/><Relationship Id="rId6" Type="http://schemas.microsoft.com/office/2007/relationships/hdphoto" Target="../media/hdphoto4.wdp"/><Relationship Id="rId5" Type="http://schemas.openxmlformats.org/officeDocument/2006/relationships/image" Target="../media/image36.png"/><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55.xml"/><Relationship Id="rId5" Type="http://schemas.openxmlformats.org/officeDocument/2006/relationships/image" Target="../media/image37.jpg"/><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55.xml"/><Relationship Id="rId6" Type="http://schemas.microsoft.com/office/2007/relationships/hdphoto" Target="../media/hdphoto4.wdp"/><Relationship Id="rId5" Type="http://schemas.openxmlformats.org/officeDocument/2006/relationships/image" Target="../media/image36.png"/><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55.xml"/><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55.xml"/><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5.png"/><Relationship Id="rId1" Type="http://schemas.openxmlformats.org/officeDocument/2006/relationships/slideLayout" Target="../slideLayouts/slideLayout57.xml"/><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55.xml"/><Relationship Id="rId4" Type="http://schemas.openxmlformats.org/officeDocument/2006/relationships/image" Target="../media/image24.png"/></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5.png"/><Relationship Id="rId1" Type="http://schemas.openxmlformats.org/officeDocument/2006/relationships/slideLayout" Target="../slideLayouts/slideLayout57.xml"/><Relationship Id="rId5" Type="http://schemas.openxmlformats.org/officeDocument/2006/relationships/image" Target="../media/image40.jpeg"/><Relationship Id="rId4" Type="http://schemas.openxmlformats.org/officeDocument/2006/relationships/image" Target="../media/image39.jpeg"/></Relationships>
</file>

<file path=ppt/slides/_rels/slide3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41.png"/><Relationship Id="rId1" Type="http://schemas.openxmlformats.org/officeDocument/2006/relationships/slideLayout" Target="../slideLayouts/slideLayout45.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55.xml"/><Relationship Id="rId5" Type="http://schemas.openxmlformats.org/officeDocument/2006/relationships/image" Target="../media/image43.png"/><Relationship Id="rId4" Type="http://schemas.openxmlformats.org/officeDocument/2006/relationships/image" Target="../media/image42.pn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7.png"/><Relationship Id="rId1" Type="http://schemas.openxmlformats.org/officeDocument/2006/relationships/slideLayout" Target="../slideLayouts/slideLayout57.xml"/><Relationship Id="rId5" Type="http://schemas.microsoft.com/office/2007/relationships/hdphoto" Target="../media/hdphoto6.wdp"/><Relationship Id="rId4" Type="http://schemas.openxmlformats.org/officeDocument/2006/relationships/image" Target="../media/image44.png"/></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55.xml"/><Relationship Id="rId4" Type="http://schemas.openxmlformats.org/officeDocument/2006/relationships/image" Target="../media/image45.png"/></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55.xml"/><Relationship Id="rId4" Type="http://schemas.openxmlformats.org/officeDocument/2006/relationships/image" Target="../media/image45.png"/></Relationships>
</file>

<file path=ppt/slides/_rels/slide37.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34.png"/><Relationship Id="rId7" Type="http://schemas.openxmlformats.org/officeDocument/2006/relationships/diagramQuickStyle" Target="../diagrams/quickStyle2.xml"/><Relationship Id="rId2" Type="http://schemas.openxmlformats.org/officeDocument/2006/relationships/notesSlide" Target="../notesSlides/notesSlide18.xml"/><Relationship Id="rId1" Type="http://schemas.openxmlformats.org/officeDocument/2006/relationships/slideLayout" Target="../slideLayouts/slideLayout55.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24.png"/><Relationship Id="rId9" Type="http://schemas.microsoft.com/office/2007/relationships/diagramDrawing" Target="../diagrams/drawing2.xml"/></Relationships>
</file>

<file path=ppt/slides/_rels/slide38.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slideLayout" Target="../slideLayouts/slideLayout55.xml"/><Relationship Id="rId7" Type="http://schemas.openxmlformats.org/officeDocument/2006/relationships/image" Target="../media/image4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6.png"/><Relationship Id="rId5" Type="http://schemas.openxmlformats.org/officeDocument/2006/relationships/image" Target="../media/image34.png"/><Relationship Id="rId4" Type="http://schemas.openxmlformats.org/officeDocument/2006/relationships/notesSlide" Target="../notesSlides/notesSlide19.xml"/></Relationships>
</file>

<file path=ppt/slides/_rels/slide39.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34.png"/><Relationship Id="rId7" Type="http://schemas.openxmlformats.org/officeDocument/2006/relationships/image" Target="../media/image50.png"/><Relationship Id="rId2" Type="http://schemas.openxmlformats.org/officeDocument/2006/relationships/notesSlide" Target="../notesSlides/notesSlide20.xml"/><Relationship Id="rId1" Type="http://schemas.openxmlformats.org/officeDocument/2006/relationships/slideLayout" Target="../slideLayouts/slideLayout55.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28.png"/><Relationship Id="rId9" Type="http://schemas.microsoft.com/office/2007/relationships/hdphoto" Target="../media/hdphoto7.wdp"/></Relationships>
</file>

<file path=ppt/slides/_rels/slide4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4.png"/><Relationship Id="rId1" Type="http://schemas.openxmlformats.org/officeDocument/2006/relationships/slideLayout" Target="../slideLayouts/slideLayout51.xml"/></Relationships>
</file>

<file path=ppt/slides/_rels/slide42.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4.png"/><Relationship Id="rId7" Type="http://schemas.openxmlformats.org/officeDocument/2006/relationships/diagramColors" Target="../diagrams/colors3.xml"/><Relationship Id="rId2" Type="http://schemas.openxmlformats.org/officeDocument/2006/relationships/image" Target="../media/image34.png"/><Relationship Id="rId1" Type="http://schemas.openxmlformats.org/officeDocument/2006/relationships/slideLayout" Target="../slideLayouts/slideLayout5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4.png"/><Relationship Id="rId1" Type="http://schemas.openxmlformats.org/officeDocument/2006/relationships/slideLayout" Target="../slideLayouts/slideLayout51.xml"/></Relationships>
</file>

<file path=ppt/slides/_rels/slide4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4.png"/><Relationship Id="rId1" Type="http://schemas.openxmlformats.org/officeDocument/2006/relationships/slideLayout" Target="../slideLayouts/slideLayout51.xml"/><Relationship Id="rId4" Type="http://schemas.openxmlformats.org/officeDocument/2006/relationships/image" Target="../media/image43.png"/></Relationships>
</file>

<file path=ppt/slides/_rels/slide4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4.png"/><Relationship Id="rId1" Type="http://schemas.openxmlformats.org/officeDocument/2006/relationships/slideLayout" Target="../slideLayouts/slideLayout51.xml"/><Relationship Id="rId4" Type="http://schemas.openxmlformats.org/officeDocument/2006/relationships/image" Target="../media/image53.gif"/></Relationships>
</file>

<file path=ppt/slides/_rels/slide4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34.png"/><Relationship Id="rId1" Type="http://schemas.openxmlformats.org/officeDocument/2006/relationships/slideLayout" Target="../slideLayouts/slideLayout51.xml"/><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B1F8C-F8C4-401C-9AAA-F7A2EFE60F0E}"/>
            </a:ext>
          </a:extLst>
        </p:cNvPr>
        <p:cNvGrpSpPr/>
        <p:nvPr/>
      </p:nvGrpSpPr>
      <p:grpSpPr>
        <a:xfrm>
          <a:off x="0" y="0"/>
          <a:ext cx="0" cy="0"/>
          <a:chOff x="0" y="0"/>
          <a:chExt cx="0" cy="0"/>
        </a:xfrm>
      </p:grpSpPr>
      <p:pic>
        <p:nvPicPr>
          <p:cNvPr id="2" name="Google Shape;775;p100" descr="الصفحة الرئيسية">
            <a:extLst>
              <a:ext uri="{FF2B5EF4-FFF2-40B4-BE49-F238E27FC236}">
                <a16:creationId xmlns:a16="http://schemas.microsoft.com/office/drawing/2014/main" id="{6AD23381-334C-67D8-CF1A-37D4D26D1014}"/>
              </a:ext>
            </a:extLst>
          </p:cNvPr>
          <p:cNvPicPr>
            <a:picLocks noChangeAspect="1"/>
          </p:cNvPicPr>
          <p:nvPr/>
        </p:nvPicPr>
        <p:blipFill>
          <a:blip r:embed="rId3">
            <a:alphaModFix/>
          </a:blip>
          <a:srcRect/>
          <a:stretch>
            <a:fillRect/>
          </a:stretch>
        </p:blipFill>
        <p:spPr>
          <a:xfrm>
            <a:off x="3909508" y="183876"/>
            <a:ext cx="4372980" cy="663104"/>
          </a:xfrm>
          <a:prstGeom prst="rect">
            <a:avLst/>
          </a:prstGeom>
          <a:noFill/>
          <a:ln cap="flat">
            <a:noFill/>
          </a:ln>
        </p:spPr>
      </p:pic>
      <p:sp>
        <p:nvSpPr>
          <p:cNvPr id="3" name="Google Shape;777;p100">
            <a:extLst>
              <a:ext uri="{FF2B5EF4-FFF2-40B4-BE49-F238E27FC236}">
                <a16:creationId xmlns:a16="http://schemas.microsoft.com/office/drawing/2014/main" id="{C1CD5E3F-6334-6BAD-8391-699AEABC32B7}"/>
              </a:ext>
            </a:extLst>
          </p:cNvPr>
          <p:cNvSpPr/>
          <p:nvPr/>
        </p:nvSpPr>
        <p:spPr>
          <a:xfrm>
            <a:off x="4875840" y="3464895"/>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4" name="Google Shape;779;p100">
            <a:extLst>
              <a:ext uri="{FF2B5EF4-FFF2-40B4-BE49-F238E27FC236}">
                <a16:creationId xmlns:a16="http://schemas.microsoft.com/office/drawing/2014/main" id="{99507D5E-01E4-585E-FE95-22064BECB586}"/>
              </a:ext>
            </a:extLst>
          </p:cNvPr>
          <p:cNvSpPr txBox="1"/>
          <p:nvPr/>
        </p:nvSpPr>
        <p:spPr>
          <a:xfrm>
            <a:off x="9769961" y="3602745"/>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dirty="0">
                <a:solidFill>
                  <a:srgbClr val="FFFFFF"/>
                </a:solidFill>
                <a:latin typeface="Calibri"/>
                <a:ea typeface="Calibri"/>
                <a:cs typeface="Calibri"/>
              </a:rPr>
              <a:t>الوحدة الأولى</a:t>
            </a:r>
            <a:r>
              <a:rPr lang="ar-MA" sz="2400" b="1" i="0" u="none" strike="noStrike" kern="1200" cap="none" spc="0" baseline="0" dirty="0">
                <a:solidFill>
                  <a:srgbClr val="FFFFFF"/>
                </a:solidFill>
                <a:uFillTx/>
                <a:latin typeface="Calibri"/>
                <a:ea typeface="Calibri"/>
                <a:cs typeface="Calibri"/>
              </a:rPr>
              <a:t> </a:t>
            </a:r>
          </a:p>
        </p:txBody>
      </p:sp>
      <p:sp>
        <p:nvSpPr>
          <p:cNvPr id="5" name="Google Shape;780;p100">
            <a:extLst>
              <a:ext uri="{FF2B5EF4-FFF2-40B4-BE49-F238E27FC236}">
                <a16:creationId xmlns:a16="http://schemas.microsoft.com/office/drawing/2014/main" id="{50B1EF99-CF88-9967-3597-F1D93653E9A7}"/>
              </a:ext>
            </a:extLst>
          </p:cNvPr>
          <p:cNvSpPr/>
          <p:nvPr/>
        </p:nvSpPr>
        <p:spPr>
          <a:xfrm>
            <a:off x="9623127" y="357264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6" name="Google Shape;781;p100">
            <a:extLst>
              <a:ext uri="{FF2B5EF4-FFF2-40B4-BE49-F238E27FC236}">
                <a16:creationId xmlns:a16="http://schemas.microsoft.com/office/drawing/2014/main" id="{ACAD7DA3-8D04-019B-7276-FB1CD16AE0B9}"/>
              </a:ext>
            </a:extLst>
          </p:cNvPr>
          <p:cNvSpPr/>
          <p:nvPr/>
        </p:nvSpPr>
        <p:spPr>
          <a:xfrm>
            <a:off x="4872828" y="4374434"/>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a:solidFill>
                <a:srgbClr val="FFFFFF"/>
              </a:solidFill>
              <a:uFillTx/>
              <a:latin typeface="Calibri"/>
              <a:ea typeface="Calibri"/>
              <a:cs typeface="Calibri"/>
            </a:endParaRPr>
          </a:p>
        </p:txBody>
      </p:sp>
      <p:sp>
        <p:nvSpPr>
          <p:cNvPr id="7" name="Google Shape;782;p100">
            <a:extLst>
              <a:ext uri="{FF2B5EF4-FFF2-40B4-BE49-F238E27FC236}">
                <a16:creationId xmlns:a16="http://schemas.microsoft.com/office/drawing/2014/main" id="{38D59DD8-FB78-B6A9-6375-F77709C89325}"/>
              </a:ext>
            </a:extLst>
          </p:cNvPr>
          <p:cNvSpPr txBox="1"/>
          <p:nvPr/>
        </p:nvSpPr>
        <p:spPr>
          <a:xfrm>
            <a:off x="9688973" y="4549743"/>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الأسبوع</a:t>
            </a:r>
            <a:endParaRPr lang="fr-FR" sz="2400" b="1" i="0" u="none" strike="noStrike" kern="1200" cap="none" spc="0" baseline="0" dirty="0">
              <a:solidFill>
                <a:srgbClr val="FFFFFF"/>
              </a:solidFill>
              <a:uFillTx/>
              <a:latin typeface="Calibri"/>
              <a:ea typeface="Calibri"/>
              <a:cs typeface="Calibri"/>
            </a:endParaRPr>
          </a:p>
        </p:txBody>
      </p:sp>
      <p:sp>
        <p:nvSpPr>
          <p:cNvPr id="8" name="Google Shape;783;p100">
            <a:extLst>
              <a:ext uri="{FF2B5EF4-FFF2-40B4-BE49-F238E27FC236}">
                <a16:creationId xmlns:a16="http://schemas.microsoft.com/office/drawing/2014/main" id="{99AFAB8F-2231-1287-D5FE-06B6ECE6BF9C}"/>
              </a:ext>
            </a:extLst>
          </p:cNvPr>
          <p:cNvSpPr/>
          <p:nvPr/>
        </p:nvSpPr>
        <p:spPr>
          <a:xfrm>
            <a:off x="9623127" y="446822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9" name="Google Shape;787;p100">
            <a:extLst>
              <a:ext uri="{FF2B5EF4-FFF2-40B4-BE49-F238E27FC236}">
                <a16:creationId xmlns:a16="http://schemas.microsoft.com/office/drawing/2014/main" id="{B5C52090-22C0-035E-A803-B1979C0780AB}"/>
              </a:ext>
            </a:extLst>
          </p:cNvPr>
          <p:cNvSpPr txBox="1"/>
          <p:nvPr/>
        </p:nvSpPr>
        <p:spPr>
          <a:xfrm>
            <a:off x="6095998" y="1666874"/>
            <a:ext cx="5012000" cy="923330"/>
          </a:xfrm>
          <a:prstGeom prst="rect">
            <a:avLst/>
          </a:prstGeom>
          <a:noFill/>
          <a:ln cap="flat">
            <a:noFill/>
          </a:ln>
        </p:spPr>
        <p:txBody>
          <a:bodyPr vert="horz" wrap="square" lIns="0" tIns="0" rIns="0" bIns="0" anchor="t" anchorCtr="0" compatLnSpc="1">
            <a:spAutoFit/>
          </a:bodyPr>
          <a:lstStyle/>
          <a:p>
            <a:pPr lvl="0" algn="r">
              <a:buClr>
                <a:srgbClr val="000000"/>
              </a:buClr>
              <a:buSzPts val="5400"/>
            </a:pPr>
            <a:r>
              <a:rPr lang="ar-MA" sz="6000" b="1" dirty="0">
                <a:solidFill>
                  <a:srgbClr val="002060"/>
                </a:solidFill>
                <a:ea typeface="Calibri"/>
                <a:cs typeface="Calibri"/>
                <a:sym typeface="Calibri"/>
              </a:rPr>
              <a:t>مادَّةُ اللُّغةِ العَربيَّةِ</a:t>
            </a:r>
            <a:endParaRPr lang="ar-MA" sz="6000" dirty="0">
              <a:solidFill>
                <a:schemeClr val="dk1"/>
              </a:solidFill>
              <a:ea typeface="Calibri"/>
              <a:cs typeface="Calibri"/>
              <a:sym typeface="Calibri"/>
            </a:endParaRPr>
          </a:p>
        </p:txBody>
      </p:sp>
      <p:grpSp>
        <p:nvGrpSpPr>
          <p:cNvPr id="10" name="Google Shape;788;p100">
            <a:extLst>
              <a:ext uri="{FF2B5EF4-FFF2-40B4-BE49-F238E27FC236}">
                <a16:creationId xmlns:a16="http://schemas.microsoft.com/office/drawing/2014/main" id="{F0592166-6F2D-C246-7169-F49581E4BC0D}"/>
              </a:ext>
            </a:extLst>
          </p:cNvPr>
          <p:cNvGrpSpPr/>
          <p:nvPr/>
        </p:nvGrpSpPr>
        <p:grpSpPr>
          <a:xfrm>
            <a:off x="917856" y="1127574"/>
            <a:ext cx="1782933" cy="1428585"/>
            <a:chOff x="917856" y="1127574"/>
            <a:chExt cx="1782933" cy="1428585"/>
          </a:xfrm>
        </p:grpSpPr>
        <p:pic>
          <p:nvPicPr>
            <p:cNvPr id="11" name="Google Shape;789;p100">
              <a:extLst>
                <a:ext uri="{FF2B5EF4-FFF2-40B4-BE49-F238E27FC236}">
                  <a16:creationId xmlns:a16="http://schemas.microsoft.com/office/drawing/2014/main" id="{ABCEDE7A-8414-C9DF-97B3-D8D715B5F1A2}"/>
                </a:ext>
              </a:extLst>
            </p:cNvPr>
            <p:cNvPicPr>
              <a:picLocks noChangeAspect="1"/>
            </p:cNvPicPr>
            <p:nvPr/>
          </p:nvPicPr>
          <p:blipFill>
            <a:blip r:embed="rId4">
              <a:alphaModFix/>
            </a:blip>
            <a:srcRect/>
            <a:stretch>
              <a:fillRect/>
            </a:stretch>
          </p:blipFill>
          <p:spPr>
            <a:xfrm>
              <a:off x="917856" y="1127574"/>
              <a:ext cx="1782933" cy="1428585"/>
            </a:xfrm>
            <a:prstGeom prst="rect">
              <a:avLst/>
            </a:prstGeom>
            <a:noFill/>
            <a:ln cap="flat">
              <a:noFill/>
            </a:ln>
          </p:spPr>
        </p:pic>
        <p:sp>
          <p:nvSpPr>
            <p:cNvPr id="12" name="Google Shape;790;p100">
              <a:extLst>
                <a:ext uri="{FF2B5EF4-FFF2-40B4-BE49-F238E27FC236}">
                  <a16:creationId xmlns:a16="http://schemas.microsoft.com/office/drawing/2014/main" id="{E5F594F0-519F-8116-06FC-158330561925}"/>
                </a:ext>
              </a:extLst>
            </p:cNvPr>
            <p:cNvSpPr txBox="1"/>
            <p:nvPr/>
          </p:nvSpPr>
          <p:spPr>
            <a:xfrm>
              <a:off x="986052" y="1460726"/>
              <a:ext cx="1536896" cy="830997"/>
            </a:xfrm>
            <a:prstGeom prst="rect">
              <a:avLst/>
            </a:prstGeom>
            <a:noFill/>
            <a:ln cap="flat">
              <a:noFill/>
            </a:ln>
          </p:spPr>
          <p:txBody>
            <a:bodyPr vert="horz" wrap="square" lIns="91430" tIns="45701" rIns="91430" bIns="45701"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Calibri" panose="020F0502020204030204" pitchFamily="34" charset="0"/>
                  <a:ea typeface="Dosis"/>
                  <a:cs typeface="Calibri" panose="020F0502020204030204" pitchFamily="34" charset="0"/>
                </a:rPr>
                <a:t>الثالثة  </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Arial" pitchFamily="34"/>
                  <a:ea typeface="Dosis"/>
                  <a:cs typeface="Arial" pitchFamily="34"/>
                </a:rPr>
                <a:t>إعدادي</a:t>
              </a:r>
            </a:p>
          </p:txBody>
        </p:sp>
      </p:grpSp>
      <p:sp>
        <p:nvSpPr>
          <p:cNvPr id="13" name="Google Shape;777;p100">
            <a:extLst>
              <a:ext uri="{FF2B5EF4-FFF2-40B4-BE49-F238E27FC236}">
                <a16:creationId xmlns:a16="http://schemas.microsoft.com/office/drawing/2014/main" id="{F1FBBE3B-B0B6-EF4B-3D10-C1678888BE57}"/>
              </a:ext>
            </a:extLst>
          </p:cNvPr>
          <p:cNvSpPr/>
          <p:nvPr/>
        </p:nvSpPr>
        <p:spPr>
          <a:xfrm>
            <a:off x="4895237" y="5263216"/>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a:solidFill>
                <a:srgbClr val="FFFFFF"/>
              </a:solidFill>
              <a:uFillTx/>
              <a:latin typeface="Calibri"/>
              <a:ea typeface="Calibri"/>
              <a:cs typeface="Calibri"/>
            </a:endParaRPr>
          </a:p>
        </p:txBody>
      </p:sp>
      <p:sp>
        <p:nvSpPr>
          <p:cNvPr id="16" name="Google Shape;779;p100">
            <a:extLst>
              <a:ext uri="{FF2B5EF4-FFF2-40B4-BE49-F238E27FC236}">
                <a16:creationId xmlns:a16="http://schemas.microsoft.com/office/drawing/2014/main" id="{495A62C2-3767-832C-8188-342235288A18}"/>
              </a:ext>
            </a:extLst>
          </p:cNvPr>
          <p:cNvSpPr txBox="1"/>
          <p:nvPr/>
        </p:nvSpPr>
        <p:spPr>
          <a:xfrm>
            <a:off x="9789358" y="5401066"/>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الحصة</a:t>
            </a:r>
            <a:r>
              <a:rPr lang="ar-MA" sz="2400" b="1" i="0" u="none" strike="noStrike" kern="1200" cap="none" spc="0" baseline="0" dirty="0">
                <a:solidFill>
                  <a:srgbClr val="FFFFFF"/>
                </a:solidFill>
                <a:uFillTx/>
                <a:latin typeface="Calibri"/>
                <a:ea typeface="Calibri"/>
                <a:cs typeface="Calibri"/>
              </a:rPr>
              <a:t> 3</a:t>
            </a:r>
          </a:p>
        </p:txBody>
      </p:sp>
      <p:sp>
        <p:nvSpPr>
          <p:cNvPr id="17" name="Google Shape;780;p100">
            <a:extLst>
              <a:ext uri="{FF2B5EF4-FFF2-40B4-BE49-F238E27FC236}">
                <a16:creationId xmlns:a16="http://schemas.microsoft.com/office/drawing/2014/main" id="{FADCFE4A-2F06-FC61-3AF8-476027C3EE6C}"/>
              </a:ext>
            </a:extLst>
          </p:cNvPr>
          <p:cNvSpPr/>
          <p:nvPr/>
        </p:nvSpPr>
        <p:spPr>
          <a:xfrm>
            <a:off x="9642524" y="537096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3" name="Google Shape;781;p100">
            <a:extLst>
              <a:ext uri="{FF2B5EF4-FFF2-40B4-BE49-F238E27FC236}">
                <a16:creationId xmlns:a16="http://schemas.microsoft.com/office/drawing/2014/main" id="{328AD07A-2BE8-E8A4-C02B-B9C4DE22C9E7}"/>
              </a:ext>
            </a:extLst>
          </p:cNvPr>
          <p:cNvSpPr/>
          <p:nvPr/>
        </p:nvSpPr>
        <p:spPr>
          <a:xfrm>
            <a:off x="4875603" y="6056383"/>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algn="ctr" rtl="1">
              <a:defRPr sz="1800" b="0" i="0" u="none" strike="noStrike" kern="0" cap="none" spc="0" baseline="0">
                <a:solidFill>
                  <a:srgbClr val="000000"/>
                </a:solidFill>
                <a:uFillTx/>
              </a:defRPr>
            </a:pPr>
            <a:r>
              <a:rPr lang="ar-MA" sz="2400" b="1" kern="0" dirty="0">
                <a:solidFill>
                  <a:schemeClr val="dk1"/>
                </a:solidFill>
                <a:latin typeface="Arial"/>
                <a:cs typeface="Arial"/>
                <a:sym typeface="Calibri"/>
              </a:rPr>
              <a:t>            أول تجربة لي مع الكتابة الإبداعية</a:t>
            </a:r>
            <a:endParaRPr lang="ar-MA" sz="2400" b="1" dirty="0">
              <a:solidFill>
                <a:schemeClr val="dk1"/>
              </a:solidFill>
              <a:latin typeface="Arial"/>
              <a:cs typeface="Arial"/>
              <a:sym typeface="Arial"/>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24" name="Google Shape;782;p100">
            <a:extLst>
              <a:ext uri="{FF2B5EF4-FFF2-40B4-BE49-F238E27FC236}">
                <a16:creationId xmlns:a16="http://schemas.microsoft.com/office/drawing/2014/main" id="{61109EE3-7AB9-A65B-8940-341C607461A7}"/>
              </a:ext>
            </a:extLst>
          </p:cNvPr>
          <p:cNvSpPr txBox="1"/>
          <p:nvPr/>
        </p:nvSpPr>
        <p:spPr>
          <a:xfrm>
            <a:off x="9691748" y="6181817"/>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الموضوع</a:t>
            </a:r>
            <a:endParaRPr lang="fr-FR" sz="2400" b="1" i="0" u="none" strike="noStrike" kern="1200" cap="none" spc="0" baseline="0" dirty="0">
              <a:solidFill>
                <a:srgbClr val="FFFFFF"/>
              </a:solidFill>
              <a:uFillTx/>
              <a:latin typeface="Calibri"/>
              <a:ea typeface="Calibri"/>
              <a:cs typeface="Calibri"/>
            </a:endParaRPr>
          </a:p>
        </p:txBody>
      </p:sp>
      <p:sp>
        <p:nvSpPr>
          <p:cNvPr id="25" name="Google Shape;783;p100">
            <a:extLst>
              <a:ext uri="{FF2B5EF4-FFF2-40B4-BE49-F238E27FC236}">
                <a16:creationId xmlns:a16="http://schemas.microsoft.com/office/drawing/2014/main" id="{93D21B39-1633-4036-1A1C-A89F17307FFF}"/>
              </a:ext>
            </a:extLst>
          </p:cNvPr>
          <p:cNvSpPr/>
          <p:nvPr/>
        </p:nvSpPr>
        <p:spPr>
          <a:xfrm>
            <a:off x="9625902" y="615017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14" name="Google Shape;777;p100">
            <a:extLst>
              <a:ext uri="{FF2B5EF4-FFF2-40B4-BE49-F238E27FC236}">
                <a16:creationId xmlns:a16="http://schemas.microsoft.com/office/drawing/2014/main" id="{B061001E-C319-678E-9780-36CCEC5BF150}"/>
              </a:ext>
            </a:extLst>
          </p:cNvPr>
          <p:cNvSpPr/>
          <p:nvPr/>
        </p:nvSpPr>
        <p:spPr>
          <a:xfrm>
            <a:off x="4895237" y="2682482"/>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20" name="Google Shape;780;p100">
            <a:extLst>
              <a:ext uri="{FF2B5EF4-FFF2-40B4-BE49-F238E27FC236}">
                <a16:creationId xmlns:a16="http://schemas.microsoft.com/office/drawing/2014/main" id="{4415FF52-2AD7-7436-4E10-154169CB7FDC}"/>
              </a:ext>
            </a:extLst>
          </p:cNvPr>
          <p:cNvSpPr/>
          <p:nvPr/>
        </p:nvSpPr>
        <p:spPr>
          <a:xfrm>
            <a:off x="9645301" y="2821182"/>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1" name="Google Shape;779;p100">
            <a:extLst>
              <a:ext uri="{FF2B5EF4-FFF2-40B4-BE49-F238E27FC236}">
                <a16:creationId xmlns:a16="http://schemas.microsoft.com/office/drawing/2014/main" id="{BBF1E82C-B7CC-24A2-0D2D-7CDD297AD1BF}"/>
              </a:ext>
            </a:extLst>
          </p:cNvPr>
          <p:cNvSpPr txBox="1"/>
          <p:nvPr/>
        </p:nvSpPr>
        <p:spPr>
          <a:xfrm>
            <a:off x="5236149" y="4538681"/>
            <a:ext cx="4727890"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schemeClr val="dk1"/>
              </a:buClr>
              <a:buSzPts val="1100"/>
            </a:pPr>
            <a:r>
              <a:rPr lang="ar-MA" sz="2400" b="1" dirty="0">
                <a:solidFill>
                  <a:schemeClr val="bg1"/>
                </a:solidFill>
                <a:latin typeface="Calibri" panose="020F0502020204030204" pitchFamily="34" charset="0"/>
                <a:cs typeface="Calibri" panose="020F0502020204030204" pitchFamily="34" charset="0"/>
                <a:sym typeface="Arial"/>
              </a:rPr>
              <a:t>الأول</a:t>
            </a:r>
          </a:p>
        </p:txBody>
      </p:sp>
      <p:sp>
        <p:nvSpPr>
          <p:cNvPr id="22" name="Google Shape;779;p100">
            <a:extLst>
              <a:ext uri="{FF2B5EF4-FFF2-40B4-BE49-F238E27FC236}">
                <a16:creationId xmlns:a16="http://schemas.microsoft.com/office/drawing/2014/main" id="{99C1B572-CCCE-FC4C-2054-CDB7233EEA9D}"/>
              </a:ext>
            </a:extLst>
          </p:cNvPr>
          <p:cNvSpPr txBox="1"/>
          <p:nvPr/>
        </p:nvSpPr>
        <p:spPr>
          <a:xfrm>
            <a:off x="5236149" y="5414421"/>
            <a:ext cx="4019699"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schemeClr val="dk1"/>
              </a:buClr>
              <a:buSzPts val="1100"/>
            </a:pPr>
            <a:r>
              <a:rPr lang="ar-MA" sz="2400" b="1" dirty="0">
                <a:solidFill>
                  <a:schemeClr val="bg1"/>
                </a:solidFill>
                <a:latin typeface="Calibri" panose="020F0502020204030204" pitchFamily="34" charset="0"/>
                <a:cs typeface="Calibri" panose="020F0502020204030204" pitchFamily="34" charset="0"/>
                <a:sym typeface="Arial"/>
              </a:rPr>
              <a:t>التحدث</a:t>
            </a:r>
          </a:p>
        </p:txBody>
      </p:sp>
      <p:sp>
        <p:nvSpPr>
          <p:cNvPr id="26" name="Google Shape;779;p100">
            <a:extLst>
              <a:ext uri="{FF2B5EF4-FFF2-40B4-BE49-F238E27FC236}">
                <a16:creationId xmlns:a16="http://schemas.microsoft.com/office/drawing/2014/main" id="{BD5C17C6-B0EB-3CB3-550D-D8741FFB044B}"/>
              </a:ext>
            </a:extLst>
          </p:cNvPr>
          <p:cNvSpPr txBox="1"/>
          <p:nvPr/>
        </p:nvSpPr>
        <p:spPr>
          <a:xfrm>
            <a:off x="5236149" y="3572643"/>
            <a:ext cx="4150897"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schemeClr val="dk1"/>
              </a:buClr>
              <a:buSzPts val="1100"/>
            </a:pPr>
            <a:r>
              <a:rPr lang="ar-MA" sz="2400" b="1" dirty="0">
                <a:solidFill>
                  <a:schemeClr val="bg1"/>
                </a:solidFill>
                <a:latin typeface="Calibri" panose="020F0502020204030204" pitchFamily="34" charset="0"/>
                <a:cs typeface="Calibri" panose="020F0502020204030204" pitchFamily="34" charset="0"/>
                <a:sym typeface="Arial"/>
              </a:rPr>
              <a:t>قصتي مع الكتابة</a:t>
            </a:r>
          </a:p>
        </p:txBody>
      </p:sp>
      <p:sp>
        <p:nvSpPr>
          <p:cNvPr id="28" name="Google Shape;779;p100">
            <a:extLst>
              <a:ext uri="{FF2B5EF4-FFF2-40B4-BE49-F238E27FC236}">
                <a16:creationId xmlns:a16="http://schemas.microsoft.com/office/drawing/2014/main" id="{2418EC47-D8A5-F40C-BECE-22A06F987610}"/>
              </a:ext>
            </a:extLst>
          </p:cNvPr>
          <p:cNvSpPr txBox="1"/>
          <p:nvPr/>
        </p:nvSpPr>
        <p:spPr>
          <a:xfrm>
            <a:off x="5079257" y="2762161"/>
            <a:ext cx="4727890"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schemeClr val="dk1"/>
              </a:buClr>
              <a:buSzPts val="1100"/>
            </a:pPr>
            <a:r>
              <a:rPr lang="ar-MA" sz="2400" b="1" dirty="0">
                <a:solidFill>
                  <a:schemeClr val="bg1"/>
                </a:solidFill>
                <a:latin typeface="Calibri" panose="020F0502020204030204" pitchFamily="34" charset="0"/>
                <a:ea typeface="Arial"/>
                <a:cs typeface="Calibri" panose="020F0502020204030204" pitchFamily="34" charset="0"/>
                <a:sym typeface="Arial"/>
              </a:rPr>
              <a:t>الآداب والفنون</a:t>
            </a:r>
          </a:p>
        </p:txBody>
      </p:sp>
      <p:sp>
        <p:nvSpPr>
          <p:cNvPr id="29" name="Google Shape;779;p100">
            <a:extLst>
              <a:ext uri="{FF2B5EF4-FFF2-40B4-BE49-F238E27FC236}">
                <a16:creationId xmlns:a16="http://schemas.microsoft.com/office/drawing/2014/main" id="{DF4F69B2-303F-FBAA-1E8C-3DA5DD1D5009}"/>
              </a:ext>
            </a:extLst>
          </p:cNvPr>
          <p:cNvSpPr txBox="1"/>
          <p:nvPr/>
        </p:nvSpPr>
        <p:spPr>
          <a:xfrm>
            <a:off x="9845068" y="2741378"/>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dirty="0">
                <a:solidFill>
                  <a:srgbClr val="FFFFFF"/>
                </a:solidFill>
                <a:latin typeface="Calibri"/>
                <a:ea typeface="Calibri"/>
                <a:cs typeface="Calibri"/>
              </a:rPr>
              <a:t>المرحلة 1</a:t>
            </a:r>
            <a:endParaRPr lang="ar-MA" sz="2400" b="1" i="0" u="none" strike="noStrike" kern="1200" cap="none" spc="0" baseline="0" dirty="0">
              <a:solidFill>
                <a:srgbClr val="FFFFFF"/>
              </a:solidFill>
              <a:uFillTx/>
              <a:latin typeface="Calibri"/>
              <a:ea typeface="Calibri"/>
              <a:cs typeface="Calibri"/>
            </a:endParaRPr>
          </a:p>
        </p:txBody>
      </p:sp>
      <p:pic>
        <p:nvPicPr>
          <p:cNvPr id="19" name="Image 18">
            <a:extLst>
              <a:ext uri="{FF2B5EF4-FFF2-40B4-BE49-F238E27FC236}">
                <a16:creationId xmlns:a16="http://schemas.microsoft.com/office/drawing/2014/main" id="{F75C289E-100A-21B6-EC1A-D6FBCD872AD1}"/>
              </a:ext>
            </a:extLst>
          </p:cNvPr>
          <p:cNvPicPr>
            <a:picLocks noChangeAspect="1"/>
          </p:cNvPicPr>
          <p:nvPr/>
        </p:nvPicPr>
        <p:blipFill>
          <a:blip r:embed="rId5"/>
          <a:stretch>
            <a:fillRect/>
          </a:stretch>
        </p:blipFill>
        <p:spPr>
          <a:xfrm>
            <a:off x="592971" y="2624875"/>
            <a:ext cx="3583764" cy="3636000"/>
          </a:xfrm>
          <a:prstGeom prst="rect">
            <a:avLst/>
          </a:prstGeom>
        </p:spPr>
      </p:pic>
    </p:spTree>
    <p:extLst>
      <p:ext uri="{BB962C8B-B14F-4D97-AF65-F5344CB8AC3E}">
        <p14:creationId xmlns:p14="http://schemas.microsoft.com/office/powerpoint/2010/main" val="3775298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53A053B6-0BB1-8FAF-5706-5A05EC837BF1}"/>
            </a:ext>
          </a:extLst>
        </p:cNvPr>
        <p:cNvGrpSpPr/>
        <p:nvPr/>
      </p:nvGrpSpPr>
      <p:grpSpPr>
        <a:xfrm>
          <a:off x="0" y="0"/>
          <a:ext cx="0" cy="0"/>
          <a:chOff x="0" y="0"/>
          <a:chExt cx="0" cy="0"/>
        </a:xfrm>
      </p:grpSpPr>
      <p:pic>
        <p:nvPicPr>
          <p:cNvPr id="3" name="Picture 2" descr="Image générée">
            <a:extLst>
              <a:ext uri="{FF2B5EF4-FFF2-40B4-BE49-F238E27FC236}">
                <a16:creationId xmlns:a16="http://schemas.microsoft.com/office/drawing/2014/main" id="{803A1FCD-6298-E870-2699-1F7150C9AF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09" t="77363" r="68628" b="4644"/>
          <a:stretch>
            <a:fillRect/>
          </a:stretch>
        </p:blipFill>
        <p:spPr bwMode="auto">
          <a:xfrm>
            <a:off x="10651674" y="5098769"/>
            <a:ext cx="1197428" cy="11811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Image générée">
            <a:extLst>
              <a:ext uri="{FF2B5EF4-FFF2-40B4-BE49-F238E27FC236}">
                <a16:creationId xmlns:a16="http://schemas.microsoft.com/office/drawing/2014/main" id="{58E428DA-285D-11A1-7748-7870A4E01C8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6" r="71115" b="60700"/>
          <a:stretch>
            <a:fillRect/>
          </a:stretch>
        </p:blipFill>
        <p:spPr bwMode="auto">
          <a:xfrm>
            <a:off x="10559772" y="1849191"/>
            <a:ext cx="1264016" cy="10341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générée">
            <a:extLst>
              <a:ext uri="{FF2B5EF4-FFF2-40B4-BE49-F238E27FC236}">
                <a16:creationId xmlns:a16="http://schemas.microsoft.com/office/drawing/2014/main" id="{0FAB7A11-4C0C-461D-8C0C-CBAB1614918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81" t="42119" r="70997" b="41629"/>
          <a:stretch>
            <a:fillRect/>
          </a:stretch>
        </p:blipFill>
        <p:spPr bwMode="auto">
          <a:xfrm>
            <a:off x="10689774" y="3045400"/>
            <a:ext cx="1121228" cy="10668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Image générée">
            <a:extLst>
              <a:ext uri="{FF2B5EF4-FFF2-40B4-BE49-F238E27FC236}">
                <a16:creationId xmlns:a16="http://schemas.microsoft.com/office/drawing/2014/main" id="{CCE51CEF-CA8A-168B-A2A0-9E292C7B2C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61" t="59121" r="71159" b="24461"/>
          <a:stretch>
            <a:fillRect/>
          </a:stretch>
        </p:blipFill>
        <p:spPr bwMode="auto">
          <a:xfrm>
            <a:off x="10778759" y="4080668"/>
            <a:ext cx="1045029" cy="1077685"/>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1185;p114">
            <a:extLst>
              <a:ext uri="{FF2B5EF4-FFF2-40B4-BE49-F238E27FC236}">
                <a16:creationId xmlns:a16="http://schemas.microsoft.com/office/drawing/2014/main" id="{9917C2D1-B63A-53F3-CE8E-69A526B45DA0}"/>
              </a:ext>
            </a:extLst>
          </p:cNvPr>
          <p:cNvSpPr txBox="1"/>
          <p:nvPr/>
        </p:nvSpPr>
        <p:spPr>
          <a:xfrm>
            <a:off x="1439162" y="1303131"/>
            <a:ext cx="9106684" cy="369281"/>
          </a:xfrm>
          <a:prstGeom prst="rect">
            <a:avLst/>
          </a:prstGeom>
          <a:noFill/>
          <a:ln cap="flat">
            <a:noFill/>
          </a:ln>
        </p:spPr>
        <p:txBody>
          <a:bodyPr vert="horz" wrap="square" lIns="91427" tIns="45695" rIns="91427" bIns="45695" anchor="t" anchorCtr="0" compatLnSpc="1">
            <a:spAutoFit/>
          </a:bodyPr>
          <a:lstStyle/>
          <a:p>
            <a:pPr marL="0" marR="0" lvl="0" indent="0" algn="r" defTabSz="914400" rtl="0" eaLnBrk="1" fontAlgn="auto" latinLnBrk="0" hangingPunct="1">
              <a:lnSpc>
                <a:spcPct val="90000"/>
              </a:lnSpc>
              <a:spcBef>
                <a:spcPts val="0"/>
              </a:spcBef>
              <a:spcAft>
                <a:spcPts val="80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صفحات خاصة بالمدرس(ة)</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9" name="Google Shape;1185;p114">
            <a:extLst>
              <a:ext uri="{FF2B5EF4-FFF2-40B4-BE49-F238E27FC236}">
                <a16:creationId xmlns:a16="http://schemas.microsoft.com/office/drawing/2014/main" id="{140C4DBB-C1A6-A4EF-C926-D43FCA1F9E57}"/>
              </a:ext>
            </a:extLst>
          </p:cNvPr>
          <p:cNvSpPr txBox="1"/>
          <p:nvPr/>
        </p:nvSpPr>
        <p:spPr>
          <a:xfrm>
            <a:off x="1502226" y="2041881"/>
            <a:ext cx="9106684" cy="1128464"/>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 تعليمات وتوضيحات موجهة للتلميذ(ة)</a:t>
            </a:r>
          </a:p>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(يخاطب بها المدرس المتعلمين بصوت مسموع)</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a:p>
            <a:pPr marL="0" marR="0" lvl="0" indent="0" algn="r" defTabSz="914400" rtl="0" eaLnBrk="1" fontAlgn="auto" latinLnBrk="0" hangingPunct="1">
              <a:lnSpc>
                <a:spcPct val="90000"/>
              </a:lnSpc>
              <a:spcBef>
                <a:spcPts val="0"/>
              </a:spcBef>
              <a:spcAft>
                <a:spcPts val="800"/>
              </a:spcAft>
              <a:buClrTx/>
              <a:buSzTx/>
              <a:buFontTx/>
              <a:buNone/>
              <a:tabLst/>
              <a:defRPr/>
            </a:pPr>
            <a:endParaRPr kumimoji="0" lang="ar-MA"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0" name="Google Shape;1185;p114">
            <a:extLst>
              <a:ext uri="{FF2B5EF4-FFF2-40B4-BE49-F238E27FC236}">
                <a16:creationId xmlns:a16="http://schemas.microsoft.com/office/drawing/2014/main" id="{2C38AFB4-3628-A7C2-D803-D748ACB6F0A7}"/>
              </a:ext>
            </a:extLst>
          </p:cNvPr>
          <p:cNvSpPr txBox="1"/>
          <p:nvPr/>
        </p:nvSpPr>
        <p:spPr>
          <a:xfrm>
            <a:off x="7902048" y="3363873"/>
            <a:ext cx="2657724"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صفحة في كراسة المتعلم</a:t>
            </a:r>
            <a:endParaRPr kumimoji="0" lang="fr-MA"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1" name="Google Shape;1185;p114">
            <a:extLst>
              <a:ext uri="{FF2B5EF4-FFF2-40B4-BE49-F238E27FC236}">
                <a16:creationId xmlns:a16="http://schemas.microsoft.com/office/drawing/2014/main" id="{054CEC93-47A8-1D69-15D6-D06394224B8D}"/>
              </a:ext>
            </a:extLst>
          </p:cNvPr>
          <p:cNvSpPr txBox="1"/>
          <p:nvPr/>
        </p:nvSpPr>
        <p:spPr>
          <a:xfrm>
            <a:off x="7252138" y="4484538"/>
            <a:ext cx="3356772"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نشاط ذو أولوية ينجز في القسم</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2" name="Google Shape;1185;p114">
            <a:extLst>
              <a:ext uri="{FF2B5EF4-FFF2-40B4-BE49-F238E27FC236}">
                <a16:creationId xmlns:a16="http://schemas.microsoft.com/office/drawing/2014/main" id="{1EC40EC0-2873-795C-FC7D-1515888BCA8B}"/>
              </a:ext>
            </a:extLst>
          </p:cNvPr>
          <p:cNvSpPr txBox="1"/>
          <p:nvPr/>
        </p:nvSpPr>
        <p:spPr>
          <a:xfrm>
            <a:off x="1502226" y="5504678"/>
            <a:ext cx="9106684"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نشاط اختياري يُستغنى عنه عند عدم توفر </a:t>
            </a:r>
            <a:r>
              <a:rPr kumimoji="0" lang="ar-MA" sz="2000" b="1" i="0" u="none" strike="noStrike" kern="0" cap="none" spc="0" normalizeH="0" baseline="0" noProof="0">
                <a:ln>
                  <a:noFill/>
                </a:ln>
                <a:solidFill>
                  <a:srgbClr val="44546A"/>
                </a:solidFill>
                <a:effectLst/>
                <a:uLnTx/>
                <a:uFillTx/>
                <a:latin typeface="Calibri"/>
                <a:ea typeface="Calibri"/>
                <a:cs typeface="Calibri"/>
              </a:rPr>
              <a:t>الوقت.</a:t>
            </a:r>
            <a:r>
              <a:rPr kumimoji="0" lang="ar-MA" sz="2000" b="1" i="0" u="none" strike="noStrike" kern="0" cap="none" spc="0" normalizeH="0" baseline="0" noProof="0" dirty="0">
                <a:ln>
                  <a:noFill/>
                </a:ln>
                <a:solidFill>
                  <a:srgbClr val="44546A"/>
                </a:solidFill>
                <a:effectLst/>
                <a:uLnTx/>
                <a:uFillTx/>
                <a:latin typeface="Calibri"/>
                <a:ea typeface="Calibri"/>
                <a:cs typeface="Calibri"/>
              </a:rPr>
              <a:t> </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1026" name="Picture 2" descr="Image générée">
            <a:extLst>
              <a:ext uri="{FF2B5EF4-FFF2-40B4-BE49-F238E27FC236}">
                <a16:creationId xmlns:a16="http://schemas.microsoft.com/office/drawing/2014/main" id="{95AD8B07-50C1-8C9C-8D56-1249EBDF41B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64" b="10678"/>
          <a:stretch>
            <a:fillRect/>
          </a:stretch>
        </p:blipFill>
        <p:spPr bwMode="auto">
          <a:xfrm>
            <a:off x="10808880" y="934195"/>
            <a:ext cx="765800" cy="89894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4">
            <a:extLst>
              <a:ext uri="{FF2B5EF4-FFF2-40B4-BE49-F238E27FC236}">
                <a16:creationId xmlns:a16="http://schemas.microsoft.com/office/drawing/2014/main" id="{AD56834C-8B57-C279-82A8-6183DD408BCB}"/>
              </a:ext>
            </a:extLst>
          </p:cNvPr>
          <p:cNvSpPr/>
          <p:nvPr/>
        </p:nvSpPr>
        <p:spPr>
          <a:xfrm>
            <a:off x="4615543" y="116366"/>
            <a:ext cx="6576237" cy="726481"/>
          </a:xfrm>
          <a:prstGeom prst="rect">
            <a:avLst/>
          </a:prstGeom>
          <a:noFill/>
          <a:ln cap="flat">
            <a:noFill/>
            <a:prstDash val="solid"/>
          </a:ln>
        </p:spPr>
        <p:txBody>
          <a:bodyPr vert="horz" wrap="square" lIns="91440" tIns="45720" rIns="91440" bIns="45720" anchor="t" anchorCtr="0" compatLnSpc="1">
            <a:spAutoFit/>
          </a:bodyPr>
          <a:lstStyle/>
          <a:p>
            <a:pPr marL="0" marR="0" lvl="0" indent="0" algn="r" defTabSz="914400" rtl="1" eaLnBrk="1" fontAlgn="auto" latinLnBrk="0" hangingPunct="1">
              <a:lnSpc>
                <a:spcPts val="5485"/>
              </a:lnSpc>
              <a:spcBef>
                <a:spcPts val="0"/>
              </a:spcBef>
              <a:spcAft>
                <a:spcPts val="0"/>
              </a:spcAft>
              <a:buClrTx/>
              <a:buSzTx/>
              <a:buFontTx/>
              <a:buNone/>
              <a:tabLst/>
              <a:defRPr sz="1800" b="0" i="0" u="none" strike="noStrike" kern="0" cap="none" spc="0" baseline="0">
                <a:solidFill>
                  <a:srgbClr val="000000"/>
                </a:solidFill>
                <a:uFillTx/>
              </a:defRPr>
            </a:pPr>
            <a:r>
              <a:rPr kumimoji="0" lang="ar-MA" sz="3200" b="1" i="0" u="none" strike="noStrike" kern="0" cap="none" spc="0" normalizeH="0" baseline="0" noProof="0" dirty="0">
                <a:ln>
                  <a:noFill/>
                </a:ln>
                <a:solidFill>
                  <a:srgbClr val="44546A"/>
                </a:solidFill>
                <a:effectLst/>
                <a:uLnTx/>
                <a:uFillTx/>
                <a:latin typeface="Calibri"/>
                <a:ea typeface="+mn-ea"/>
                <a:cs typeface="Arial"/>
              </a:rPr>
              <a:t>دلالة الأيقونات</a:t>
            </a:r>
            <a:r>
              <a:rPr kumimoji="0" lang="fr-FR" sz="3200" b="1" i="0" u="none" strike="noStrike" kern="0" cap="none" spc="0" normalizeH="0" baseline="0" noProof="0" dirty="0">
                <a:ln>
                  <a:noFill/>
                </a:ln>
                <a:solidFill>
                  <a:srgbClr val="44546A"/>
                </a:solidFill>
                <a:effectLst/>
                <a:uLnTx/>
                <a:uFillTx/>
                <a:latin typeface="Calibri"/>
                <a:ea typeface="+mn-ea"/>
                <a:cs typeface="Arial"/>
              </a:rPr>
              <a:t> </a:t>
            </a:r>
            <a:r>
              <a:rPr kumimoji="0" lang="fr-FR" sz="3200" b="1" i="0" u="none" strike="noStrike" kern="0" cap="none" spc="0" normalizeH="0" baseline="0" noProof="0" dirty="0">
                <a:ln>
                  <a:noFill/>
                </a:ln>
                <a:solidFill>
                  <a:srgbClr val="44546A"/>
                </a:solidFill>
                <a:effectLst/>
                <a:uLnTx/>
                <a:uFillTx/>
                <a:latin typeface="Calibri"/>
                <a:ea typeface="Calibri"/>
                <a:cs typeface="Calibri"/>
              </a:rPr>
              <a:t> </a:t>
            </a:r>
            <a:r>
              <a:rPr kumimoji="0" lang="ar-DZ" sz="3200" b="1" i="0" u="none" strike="noStrike" kern="0" cap="none" spc="0" normalizeH="0" baseline="0" noProof="0" dirty="0">
                <a:ln>
                  <a:noFill/>
                </a:ln>
                <a:solidFill>
                  <a:srgbClr val="44546A"/>
                </a:solidFill>
                <a:effectLst/>
                <a:uLnTx/>
                <a:uFillTx/>
                <a:latin typeface="Calibri"/>
                <a:ea typeface="Calibri"/>
                <a:cs typeface="Calibri"/>
              </a:rPr>
              <a:t>الخاصة</a:t>
            </a:r>
            <a:r>
              <a:rPr kumimoji="0" lang="ar-MA" sz="3200" b="1" i="0" u="none" strike="noStrike" kern="0" cap="none" spc="0" normalizeH="0" baseline="0" noProof="0" dirty="0">
                <a:ln>
                  <a:noFill/>
                </a:ln>
                <a:solidFill>
                  <a:srgbClr val="44546A"/>
                </a:solidFill>
                <a:effectLst/>
                <a:uLnTx/>
                <a:uFillTx/>
                <a:latin typeface="Calibri"/>
                <a:ea typeface="Calibri"/>
                <a:cs typeface="Calibri"/>
              </a:rPr>
              <a:t> بالمدرس(ة)</a:t>
            </a:r>
            <a:r>
              <a:rPr kumimoji="0" lang="fr-FR" sz="3200" b="1" i="0" u="none" strike="noStrike" kern="0" cap="none" spc="0" normalizeH="0" baseline="0" noProof="0" dirty="0">
                <a:ln>
                  <a:noFill/>
                </a:ln>
                <a:solidFill>
                  <a:srgbClr val="44546A"/>
                </a:solidFill>
                <a:effectLst/>
                <a:uLnTx/>
                <a:uFillTx/>
                <a:latin typeface="Calibri"/>
                <a:ea typeface="+mn-ea"/>
                <a:cs typeface="Arial"/>
              </a:rPr>
              <a:t> </a:t>
            </a:r>
            <a:r>
              <a:rPr kumimoji="0" lang="ar-MA" sz="3200" b="1" i="0" u="none" strike="noStrike" kern="0" cap="none" spc="0" normalizeH="0" baseline="0" noProof="0" dirty="0">
                <a:ln>
                  <a:noFill/>
                </a:ln>
                <a:solidFill>
                  <a:srgbClr val="44546A"/>
                </a:solidFill>
                <a:effectLst/>
                <a:uLnTx/>
                <a:uFillTx/>
                <a:latin typeface="Calibri"/>
                <a:ea typeface="+mn-ea"/>
                <a:cs typeface="Arial"/>
              </a:rPr>
              <a:t>:</a:t>
            </a:r>
          </a:p>
        </p:txBody>
      </p:sp>
    </p:spTree>
    <p:extLst>
      <p:ext uri="{BB962C8B-B14F-4D97-AF65-F5344CB8AC3E}">
        <p14:creationId xmlns:p14="http://schemas.microsoft.com/office/powerpoint/2010/main" val="1253135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62B6F77A-2E34-9DE2-DBE7-A4CC4B798C31}"/>
            </a:ext>
          </a:extLst>
        </p:cNvPr>
        <p:cNvGrpSpPr/>
        <p:nvPr/>
      </p:nvGrpSpPr>
      <p:grpSpPr>
        <a:xfrm>
          <a:off x="0" y="0"/>
          <a:ext cx="0" cy="0"/>
          <a:chOff x="0" y="0"/>
          <a:chExt cx="0" cy="0"/>
        </a:xfrm>
      </p:grpSpPr>
      <p:sp>
        <p:nvSpPr>
          <p:cNvPr id="2" name="Google Shape;255;p28">
            <a:extLst>
              <a:ext uri="{FF2B5EF4-FFF2-40B4-BE49-F238E27FC236}">
                <a16:creationId xmlns:a16="http://schemas.microsoft.com/office/drawing/2014/main" id="{CD4330D0-95B7-A023-4E42-DC9716E9E7DD}"/>
              </a:ext>
            </a:extLst>
          </p:cNvPr>
          <p:cNvSpPr/>
          <p:nvPr/>
        </p:nvSpPr>
        <p:spPr>
          <a:xfrm>
            <a:off x="172899" y="61516"/>
            <a:ext cx="11310803" cy="602723"/>
          </a:xfrm>
          <a:prstGeom prst="rect">
            <a:avLst/>
          </a:prstGeom>
          <a:noFill/>
          <a:ln cap="flat">
            <a:noFill/>
            <a:prstDash val="solid"/>
          </a:ln>
        </p:spPr>
        <p:txBody>
          <a:bodyPr vert="horz" wrap="square" lIns="91427" tIns="45695" rIns="91427" bIns="45695" anchor="t" anchorCtr="0" compatLnSpc="1">
            <a:noAutofit/>
          </a:bodyPr>
          <a:lstStyle/>
          <a:p>
            <a:pPr lvl="0" algn="r" rtl="1">
              <a:lnSpc>
                <a:spcPts val="5485"/>
              </a:lnSpc>
              <a:defRPr sz="1800" b="0" i="0" u="none" strike="noStrike" kern="0" cap="none" spc="0" baseline="0">
                <a:solidFill>
                  <a:srgbClr val="000000"/>
                </a:solidFill>
                <a:uFillTx/>
              </a:defRPr>
            </a:pPr>
            <a:r>
              <a:rPr lang="ar-MA" sz="3200" b="1" kern="0" dirty="0">
                <a:solidFill>
                  <a:srgbClr val="44546A"/>
                </a:solidFill>
                <a:latin typeface="Calibri"/>
                <a:cs typeface="Arial"/>
              </a:rPr>
              <a:t>دلالة الأيقونات</a:t>
            </a:r>
            <a:r>
              <a:rPr lang="fr-FR" sz="3200" b="1" kern="0" dirty="0">
                <a:solidFill>
                  <a:srgbClr val="44546A"/>
                </a:solidFill>
                <a:latin typeface="Calibri"/>
                <a:cs typeface="Arial"/>
              </a:rPr>
              <a:t>  </a:t>
            </a:r>
            <a:r>
              <a:rPr lang="ar-DZ" sz="3200" b="1" kern="0" dirty="0">
                <a:solidFill>
                  <a:srgbClr val="44546A"/>
                </a:solidFill>
                <a:latin typeface="Calibri"/>
                <a:ea typeface="Calibri"/>
                <a:cs typeface="Calibri"/>
              </a:rPr>
              <a:t>الخاصة</a:t>
            </a:r>
            <a:r>
              <a:rPr lang="ar-MA" sz="3200" b="1" kern="0" dirty="0">
                <a:solidFill>
                  <a:srgbClr val="44546A"/>
                </a:solidFill>
                <a:latin typeface="Calibri"/>
                <a:ea typeface="Calibri"/>
                <a:cs typeface="Calibri"/>
              </a:rPr>
              <a:t> </a:t>
            </a:r>
            <a:r>
              <a:rPr lang="ar-DZ" sz="3200" b="1" i="0" dirty="0">
                <a:solidFill>
                  <a:srgbClr val="44546A"/>
                </a:solidFill>
                <a:effectLst/>
                <a:latin typeface="Calibri" panose="020F0502020204030204" pitchFamily="34" charset="0"/>
              </a:rPr>
              <a:t>بالمتعلم</a:t>
            </a:r>
            <a:r>
              <a:rPr lang="ar-MA" sz="3200" dirty="0"/>
              <a:t> </a:t>
            </a:r>
            <a:r>
              <a:rPr lang="ar-MA" sz="3200" b="1" kern="0" dirty="0">
                <a:solidFill>
                  <a:srgbClr val="44546A"/>
                </a:solidFill>
                <a:latin typeface="Calibri"/>
                <a:cs typeface="Arial"/>
              </a:rPr>
              <a:t>:</a:t>
            </a:r>
          </a:p>
        </p:txBody>
      </p:sp>
      <p:sp>
        <p:nvSpPr>
          <p:cNvPr id="3" name="Google Shape;1229;p116">
            <a:extLst>
              <a:ext uri="{FF2B5EF4-FFF2-40B4-BE49-F238E27FC236}">
                <a16:creationId xmlns:a16="http://schemas.microsoft.com/office/drawing/2014/main" id="{3E61705D-FF76-C816-817F-FF16BB0F8FF7}"/>
              </a:ext>
            </a:extLst>
          </p:cNvPr>
          <p:cNvSpPr txBox="1"/>
          <p:nvPr/>
        </p:nvSpPr>
        <p:spPr>
          <a:xfrm>
            <a:off x="608022" y="1536628"/>
            <a:ext cx="10062183"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ضوابط القسم</a:t>
            </a:r>
            <a:endParaRPr lang="en-US" dirty="0"/>
          </a:p>
        </p:txBody>
      </p:sp>
      <p:sp>
        <p:nvSpPr>
          <p:cNvPr id="4" name="Google Shape;1233;p116">
            <a:extLst>
              <a:ext uri="{FF2B5EF4-FFF2-40B4-BE49-F238E27FC236}">
                <a16:creationId xmlns:a16="http://schemas.microsoft.com/office/drawing/2014/main" id="{1F8181F4-C03D-E637-B412-A06B1C7EBA67}"/>
              </a:ext>
            </a:extLst>
          </p:cNvPr>
          <p:cNvSpPr txBox="1"/>
          <p:nvPr/>
        </p:nvSpPr>
        <p:spPr>
          <a:xfrm>
            <a:off x="797206" y="2629655"/>
            <a:ext cx="10062183" cy="420514"/>
          </a:xfrm>
          <a:prstGeom prst="rect">
            <a:avLst/>
          </a:prstGeom>
          <a:noFill/>
          <a:ln cap="flat">
            <a:noFill/>
          </a:ln>
        </p:spPr>
        <p:txBody>
          <a:bodyPr vert="horz" wrap="square" lIns="91427" tIns="45695" rIns="91427" bIns="45695" anchor="t" anchorCtr="0" compatLnSpc="1">
            <a:spAutoFit/>
          </a:bodyPr>
          <a:lstStyle/>
          <a:p>
            <a:pPr algn="r" defTabSz="1219170">
              <a:defRPr sz="1800" b="0" i="0" u="none" strike="noStrike" kern="0" cap="none" spc="0" baseline="0">
                <a:solidFill>
                  <a:srgbClr val="000000"/>
                </a:solidFill>
                <a:uFillTx/>
              </a:defRPr>
            </a:pPr>
            <a:r>
              <a:rPr lang="ar-MA" sz="2133" b="1" kern="0" dirty="0">
                <a:solidFill>
                  <a:srgbClr val="44546A"/>
                </a:solidFill>
                <a:latin typeface="Calibri"/>
                <a:ea typeface="Calibri"/>
                <a:cs typeface="Calibri"/>
              </a:rPr>
              <a:t>استعمال الألواح للإجابة</a:t>
            </a:r>
            <a:endParaRPr lang="fr-MA" sz="2133" b="1" kern="0" dirty="0">
              <a:solidFill>
                <a:srgbClr val="44546A"/>
              </a:solidFill>
              <a:latin typeface="Calibri"/>
              <a:ea typeface="Calibri"/>
              <a:cs typeface="Calibri"/>
            </a:endParaRPr>
          </a:p>
        </p:txBody>
      </p:sp>
      <p:sp>
        <p:nvSpPr>
          <p:cNvPr id="5" name="Google Shape;1234;p116">
            <a:extLst>
              <a:ext uri="{FF2B5EF4-FFF2-40B4-BE49-F238E27FC236}">
                <a16:creationId xmlns:a16="http://schemas.microsoft.com/office/drawing/2014/main" id="{9A3F2DC4-EC8C-51E0-FA84-7C61465E7C2D}"/>
              </a:ext>
            </a:extLst>
          </p:cNvPr>
          <p:cNvSpPr txBox="1"/>
          <p:nvPr/>
        </p:nvSpPr>
        <p:spPr>
          <a:xfrm>
            <a:off x="797208" y="3958205"/>
            <a:ext cx="10062181"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الممارسة المستقلة</a:t>
            </a:r>
          </a:p>
        </p:txBody>
      </p:sp>
      <p:sp>
        <p:nvSpPr>
          <p:cNvPr id="6" name="Google Shape;1235;p116">
            <a:extLst>
              <a:ext uri="{FF2B5EF4-FFF2-40B4-BE49-F238E27FC236}">
                <a16:creationId xmlns:a16="http://schemas.microsoft.com/office/drawing/2014/main" id="{7239D583-F5F6-41D5-78C5-F987E4E3E4E5}"/>
              </a:ext>
            </a:extLst>
          </p:cNvPr>
          <p:cNvSpPr txBox="1"/>
          <p:nvPr/>
        </p:nvSpPr>
        <p:spPr>
          <a:xfrm>
            <a:off x="797206" y="5159833"/>
            <a:ext cx="10062181"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الممارسة الموجهة الثنائية</a:t>
            </a:r>
          </a:p>
        </p:txBody>
      </p:sp>
      <p:pic>
        <p:nvPicPr>
          <p:cNvPr id="7" name="Google Shape;1333;p128">
            <a:extLst>
              <a:ext uri="{FF2B5EF4-FFF2-40B4-BE49-F238E27FC236}">
                <a16:creationId xmlns:a16="http://schemas.microsoft.com/office/drawing/2014/main" id="{7269954D-EFC0-CC0A-0945-F6DF168F334C}"/>
              </a:ext>
            </a:extLst>
          </p:cNvPr>
          <p:cNvPicPr>
            <a:picLocks noChangeAspect="1"/>
          </p:cNvPicPr>
          <p:nvPr/>
        </p:nvPicPr>
        <p:blipFill>
          <a:blip r:embed="rId2">
            <a:alphaModFix/>
          </a:blip>
          <a:srcRect/>
          <a:stretch>
            <a:fillRect/>
          </a:stretch>
        </p:blipFill>
        <p:spPr>
          <a:xfrm>
            <a:off x="11017502" y="1181507"/>
            <a:ext cx="875940" cy="875940"/>
          </a:xfrm>
          <a:prstGeom prst="rect">
            <a:avLst/>
          </a:prstGeom>
          <a:noFill/>
          <a:ln cap="flat">
            <a:noFill/>
          </a:ln>
        </p:spPr>
      </p:pic>
      <p:pic>
        <p:nvPicPr>
          <p:cNvPr id="8" name="Google Shape;1341;p128" descr="Une image contenant Dessin animé, clipart, Animation, illustration&#10;&#10;Description générée automatiquement">
            <a:extLst>
              <a:ext uri="{FF2B5EF4-FFF2-40B4-BE49-F238E27FC236}">
                <a16:creationId xmlns:a16="http://schemas.microsoft.com/office/drawing/2014/main" id="{171C970F-7B59-B41F-6A3A-3A7A745D5AEB}"/>
              </a:ext>
            </a:extLst>
          </p:cNvPr>
          <p:cNvPicPr>
            <a:picLocks noChangeAspect="1"/>
          </p:cNvPicPr>
          <p:nvPr/>
        </p:nvPicPr>
        <p:blipFill>
          <a:blip r:embed="rId3">
            <a:alphaModFix/>
          </a:blip>
          <a:srcRect l="18242" t="9344" r="18458" b="23864"/>
          <a:stretch>
            <a:fillRect/>
          </a:stretch>
        </p:blipFill>
        <p:spPr>
          <a:xfrm>
            <a:off x="10988052" y="2151545"/>
            <a:ext cx="991300" cy="1045913"/>
          </a:xfrm>
          <a:prstGeom prst="rect">
            <a:avLst/>
          </a:prstGeom>
          <a:noFill/>
          <a:ln cap="flat">
            <a:noFill/>
          </a:ln>
        </p:spPr>
      </p:pic>
      <p:pic>
        <p:nvPicPr>
          <p:cNvPr id="9" name="Picture 14">
            <a:extLst>
              <a:ext uri="{FF2B5EF4-FFF2-40B4-BE49-F238E27FC236}">
                <a16:creationId xmlns:a16="http://schemas.microsoft.com/office/drawing/2014/main" id="{3459E6BA-34BF-9ABD-9DAF-C10A0FA6FA24}"/>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0988052" y="3385655"/>
            <a:ext cx="991299" cy="991299"/>
          </a:xfrm>
          <a:prstGeom prst="rect">
            <a:avLst/>
          </a:prstGeom>
        </p:spPr>
      </p:pic>
      <p:pic>
        <p:nvPicPr>
          <p:cNvPr id="10" name="Picture 9">
            <a:extLst>
              <a:ext uri="{FF2B5EF4-FFF2-40B4-BE49-F238E27FC236}">
                <a16:creationId xmlns:a16="http://schemas.microsoft.com/office/drawing/2014/main" id="{4A698D0B-D28C-54AB-04BD-8E0B04BC559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988052" y="4684764"/>
            <a:ext cx="991299" cy="925469"/>
          </a:xfrm>
          <a:prstGeom prst="rect">
            <a:avLst/>
          </a:prstGeom>
        </p:spPr>
      </p:pic>
    </p:spTree>
    <p:extLst>
      <p:ext uri="{BB962C8B-B14F-4D97-AF65-F5344CB8AC3E}">
        <p14:creationId xmlns:p14="http://schemas.microsoft.com/office/powerpoint/2010/main" val="1452997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9367E4CA-14F3-9F57-ED53-8A3D06E4C32F}"/>
              </a:ext>
            </a:extLst>
          </p:cNvPr>
          <p:cNvSpPr txBox="1"/>
          <p:nvPr/>
        </p:nvSpPr>
        <p:spPr>
          <a:xfrm>
            <a:off x="6813675" y="235406"/>
            <a:ext cx="4234074" cy="509110"/>
          </a:xfrm>
          <a:prstGeom prst="rect">
            <a:avLst/>
          </a:prstGeom>
          <a:noFill/>
          <a:ln cap="flat">
            <a:noFill/>
          </a:ln>
        </p:spPr>
        <p:txBody>
          <a:bodyPr vert="horz" wrap="square" lIns="0" tIns="0" rIns="0" bIns="0" anchor="t" anchorCtr="0" compatLnSpc="1">
            <a:spAutoFit/>
          </a:bodyPr>
          <a:lstStyle/>
          <a:p>
            <a:pPr marL="0" marR="0" lvl="0" indent="0" algn="r" defTabSz="685800" rtl="1" fontAlgn="auto" hangingPunct="1">
              <a:lnSpc>
                <a:spcPts val="4200"/>
              </a:lnSpc>
              <a:spcBef>
                <a:spcPts val="0"/>
              </a:spcBef>
              <a:spcAft>
                <a:spcPts val="0"/>
              </a:spcAft>
              <a:buNone/>
              <a:tabLst/>
              <a:defRPr sz="1800" b="0" i="0" u="none" strike="noStrike" kern="0" cap="none" spc="0" baseline="0">
                <a:solidFill>
                  <a:srgbClr val="000000"/>
                </a:solidFill>
                <a:uFillTx/>
              </a:defRPr>
            </a:pPr>
            <a:r>
              <a:rPr lang="ar-MA" sz="3200" b="1" i="0" u="none" strike="noStrike" kern="1200" cap="none" spc="0" baseline="0">
                <a:solidFill>
                  <a:srgbClr val="44546A"/>
                </a:solidFill>
                <a:uFillTx/>
                <a:latin typeface="Calibri"/>
                <a:cs typeface="Arial"/>
              </a:rPr>
              <a:t>هيكلة حصص الأسبوع :</a:t>
            </a:r>
            <a:endParaRPr lang="fr-FR" sz="3200" b="1" i="0" u="none" strike="noStrike" kern="1200" cap="none" spc="0" baseline="0">
              <a:solidFill>
                <a:srgbClr val="44546A"/>
              </a:solidFill>
              <a:uFillTx/>
              <a:latin typeface="Calibri"/>
            </a:endParaRPr>
          </a:p>
        </p:txBody>
      </p:sp>
      <p:sp>
        <p:nvSpPr>
          <p:cNvPr id="3" name="Rectangle : coins arrondis 18 - 3">
            <a:extLst>
              <a:ext uri="{FF2B5EF4-FFF2-40B4-BE49-F238E27FC236}">
                <a16:creationId xmlns:a16="http://schemas.microsoft.com/office/drawing/2014/main" id="{E7125ABE-93C9-34A7-EC4C-E28F434EFB62}"/>
              </a:ext>
            </a:extLst>
          </p:cNvPr>
          <p:cNvSpPr/>
          <p:nvPr/>
        </p:nvSpPr>
        <p:spPr>
          <a:xfrm>
            <a:off x="2815502" y="896900"/>
            <a:ext cx="5536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0" compatLnSpc="1">
            <a:noAutofit/>
          </a:bodyPr>
          <a:lstStyle/>
          <a:p>
            <a:pPr marL="285750" indent="-285750" algn="r" defTabSz="1219170" rtl="1">
              <a:buFont typeface="Arial" panose="020B0604020202020204" pitchFamily="34" charset="0"/>
              <a:buChar char="•"/>
            </a:pPr>
            <a:r>
              <a:rPr lang="ar-MA" sz="2400" b="1" dirty="0">
                <a:solidFill>
                  <a:schemeClr val="bg1"/>
                </a:solidFill>
                <a:latin typeface="Calibri" panose="020F0502020204030204" pitchFamily="34" charset="0"/>
                <a:ea typeface="Calibri" panose="020F0502020204030204" pitchFamily="34" charset="0"/>
                <a:cs typeface="Calibri" panose="020F0502020204030204" pitchFamily="34" charset="0"/>
              </a:rPr>
              <a:t>أستمع بتركيز وأفهم: كيف أنقذتني الكتابة؟</a:t>
            </a:r>
            <a:endParaRPr lang="fr-FR"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 name="Rectangle : coins arrondis 18 - 3">
            <a:extLst>
              <a:ext uri="{FF2B5EF4-FFF2-40B4-BE49-F238E27FC236}">
                <a16:creationId xmlns:a16="http://schemas.microsoft.com/office/drawing/2014/main" id="{5C84E3F9-EF5C-6B44-F6A3-C91E2579D4C5}"/>
              </a:ext>
            </a:extLst>
          </p:cNvPr>
          <p:cNvSpPr/>
          <p:nvPr/>
        </p:nvSpPr>
        <p:spPr>
          <a:xfrm>
            <a:off x="8922431" y="3825765"/>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54AFE9"/>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dirty="0">
                <a:solidFill>
                  <a:srgbClr val="000000"/>
                </a:solidFill>
                <a:latin typeface="Calibri"/>
                <a:ea typeface="Calibri"/>
                <a:cs typeface="Calibri"/>
              </a:rPr>
              <a:t>الحصة 3</a:t>
            </a:r>
            <a:endParaRPr lang="fr-FR" sz="1867" b="1" kern="0" dirty="0">
              <a:solidFill>
                <a:srgbClr val="000000"/>
              </a:solidFill>
              <a:latin typeface="Calibri"/>
              <a:ea typeface="Calibri"/>
              <a:cs typeface="Calibri"/>
            </a:endParaRPr>
          </a:p>
        </p:txBody>
      </p:sp>
      <p:sp>
        <p:nvSpPr>
          <p:cNvPr id="5" name="Rectangle : coins arrondis 18 - 3">
            <a:extLst>
              <a:ext uri="{FF2B5EF4-FFF2-40B4-BE49-F238E27FC236}">
                <a16:creationId xmlns:a16="http://schemas.microsoft.com/office/drawing/2014/main" id="{F7E750AB-D1FD-A7E1-396E-64DB59D87636}"/>
              </a:ext>
            </a:extLst>
          </p:cNvPr>
          <p:cNvSpPr/>
          <p:nvPr/>
        </p:nvSpPr>
        <p:spPr>
          <a:xfrm>
            <a:off x="2819873" y="3845848"/>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solidFill>
          <a:ln cap="flat">
            <a:noFill/>
            <a:prstDash val="solid"/>
          </a:ln>
        </p:spPr>
        <p:txBody>
          <a:bodyPr vert="horz" wrap="square" lIns="91440" tIns="45720" rIns="91440" bIns="45720" anchor="ctr" anchorCtr="0" compatLnSpc="1">
            <a:noAutofit/>
          </a:bodyPr>
          <a:lstStyle/>
          <a:p>
            <a:pPr lvl="0" indent="-285750" algn="r" defTabSz="342909" rtl="1">
              <a:buSzPct val="100000"/>
              <a:buFont typeface="Arial" pitchFamily="34"/>
              <a:buChar char="•"/>
              <a:defRPr sz="1800" b="0" i="0" u="none" strike="noStrike" kern="0" cap="none" spc="0" baseline="0">
                <a:solidFill>
                  <a:srgbClr val="000000"/>
                </a:solidFill>
                <a:uFillTx/>
              </a:defRPr>
            </a:pPr>
            <a:r>
              <a:rPr lang="ar-MA" sz="2800" b="1" kern="0" dirty="0">
                <a:ea typeface="Calibri"/>
                <a:cs typeface="Calibri"/>
              </a:rPr>
              <a:t>أتحدث: أول تجربة لي مع الكتابة الإبداعية</a:t>
            </a:r>
            <a:endParaRPr lang="fr-FR" sz="2800" b="1" i="0" u="none" strike="noStrike" kern="1200" cap="none" spc="0" baseline="0" dirty="0">
              <a:uFillTx/>
              <a:latin typeface="Arial"/>
              <a:cs typeface="Calibri" pitchFamily="34"/>
            </a:endParaRPr>
          </a:p>
        </p:txBody>
      </p:sp>
      <p:sp>
        <p:nvSpPr>
          <p:cNvPr id="6" name="Rectangle : coins arrondis 18 - 3">
            <a:extLst>
              <a:ext uri="{FF2B5EF4-FFF2-40B4-BE49-F238E27FC236}">
                <a16:creationId xmlns:a16="http://schemas.microsoft.com/office/drawing/2014/main" id="{ACEE7100-E846-B31E-4E40-E4C90CED74BD}"/>
              </a:ext>
            </a:extLst>
          </p:cNvPr>
          <p:cNvSpPr/>
          <p:nvPr/>
        </p:nvSpPr>
        <p:spPr>
          <a:xfrm>
            <a:off x="8949242" y="92588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dirty="0">
                <a:solidFill>
                  <a:prstClr val="white"/>
                </a:solidFill>
                <a:latin typeface="Calibri"/>
                <a:ea typeface="Calibri"/>
                <a:cs typeface="Calibri"/>
              </a:rPr>
              <a:t>الحصة 1</a:t>
            </a:r>
            <a:endParaRPr lang="fr-FR" sz="1867" b="1" kern="0" dirty="0">
              <a:solidFill>
                <a:prstClr val="white"/>
              </a:solidFill>
              <a:latin typeface="Calibri"/>
              <a:ea typeface="Calibri"/>
              <a:cs typeface="Calibri"/>
            </a:endParaRPr>
          </a:p>
        </p:txBody>
      </p:sp>
      <p:sp>
        <p:nvSpPr>
          <p:cNvPr id="7" name="Rectangle : coins arrondis 18 - 3">
            <a:extLst>
              <a:ext uri="{FF2B5EF4-FFF2-40B4-BE49-F238E27FC236}">
                <a16:creationId xmlns:a16="http://schemas.microsoft.com/office/drawing/2014/main" id="{1867A7A4-94C0-3F25-90FC-D9C5427B6C57}"/>
              </a:ext>
            </a:extLst>
          </p:cNvPr>
          <p:cNvSpPr/>
          <p:nvPr/>
        </p:nvSpPr>
        <p:spPr>
          <a:xfrm>
            <a:off x="8949242" y="2424476"/>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rtl="1"/>
            <a:r>
              <a:rPr lang="ar-MA" sz="1867" b="1" kern="0" dirty="0">
                <a:solidFill>
                  <a:prstClr val="white"/>
                </a:solidFill>
                <a:latin typeface="Calibri"/>
                <a:ea typeface="Calibri"/>
                <a:cs typeface="Calibri"/>
              </a:rPr>
              <a:t>الحصة</a:t>
            </a:r>
            <a:r>
              <a:rPr lang="fr-FR" sz="1867" b="1" kern="0" dirty="0">
                <a:solidFill>
                  <a:prstClr val="white"/>
                </a:solidFill>
                <a:latin typeface="Calibri"/>
                <a:ea typeface="Calibri"/>
                <a:cs typeface="Calibri"/>
              </a:rPr>
              <a:t> </a:t>
            </a:r>
            <a:r>
              <a:rPr lang="ar-MA" sz="1867" b="1" kern="0" dirty="0">
                <a:solidFill>
                  <a:prstClr val="white"/>
                </a:solidFill>
                <a:latin typeface="Calibri"/>
                <a:ea typeface="Calibri"/>
                <a:cs typeface="Calibri"/>
              </a:rPr>
              <a:t>2 </a:t>
            </a:r>
            <a:endParaRPr lang="fr-FR" sz="1867" b="1" kern="0" dirty="0">
              <a:solidFill>
                <a:prstClr val="white"/>
              </a:solidFill>
              <a:latin typeface="Calibri"/>
              <a:ea typeface="Calibri"/>
              <a:cs typeface="Calibri"/>
            </a:endParaRPr>
          </a:p>
        </p:txBody>
      </p:sp>
      <p:sp>
        <p:nvSpPr>
          <p:cNvPr id="9" name="Rectangle : coins arrondis 18 - 3">
            <a:extLst>
              <a:ext uri="{FF2B5EF4-FFF2-40B4-BE49-F238E27FC236}">
                <a16:creationId xmlns:a16="http://schemas.microsoft.com/office/drawing/2014/main" id="{8F36FC4A-2671-3117-A4A3-DBF35D884BE9}"/>
              </a:ext>
            </a:extLst>
          </p:cNvPr>
          <p:cNvSpPr/>
          <p:nvPr/>
        </p:nvSpPr>
        <p:spPr>
          <a:xfrm>
            <a:off x="8922432" y="5206248"/>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a:solidFill>
                  <a:prstClr val="white"/>
                </a:solidFill>
                <a:latin typeface="Calibri"/>
                <a:ea typeface="Calibri"/>
                <a:cs typeface="Calibri"/>
              </a:rPr>
              <a:t>الحصة 4</a:t>
            </a:r>
            <a:endParaRPr lang="fr-FR" sz="1867" b="1" kern="0">
              <a:solidFill>
                <a:prstClr val="white"/>
              </a:solidFill>
              <a:latin typeface="Calibri"/>
              <a:ea typeface="Calibri"/>
              <a:cs typeface="Calibri"/>
            </a:endParaRPr>
          </a:p>
        </p:txBody>
      </p:sp>
      <p:sp>
        <p:nvSpPr>
          <p:cNvPr id="10" name="Rectangle : coins arrondis 18 - 3">
            <a:extLst>
              <a:ext uri="{FF2B5EF4-FFF2-40B4-BE49-F238E27FC236}">
                <a16:creationId xmlns:a16="http://schemas.microsoft.com/office/drawing/2014/main" id="{111B0A63-0547-5E24-0F8D-78E2186A2009}"/>
              </a:ext>
            </a:extLst>
          </p:cNvPr>
          <p:cNvSpPr/>
          <p:nvPr/>
        </p:nvSpPr>
        <p:spPr>
          <a:xfrm>
            <a:off x="2819873" y="2427131"/>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000000"/>
            </a:solidFill>
            <a:prstDash val="solid"/>
            <a:miter/>
          </a:ln>
        </p:spPr>
        <p:txBody>
          <a:bodyPr vert="horz" wrap="square" lIns="91427" tIns="45695" rIns="91427" bIns="45695" anchor="ctr" anchorCtr="0" compatLnSpc="1">
            <a:noAutofit/>
          </a:bodyPr>
          <a:lstStyle/>
          <a:p>
            <a:pPr marL="287857" indent="-287857" algn="r" defTabSz="1219170" rtl="1">
              <a:buClr>
                <a:srgbClr val="000000"/>
              </a:buClr>
              <a:buSzPts val="1200"/>
              <a:buFont typeface="Arial"/>
              <a:buChar char="•"/>
            </a:pPr>
            <a:r>
              <a:rPr lang="ar-MA" sz="2400" b="1" kern="0" dirty="0">
                <a:solidFill>
                  <a:schemeClr val="bg1"/>
                </a:solidFill>
                <a:ea typeface="Calibri"/>
                <a:cs typeface="Calibri"/>
              </a:rPr>
              <a:t>الظواهر اللغوية :التشبيه</a:t>
            </a:r>
            <a:endParaRPr lang="fr-FR" sz="2400" b="1" kern="0" dirty="0">
              <a:solidFill>
                <a:schemeClr val="bg1"/>
              </a:solidFill>
              <a:latin typeface="Calibri"/>
              <a:ea typeface="Calibri"/>
              <a:cs typeface="Calibri"/>
            </a:endParaRPr>
          </a:p>
        </p:txBody>
      </p:sp>
      <p:sp>
        <p:nvSpPr>
          <p:cNvPr id="11" name="Rectangle : coins arrondis 18 - 3">
            <a:extLst>
              <a:ext uri="{FF2B5EF4-FFF2-40B4-BE49-F238E27FC236}">
                <a16:creationId xmlns:a16="http://schemas.microsoft.com/office/drawing/2014/main" id="{44A6D1D0-E243-831D-F355-A9B19B111ECB}"/>
              </a:ext>
            </a:extLst>
          </p:cNvPr>
          <p:cNvSpPr/>
          <p:nvPr/>
        </p:nvSpPr>
        <p:spPr>
          <a:xfrm>
            <a:off x="2772708" y="5183282"/>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cap="flat">
            <a:noFill/>
            <a:prstDash val="solid"/>
          </a:ln>
        </p:spPr>
        <p:txBody>
          <a:bodyPr vert="horz" wrap="square" lIns="91440" tIns="45720" rIns="91440" bIns="45720" anchor="ctr" anchorCtr="0" compatLnSpc="1">
            <a:noAutofit/>
          </a:bodyPr>
          <a:lstStyle/>
          <a:p>
            <a:pPr lvl="0" indent="-285750" algn="r" defTabSz="342909" rtl="1">
              <a:spcBef>
                <a:spcPts val="600"/>
              </a:spcBef>
              <a:spcAft>
                <a:spcPts val="600"/>
              </a:spcAft>
              <a:buSzPct val="100000"/>
              <a:buFont typeface="Arial" pitchFamily="34"/>
              <a:buChar char="•"/>
              <a:defRPr sz="1800" b="0" i="0" u="none" strike="noStrike" kern="0" cap="none" spc="0" baseline="0">
                <a:solidFill>
                  <a:srgbClr val="000000"/>
                </a:solidFill>
                <a:uFillTx/>
              </a:defRPr>
            </a:pPr>
            <a:r>
              <a:rPr lang="ar-MA" sz="2400" b="1" kern="0" dirty="0">
                <a:solidFill>
                  <a:prstClr val="white"/>
                </a:solidFill>
                <a:ea typeface="Calibri"/>
                <a:cs typeface="Calibri"/>
              </a:rPr>
              <a:t>الطلاقة والفهم: سحر الكتابة</a:t>
            </a:r>
            <a:endParaRPr lang="fr-FR" sz="2400" b="1" i="0" u="none" strike="noStrike" kern="1200" cap="none" spc="0" baseline="0" dirty="0">
              <a:solidFill>
                <a:srgbClr val="106585"/>
              </a:solidFill>
              <a:uFillTx/>
              <a:latin typeface="Arial"/>
              <a:cs typeface="Calibri" pitchFamily="34"/>
            </a:endParaRPr>
          </a:p>
        </p:txBody>
      </p:sp>
      <p:sp>
        <p:nvSpPr>
          <p:cNvPr id="12" name="Rectangle: Rounded Corners 11">
            <a:extLst>
              <a:ext uri="{FF2B5EF4-FFF2-40B4-BE49-F238E27FC236}">
                <a16:creationId xmlns:a16="http://schemas.microsoft.com/office/drawing/2014/main" id="{C1E9421C-6910-4B1F-1E08-7A5C9BF502C8}"/>
              </a:ext>
            </a:extLst>
          </p:cNvPr>
          <p:cNvSpPr/>
          <p:nvPr/>
        </p:nvSpPr>
        <p:spPr>
          <a:xfrm>
            <a:off x="2642936" y="3729746"/>
            <a:ext cx="8105013" cy="976025"/>
          </a:xfrm>
          <a:prstGeom prst="roundRect">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pic>
        <p:nvPicPr>
          <p:cNvPr id="15" name="Picture 2" descr="Image générée">
            <a:extLst>
              <a:ext uri="{FF2B5EF4-FFF2-40B4-BE49-F238E27FC236}">
                <a16:creationId xmlns:a16="http://schemas.microsoft.com/office/drawing/2014/main" id="{DB984D49-6584-6DDB-3AF2-68DD53A2AD6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177521" y="62781"/>
            <a:ext cx="727815" cy="8543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63">
          <a:extLst>
            <a:ext uri="{FF2B5EF4-FFF2-40B4-BE49-F238E27FC236}">
              <a16:creationId xmlns:a16="http://schemas.microsoft.com/office/drawing/2014/main" id="{3EC07401-45A5-C18F-0F8F-EEA36FE24BA1}"/>
            </a:ext>
          </a:extLst>
        </p:cNvPr>
        <p:cNvGrpSpPr/>
        <p:nvPr/>
      </p:nvGrpSpPr>
      <p:grpSpPr>
        <a:xfrm>
          <a:off x="0" y="0"/>
          <a:ext cx="0" cy="0"/>
          <a:chOff x="0" y="0"/>
          <a:chExt cx="0" cy="0"/>
        </a:xfrm>
      </p:grpSpPr>
      <p:grpSp>
        <p:nvGrpSpPr>
          <p:cNvPr id="364" name="Google Shape;364;p11">
            <a:extLst>
              <a:ext uri="{FF2B5EF4-FFF2-40B4-BE49-F238E27FC236}">
                <a16:creationId xmlns:a16="http://schemas.microsoft.com/office/drawing/2014/main" id="{52AB67E6-D525-0315-A349-C054D6D3E3CC}"/>
              </a:ext>
            </a:extLst>
          </p:cNvPr>
          <p:cNvGrpSpPr/>
          <p:nvPr/>
        </p:nvGrpSpPr>
        <p:grpSpPr>
          <a:xfrm>
            <a:off x="835255" y="904692"/>
            <a:ext cx="9864245" cy="5485899"/>
            <a:chOff x="2159302" y="1382561"/>
            <a:chExt cx="8127697" cy="5072667"/>
          </a:xfrm>
        </p:grpSpPr>
        <p:sp>
          <p:nvSpPr>
            <p:cNvPr id="365" name="Google Shape;365;p11">
              <a:extLst>
                <a:ext uri="{FF2B5EF4-FFF2-40B4-BE49-F238E27FC236}">
                  <a16:creationId xmlns:a16="http://schemas.microsoft.com/office/drawing/2014/main" id="{088D7E1F-712B-573D-5221-99A907992393}"/>
                </a:ext>
              </a:extLst>
            </p:cNvPr>
            <p:cNvSpPr/>
            <p:nvPr/>
          </p:nvSpPr>
          <p:spPr>
            <a:xfrm>
              <a:off x="2159302" y="1382561"/>
              <a:ext cx="8127697" cy="5072667"/>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5882"/>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prstClr val="white"/>
                </a:solidFill>
                <a:effectLst/>
                <a:uLnTx/>
                <a:uFillTx/>
                <a:latin typeface="Calibri"/>
                <a:ea typeface="Calibri"/>
                <a:cs typeface="Calibri"/>
                <a:sym typeface="Calibri"/>
              </a:endParaRPr>
            </a:p>
          </p:txBody>
        </p:sp>
        <p:sp>
          <p:nvSpPr>
            <p:cNvPr id="366" name="Google Shape;366;p11">
              <a:extLst>
                <a:ext uri="{FF2B5EF4-FFF2-40B4-BE49-F238E27FC236}">
                  <a16:creationId xmlns:a16="http://schemas.microsoft.com/office/drawing/2014/main" id="{2FF7B050-7AAB-5120-9E2E-06A9DD4EBD18}"/>
                </a:ext>
              </a:extLst>
            </p:cNvPr>
            <p:cNvSpPr/>
            <p:nvPr/>
          </p:nvSpPr>
          <p:spPr>
            <a:xfrm>
              <a:off x="2257274" y="1455217"/>
              <a:ext cx="7899097" cy="4912926"/>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prstClr val="white"/>
                </a:solidFill>
                <a:effectLst/>
                <a:uLnTx/>
                <a:uFillTx/>
                <a:latin typeface="Calibri"/>
                <a:ea typeface="Calibri"/>
                <a:cs typeface="Calibri"/>
                <a:sym typeface="Calibri"/>
              </a:endParaRPr>
            </a:p>
          </p:txBody>
        </p:sp>
      </p:grpSp>
      <p:sp>
        <p:nvSpPr>
          <p:cNvPr id="377" name="Google Shape;377;p11">
            <a:extLst>
              <a:ext uri="{FF2B5EF4-FFF2-40B4-BE49-F238E27FC236}">
                <a16:creationId xmlns:a16="http://schemas.microsoft.com/office/drawing/2014/main" id="{42AE0523-DC50-577D-5DAA-074BBA8B5B05}"/>
              </a:ext>
            </a:extLst>
          </p:cNvPr>
          <p:cNvSpPr/>
          <p:nvPr/>
        </p:nvSpPr>
        <p:spPr>
          <a:xfrm>
            <a:off x="9561957" y="1608344"/>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dirty="0">
                <a:ln>
                  <a:noFill/>
                </a:ln>
                <a:solidFill>
                  <a:srgbClr val="FFFFFF"/>
                </a:solidFill>
                <a:effectLst/>
                <a:uLnTx/>
                <a:uFillTx/>
                <a:latin typeface="Calibri"/>
                <a:ea typeface="Calibri"/>
                <a:cs typeface="Calibri"/>
                <a:sym typeface="Calibri"/>
              </a:rPr>
              <a:t>1</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78" name="Google Shape;378;p11">
            <a:extLst>
              <a:ext uri="{FF2B5EF4-FFF2-40B4-BE49-F238E27FC236}">
                <a16:creationId xmlns:a16="http://schemas.microsoft.com/office/drawing/2014/main" id="{E74577C6-757B-1496-456B-F240039DF494}"/>
              </a:ext>
            </a:extLst>
          </p:cNvPr>
          <p:cNvSpPr/>
          <p:nvPr/>
        </p:nvSpPr>
        <p:spPr>
          <a:xfrm>
            <a:off x="9502322" y="2476313"/>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dirty="0">
                <a:ln>
                  <a:noFill/>
                </a:ln>
                <a:solidFill>
                  <a:srgbClr val="FFFFFF"/>
                </a:solidFill>
                <a:effectLst/>
                <a:uLnTx/>
                <a:uFillTx/>
                <a:latin typeface="Calibri"/>
                <a:ea typeface="Calibri"/>
                <a:cs typeface="Calibri"/>
                <a:sym typeface="Calibri"/>
              </a:rPr>
              <a:t>2</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79" name="Google Shape;379;p11">
            <a:extLst>
              <a:ext uri="{FF2B5EF4-FFF2-40B4-BE49-F238E27FC236}">
                <a16:creationId xmlns:a16="http://schemas.microsoft.com/office/drawing/2014/main" id="{7D730FBE-1D43-AD8B-ED3D-49EB8E1339DA}"/>
              </a:ext>
            </a:extLst>
          </p:cNvPr>
          <p:cNvSpPr/>
          <p:nvPr/>
        </p:nvSpPr>
        <p:spPr>
          <a:xfrm>
            <a:off x="9578437" y="3371609"/>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a:ln>
                  <a:noFill/>
                </a:ln>
                <a:solidFill>
                  <a:srgbClr val="FFFFFF"/>
                </a:solidFill>
                <a:effectLst/>
                <a:uLnTx/>
                <a:uFillTx/>
                <a:latin typeface="Calibri"/>
                <a:ea typeface="Calibri"/>
                <a:cs typeface="Calibri"/>
                <a:sym typeface="Calibri"/>
              </a:rPr>
              <a:t>3</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380" name="Google Shape;380;p11">
            <a:extLst>
              <a:ext uri="{FF2B5EF4-FFF2-40B4-BE49-F238E27FC236}">
                <a16:creationId xmlns:a16="http://schemas.microsoft.com/office/drawing/2014/main" id="{58D843F1-2329-1E78-0BBB-0F11F9B3BDC8}"/>
              </a:ext>
            </a:extLst>
          </p:cNvPr>
          <p:cNvSpPr/>
          <p:nvPr/>
        </p:nvSpPr>
        <p:spPr>
          <a:xfrm>
            <a:off x="9595208" y="4969267"/>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dirty="0">
                <a:ln>
                  <a:noFill/>
                </a:ln>
                <a:solidFill>
                  <a:srgbClr val="FFFFFF"/>
                </a:solidFill>
                <a:effectLst/>
                <a:uLnTx/>
                <a:uFillTx/>
                <a:latin typeface="Calibri"/>
                <a:ea typeface="Calibri"/>
                <a:cs typeface="Calibri"/>
                <a:sym typeface="Calibri"/>
              </a:rPr>
              <a:t>5</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84" name="Google Shape;384;p11">
            <a:extLst>
              <a:ext uri="{FF2B5EF4-FFF2-40B4-BE49-F238E27FC236}">
                <a16:creationId xmlns:a16="http://schemas.microsoft.com/office/drawing/2014/main" id="{16871F99-CA06-4540-1E62-82B2F9A32AA7}"/>
              </a:ext>
            </a:extLst>
          </p:cNvPr>
          <p:cNvSpPr/>
          <p:nvPr/>
        </p:nvSpPr>
        <p:spPr>
          <a:xfrm>
            <a:off x="5334862" y="312272"/>
            <a:ext cx="5817654" cy="584735"/>
          </a:xfrm>
          <a:prstGeom prst="rect">
            <a:avLst/>
          </a:prstGeom>
          <a:noFill/>
          <a:ln>
            <a:noFill/>
          </a:ln>
        </p:spPr>
        <p:txBody>
          <a:bodyPr spcFirstLastPara="1" wrap="square" lIns="91425" tIns="45700" rIns="91425" bIns="45700" anchor="t" anchorCtr="0">
            <a:spAutoFit/>
          </a:bodyPr>
          <a:lstStyle/>
          <a:p>
            <a:pPr marL="0" marR="0" lvl="0" indent="0" algn="just" defTabSz="914400" rtl="1" eaLnBrk="1" fontAlgn="auto" latinLnBrk="0" hangingPunct="1">
              <a:lnSpc>
                <a:spcPct val="100000"/>
              </a:lnSpc>
              <a:spcBef>
                <a:spcPts val="0"/>
              </a:spcBef>
              <a:spcAft>
                <a:spcPts val="0"/>
              </a:spcAft>
              <a:buClr>
                <a:srgbClr val="000000"/>
              </a:buClr>
              <a:buSzPts val="3200"/>
              <a:buFontTx/>
              <a:buNone/>
              <a:tabLst/>
              <a:defRPr/>
            </a:pPr>
            <a:r>
              <a:rPr kumimoji="0" lang="ar-MA" sz="3200" b="1" i="0" u="none" strike="noStrike" kern="1200" cap="none" spc="0" normalizeH="0" baseline="0" noProof="0" dirty="0">
                <a:ln>
                  <a:noFill/>
                </a:ln>
                <a:solidFill>
                  <a:srgbClr val="0E2841"/>
                </a:solidFill>
                <a:effectLst/>
                <a:uLnTx/>
                <a:uFillTx/>
                <a:latin typeface="Calibri"/>
                <a:ea typeface="+mn-ea"/>
                <a:cs typeface="Arial" panose="020B0604020202020204" pitchFamily="34" charset="0"/>
                <a:sym typeface="Calibri"/>
              </a:rPr>
              <a:t>هيكلة حصة</a:t>
            </a:r>
            <a:r>
              <a:rPr kumimoji="0" lang="ar-SA" sz="3200" b="1" i="0" u="none" strike="noStrike" kern="1200" cap="none" spc="0" normalizeH="0" baseline="0" noProof="0" dirty="0">
                <a:ln>
                  <a:noFill/>
                </a:ln>
                <a:solidFill>
                  <a:srgbClr val="0E2841"/>
                </a:solidFill>
                <a:effectLst/>
                <a:uLnTx/>
                <a:uFillTx/>
                <a:latin typeface="Calibri"/>
                <a:ea typeface="+mn-ea"/>
                <a:cs typeface="Arial" panose="020B0604020202020204" pitchFamily="34" charset="0"/>
                <a:sym typeface="Calibri"/>
              </a:rPr>
              <a:t> </a:t>
            </a:r>
            <a:r>
              <a:rPr kumimoji="0" lang="ar-MA" sz="3200" b="1" i="0" u="none" strike="noStrike" kern="1200" cap="none" spc="0" normalizeH="0" baseline="0" noProof="0" dirty="0">
                <a:ln>
                  <a:noFill/>
                </a:ln>
                <a:solidFill>
                  <a:srgbClr val="0E2841"/>
                </a:solidFill>
                <a:effectLst/>
                <a:uLnTx/>
                <a:uFillTx/>
                <a:latin typeface="Calibri"/>
                <a:ea typeface="+mn-ea"/>
                <a:cs typeface="Arial" panose="020B0604020202020204" pitchFamily="34" charset="0"/>
                <a:sym typeface="Calibri"/>
              </a:rPr>
              <a:t>أستمع بتركيز </a:t>
            </a:r>
            <a:r>
              <a:rPr kumimoji="0" lang="ar-SA" sz="3200" b="1" i="0" u="none" strike="noStrike" kern="1200" cap="none" spc="0" normalizeH="0" baseline="0" noProof="0" dirty="0">
                <a:ln>
                  <a:noFill/>
                </a:ln>
                <a:solidFill>
                  <a:srgbClr val="0E2841"/>
                </a:solidFill>
                <a:effectLst/>
                <a:uLnTx/>
                <a:uFillTx/>
                <a:latin typeface="Calibri"/>
                <a:ea typeface="+mn-ea"/>
                <a:cs typeface="Arial" panose="020B0604020202020204" pitchFamily="34" charset="0"/>
                <a:sym typeface="Calibri"/>
              </a:rPr>
              <a:t>وأفهم</a:t>
            </a:r>
            <a:endParaRPr kumimoji="0" sz="3200" b="1" i="0" u="none" strike="noStrike" kern="1200" cap="none" spc="0" normalizeH="0" baseline="0" noProof="0" dirty="0">
              <a:ln>
                <a:noFill/>
              </a:ln>
              <a:solidFill>
                <a:srgbClr val="0E2841"/>
              </a:solidFill>
              <a:effectLst/>
              <a:uLnTx/>
              <a:uFillTx/>
              <a:latin typeface="Calibri"/>
              <a:ea typeface="+mn-ea"/>
              <a:cs typeface="+mn-cs"/>
              <a:sym typeface="Calibri"/>
            </a:endParaRPr>
          </a:p>
        </p:txBody>
      </p:sp>
      <p:pic>
        <p:nvPicPr>
          <p:cNvPr id="385" name="Google Shape;385;p11">
            <a:extLst>
              <a:ext uri="{FF2B5EF4-FFF2-40B4-BE49-F238E27FC236}">
                <a16:creationId xmlns:a16="http://schemas.microsoft.com/office/drawing/2014/main" id="{B2DE4F48-3EA0-F416-B924-FCDBFA312A0B}"/>
              </a:ext>
            </a:extLst>
          </p:cNvPr>
          <p:cNvPicPr preferRelativeResize="0"/>
          <p:nvPr/>
        </p:nvPicPr>
        <p:blipFill rotWithShape="1">
          <a:blip r:embed="rId3">
            <a:alphaModFix/>
          </a:blip>
          <a:srcRect/>
          <a:stretch/>
        </p:blipFill>
        <p:spPr>
          <a:xfrm>
            <a:off x="11182967" y="251992"/>
            <a:ext cx="609383" cy="609383"/>
          </a:xfrm>
          <a:prstGeom prst="rect">
            <a:avLst/>
          </a:prstGeom>
          <a:noFill/>
          <a:ln>
            <a:noFill/>
          </a:ln>
        </p:spPr>
      </p:pic>
      <p:sp>
        <p:nvSpPr>
          <p:cNvPr id="386" name="Google Shape;386;p11">
            <a:extLst>
              <a:ext uri="{FF2B5EF4-FFF2-40B4-BE49-F238E27FC236}">
                <a16:creationId xmlns:a16="http://schemas.microsoft.com/office/drawing/2014/main" id="{34F31B66-ABE5-A5E7-339A-39848C700C78}"/>
              </a:ext>
            </a:extLst>
          </p:cNvPr>
          <p:cNvSpPr txBox="1"/>
          <p:nvPr/>
        </p:nvSpPr>
        <p:spPr>
          <a:xfrm>
            <a:off x="1667662" y="1604571"/>
            <a:ext cx="7885696"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 </a:t>
            </a:r>
            <a:r>
              <a:rPr kumimoji="0" lang="ar-MA"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افتتاح الحصة </a:t>
            </a:r>
            <a:r>
              <a:rPr kumimoji="0" lang="ar-MA" altLang="fr-FR" sz="2000" b="1" i="0" u="none" strike="noStrike" kern="1200" cap="none" spc="0" normalizeH="0" baseline="0" noProof="0" dirty="0">
                <a:ln>
                  <a:noFill/>
                </a:ln>
                <a:solidFill>
                  <a:srgbClr val="0E2841"/>
                </a:solidFill>
                <a:effectLst/>
                <a:uLnTx/>
                <a:uFillTx/>
                <a:latin typeface="Aptos"/>
                <a:ea typeface="Arial Unicode MS" pitchFamily="34" charset="-128"/>
                <a:cs typeface="Arial" panose="020B0604020202020204" pitchFamily="34" charset="0"/>
              </a:rPr>
              <a:t>(</a:t>
            </a:r>
            <a:r>
              <a:rPr kumimoji="0" lang="ar-MA" sz="16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النشاط الاعتيادي-مراقبة الواجبات المنزلية- التصريح بالأهداف</a:t>
            </a:r>
            <a:r>
              <a:rPr kumimoji="0" lang="fr-FR" sz="20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a:t>
            </a:r>
            <a:r>
              <a:rPr kumimoji="0" lang="ar-MA"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	</a:t>
            </a:r>
            <a:endParaRPr kumimoji="0"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endParaRPr>
          </a:p>
        </p:txBody>
      </p:sp>
      <p:sp>
        <p:nvSpPr>
          <p:cNvPr id="391" name="Google Shape;391;p11">
            <a:extLst>
              <a:ext uri="{FF2B5EF4-FFF2-40B4-BE49-F238E27FC236}">
                <a16:creationId xmlns:a16="http://schemas.microsoft.com/office/drawing/2014/main" id="{F5E92BA9-2335-A33E-5EC3-B347D0B4234F}"/>
              </a:ext>
            </a:extLst>
          </p:cNvPr>
          <p:cNvSpPr/>
          <p:nvPr/>
        </p:nvSpPr>
        <p:spPr>
          <a:xfrm>
            <a:off x="1894216" y="1641538"/>
            <a:ext cx="1483741" cy="339735"/>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8</a:t>
            </a: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373" name="Google Shape;373;p11">
            <a:extLst>
              <a:ext uri="{FF2B5EF4-FFF2-40B4-BE49-F238E27FC236}">
                <a16:creationId xmlns:a16="http://schemas.microsoft.com/office/drawing/2014/main" id="{115781B9-3102-DBAE-DECC-14F6B6C98F61}"/>
              </a:ext>
            </a:extLst>
          </p:cNvPr>
          <p:cNvSpPr/>
          <p:nvPr/>
        </p:nvSpPr>
        <p:spPr>
          <a:xfrm>
            <a:off x="1634412" y="1521985"/>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dirty="0">
              <a:ln>
                <a:noFill/>
              </a:ln>
              <a:solidFill>
                <a:srgbClr val="0E2841"/>
              </a:solidFill>
              <a:effectLst/>
              <a:uLnTx/>
              <a:uFillTx/>
              <a:latin typeface="Calibri"/>
              <a:ea typeface="Calibri"/>
              <a:cs typeface="Calibri"/>
              <a:sym typeface="Calibri"/>
            </a:endParaRPr>
          </a:p>
        </p:txBody>
      </p:sp>
      <p:sp>
        <p:nvSpPr>
          <p:cNvPr id="5" name="Google Shape;386;p11">
            <a:extLst>
              <a:ext uri="{FF2B5EF4-FFF2-40B4-BE49-F238E27FC236}">
                <a16:creationId xmlns:a16="http://schemas.microsoft.com/office/drawing/2014/main" id="{D15EC988-D09E-382F-F0C1-480B7F0B6749}"/>
              </a:ext>
            </a:extLst>
          </p:cNvPr>
          <p:cNvSpPr txBox="1"/>
          <p:nvPr/>
        </p:nvSpPr>
        <p:spPr>
          <a:xfrm>
            <a:off x="1677303" y="2461016"/>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180000" marR="0" lvl="1"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MA" sz="2000" b="1" i="0" u="none" strike="noStrike" kern="1200" cap="none" spc="0" normalizeH="0" baseline="0" noProof="0" dirty="0">
                <a:ln>
                  <a:noFill/>
                </a:ln>
                <a:solidFill>
                  <a:srgbClr val="106585"/>
                </a:solidFill>
                <a:effectLst/>
                <a:uLnTx/>
                <a:uFillTx/>
                <a:latin typeface="Calibri"/>
                <a:ea typeface="Calibri"/>
                <a:cs typeface="Calibri"/>
                <a:sym typeface="Calibri"/>
              </a:rPr>
              <a:t>أكتسب </a:t>
            </a:r>
            <a:r>
              <a:rPr lang="ar-MA" sz="2000" b="1" dirty="0">
                <a:solidFill>
                  <a:srgbClr val="106585"/>
                </a:solidFill>
                <a:latin typeface="Calibri"/>
                <a:ea typeface="Calibri"/>
                <a:cs typeface="Calibri"/>
                <a:sym typeface="Calibri"/>
              </a:rPr>
              <a:t>أفعال الكلام</a:t>
            </a:r>
            <a:endPar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endParaRPr>
          </a:p>
        </p:txBody>
      </p:sp>
      <p:sp>
        <p:nvSpPr>
          <p:cNvPr id="6" name="Google Shape;391;p11">
            <a:extLst>
              <a:ext uri="{FF2B5EF4-FFF2-40B4-BE49-F238E27FC236}">
                <a16:creationId xmlns:a16="http://schemas.microsoft.com/office/drawing/2014/main" id="{C7EFD74C-DE08-C618-A64C-56FF375036C1}"/>
              </a:ext>
            </a:extLst>
          </p:cNvPr>
          <p:cNvSpPr/>
          <p:nvPr/>
        </p:nvSpPr>
        <p:spPr>
          <a:xfrm>
            <a:off x="1937107" y="2497983"/>
            <a:ext cx="1483741" cy="339735"/>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10</a:t>
            </a: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7" name="Google Shape;373;p11">
            <a:extLst>
              <a:ext uri="{FF2B5EF4-FFF2-40B4-BE49-F238E27FC236}">
                <a16:creationId xmlns:a16="http://schemas.microsoft.com/office/drawing/2014/main" id="{C2E74810-7391-B718-A69D-792FAA71E63D}"/>
              </a:ext>
            </a:extLst>
          </p:cNvPr>
          <p:cNvSpPr/>
          <p:nvPr/>
        </p:nvSpPr>
        <p:spPr>
          <a:xfrm>
            <a:off x="1677303" y="2378430"/>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dirty="0">
              <a:ln>
                <a:noFill/>
              </a:ln>
              <a:solidFill>
                <a:srgbClr val="0E2841"/>
              </a:solidFill>
              <a:effectLst/>
              <a:uLnTx/>
              <a:uFillTx/>
              <a:latin typeface="Calibri"/>
              <a:ea typeface="Calibri"/>
              <a:cs typeface="Calibri"/>
              <a:sym typeface="Calibri"/>
            </a:endParaRPr>
          </a:p>
        </p:txBody>
      </p:sp>
      <p:sp>
        <p:nvSpPr>
          <p:cNvPr id="8" name="Google Shape;386;p11">
            <a:extLst>
              <a:ext uri="{FF2B5EF4-FFF2-40B4-BE49-F238E27FC236}">
                <a16:creationId xmlns:a16="http://schemas.microsoft.com/office/drawing/2014/main" id="{34D52DFE-C64F-31EB-D486-B118B5FDD029}"/>
              </a:ext>
            </a:extLst>
          </p:cNvPr>
          <p:cNvSpPr txBox="1"/>
          <p:nvPr/>
        </p:nvSpPr>
        <p:spPr>
          <a:xfrm>
            <a:off x="1755752" y="3307523"/>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180000" marR="0" lvl="1"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MA" sz="2000" b="1" i="0" u="none" strike="noStrike" kern="1200" cap="none" spc="0" normalizeH="0" baseline="0" noProof="0" dirty="0">
                <a:ln>
                  <a:noFill/>
                </a:ln>
                <a:solidFill>
                  <a:srgbClr val="106585"/>
                </a:solidFill>
                <a:effectLst/>
                <a:uLnTx/>
                <a:uFillTx/>
                <a:latin typeface="Calibri"/>
                <a:ea typeface="Calibri"/>
                <a:cs typeface="Calibri"/>
                <a:sym typeface="Calibri"/>
              </a:rPr>
              <a:t>أطبق</a:t>
            </a:r>
            <a:endParaRPr kumimoji="0" lang="ar-SA" sz="2000" b="1" i="0" u="none" strike="noStrike" kern="1200" cap="none" spc="0" normalizeH="0" baseline="0" noProof="0" dirty="0">
              <a:ln>
                <a:noFill/>
              </a:ln>
              <a:solidFill>
                <a:srgbClr val="2F5496"/>
              </a:solidFill>
              <a:effectLst/>
              <a:uLnTx/>
              <a:uFillTx/>
              <a:latin typeface="Calibri"/>
              <a:ea typeface="Calibri"/>
              <a:cs typeface="Calibri"/>
              <a:sym typeface="Calibri"/>
            </a:endParaRPr>
          </a:p>
        </p:txBody>
      </p:sp>
      <p:sp>
        <p:nvSpPr>
          <p:cNvPr id="9" name="Google Shape;391;p11">
            <a:extLst>
              <a:ext uri="{FF2B5EF4-FFF2-40B4-BE49-F238E27FC236}">
                <a16:creationId xmlns:a16="http://schemas.microsoft.com/office/drawing/2014/main" id="{22570A76-0DE3-BDC6-39A4-1F16B4D164FF}"/>
              </a:ext>
            </a:extLst>
          </p:cNvPr>
          <p:cNvSpPr/>
          <p:nvPr/>
        </p:nvSpPr>
        <p:spPr>
          <a:xfrm>
            <a:off x="2015556" y="3342218"/>
            <a:ext cx="1483741" cy="339735"/>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10</a:t>
            </a: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10" name="Google Shape;373;p11">
            <a:extLst>
              <a:ext uri="{FF2B5EF4-FFF2-40B4-BE49-F238E27FC236}">
                <a16:creationId xmlns:a16="http://schemas.microsoft.com/office/drawing/2014/main" id="{C32223ED-C144-FED4-0C5E-6336335D6F5B}"/>
              </a:ext>
            </a:extLst>
          </p:cNvPr>
          <p:cNvSpPr/>
          <p:nvPr/>
        </p:nvSpPr>
        <p:spPr>
          <a:xfrm>
            <a:off x="1772377" y="3289165"/>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dirty="0">
              <a:ln>
                <a:noFill/>
              </a:ln>
              <a:solidFill>
                <a:srgbClr val="0E2841"/>
              </a:solidFill>
              <a:effectLst/>
              <a:uLnTx/>
              <a:uFillTx/>
              <a:latin typeface="Calibri"/>
              <a:ea typeface="Calibri"/>
              <a:cs typeface="Calibri"/>
              <a:sym typeface="Calibri"/>
            </a:endParaRPr>
          </a:p>
        </p:txBody>
      </p:sp>
      <p:sp>
        <p:nvSpPr>
          <p:cNvPr id="12" name="Google Shape;386;p11">
            <a:extLst>
              <a:ext uri="{FF2B5EF4-FFF2-40B4-BE49-F238E27FC236}">
                <a16:creationId xmlns:a16="http://schemas.microsoft.com/office/drawing/2014/main" id="{35C9797B-0D49-F071-76F7-543479752F37}"/>
              </a:ext>
            </a:extLst>
          </p:cNvPr>
          <p:cNvSpPr txBox="1"/>
          <p:nvPr/>
        </p:nvSpPr>
        <p:spPr>
          <a:xfrm>
            <a:off x="1739712" y="4978620"/>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MA" sz="2000" b="1" i="0" u="none" strike="noStrike" kern="1200" cap="none" spc="0" normalizeH="0" baseline="0" noProof="0" dirty="0">
                <a:ln>
                  <a:noFill/>
                </a:ln>
                <a:solidFill>
                  <a:srgbClr val="106585"/>
                </a:solidFill>
                <a:effectLst/>
                <a:uLnTx/>
                <a:uFillTx/>
                <a:latin typeface="Calibri"/>
                <a:ea typeface="Calibri"/>
                <a:cs typeface="Calibri"/>
                <a:sym typeface="Calibri"/>
              </a:rPr>
              <a:t>اختتام الحصة</a:t>
            </a:r>
            <a:endParaRPr kumimoji="0" lang="ar-SA" sz="2000" b="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3" name="Google Shape;394;p11">
            <a:extLst>
              <a:ext uri="{FF2B5EF4-FFF2-40B4-BE49-F238E27FC236}">
                <a16:creationId xmlns:a16="http://schemas.microsoft.com/office/drawing/2014/main" id="{D42B0536-28B8-D3DA-4D4E-7F08E7B76FE6}"/>
              </a:ext>
            </a:extLst>
          </p:cNvPr>
          <p:cNvSpPr txBox="1"/>
          <p:nvPr/>
        </p:nvSpPr>
        <p:spPr>
          <a:xfrm>
            <a:off x="2175031" y="5049218"/>
            <a:ext cx="1396708" cy="334488"/>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5</a:t>
            </a: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دق</a:t>
            </a:r>
            <a:r>
              <a:rPr kumimoji="0" lang="ar-MA" sz="1867" b="1" i="0" u="none" strike="noStrike" kern="1200" cap="none" spc="0" normalizeH="0" baseline="0" noProof="0" dirty="0" err="1">
                <a:ln>
                  <a:noFill/>
                </a:ln>
                <a:solidFill>
                  <a:srgbClr val="156082"/>
                </a:solidFill>
                <a:effectLst/>
                <a:uLnTx/>
                <a:uFillTx/>
                <a:latin typeface="Poppins ExtraBold"/>
                <a:ea typeface="Poppins ExtraBold"/>
                <a:cs typeface="Arial" panose="020B0604020202020204" pitchFamily="34" charset="0"/>
                <a:sym typeface="Poppins ExtraBold"/>
              </a:rPr>
              <a:t>ائ</a:t>
            </a: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375" name="Google Shape;375;p11">
            <a:extLst>
              <a:ext uri="{FF2B5EF4-FFF2-40B4-BE49-F238E27FC236}">
                <a16:creationId xmlns:a16="http://schemas.microsoft.com/office/drawing/2014/main" id="{A8D40963-F10C-088F-D2F0-3C2B8E25DF18}"/>
              </a:ext>
            </a:extLst>
          </p:cNvPr>
          <p:cNvSpPr/>
          <p:nvPr/>
        </p:nvSpPr>
        <p:spPr>
          <a:xfrm>
            <a:off x="1755752" y="4961308"/>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srgbClr val="0E2841"/>
              </a:solidFill>
              <a:effectLst/>
              <a:uLnTx/>
              <a:uFillTx/>
              <a:latin typeface="Calibri"/>
              <a:ea typeface="Calibri"/>
              <a:cs typeface="Calibri"/>
              <a:sym typeface="Calibri"/>
            </a:endParaRPr>
          </a:p>
        </p:txBody>
      </p:sp>
      <p:sp>
        <p:nvSpPr>
          <p:cNvPr id="2" name="Google Shape;380;p11">
            <a:extLst>
              <a:ext uri="{FF2B5EF4-FFF2-40B4-BE49-F238E27FC236}">
                <a16:creationId xmlns:a16="http://schemas.microsoft.com/office/drawing/2014/main" id="{F30E781C-D60E-3BEF-36CD-C451DDA71A8D}"/>
              </a:ext>
            </a:extLst>
          </p:cNvPr>
          <p:cNvSpPr/>
          <p:nvPr/>
        </p:nvSpPr>
        <p:spPr>
          <a:xfrm>
            <a:off x="9578645" y="4117815"/>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a:ln>
                  <a:noFill/>
                </a:ln>
                <a:solidFill>
                  <a:srgbClr val="FFFFFF"/>
                </a:solidFill>
                <a:effectLst/>
                <a:uLnTx/>
                <a:uFillTx/>
                <a:latin typeface="Calibri"/>
                <a:ea typeface="Calibri"/>
                <a:cs typeface="Calibri"/>
                <a:sym typeface="Calibri"/>
              </a:rPr>
              <a:t>4</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4" name="Google Shape;386;p11">
            <a:extLst>
              <a:ext uri="{FF2B5EF4-FFF2-40B4-BE49-F238E27FC236}">
                <a16:creationId xmlns:a16="http://schemas.microsoft.com/office/drawing/2014/main" id="{88F29B74-C746-F1AF-94C0-7D2E48FF5E0F}"/>
              </a:ext>
            </a:extLst>
          </p:cNvPr>
          <p:cNvSpPr txBox="1"/>
          <p:nvPr/>
        </p:nvSpPr>
        <p:spPr>
          <a:xfrm>
            <a:off x="1723149" y="4127168"/>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MA" sz="2000" b="1" i="0" u="none" strike="noStrike" kern="1200" cap="none" spc="0" normalizeH="0" baseline="0" noProof="0" dirty="0">
                <a:ln>
                  <a:noFill/>
                </a:ln>
                <a:solidFill>
                  <a:srgbClr val="106585"/>
                </a:solidFill>
                <a:effectLst/>
                <a:uLnTx/>
                <a:uFillTx/>
                <a:latin typeface="Calibri"/>
                <a:ea typeface="Calibri"/>
                <a:cs typeface="Calibri"/>
                <a:sym typeface="Calibri"/>
              </a:rPr>
              <a:t>أتحدث</a:t>
            </a:r>
            <a:endParaRPr kumimoji="0" lang="ar-SA" sz="2000" b="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11" name="Google Shape;394;p11">
            <a:extLst>
              <a:ext uri="{FF2B5EF4-FFF2-40B4-BE49-F238E27FC236}">
                <a16:creationId xmlns:a16="http://schemas.microsoft.com/office/drawing/2014/main" id="{9F9CEE66-AB2B-75A3-C7AD-5956C1EFE505}"/>
              </a:ext>
            </a:extLst>
          </p:cNvPr>
          <p:cNvSpPr txBox="1"/>
          <p:nvPr/>
        </p:nvSpPr>
        <p:spPr>
          <a:xfrm>
            <a:off x="2158468" y="4202372"/>
            <a:ext cx="1396708" cy="334488"/>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20</a:t>
            </a: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دق</a:t>
            </a:r>
            <a:r>
              <a:rPr lang="ar-MA" sz="1867" b="1" dirty="0">
                <a:solidFill>
                  <a:srgbClr val="156082"/>
                </a:solidFill>
                <a:latin typeface="Poppins ExtraBold"/>
                <a:ea typeface="Poppins ExtraBold"/>
                <a:cs typeface="Arial" panose="020B0604020202020204" pitchFamily="34" charset="0"/>
                <a:sym typeface="Poppins ExtraBold"/>
              </a:rPr>
              <a:t>ي</a:t>
            </a: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ق</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ة</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13" name="Google Shape;375;p11">
            <a:extLst>
              <a:ext uri="{FF2B5EF4-FFF2-40B4-BE49-F238E27FC236}">
                <a16:creationId xmlns:a16="http://schemas.microsoft.com/office/drawing/2014/main" id="{AC7C48C3-9D00-ACE7-2922-CDAE9C148F6A}"/>
              </a:ext>
            </a:extLst>
          </p:cNvPr>
          <p:cNvSpPr/>
          <p:nvPr/>
        </p:nvSpPr>
        <p:spPr>
          <a:xfrm>
            <a:off x="1739189" y="4114462"/>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srgbClr val="0E2841"/>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112550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4">
            <a:extLst>
              <a:ext uri="{FF2B5EF4-FFF2-40B4-BE49-F238E27FC236}">
                <a16:creationId xmlns:a16="http://schemas.microsoft.com/office/drawing/2014/main" id="{CDE4EE86-FEB8-30A5-809C-AC3FCBE05DE2}"/>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22591A99-3F31-F4E9-B37E-69149333631F}"/>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7" name="Rectangle 18">
              <a:extLst>
                <a:ext uri="{FF2B5EF4-FFF2-40B4-BE49-F238E27FC236}">
                  <a16:creationId xmlns:a16="http://schemas.microsoft.com/office/drawing/2014/main" id="{A3325FEF-0392-D5B5-FF11-E304F2B3945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8" name="Rectangle 19">
              <a:extLst>
                <a:ext uri="{FF2B5EF4-FFF2-40B4-BE49-F238E27FC236}">
                  <a16:creationId xmlns:a16="http://schemas.microsoft.com/office/drawing/2014/main" id="{CE2DD2E2-6672-FB59-969F-7873F6160620}"/>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9" name="TextBox 6">
            <a:extLst>
              <a:ext uri="{FF2B5EF4-FFF2-40B4-BE49-F238E27FC236}">
                <a16:creationId xmlns:a16="http://schemas.microsoft.com/office/drawing/2014/main" id="{C04BEE4D-7472-3D1F-28CE-C1038D4C6B99}"/>
              </a:ext>
            </a:extLst>
          </p:cNvPr>
          <p:cNvSpPr txBox="1"/>
          <p:nvPr/>
        </p:nvSpPr>
        <p:spPr>
          <a:xfrm>
            <a:off x="5482307" y="1642150"/>
            <a:ext cx="4754879" cy="3764492"/>
          </a:xfrm>
          <a:prstGeom prst="rect">
            <a:avLst/>
          </a:prstGeom>
          <a:noFill/>
          <a:ln cap="flat">
            <a:noFill/>
          </a:ln>
        </p:spPr>
        <p:txBody>
          <a:bodyPr vert="horz" wrap="square" lIns="0" tIns="0" rIns="0" bIns="0" anchor="t" anchorCtr="1" compatLnSpc="1">
            <a:spAutoFit/>
          </a:bodyPr>
          <a:lstStyle/>
          <a:p>
            <a:pPr algn="ctr" defTabSz="1219170" rtl="1">
              <a:lnSpc>
                <a:spcPct val="131218"/>
              </a:lnSpc>
              <a:defRPr sz="1800" b="0" i="0" u="none" strike="noStrike" kern="0" cap="none" spc="0" baseline="0">
                <a:solidFill>
                  <a:srgbClr val="000000"/>
                </a:solidFill>
                <a:uFillTx/>
              </a:defRPr>
            </a:pPr>
            <a:r>
              <a:rPr kumimoji="0" lang="ar-SA" sz="5467" b="1" i="0" u="none" strike="noStrike" kern="0" cap="none" spc="0" normalizeH="0" baseline="0" noProof="0" dirty="0">
                <a:ln>
                  <a:noFill/>
                </a:ln>
                <a:solidFill>
                  <a:srgbClr val="44546A"/>
                </a:solidFill>
                <a:effectLst/>
                <a:uLnTx/>
                <a:uFillTx/>
                <a:latin typeface="Calibri"/>
                <a:ea typeface="Calibri"/>
                <a:cs typeface="Calibri"/>
                <a:sym typeface="Calibri"/>
              </a:rPr>
              <a:t>افتتاح الحصة:</a:t>
            </a:r>
            <a:r>
              <a:rPr kumimoji="0" lang="ar-MA" sz="5467" b="1" i="0" u="none" strike="noStrike" kern="0" cap="none" spc="0" normalizeH="0" baseline="0" noProof="0" dirty="0">
                <a:ln>
                  <a:noFill/>
                </a:ln>
                <a:solidFill>
                  <a:srgbClr val="44546A"/>
                </a:solidFill>
                <a:effectLst/>
                <a:uLnTx/>
                <a:uFillTx/>
                <a:latin typeface="Calibri"/>
                <a:ea typeface="Calibri"/>
                <a:cs typeface="Calibri"/>
                <a:sym typeface="Calibri"/>
              </a:rPr>
              <a:t>05 </a:t>
            </a:r>
            <a:r>
              <a:rPr kumimoji="0" lang="ar-MA" sz="4400" i="0" u="none" strike="noStrike" kern="0" cap="none" spc="0" normalizeH="0" baseline="0" noProof="0" dirty="0">
                <a:ln>
                  <a:noFill/>
                </a:ln>
                <a:solidFill>
                  <a:srgbClr val="44546A"/>
                </a:solidFill>
                <a:effectLst/>
                <a:uLnTx/>
                <a:uFillTx/>
                <a:latin typeface="Calibri"/>
                <a:ea typeface="Calibri"/>
                <a:cs typeface="Calibri"/>
                <a:sym typeface="Calibri"/>
              </a:rPr>
              <a:t>دقائق</a:t>
            </a:r>
            <a:r>
              <a:rPr kumimoji="0" lang="ar-SA" sz="4400" i="0" u="none" strike="noStrike" kern="0" cap="none" spc="0" normalizeH="0" baseline="0" noProof="0" dirty="0">
                <a:ln>
                  <a:noFill/>
                </a:ln>
                <a:solidFill>
                  <a:srgbClr val="44546A"/>
                </a:solidFill>
                <a:effectLst/>
                <a:uLnTx/>
                <a:uFillTx/>
                <a:latin typeface="Calibri"/>
                <a:ea typeface="Calibri"/>
                <a:cs typeface="Calibri"/>
                <a:sym typeface="Calibri"/>
              </a:rPr>
              <a:t> </a:t>
            </a:r>
            <a:endParaRPr kumimoji="0" lang="fr-FR" sz="4400" i="0" u="none" strike="noStrike" kern="0" cap="none" spc="0" normalizeH="0" baseline="0" noProof="0" dirty="0">
              <a:ln>
                <a:noFill/>
              </a:ln>
              <a:solidFill>
                <a:srgbClr val="44546A"/>
              </a:solidFill>
              <a:effectLst/>
              <a:uLnTx/>
              <a:uFillTx/>
              <a:latin typeface="Calibri"/>
              <a:ea typeface="Calibri"/>
              <a:cs typeface="Calibri"/>
              <a:sym typeface="Calibri"/>
            </a:endParaRPr>
          </a:p>
          <a:p>
            <a:pPr algn="ctr" defTabSz="1219170">
              <a:lnSpc>
                <a:spcPct val="131218"/>
              </a:lnSpc>
              <a:defRPr sz="1800" b="0" i="0" u="none" strike="noStrike" kern="0" cap="none" spc="0" baseline="0">
                <a:solidFill>
                  <a:srgbClr val="000000"/>
                </a:solidFill>
                <a:uFillTx/>
              </a:defRPr>
            </a:pPr>
            <a:r>
              <a:rPr lang="ar-SA" sz="4400" kern="0" dirty="0">
                <a:solidFill>
                  <a:srgbClr val="44546A"/>
                </a:solidFill>
                <a:latin typeface="Calibri"/>
                <a:ea typeface="Calibri"/>
                <a:cs typeface="Calibri"/>
                <a:sym typeface="Calibri"/>
              </a:rPr>
              <a:t>أ- نشاط اعتيادي</a:t>
            </a:r>
            <a:endParaRPr lang="ar-MA" sz="4400" kern="0" dirty="0">
              <a:solidFill>
                <a:srgbClr val="44546A"/>
              </a:solidFill>
              <a:latin typeface="Calibri"/>
              <a:ea typeface="Calibri"/>
              <a:cs typeface="Calibri"/>
            </a:endParaRPr>
          </a:p>
          <a:p>
            <a:pPr algn="ctr" defTabSz="1219170">
              <a:lnSpc>
                <a:spcPct val="131218"/>
              </a:lnSpc>
              <a:defRPr sz="1800" b="0" i="0" u="none" strike="noStrike" kern="0" cap="none" spc="0" baseline="0">
                <a:solidFill>
                  <a:srgbClr val="000000"/>
                </a:solidFill>
                <a:uFillTx/>
              </a:defRPr>
            </a:pPr>
            <a:endParaRPr lang="fr-FR" sz="4800" b="1" kern="0" dirty="0">
              <a:solidFill>
                <a:srgbClr val="44546A"/>
              </a:solidFill>
              <a:latin typeface="Calibri"/>
              <a:ea typeface="Calibri"/>
              <a:cs typeface="Calibri"/>
            </a:endParaRPr>
          </a:p>
        </p:txBody>
      </p:sp>
      <p:grpSp>
        <p:nvGrpSpPr>
          <p:cNvPr id="2" name="Groupe 1">
            <a:extLst>
              <a:ext uri="{FF2B5EF4-FFF2-40B4-BE49-F238E27FC236}">
                <a16:creationId xmlns:a16="http://schemas.microsoft.com/office/drawing/2014/main" id="{738EA88A-E163-B15C-9F6D-B02A86A078CB}"/>
              </a:ext>
            </a:extLst>
          </p:cNvPr>
          <p:cNvGrpSpPr/>
          <p:nvPr/>
        </p:nvGrpSpPr>
        <p:grpSpPr>
          <a:xfrm>
            <a:off x="435500" y="2075448"/>
            <a:ext cx="3104368" cy="3007332"/>
            <a:chOff x="587266" y="1926814"/>
            <a:chExt cx="3104368" cy="3007332"/>
          </a:xfrm>
        </p:grpSpPr>
        <p:pic>
          <p:nvPicPr>
            <p:cNvPr id="3" name="Image 2" descr="Une image contenant gâteau d’anniversaire, dessin humoristique, dessin, clipart">
              <a:extLst>
                <a:ext uri="{FF2B5EF4-FFF2-40B4-BE49-F238E27FC236}">
                  <a16:creationId xmlns:a16="http://schemas.microsoft.com/office/drawing/2014/main" id="{8DDAD3A2-98F2-4F5D-E66F-4B5F316879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2519" y="1926814"/>
              <a:ext cx="2069115" cy="1234434"/>
            </a:xfrm>
            <a:prstGeom prst="rect">
              <a:avLst/>
            </a:prstGeom>
          </p:spPr>
        </p:pic>
        <p:pic>
          <p:nvPicPr>
            <p:cNvPr id="4" name="Picture 1">
              <a:extLst>
                <a:ext uri="{FF2B5EF4-FFF2-40B4-BE49-F238E27FC236}">
                  <a16:creationId xmlns:a16="http://schemas.microsoft.com/office/drawing/2014/main" id="{F6C89F38-442C-E132-FD7E-0A9B46A3700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587266" y="2258937"/>
              <a:ext cx="2675209" cy="2675209"/>
            </a:xfrm>
            <a:prstGeom prst="rect">
              <a:avLst/>
            </a:prstGeom>
          </p:spPr>
        </p:pic>
      </p:grpSp>
    </p:spTree>
    <p:extLst>
      <p:ext uri="{BB962C8B-B14F-4D97-AF65-F5344CB8AC3E}">
        <p14:creationId xmlns:p14="http://schemas.microsoft.com/office/powerpoint/2010/main" val="35014175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 name="Google Shape;160;p18">
            <a:extLst>
              <a:ext uri="{FF2B5EF4-FFF2-40B4-BE49-F238E27FC236}">
                <a16:creationId xmlns:a16="http://schemas.microsoft.com/office/drawing/2014/main" id="{863E7021-E1F9-1E6D-87AA-933CAF2FED48}"/>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2C3D16F6-84F4-A124-9FB9-9BFA10F404B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C06FC9D-CAA9-BE36-8910-3D0C7A1D5CBB}"/>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21" name="Picture 2" descr="Lever la main - Icônes mains et gestes gratuites">
            <a:extLst>
              <a:ext uri="{FF2B5EF4-FFF2-40B4-BE49-F238E27FC236}">
                <a16:creationId xmlns:a16="http://schemas.microsoft.com/office/drawing/2014/main" id="{7E3A028E-2577-BF0D-2A92-2F88C831C86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141" y="34992"/>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re 9">
            <a:extLst>
              <a:ext uri="{FF2B5EF4-FFF2-40B4-BE49-F238E27FC236}">
                <a16:creationId xmlns:a16="http://schemas.microsoft.com/office/drawing/2014/main" id="{4AB8B6DC-B2F1-FC17-A8EB-24FC60F31FA3}"/>
              </a:ext>
            </a:extLst>
          </p:cNvPr>
          <p:cNvSpPr txBox="1">
            <a:spLocks/>
          </p:cNvSpPr>
          <p:nvPr/>
        </p:nvSpPr>
        <p:spPr>
          <a:xfrm>
            <a:off x="242047" y="349763"/>
            <a:ext cx="11115069" cy="34233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1000"/>
              </a:spcBef>
            </a:pPr>
            <a:r>
              <a:rPr lang="ar-MA" sz="1400">
                <a:solidFill>
                  <a:schemeClr val="bg2">
                    <a:lumMod val="75000"/>
                  </a:schemeClr>
                </a:solidFill>
                <a:latin typeface="Calibri" panose="020F0502020204030204" pitchFamily="34" charset="0"/>
                <a:ea typeface="+mn-ea"/>
                <a:cs typeface="Calibri" panose="020F0502020204030204" pitchFamily="34" charset="0"/>
              </a:rPr>
              <a:t>يطلب المدرس من ستة متعلمين المرور إلى السبورة، ثم يختار كل واحد منهم ظرفا. </a:t>
            </a:r>
            <a:endParaRPr lang="fr-FR" sz="1400" dirty="0">
              <a:solidFill>
                <a:schemeClr val="bg2">
                  <a:lumMod val="75000"/>
                </a:schemeClr>
              </a:solidFill>
              <a:latin typeface="Calibri" panose="020F0502020204030204" pitchFamily="34" charset="0"/>
              <a:ea typeface="+mn-ea"/>
              <a:cs typeface="Calibri" panose="020F0502020204030204" pitchFamily="34" charset="0"/>
            </a:endParaRPr>
          </a:p>
        </p:txBody>
      </p:sp>
      <p:sp>
        <p:nvSpPr>
          <p:cNvPr id="7" name="Titre 3">
            <a:extLst>
              <a:ext uri="{FF2B5EF4-FFF2-40B4-BE49-F238E27FC236}">
                <a16:creationId xmlns:a16="http://schemas.microsoft.com/office/drawing/2014/main" id="{981C29DD-DF7C-4878-8A70-A53489C0A3CD}"/>
              </a:ext>
            </a:extLst>
          </p:cNvPr>
          <p:cNvSpPr txBox="1">
            <a:spLocks/>
          </p:cNvSpPr>
          <p:nvPr/>
        </p:nvSpPr>
        <p:spPr>
          <a:xfrm>
            <a:off x="-248475" y="6190"/>
            <a:ext cx="11115069" cy="470617"/>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1800" b="0" i="1" kern="1200">
                <a:solidFill>
                  <a:schemeClr val="bg2">
                    <a:lumMod val="50000"/>
                  </a:schemeClr>
                </a:solidFill>
                <a:latin typeface="+mn-lt"/>
                <a:ea typeface="+mj-ea"/>
                <a:cs typeface="+mj-cs"/>
              </a:defRPr>
            </a:lvl1pPr>
          </a:lstStyle>
          <a:p>
            <a:pPr rtl="1"/>
            <a:r>
              <a:rPr lang="ar-MA" sz="2000" b="1" i="0" dirty="0">
                <a:cs typeface="Calibri" panose="020F0502020204030204" pitchFamily="34" charset="0"/>
              </a:rPr>
              <a:t>النشاط الاعتيادي: اختر رقم ظرف من </a:t>
            </a:r>
            <a:r>
              <a:rPr lang="ar-MA" sz="2000" b="1" i="0" dirty="0" err="1">
                <a:cs typeface="Calibri" panose="020F0502020204030204" pitchFamily="34" charset="0"/>
              </a:rPr>
              <a:t>الأظرفة</a:t>
            </a:r>
            <a:r>
              <a:rPr lang="ar-MA" sz="2000" b="1" i="0" dirty="0">
                <a:cs typeface="Calibri" panose="020F0502020204030204" pitchFamily="34" charset="0"/>
              </a:rPr>
              <a:t> الآتية.</a:t>
            </a:r>
            <a:endParaRPr lang="fr-FR" sz="2000" b="1" i="0" dirty="0">
              <a:cs typeface="Calibri" panose="020F0502020204030204" pitchFamily="34" charset="0"/>
            </a:endParaRPr>
          </a:p>
        </p:txBody>
      </p:sp>
      <p:pic>
        <p:nvPicPr>
          <p:cNvPr id="8" name="Picture 2" descr="Envelope GIFs | Tenor">
            <a:extLst>
              <a:ext uri="{FF2B5EF4-FFF2-40B4-BE49-F238E27FC236}">
                <a16:creationId xmlns:a16="http://schemas.microsoft.com/office/drawing/2014/main" id="{9E805793-9607-64FF-9EA0-9B51582CD2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62704" y="832610"/>
            <a:ext cx="3397835" cy="300389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Envelope GIFs | Tenor">
            <a:extLst>
              <a:ext uri="{FF2B5EF4-FFF2-40B4-BE49-F238E27FC236}">
                <a16:creationId xmlns:a16="http://schemas.microsoft.com/office/drawing/2014/main" id="{F2E356BC-FDB1-6016-AFB6-A876CC16BF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8656" y="738143"/>
            <a:ext cx="3778840" cy="316857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Envelope GIFs | Tenor">
            <a:extLst>
              <a:ext uri="{FF2B5EF4-FFF2-40B4-BE49-F238E27FC236}">
                <a16:creationId xmlns:a16="http://schemas.microsoft.com/office/drawing/2014/main" id="{60099227-88AD-D85B-0F38-DFA91C570EF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8515" y="3635444"/>
            <a:ext cx="3642116" cy="309884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nvelope GIFs | Tenor">
            <a:extLst>
              <a:ext uri="{FF2B5EF4-FFF2-40B4-BE49-F238E27FC236}">
                <a16:creationId xmlns:a16="http://schemas.microsoft.com/office/drawing/2014/main" id="{544730FA-4B7F-792C-F5A0-DE0B1D0AD8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65799" y="796169"/>
            <a:ext cx="3397835" cy="300389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Envelope GIFs | Tenor">
            <a:extLst>
              <a:ext uri="{FF2B5EF4-FFF2-40B4-BE49-F238E27FC236}">
                <a16:creationId xmlns:a16="http://schemas.microsoft.com/office/drawing/2014/main" id="{94C67955-CC1B-7D26-93C2-B3EB67BE54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19027" y="3671889"/>
            <a:ext cx="3397835" cy="300389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Envelope GIFs | Tenor">
            <a:extLst>
              <a:ext uri="{FF2B5EF4-FFF2-40B4-BE49-F238E27FC236}">
                <a16:creationId xmlns:a16="http://schemas.microsoft.com/office/drawing/2014/main" id="{684E7051-1B98-A5EB-B162-4709498EEA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18199" y="3642071"/>
            <a:ext cx="3397835" cy="3003894"/>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a:extLst>
              <a:ext uri="{FF2B5EF4-FFF2-40B4-BE49-F238E27FC236}">
                <a16:creationId xmlns:a16="http://schemas.microsoft.com/office/drawing/2014/main" id="{1369C505-6242-45AF-91A9-66460A644D7E}"/>
              </a:ext>
            </a:extLst>
          </p:cNvPr>
          <p:cNvSpPr/>
          <p:nvPr/>
        </p:nvSpPr>
        <p:spPr>
          <a:xfrm>
            <a:off x="5808810" y="1354237"/>
            <a:ext cx="1505621" cy="1278381"/>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fr-FR" sz="3200" b="1" dirty="0">
                <a:latin typeface="Calibri" panose="020F0502020204030204" pitchFamily="34" charset="0"/>
                <a:cs typeface="Calibri" panose="020F0502020204030204" pitchFamily="34" charset="0"/>
              </a:rPr>
              <a:t>2</a:t>
            </a:r>
          </a:p>
        </p:txBody>
      </p:sp>
      <p:sp>
        <p:nvSpPr>
          <p:cNvPr id="15" name="Rectangle 14">
            <a:extLst>
              <a:ext uri="{FF2B5EF4-FFF2-40B4-BE49-F238E27FC236}">
                <a16:creationId xmlns:a16="http://schemas.microsoft.com/office/drawing/2014/main" id="{621CE12E-D154-2278-3576-718A2D804F63}"/>
              </a:ext>
            </a:extLst>
          </p:cNvPr>
          <p:cNvSpPr/>
          <p:nvPr/>
        </p:nvSpPr>
        <p:spPr>
          <a:xfrm>
            <a:off x="1847970" y="1284151"/>
            <a:ext cx="1674448" cy="1348467"/>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fr-FR" sz="3200" b="1" dirty="0">
                <a:latin typeface="Calibri" panose="020F0502020204030204" pitchFamily="34" charset="0"/>
                <a:cs typeface="Calibri" panose="020F0502020204030204" pitchFamily="34" charset="0"/>
              </a:rPr>
              <a:t>3</a:t>
            </a:r>
          </a:p>
        </p:txBody>
      </p:sp>
      <p:sp>
        <p:nvSpPr>
          <p:cNvPr id="16" name="Rectangle 15">
            <a:extLst>
              <a:ext uri="{FF2B5EF4-FFF2-40B4-BE49-F238E27FC236}">
                <a16:creationId xmlns:a16="http://schemas.microsoft.com/office/drawing/2014/main" id="{9AA6808B-E162-F5B0-D65E-34DDCE5A47ED}"/>
              </a:ext>
            </a:extLst>
          </p:cNvPr>
          <p:cNvSpPr/>
          <p:nvPr/>
        </p:nvSpPr>
        <p:spPr>
          <a:xfrm>
            <a:off x="1832641" y="4151240"/>
            <a:ext cx="1613864" cy="1318790"/>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ن</a:t>
            </a:r>
            <a:endParaRPr lang="fr-FR" sz="3200" b="1" dirty="0">
              <a:latin typeface="Calibri" panose="020F0502020204030204" pitchFamily="34" charset="0"/>
              <a:cs typeface="Calibri" panose="020F0502020204030204" pitchFamily="34" charset="0"/>
            </a:endParaRPr>
          </a:p>
        </p:txBody>
      </p:sp>
      <p:sp>
        <p:nvSpPr>
          <p:cNvPr id="17" name="Rectangle 16">
            <a:extLst>
              <a:ext uri="{FF2B5EF4-FFF2-40B4-BE49-F238E27FC236}">
                <a16:creationId xmlns:a16="http://schemas.microsoft.com/office/drawing/2014/main" id="{5189145D-C9EB-1D7C-6AF7-5221AED9976A}"/>
              </a:ext>
            </a:extLst>
          </p:cNvPr>
          <p:cNvSpPr/>
          <p:nvPr/>
        </p:nvSpPr>
        <p:spPr>
          <a:xfrm>
            <a:off x="9111905" y="1317796"/>
            <a:ext cx="1505621" cy="1278381"/>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1</a:t>
            </a:r>
            <a:endParaRPr lang="fr-FR" sz="3200" b="1" dirty="0">
              <a:latin typeface="Calibri" panose="020F0502020204030204" pitchFamily="34" charset="0"/>
              <a:cs typeface="Calibri" panose="020F0502020204030204" pitchFamily="34" charset="0"/>
            </a:endParaRPr>
          </a:p>
        </p:txBody>
      </p:sp>
      <p:sp>
        <p:nvSpPr>
          <p:cNvPr id="18" name="Rectangle 17">
            <a:extLst>
              <a:ext uri="{FF2B5EF4-FFF2-40B4-BE49-F238E27FC236}">
                <a16:creationId xmlns:a16="http://schemas.microsoft.com/office/drawing/2014/main" id="{86FCD6EA-AAE9-5432-0864-748CCE0DB79E}"/>
              </a:ext>
            </a:extLst>
          </p:cNvPr>
          <p:cNvSpPr/>
          <p:nvPr/>
        </p:nvSpPr>
        <p:spPr>
          <a:xfrm>
            <a:off x="5865133" y="4193516"/>
            <a:ext cx="1505621" cy="1278381"/>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و</a:t>
            </a:r>
            <a:endParaRPr lang="fr-FR" sz="3200" b="1" dirty="0">
              <a:latin typeface="Calibri" panose="020F0502020204030204" pitchFamily="34" charset="0"/>
              <a:cs typeface="Calibri" panose="020F0502020204030204" pitchFamily="34" charset="0"/>
            </a:endParaRPr>
          </a:p>
        </p:txBody>
      </p:sp>
      <p:sp>
        <p:nvSpPr>
          <p:cNvPr id="22" name="Rectangle 21">
            <a:extLst>
              <a:ext uri="{FF2B5EF4-FFF2-40B4-BE49-F238E27FC236}">
                <a16:creationId xmlns:a16="http://schemas.microsoft.com/office/drawing/2014/main" id="{4C842F0A-0B4C-B27B-409A-F675D4F095F3}"/>
              </a:ext>
            </a:extLst>
          </p:cNvPr>
          <p:cNvSpPr/>
          <p:nvPr/>
        </p:nvSpPr>
        <p:spPr>
          <a:xfrm>
            <a:off x="9264305" y="4163698"/>
            <a:ext cx="1505621" cy="1278381"/>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ر</a:t>
            </a:r>
            <a:endParaRPr lang="fr-FR" sz="3200" b="1" dirty="0">
              <a:latin typeface="Calibri" panose="020F0502020204030204" pitchFamily="34" charset="0"/>
              <a:cs typeface="Calibri" panose="020F050202020403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 name="Google Shape;160;p18">
            <a:extLst>
              <a:ext uri="{FF2B5EF4-FFF2-40B4-BE49-F238E27FC236}">
                <a16:creationId xmlns:a16="http://schemas.microsoft.com/office/drawing/2014/main" id="{863E7021-E1F9-1E6D-87AA-933CAF2FED48}"/>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2C3D16F6-84F4-A124-9FB9-9BFA10F404B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C06FC9D-CAA9-BE36-8910-3D0C7A1D5CBB}"/>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9" name="Image 8">
            <a:extLst>
              <a:ext uri="{FF2B5EF4-FFF2-40B4-BE49-F238E27FC236}">
                <a16:creationId xmlns:a16="http://schemas.microsoft.com/office/drawing/2014/main" id="{D93782B9-3FAF-33D4-A2CB-3B69175AF08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96" y="85772"/>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re 9">
            <a:extLst>
              <a:ext uri="{FF2B5EF4-FFF2-40B4-BE49-F238E27FC236}">
                <a16:creationId xmlns:a16="http://schemas.microsoft.com/office/drawing/2014/main" id="{4898E0FC-7222-FD4C-6950-CBED386BCC49}"/>
              </a:ext>
            </a:extLst>
          </p:cNvPr>
          <p:cNvSpPr txBox="1">
            <a:spLocks/>
          </p:cNvSpPr>
          <p:nvPr/>
        </p:nvSpPr>
        <p:spPr>
          <a:xfrm>
            <a:off x="1507518" y="533744"/>
            <a:ext cx="10161104" cy="4706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1000"/>
              </a:spcBef>
            </a:pPr>
            <a:r>
              <a:rPr lang="ar-MA" sz="1400" dirty="0">
                <a:solidFill>
                  <a:schemeClr val="bg2">
                    <a:lumMod val="75000"/>
                  </a:schemeClr>
                </a:solidFill>
                <a:latin typeface="Calibri" panose="020F0502020204030204" pitchFamily="34" charset="0"/>
                <a:ea typeface="+mn-ea"/>
                <a:cs typeface="Calibri" panose="020F0502020204030204" pitchFamily="34" charset="0"/>
              </a:rPr>
              <a:t>يبدأ المدرس بفتح </a:t>
            </a:r>
            <a:r>
              <a:rPr lang="ar-MA" sz="1400" dirty="0" err="1">
                <a:solidFill>
                  <a:schemeClr val="bg2">
                    <a:lumMod val="75000"/>
                  </a:schemeClr>
                </a:solidFill>
                <a:latin typeface="Calibri" panose="020F0502020204030204" pitchFamily="34" charset="0"/>
                <a:ea typeface="+mn-ea"/>
                <a:cs typeface="Calibri" panose="020F0502020204030204" pitchFamily="34" charset="0"/>
              </a:rPr>
              <a:t>الأظرفة</a:t>
            </a:r>
            <a:r>
              <a:rPr lang="ar-MA" sz="1400" dirty="0">
                <a:solidFill>
                  <a:schemeClr val="bg2">
                    <a:lumMod val="75000"/>
                  </a:schemeClr>
                </a:solidFill>
                <a:latin typeface="Calibri" panose="020F0502020204030204" pitchFamily="34" charset="0"/>
                <a:ea typeface="+mn-ea"/>
                <a:cs typeface="Calibri" panose="020F0502020204030204" pitchFamily="34" charset="0"/>
              </a:rPr>
              <a:t> حسب اختيار المتعلمين واحدا تلو الآخر، بعد تنفيذ المتعلم المطلوب منه وهكذا دواليك. </a:t>
            </a:r>
            <a:endParaRPr lang="fr-FR" sz="1400" dirty="0">
              <a:solidFill>
                <a:schemeClr val="bg2">
                  <a:lumMod val="75000"/>
                </a:schemeClr>
              </a:solidFill>
              <a:latin typeface="Calibri" panose="020F0502020204030204" pitchFamily="34" charset="0"/>
              <a:ea typeface="+mn-ea"/>
              <a:cs typeface="Calibri" panose="020F0502020204030204" pitchFamily="34" charset="0"/>
            </a:endParaRPr>
          </a:p>
        </p:txBody>
      </p:sp>
      <p:sp>
        <p:nvSpPr>
          <p:cNvPr id="10" name="Titre 3">
            <a:extLst>
              <a:ext uri="{FF2B5EF4-FFF2-40B4-BE49-F238E27FC236}">
                <a16:creationId xmlns:a16="http://schemas.microsoft.com/office/drawing/2014/main" id="{A9FDC577-7D58-25C5-4F35-D4B50656A237}"/>
              </a:ext>
            </a:extLst>
          </p:cNvPr>
          <p:cNvSpPr txBox="1">
            <a:spLocks/>
          </p:cNvSpPr>
          <p:nvPr/>
        </p:nvSpPr>
        <p:spPr>
          <a:xfrm>
            <a:off x="67900" y="36503"/>
            <a:ext cx="11115069" cy="470617"/>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1800" b="0" i="1" kern="1200">
                <a:solidFill>
                  <a:schemeClr val="bg2">
                    <a:lumMod val="50000"/>
                  </a:schemeClr>
                </a:solidFill>
                <a:latin typeface="+mn-lt"/>
                <a:ea typeface="+mj-ea"/>
                <a:cs typeface="+mj-cs"/>
              </a:defRPr>
            </a:lvl1pPr>
          </a:lstStyle>
          <a:p>
            <a:pPr rtl="1"/>
            <a:r>
              <a:rPr lang="ar-MA" sz="2000" b="1" i="0" dirty="0">
                <a:cs typeface="Calibri" panose="020F0502020204030204" pitchFamily="34" charset="0"/>
              </a:rPr>
              <a:t>ممتاز، الآن لنكتشف السؤال أو الفعل الذي سيقوم به كل واحد منكم.</a:t>
            </a:r>
            <a:endParaRPr lang="fr-FR" sz="2000" b="1" i="0" dirty="0">
              <a:cs typeface="Calibri" panose="020F0502020204030204" pitchFamily="34" charset="0"/>
            </a:endParaRPr>
          </a:p>
        </p:txBody>
      </p:sp>
      <p:sp>
        <p:nvSpPr>
          <p:cNvPr id="11" name="Rectangle 10">
            <a:extLst>
              <a:ext uri="{FF2B5EF4-FFF2-40B4-BE49-F238E27FC236}">
                <a16:creationId xmlns:a16="http://schemas.microsoft.com/office/drawing/2014/main" id="{A585EED9-C6DF-A9B8-20BE-4E1284297AC7}"/>
              </a:ext>
            </a:extLst>
          </p:cNvPr>
          <p:cNvSpPr/>
          <p:nvPr/>
        </p:nvSpPr>
        <p:spPr>
          <a:xfrm>
            <a:off x="8174762" y="2558380"/>
            <a:ext cx="3378182" cy="162375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MA" sz="2000"/>
          </a:p>
        </p:txBody>
      </p:sp>
      <p:pic>
        <p:nvPicPr>
          <p:cNvPr id="12" name="Picture 2" descr="Envelope, email icon - Free download on Iconfinder">
            <a:extLst>
              <a:ext uri="{FF2B5EF4-FFF2-40B4-BE49-F238E27FC236}">
                <a16:creationId xmlns:a16="http://schemas.microsoft.com/office/drawing/2014/main" id="{683EBD56-4FE8-EE6B-7185-19C7235EAF0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64062"/>
          <a:stretch/>
        </p:blipFill>
        <p:spPr bwMode="auto">
          <a:xfrm rot="10800000" flipV="1">
            <a:off x="7980540" y="1565846"/>
            <a:ext cx="3711650" cy="1030242"/>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F50E6948-F708-023A-7093-68E95B26DF0B}"/>
              </a:ext>
            </a:extLst>
          </p:cNvPr>
          <p:cNvSpPr/>
          <p:nvPr/>
        </p:nvSpPr>
        <p:spPr>
          <a:xfrm>
            <a:off x="8338356" y="2647967"/>
            <a:ext cx="3050995" cy="1444579"/>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MA" sz="4000" dirty="0">
                <a:solidFill>
                  <a:srgbClr val="D35400"/>
                </a:solidFill>
                <a:latin typeface="(A) Arslan Wessam B" panose="03020402040406030203" pitchFamily="66" charset="-78"/>
                <a:cs typeface="(A) Arslan Wessam B" panose="03020402040406030203" pitchFamily="66" charset="-78"/>
              </a:rPr>
              <a:t>تحدث عن حلمك</a:t>
            </a:r>
            <a:endParaRPr lang="ar-MA" sz="4400" dirty="0">
              <a:solidFill>
                <a:schemeClr val="tx1"/>
              </a:solidFill>
              <a:latin typeface="(A) Arslan Wessam B" panose="03020402040406030203" pitchFamily="66" charset="-78"/>
              <a:cs typeface="(A) Arslan Wessam B" panose="03020402040406030203" pitchFamily="66" charset="-78"/>
            </a:endParaRPr>
          </a:p>
        </p:txBody>
      </p:sp>
      <p:pic>
        <p:nvPicPr>
          <p:cNvPr id="14" name="Picture 12" descr="Envelope, email icon - Free download on Iconfinder">
            <a:extLst>
              <a:ext uri="{FF2B5EF4-FFF2-40B4-BE49-F238E27FC236}">
                <a16:creationId xmlns:a16="http://schemas.microsoft.com/office/drawing/2014/main" id="{C742D130-9590-8814-96CF-CA3B5AFECC2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5938"/>
          <a:stretch/>
        </p:blipFill>
        <p:spPr bwMode="auto">
          <a:xfrm>
            <a:off x="8023704" y="2573292"/>
            <a:ext cx="3711651" cy="1836519"/>
          </a:xfrm>
          <a:custGeom>
            <a:avLst/>
            <a:gdLst>
              <a:gd name="connsiteX0" fmla="*/ 0 w 4876800"/>
              <a:gd name="connsiteY0" fmla="*/ 0 h 3124201"/>
              <a:gd name="connsiteX1" fmla="*/ 213360 w 4876800"/>
              <a:gd name="connsiteY1" fmla="*/ 0 h 3124201"/>
              <a:gd name="connsiteX2" fmla="*/ 2438400 w 4876800"/>
              <a:gd name="connsiteY2" fmla="*/ 1421127 h 3124201"/>
              <a:gd name="connsiteX3" fmla="*/ 4663439 w 4876800"/>
              <a:gd name="connsiteY3" fmla="*/ 0 h 3124201"/>
              <a:gd name="connsiteX4" fmla="*/ 4876800 w 4876800"/>
              <a:gd name="connsiteY4" fmla="*/ 0 h 3124201"/>
              <a:gd name="connsiteX5" fmla="*/ 4876800 w 4876800"/>
              <a:gd name="connsiteY5" fmla="*/ 3124201 h 3124201"/>
              <a:gd name="connsiteX6" fmla="*/ 0 w 4876800"/>
              <a:gd name="connsiteY6" fmla="*/ 3124201 h 312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76800" h="3124201">
                <a:moveTo>
                  <a:pt x="0" y="0"/>
                </a:moveTo>
                <a:lnTo>
                  <a:pt x="213360" y="0"/>
                </a:lnTo>
                <a:lnTo>
                  <a:pt x="2438400" y="1421127"/>
                </a:lnTo>
                <a:lnTo>
                  <a:pt x="4663439" y="0"/>
                </a:lnTo>
                <a:lnTo>
                  <a:pt x="4876800" y="0"/>
                </a:lnTo>
                <a:lnTo>
                  <a:pt x="4876800" y="3124201"/>
                </a:lnTo>
                <a:lnTo>
                  <a:pt x="0" y="3124201"/>
                </a:lnTo>
                <a:close/>
              </a:path>
            </a:pathLst>
          </a:custGeom>
          <a:noFill/>
          <a:extLst>
            <a:ext uri="{909E8E84-426E-40DD-AFC4-6F175D3DCCD1}">
              <a14:hiddenFill xmlns:a14="http://schemas.microsoft.com/office/drawing/2010/main">
                <a:solidFill>
                  <a:srgbClr val="FFFFFF"/>
                </a:solidFill>
              </a14:hiddenFill>
            </a:ext>
          </a:extLst>
        </p:spPr>
      </p:pic>
      <p:pic>
        <p:nvPicPr>
          <p:cNvPr id="15" name="Picture 2" descr="Envelope, email icon - Free download on Iconfinder">
            <a:extLst>
              <a:ext uri="{FF2B5EF4-FFF2-40B4-BE49-F238E27FC236}">
                <a16:creationId xmlns:a16="http://schemas.microsoft.com/office/drawing/2014/main" id="{94F5480F-2303-E682-AC91-AACFC6C0D6B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64062"/>
          <a:stretch/>
        </p:blipFill>
        <p:spPr bwMode="auto">
          <a:xfrm rot="10800000">
            <a:off x="8086245" y="2587591"/>
            <a:ext cx="3615569" cy="1070879"/>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83118A9B-CB37-35D9-D860-B1ABB6750345}"/>
              </a:ext>
            </a:extLst>
          </p:cNvPr>
          <p:cNvSpPr/>
          <p:nvPr/>
        </p:nvSpPr>
        <p:spPr>
          <a:xfrm>
            <a:off x="9296955" y="3666790"/>
            <a:ext cx="1003404" cy="242129"/>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MA" sz="2800" dirty="0">
                <a:latin typeface="Al-Jazeera-Arabic-Bold" panose="01000500000000020006" pitchFamily="2" charset="-78"/>
                <a:cs typeface="Al-Jazeera-Arabic-Bold" panose="01000500000000020006" pitchFamily="2" charset="-78"/>
              </a:rPr>
              <a:t>افتح 1</a:t>
            </a:r>
          </a:p>
        </p:txBody>
      </p:sp>
      <p:sp>
        <p:nvSpPr>
          <p:cNvPr id="17" name="Rectangle 16">
            <a:extLst>
              <a:ext uri="{FF2B5EF4-FFF2-40B4-BE49-F238E27FC236}">
                <a16:creationId xmlns:a16="http://schemas.microsoft.com/office/drawing/2014/main" id="{CC622561-4C37-4CAE-B1B2-46D9B44392C1}"/>
              </a:ext>
            </a:extLst>
          </p:cNvPr>
          <p:cNvSpPr/>
          <p:nvPr/>
        </p:nvSpPr>
        <p:spPr>
          <a:xfrm>
            <a:off x="4744974" y="2578802"/>
            <a:ext cx="3378182" cy="162375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MA" sz="2000"/>
          </a:p>
        </p:txBody>
      </p:sp>
      <p:pic>
        <p:nvPicPr>
          <p:cNvPr id="18" name="Picture 2" descr="Envelope, email icon - Free download on Iconfinder">
            <a:extLst>
              <a:ext uri="{FF2B5EF4-FFF2-40B4-BE49-F238E27FC236}">
                <a16:creationId xmlns:a16="http://schemas.microsoft.com/office/drawing/2014/main" id="{3B5A4688-AD92-4FFF-37A6-DC5D3058477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64062"/>
          <a:stretch/>
        </p:blipFill>
        <p:spPr bwMode="auto">
          <a:xfrm rot="10800000" flipV="1">
            <a:off x="4578240" y="1595370"/>
            <a:ext cx="3711650" cy="1030242"/>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61796382-47B4-7076-A533-51EB23F0B2D6}"/>
              </a:ext>
            </a:extLst>
          </p:cNvPr>
          <p:cNvSpPr/>
          <p:nvPr/>
        </p:nvSpPr>
        <p:spPr>
          <a:xfrm>
            <a:off x="4936818" y="2713634"/>
            <a:ext cx="3050995" cy="1444579"/>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MA" sz="2400" dirty="0">
                <a:solidFill>
                  <a:srgbClr val="D35400"/>
                </a:solidFill>
                <a:latin typeface="(A) Arslan Wessam B" panose="03020402040406030203" pitchFamily="66" charset="-78"/>
                <a:cs typeface="(A) Arslan Wessam B" panose="03020402040406030203" pitchFamily="66" charset="-78"/>
              </a:rPr>
              <a:t>تخيل أنك بطل خارق، ما القوى التي تتمناها، وفيما ستوظفها؟</a:t>
            </a:r>
            <a:endParaRPr lang="ar-MA" sz="2800" dirty="0">
              <a:solidFill>
                <a:schemeClr val="tx1"/>
              </a:solidFill>
              <a:latin typeface="(A) Arslan Wessam B" panose="03020402040406030203" pitchFamily="66" charset="-78"/>
              <a:cs typeface="(A) Arslan Wessam B" panose="03020402040406030203" pitchFamily="66" charset="-78"/>
            </a:endParaRPr>
          </a:p>
        </p:txBody>
      </p:sp>
      <p:pic>
        <p:nvPicPr>
          <p:cNvPr id="20" name="Picture 12" descr="Envelope, email icon - Free download on Iconfinder">
            <a:extLst>
              <a:ext uri="{FF2B5EF4-FFF2-40B4-BE49-F238E27FC236}">
                <a16:creationId xmlns:a16="http://schemas.microsoft.com/office/drawing/2014/main" id="{E35ED598-4F6B-BF28-9E53-EFB2FDD0B41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5938"/>
          <a:stretch/>
        </p:blipFill>
        <p:spPr bwMode="auto">
          <a:xfrm>
            <a:off x="4593916" y="2593714"/>
            <a:ext cx="3711651" cy="1836519"/>
          </a:xfrm>
          <a:custGeom>
            <a:avLst/>
            <a:gdLst>
              <a:gd name="connsiteX0" fmla="*/ 0 w 4876800"/>
              <a:gd name="connsiteY0" fmla="*/ 0 h 3124201"/>
              <a:gd name="connsiteX1" fmla="*/ 213360 w 4876800"/>
              <a:gd name="connsiteY1" fmla="*/ 0 h 3124201"/>
              <a:gd name="connsiteX2" fmla="*/ 2438400 w 4876800"/>
              <a:gd name="connsiteY2" fmla="*/ 1421127 h 3124201"/>
              <a:gd name="connsiteX3" fmla="*/ 4663439 w 4876800"/>
              <a:gd name="connsiteY3" fmla="*/ 0 h 3124201"/>
              <a:gd name="connsiteX4" fmla="*/ 4876800 w 4876800"/>
              <a:gd name="connsiteY4" fmla="*/ 0 h 3124201"/>
              <a:gd name="connsiteX5" fmla="*/ 4876800 w 4876800"/>
              <a:gd name="connsiteY5" fmla="*/ 3124201 h 3124201"/>
              <a:gd name="connsiteX6" fmla="*/ 0 w 4876800"/>
              <a:gd name="connsiteY6" fmla="*/ 3124201 h 312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76800" h="3124201">
                <a:moveTo>
                  <a:pt x="0" y="0"/>
                </a:moveTo>
                <a:lnTo>
                  <a:pt x="213360" y="0"/>
                </a:lnTo>
                <a:lnTo>
                  <a:pt x="2438400" y="1421127"/>
                </a:lnTo>
                <a:lnTo>
                  <a:pt x="4663439" y="0"/>
                </a:lnTo>
                <a:lnTo>
                  <a:pt x="4876800" y="0"/>
                </a:lnTo>
                <a:lnTo>
                  <a:pt x="4876800" y="3124201"/>
                </a:lnTo>
                <a:lnTo>
                  <a:pt x="0" y="3124201"/>
                </a:lnTo>
                <a:close/>
              </a:path>
            </a:pathLst>
          </a:custGeom>
          <a:noFill/>
          <a:extLst>
            <a:ext uri="{909E8E84-426E-40DD-AFC4-6F175D3DCCD1}">
              <a14:hiddenFill xmlns:a14="http://schemas.microsoft.com/office/drawing/2010/main">
                <a:solidFill>
                  <a:srgbClr val="FFFFFF"/>
                </a:solidFill>
              </a14:hiddenFill>
            </a:ext>
          </a:extLst>
        </p:spPr>
      </p:pic>
      <p:pic>
        <p:nvPicPr>
          <p:cNvPr id="21" name="Picture 2" descr="Envelope, email icon - Free download on Iconfinder">
            <a:extLst>
              <a:ext uri="{FF2B5EF4-FFF2-40B4-BE49-F238E27FC236}">
                <a16:creationId xmlns:a16="http://schemas.microsoft.com/office/drawing/2014/main" id="{32AC7F25-1938-72C6-BD8D-F9D213100F6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64062"/>
          <a:stretch/>
        </p:blipFill>
        <p:spPr bwMode="auto">
          <a:xfrm rot="10800000">
            <a:off x="4611040" y="2617441"/>
            <a:ext cx="3615569" cy="1070879"/>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extLst>
              <a:ext uri="{FF2B5EF4-FFF2-40B4-BE49-F238E27FC236}">
                <a16:creationId xmlns:a16="http://schemas.microsoft.com/office/drawing/2014/main" id="{B944D14E-DB9F-008C-47BA-0A7694C8C4BC}"/>
              </a:ext>
            </a:extLst>
          </p:cNvPr>
          <p:cNvSpPr/>
          <p:nvPr/>
        </p:nvSpPr>
        <p:spPr>
          <a:xfrm>
            <a:off x="5867167" y="3687212"/>
            <a:ext cx="1003404" cy="242129"/>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MA" sz="2800" dirty="0">
                <a:latin typeface="Al-Jazeera-Arabic-Bold" panose="01000500000000020006" pitchFamily="2" charset="-78"/>
                <a:cs typeface="Al-Jazeera-Arabic-Bold" panose="01000500000000020006" pitchFamily="2" charset="-78"/>
              </a:rPr>
              <a:t>افتح 2</a:t>
            </a:r>
          </a:p>
        </p:txBody>
      </p:sp>
      <p:sp>
        <p:nvSpPr>
          <p:cNvPr id="23" name="Rectangle 22">
            <a:extLst>
              <a:ext uri="{FF2B5EF4-FFF2-40B4-BE49-F238E27FC236}">
                <a16:creationId xmlns:a16="http://schemas.microsoft.com/office/drawing/2014/main" id="{798830C1-3271-FA63-4ED3-0DB4C4A5E150}"/>
              </a:ext>
            </a:extLst>
          </p:cNvPr>
          <p:cNvSpPr/>
          <p:nvPr/>
        </p:nvSpPr>
        <p:spPr>
          <a:xfrm>
            <a:off x="1305763" y="2599224"/>
            <a:ext cx="3378182" cy="162375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MA" sz="2000"/>
          </a:p>
        </p:txBody>
      </p:sp>
      <p:pic>
        <p:nvPicPr>
          <p:cNvPr id="24" name="Picture 2" descr="Envelope, email icon - Free download on Iconfinder">
            <a:extLst>
              <a:ext uri="{FF2B5EF4-FFF2-40B4-BE49-F238E27FC236}">
                <a16:creationId xmlns:a16="http://schemas.microsoft.com/office/drawing/2014/main" id="{F4F19A90-70C8-E08A-1655-D1158AA9A15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64062"/>
          <a:stretch/>
        </p:blipFill>
        <p:spPr bwMode="auto">
          <a:xfrm rot="10800000" flipV="1">
            <a:off x="1111541" y="1606690"/>
            <a:ext cx="3711650" cy="1030242"/>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B2445ED3-6480-8405-670A-2B35B44CCDE3}"/>
              </a:ext>
            </a:extLst>
          </p:cNvPr>
          <p:cNvSpPr/>
          <p:nvPr/>
        </p:nvSpPr>
        <p:spPr>
          <a:xfrm>
            <a:off x="1469356" y="2944500"/>
            <a:ext cx="3050995" cy="1444579"/>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MA" sz="2400" dirty="0">
                <a:solidFill>
                  <a:srgbClr val="D35400"/>
                </a:solidFill>
                <a:latin typeface="(A) Arslan Wessam B" panose="03020402040406030203" pitchFamily="66" charset="-78"/>
                <a:cs typeface="(A) Arslan Wessam B" panose="03020402040406030203" pitchFamily="66" charset="-78"/>
              </a:rPr>
              <a:t>إذا وجدت مصباح علاء الدين، ما الأمنية التي ستطلبها؟ ولماذا؟</a:t>
            </a:r>
            <a:endParaRPr lang="ar-MA" sz="2800" dirty="0">
              <a:solidFill>
                <a:schemeClr val="tx1"/>
              </a:solidFill>
              <a:latin typeface="(A) Arslan Wessam B" panose="03020402040406030203" pitchFamily="66" charset="-78"/>
              <a:cs typeface="(A) Arslan Wessam B" panose="03020402040406030203" pitchFamily="66" charset="-78"/>
            </a:endParaRPr>
          </a:p>
        </p:txBody>
      </p:sp>
      <p:pic>
        <p:nvPicPr>
          <p:cNvPr id="26" name="Picture 12" descr="Envelope, email icon - Free download on Iconfinder">
            <a:extLst>
              <a:ext uri="{FF2B5EF4-FFF2-40B4-BE49-F238E27FC236}">
                <a16:creationId xmlns:a16="http://schemas.microsoft.com/office/drawing/2014/main" id="{B156EC70-7967-908F-F60F-E75832A8013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5938"/>
          <a:stretch/>
        </p:blipFill>
        <p:spPr bwMode="auto">
          <a:xfrm>
            <a:off x="1154705" y="2583807"/>
            <a:ext cx="3711651" cy="1836519"/>
          </a:xfrm>
          <a:custGeom>
            <a:avLst/>
            <a:gdLst>
              <a:gd name="connsiteX0" fmla="*/ 0 w 4876800"/>
              <a:gd name="connsiteY0" fmla="*/ 0 h 3124201"/>
              <a:gd name="connsiteX1" fmla="*/ 213360 w 4876800"/>
              <a:gd name="connsiteY1" fmla="*/ 0 h 3124201"/>
              <a:gd name="connsiteX2" fmla="*/ 2438400 w 4876800"/>
              <a:gd name="connsiteY2" fmla="*/ 1421127 h 3124201"/>
              <a:gd name="connsiteX3" fmla="*/ 4663439 w 4876800"/>
              <a:gd name="connsiteY3" fmla="*/ 0 h 3124201"/>
              <a:gd name="connsiteX4" fmla="*/ 4876800 w 4876800"/>
              <a:gd name="connsiteY4" fmla="*/ 0 h 3124201"/>
              <a:gd name="connsiteX5" fmla="*/ 4876800 w 4876800"/>
              <a:gd name="connsiteY5" fmla="*/ 3124201 h 3124201"/>
              <a:gd name="connsiteX6" fmla="*/ 0 w 4876800"/>
              <a:gd name="connsiteY6" fmla="*/ 3124201 h 312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76800" h="3124201">
                <a:moveTo>
                  <a:pt x="0" y="0"/>
                </a:moveTo>
                <a:lnTo>
                  <a:pt x="213360" y="0"/>
                </a:lnTo>
                <a:lnTo>
                  <a:pt x="2438400" y="1421127"/>
                </a:lnTo>
                <a:lnTo>
                  <a:pt x="4663439" y="0"/>
                </a:lnTo>
                <a:lnTo>
                  <a:pt x="4876800" y="0"/>
                </a:lnTo>
                <a:lnTo>
                  <a:pt x="4876800" y="3124201"/>
                </a:lnTo>
                <a:lnTo>
                  <a:pt x="0" y="3124201"/>
                </a:lnTo>
                <a:close/>
              </a:path>
            </a:pathLst>
          </a:custGeom>
          <a:noFill/>
          <a:extLst>
            <a:ext uri="{909E8E84-426E-40DD-AFC4-6F175D3DCCD1}">
              <a14:hiddenFill xmlns:a14="http://schemas.microsoft.com/office/drawing/2010/main">
                <a:solidFill>
                  <a:srgbClr val="FFFFFF"/>
                </a:solidFill>
              </a14:hiddenFill>
            </a:ext>
          </a:extLst>
        </p:spPr>
      </p:pic>
      <p:pic>
        <p:nvPicPr>
          <p:cNvPr id="27" name="Picture 2" descr="Envelope, email icon - Free download on Iconfinder">
            <a:extLst>
              <a:ext uri="{FF2B5EF4-FFF2-40B4-BE49-F238E27FC236}">
                <a16:creationId xmlns:a16="http://schemas.microsoft.com/office/drawing/2014/main" id="{E7B69220-1788-8A40-9565-CABE960C016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64062"/>
          <a:stretch/>
        </p:blipFill>
        <p:spPr bwMode="auto">
          <a:xfrm rot="10800000">
            <a:off x="1164128" y="2628747"/>
            <a:ext cx="3615569" cy="1070879"/>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a:extLst>
              <a:ext uri="{FF2B5EF4-FFF2-40B4-BE49-F238E27FC236}">
                <a16:creationId xmlns:a16="http://schemas.microsoft.com/office/drawing/2014/main" id="{760C7F47-2B3A-499B-2696-8002355C9225}"/>
              </a:ext>
            </a:extLst>
          </p:cNvPr>
          <p:cNvSpPr/>
          <p:nvPr/>
        </p:nvSpPr>
        <p:spPr>
          <a:xfrm>
            <a:off x="2427956" y="3707634"/>
            <a:ext cx="1003404" cy="242129"/>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MA" sz="2800" dirty="0">
                <a:latin typeface="Al-Jazeera-Arabic-Bold" panose="01000500000000020006" pitchFamily="2" charset="-78"/>
                <a:cs typeface="Al-Jazeera-Arabic-Bold" panose="01000500000000020006" pitchFamily="2" charset="-78"/>
              </a:rPr>
              <a:t>افتح و</a:t>
            </a:r>
          </a:p>
        </p:txBody>
      </p:sp>
      <p:pic>
        <p:nvPicPr>
          <p:cNvPr id="29" name="Picture 2" descr="Envelope, email icon - Free download on Iconfinder">
            <a:extLst>
              <a:ext uri="{FF2B5EF4-FFF2-40B4-BE49-F238E27FC236}">
                <a16:creationId xmlns:a16="http://schemas.microsoft.com/office/drawing/2014/main" id="{95952F6B-2CD2-B992-4602-8A4F17F2AD2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64062"/>
          <a:stretch/>
        </p:blipFill>
        <p:spPr bwMode="auto">
          <a:xfrm rot="10800000" flipV="1">
            <a:off x="7976850" y="4003083"/>
            <a:ext cx="3711650" cy="1030242"/>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2" descr="Envelope, email icon - Free download on Iconfinder">
            <a:extLst>
              <a:ext uri="{FF2B5EF4-FFF2-40B4-BE49-F238E27FC236}">
                <a16:creationId xmlns:a16="http://schemas.microsoft.com/office/drawing/2014/main" id="{DAC00F51-D7C8-2097-AFB5-13233F13354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5938"/>
          <a:stretch/>
        </p:blipFill>
        <p:spPr bwMode="auto">
          <a:xfrm>
            <a:off x="8000136" y="5010017"/>
            <a:ext cx="3711651" cy="1836519"/>
          </a:xfrm>
          <a:custGeom>
            <a:avLst/>
            <a:gdLst>
              <a:gd name="connsiteX0" fmla="*/ 0 w 4876800"/>
              <a:gd name="connsiteY0" fmla="*/ 0 h 3124201"/>
              <a:gd name="connsiteX1" fmla="*/ 213360 w 4876800"/>
              <a:gd name="connsiteY1" fmla="*/ 0 h 3124201"/>
              <a:gd name="connsiteX2" fmla="*/ 2438400 w 4876800"/>
              <a:gd name="connsiteY2" fmla="*/ 1421127 h 3124201"/>
              <a:gd name="connsiteX3" fmla="*/ 4663439 w 4876800"/>
              <a:gd name="connsiteY3" fmla="*/ 0 h 3124201"/>
              <a:gd name="connsiteX4" fmla="*/ 4876800 w 4876800"/>
              <a:gd name="connsiteY4" fmla="*/ 0 h 3124201"/>
              <a:gd name="connsiteX5" fmla="*/ 4876800 w 4876800"/>
              <a:gd name="connsiteY5" fmla="*/ 3124201 h 3124201"/>
              <a:gd name="connsiteX6" fmla="*/ 0 w 4876800"/>
              <a:gd name="connsiteY6" fmla="*/ 3124201 h 312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76800" h="3124201">
                <a:moveTo>
                  <a:pt x="0" y="0"/>
                </a:moveTo>
                <a:lnTo>
                  <a:pt x="213360" y="0"/>
                </a:lnTo>
                <a:lnTo>
                  <a:pt x="2438400" y="1421127"/>
                </a:lnTo>
                <a:lnTo>
                  <a:pt x="4663439" y="0"/>
                </a:lnTo>
                <a:lnTo>
                  <a:pt x="4876800" y="0"/>
                </a:lnTo>
                <a:lnTo>
                  <a:pt x="4876800" y="3124201"/>
                </a:lnTo>
                <a:lnTo>
                  <a:pt x="0" y="3124201"/>
                </a:lnTo>
                <a:close/>
              </a:path>
            </a:pathLst>
          </a:custGeom>
          <a:noFill/>
          <a:extLst>
            <a:ext uri="{909E8E84-426E-40DD-AFC4-6F175D3DCCD1}">
              <a14:hiddenFill xmlns:a14="http://schemas.microsoft.com/office/drawing/2010/main">
                <a:solidFill>
                  <a:srgbClr val="FFFFFF"/>
                </a:solidFill>
              </a14:hiddenFill>
            </a:ext>
          </a:extLst>
        </p:spPr>
      </p:pic>
      <p:pic>
        <p:nvPicPr>
          <p:cNvPr id="31" name="Picture 2" descr="Envelope, email icon - Free download on Iconfinder">
            <a:extLst>
              <a:ext uri="{FF2B5EF4-FFF2-40B4-BE49-F238E27FC236}">
                <a16:creationId xmlns:a16="http://schemas.microsoft.com/office/drawing/2014/main" id="{A383AEFC-281F-BB45-4999-AD5043B16A5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64062"/>
          <a:stretch/>
        </p:blipFill>
        <p:spPr bwMode="auto">
          <a:xfrm rot="10800000">
            <a:off x="8053053" y="5026346"/>
            <a:ext cx="3615569" cy="1070879"/>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31">
            <a:extLst>
              <a:ext uri="{FF2B5EF4-FFF2-40B4-BE49-F238E27FC236}">
                <a16:creationId xmlns:a16="http://schemas.microsoft.com/office/drawing/2014/main" id="{63DFC34B-67C5-EA38-B1D0-E959AABE7CB0}"/>
              </a:ext>
            </a:extLst>
          </p:cNvPr>
          <p:cNvSpPr/>
          <p:nvPr/>
        </p:nvSpPr>
        <p:spPr>
          <a:xfrm>
            <a:off x="9273387" y="6094088"/>
            <a:ext cx="1003404" cy="242129"/>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MA" sz="2800" dirty="0">
                <a:latin typeface="Al-Jazeera-Arabic-Bold" panose="01000500000000020006" pitchFamily="2" charset="-78"/>
                <a:cs typeface="Al-Jazeera-Arabic-Bold" panose="01000500000000020006" pitchFamily="2" charset="-78"/>
              </a:rPr>
              <a:t>افتح ر</a:t>
            </a:r>
          </a:p>
        </p:txBody>
      </p:sp>
      <p:pic>
        <p:nvPicPr>
          <p:cNvPr id="33" name="Picture 2" descr="Envelope, email icon - Free download on Iconfinder">
            <a:extLst>
              <a:ext uri="{FF2B5EF4-FFF2-40B4-BE49-F238E27FC236}">
                <a16:creationId xmlns:a16="http://schemas.microsoft.com/office/drawing/2014/main" id="{5B7B5D15-F40B-BC2C-AEBB-C6A8CB5197B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64062"/>
          <a:stretch/>
        </p:blipFill>
        <p:spPr bwMode="auto">
          <a:xfrm rot="10800000" flipV="1">
            <a:off x="4470627" y="4032420"/>
            <a:ext cx="3711650" cy="1030242"/>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12" descr="Envelope, email icon - Free download on Iconfinder">
            <a:extLst>
              <a:ext uri="{FF2B5EF4-FFF2-40B4-BE49-F238E27FC236}">
                <a16:creationId xmlns:a16="http://schemas.microsoft.com/office/drawing/2014/main" id="{6E940AE7-60E8-AB5D-0E2A-338910D0C64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5938"/>
          <a:stretch/>
        </p:blipFill>
        <p:spPr bwMode="auto">
          <a:xfrm>
            <a:off x="4494937" y="5039866"/>
            <a:ext cx="3711651" cy="1836519"/>
          </a:xfrm>
          <a:custGeom>
            <a:avLst/>
            <a:gdLst>
              <a:gd name="connsiteX0" fmla="*/ 0 w 4876800"/>
              <a:gd name="connsiteY0" fmla="*/ 0 h 3124201"/>
              <a:gd name="connsiteX1" fmla="*/ 213360 w 4876800"/>
              <a:gd name="connsiteY1" fmla="*/ 0 h 3124201"/>
              <a:gd name="connsiteX2" fmla="*/ 2438400 w 4876800"/>
              <a:gd name="connsiteY2" fmla="*/ 1421127 h 3124201"/>
              <a:gd name="connsiteX3" fmla="*/ 4663439 w 4876800"/>
              <a:gd name="connsiteY3" fmla="*/ 0 h 3124201"/>
              <a:gd name="connsiteX4" fmla="*/ 4876800 w 4876800"/>
              <a:gd name="connsiteY4" fmla="*/ 0 h 3124201"/>
              <a:gd name="connsiteX5" fmla="*/ 4876800 w 4876800"/>
              <a:gd name="connsiteY5" fmla="*/ 3124201 h 3124201"/>
              <a:gd name="connsiteX6" fmla="*/ 0 w 4876800"/>
              <a:gd name="connsiteY6" fmla="*/ 3124201 h 312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76800" h="3124201">
                <a:moveTo>
                  <a:pt x="0" y="0"/>
                </a:moveTo>
                <a:lnTo>
                  <a:pt x="213360" y="0"/>
                </a:lnTo>
                <a:lnTo>
                  <a:pt x="2438400" y="1421127"/>
                </a:lnTo>
                <a:lnTo>
                  <a:pt x="4663439" y="0"/>
                </a:lnTo>
                <a:lnTo>
                  <a:pt x="4876800" y="0"/>
                </a:lnTo>
                <a:lnTo>
                  <a:pt x="4876800" y="3124201"/>
                </a:lnTo>
                <a:lnTo>
                  <a:pt x="0" y="3124201"/>
                </a:lnTo>
                <a:close/>
              </a:path>
            </a:pathLst>
          </a:custGeom>
          <a:noFill/>
          <a:extLst>
            <a:ext uri="{909E8E84-426E-40DD-AFC4-6F175D3DCCD1}">
              <a14:hiddenFill xmlns:a14="http://schemas.microsoft.com/office/drawing/2010/main">
                <a:solidFill>
                  <a:srgbClr val="FFFFFF"/>
                </a:solidFill>
              </a14:hiddenFill>
            </a:ext>
          </a:extLst>
        </p:spPr>
      </p:pic>
      <p:pic>
        <p:nvPicPr>
          <p:cNvPr id="35" name="Picture 2" descr="Envelope, email icon - Free download on Iconfinder">
            <a:extLst>
              <a:ext uri="{FF2B5EF4-FFF2-40B4-BE49-F238E27FC236}">
                <a16:creationId xmlns:a16="http://schemas.microsoft.com/office/drawing/2014/main" id="{CDDDF681-8A98-0F1D-4C3B-250163CC2F9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64062"/>
          <a:stretch/>
        </p:blipFill>
        <p:spPr bwMode="auto">
          <a:xfrm rot="10800000">
            <a:off x="4506494" y="5062485"/>
            <a:ext cx="3615569" cy="1070879"/>
          </a:xfrm>
          <a:prstGeom prst="rect">
            <a:avLst/>
          </a:prstGeom>
          <a:noFill/>
          <a:extLst>
            <a:ext uri="{909E8E84-426E-40DD-AFC4-6F175D3DCCD1}">
              <a14:hiddenFill xmlns:a14="http://schemas.microsoft.com/office/drawing/2010/main">
                <a:solidFill>
                  <a:srgbClr val="FFFFFF"/>
                </a:solidFill>
              </a14:hiddenFill>
            </a:ext>
          </a:extLst>
        </p:spPr>
      </p:pic>
      <p:sp>
        <p:nvSpPr>
          <p:cNvPr id="36" name="Rectangle 35">
            <a:extLst>
              <a:ext uri="{FF2B5EF4-FFF2-40B4-BE49-F238E27FC236}">
                <a16:creationId xmlns:a16="http://schemas.microsoft.com/office/drawing/2014/main" id="{FDC061E5-02F3-9648-8843-901C0D4A35A1}"/>
              </a:ext>
            </a:extLst>
          </p:cNvPr>
          <p:cNvSpPr/>
          <p:nvPr/>
        </p:nvSpPr>
        <p:spPr>
          <a:xfrm>
            <a:off x="5787042" y="6133364"/>
            <a:ext cx="1003404" cy="242129"/>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MA" sz="2800" dirty="0">
                <a:latin typeface="Al-Jazeera-Arabic-Bold" panose="01000500000000020006" pitchFamily="2" charset="-78"/>
                <a:cs typeface="Al-Jazeera-Arabic-Bold" panose="01000500000000020006" pitchFamily="2" charset="-78"/>
              </a:rPr>
              <a:t>افتح ن</a:t>
            </a:r>
          </a:p>
        </p:txBody>
      </p:sp>
      <p:pic>
        <p:nvPicPr>
          <p:cNvPr id="37" name="Picture 2" descr="Envelope, email icon - Free download on Iconfinder">
            <a:extLst>
              <a:ext uri="{FF2B5EF4-FFF2-40B4-BE49-F238E27FC236}">
                <a16:creationId xmlns:a16="http://schemas.microsoft.com/office/drawing/2014/main" id="{D73E6EB8-52BE-4419-4772-B622AA64B5A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64062"/>
          <a:stretch/>
        </p:blipFill>
        <p:spPr bwMode="auto">
          <a:xfrm rot="10800000" flipV="1">
            <a:off x="936295" y="4005553"/>
            <a:ext cx="3711650" cy="1030242"/>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2" descr="Envelope, email icon - Free download on Iconfinder">
            <a:extLst>
              <a:ext uri="{FF2B5EF4-FFF2-40B4-BE49-F238E27FC236}">
                <a16:creationId xmlns:a16="http://schemas.microsoft.com/office/drawing/2014/main" id="{F9E712CB-CA1C-83CF-DD51-6C4DD9BA79C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5938"/>
          <a:stretch/>
        </p:blipFill>
        <p:spPr bwMode="auto">
          <a:xfrm>
            <a:off x="923757" y="5013154"/>
            <a:ext cx="3711651" cy="1836519"/>
          </a:xfrm>
          <a:custGeom>
            <a:avLst/>
            <a:gdLst>
              <a:gd name="connsiteX0" fmla="*/ 0 w 4876800"/>
              <a:gd name="connsiteY0" fmla="*/ 0 h 3124201"/>
              <a:gd name="connsiteX1" fmla="*/ 213360 w 4876800"/>
              <a:gd name="connsiteY1" fmla="*/ 0 h 3124201"/>
              <a:gd name="connsiteX2" fmla="*/ 2438400 w 4876800"/>
              <a:gd name="connsiteY2" fmla="*/ 1421127 h 3124201"/>
              <a:gd name="connsiteX3" fmla="*/ 4663439 w 4876800"/>
              <a:gd name="connsiteY3" fmla="*/ 0 h 3124201"/>
              <a:gd name="connsiteX4" fmla="*/ 4876800 w 4876800"/>
              <a:gd name="connsiteY4" fmla="*/ 0 h 3124201"/>
              <a:gd name="connsiteX5" fmla="*/ 4876800 w 4876800"/>
              <a:gd name="connsiteY5" fmla="*/ 3124201 h 3124201"/>
              <a:gd name="connsiteX6" fmla="*/ 0 w 4876800"/>
              <a:gd name="connsiteY6" fmla="*/ 3124201 h 312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76800" h="3124201">
                <a:moveTo>
                  <a:pt x="0" y="0"/>
                </a:moveTo>
                <a:lnTo>
                  <a:pt x="213360" y="0"/>
                </a:lnTo>
                <a:lnTo>
                  <a:pt x="2438400" y="1421127"/>
                </a:lnTo>
                <a:lnTo>
                  <a:pt x="4663439" y="0"/>
                </a:lnTo>
                <a:lnTo>
                  <a:pt x="4876800" y="0"/>
                </a:lnTo>
                <a:lnTo>
                  <a:pt x="4876800" y="3124201"/>
                </a:lnTo>
                <a:lnTo>
                  <a:pt x="0" y="3124201"/>
                </a:lnTo>
                <a:close/>
              </a:path>
            </a:pathLst>
          </a:custGeom>
          <a:noFill/>
          <a:extLst>
            <a:ext uri="{909E8E84-426E-40DD-AFC4-6F175D3DCCD1}">
              <a14:hiddenFill xmlns:a14="http://schemas.microsoft.com/office/drawing/2010/main">
                <a:solidFill>
                  <a:srgbClr val="FFFFFF"/>
                </a:solidFill>
              </a14:hiddenFill>
            </a:ext>
          </a:extLst>
        </p:spPr>
      </p:pic>
      <p:pic>
        <p:nvPicPr>
          <p:cNvPr id="39" name="Picture 2" descr="Envelope, email icon - Free download on Iconfinder">
            <a:extLst>
              <a:ext uri="{FF2B5EF4-FFF2-40B4-BE49-F238E27FC236}">
                <a16:creationId xmlns:a16="http://schemas.microsoft.com/office/drawing/2014/main" id="{F5C5173A-6F70-00D3-FA23-2BD8E8F9991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64062"/>
          <a:stretch/>
        </p:blipFill>
        <p:spPr bwMode="auto">
          <a:xfrm rot="10800000">
            <a:off x="964654" y="5043003"/>
            <a:ext cx="3615569" cy="1070879"/>
          </a:xfrm>
          <a:prstGeom prst="rect">
            <a:avLst/>
          </a:prstGeom>
          <a:noFill/>
          <a:extLst>
            <a:ext uri="{909E8E84-426E-40DD-AFC4-6F175D3DCCD1}">
              <a14:hiddenFill xmlns:a14="http://schemas.microsoft.com/office/drawing/2010/main">
                <a:solidFill>
                  <a:srgbClr val="FFFFFF"/>
                </a:solidFill>
              </a14:hiddenFill>
            </a:ext>
          </a:extLst>
        </p:spPr>
      </p:pic>
      <p:sp>
        <p:nvSpPr>
          <p:cNvPr id="40" name="Rectangle 39">
            <a:extLst>
              <a:ext uri="{FF2B5EF4-FFF2-40B4-BE49-F238E27FC236}">
                <a16:creationId xmlns:a16="http://schemas.microsoft.com/office/drawing/2014/main" id="{102FD2F8-4402-8EBD-F84C-5953308157AC}"/>
              </a:ext>
            </a:extLst>
          </p:cNvPr>
          <p:cNvSpPr/>
          <p:nvPr/>
        </p:nvSpPr>
        <p:spPr>
          <a:xfrm>
            <a:off x="2197008" y="6097225"/>
            <a:ext cx="1003404" cy="242129"/>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MA" sz="2800" dirty="0">
                <a:latin typeface="Al-Jazeera-Arabic-Bold" panose="01000500000000020006" pitchFamily="2" charset="-78"/>
                <a:cs typeface="Al-Jazeera-Arabic-Bold" panose="01000500000000020006" pitchFamily="2" charset="-78"/>
              </a:rPr>
              <a:t>افتح 3</a:t>
            </a:r>
          </a:p>
        </p:txBody>
      </p:sp>
    </p:spTree>
    <p:extLst>
      <p:ext uri="{BB962C8B-B14F-4D97-AF65-F5344CB8AC3E}">
        <p14:creationId xmlns:p14="http://schemas.microsoft.com/office/powerpoint/2010/main" val="26552488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17" presetClass="exit" presetSubtype="1" fill="hold" nodeType="clickEffect">
                                  <p:stCondLst>
                                    <p:cond delay="0"/>
                                  </p:stCondLst>
                                  <p:childTnLst>
                                    <p:anim calcmode="lin" valueType="num">
                                      <p:cBhvr>
                                        <p:cTn id="6" dur="500"/>
                                        <p:tgtEl>
                                          <p:spTgt spid="15"/>
                                        </p:tgtEl>
                                        <p:attrNameLst>
                                          <p:attrName>ppt_x</p:attrName>
                                        </p:attrNameLst>
                                      </p:cBhvr>
                                      <p:tavLst>
                                        <p:tav tm="0">
                                          <p:val>
                                            <p:strVal val="ppt_x"/>
                                          </p:val>
                                        </p:tav>
                                        <p:tav tm="100000">
                                          <p:val>
                                            <p:strVal val="ppt_x"/>
                                          </p:val>
                                        </p:tav>
                                      </p:tavLst>
                                    </p:anim>
                                    <p:anim calcmode="lin" valueType="num">
                                      <p:cBhvr>
                                        <p:cTn id="7" dur="500"/>
                                        <p:tgtEl>
                                          <p:spTgt spid="15"/>
                                        </p:tgtEl>
                                        <p:attrNameLst>
                                          <p:attrName>ppt_y</p:attrName>
                                        </p:attrNameLst>
                                      </p:cBhvr>
                                      <p:tavLst>
                                        <p:tav tm="0">
                                          <p:val>
                                            <p:strVal val="ppt_y"/>
                                          </p:val>
                                        </p:tav>
                                        <p:tav tm="100000">
                                          <p:val>
                                            <p:strVal val="ppt_y-ppt_h/2"/>
                                          </p:val>
                                        </p:tav>
                                      </p:tavLst>
                                    </p:anim>
                                    <p:anim calcmode="lin" valueType="num">
                                      <p:cBhvr>
                                        <p:cTn id="8" dur="500"/>
                                        <p:tgtEl>
                                          <p:spTgt spid="15"/>
                                        </p:tgtEl>
                                        <p:attrNameLst>
                                          <p:attrName>ppt_w</p:attrName>
                                        </p:attrNameLst>
                                      </p:cBhvr>
                                      <p:tavLst>
                                        <p:tav tm="0">
                                          <p:val>
                                            <p:strVal val="ppt_w"/>
                                          </p:val>
                                        </p:tav>
                                        <p:tav tm="100000">
                                          <p:val>
                                            <p:strVal val="ppt_w"/>
                                          </p:val>
                                        </p:tav>
                                      </p:tavLst>
                                    </p:anim>
                                    <p:anim calcmode="lin" valueType="num">
                                      <p:cBhvr>
                                        <p:cTn id="9" dur="500"/>
                                        <p:tgtEl>
                                          <p:spTgt spid="15"/>
                                        </p:tgtEl>
                                        <p:attrNameLst>
                                          <p:attrName>ppt_h</p:attrName>
                                        </p:attrNameLst>
                                      </p:cBhvr>
                                      <p:tavLst>
                                        <p:tav tm="0">
                                          <p:val>
                                            <p:strVal val="ppt_h"/>
                                          </p:val>
                                        </p:tav>
                                        <p:tav tm="100000">
                                          <p:val>
                                            <p:fltVal val="0"/>
                                          </p:val>
                                        </p:tav>
                                      </p:tavLst>
                                    </p:anim>
                                    <p:set>
                                      <p:cBhvr>
                                        <p:cTn id="10" dur="1" fill="hold">
                                          <p:stCondLst>
                                            <p:cond delay="499"/>
                                          </p:stCondLst>
                                        </p:cTn>
                                        <p:tgtEl>
                                          <p:spTgt spid="15"/>
                                        </p:tgtEl>
                                        <p:attrNameLst>
                                          <p:attrName>style.visibility</p:attrName>
                                        </p:attrNameLst>
                                      </p:cBhvr>
                                      <p:to>
                                        <p:strVal val="hidden"/>
                                      </p:to>
                                    </p:set>
                                  </p:childTnLst>
                                </p:cTn>
                              </p:par>
                            </p:childTnLst>
                          </p:cTn>
                        </p:par>
                        <p:par>
                          <p:cTn id="11" fill="hold">
                            <p:stCondLst>
                              <p:cond delay="500"/>
                            </p:stCondLst>
                            <p:childTnLst>
                              <p:par>
                                <p:cTn id="12" presetID="17" presetClass="entr" presetSubtype="4"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ppt_x</p:attrName>
                                        </p:attrNameLst>
                                      </p:cBhvr>
                                      <p:tavLst>
                                        <p:tav tm="0">
                                          <p:val>
                                            <p:strVal val="#ppt_x"/>
                                          </p:val>
                                        </p:tav>
                                        <p:tav tm="100000">
                                          <p:val>
                                            <p:strVal val="#ppt_x"/>
                                          </p:val>
                                        </p:tav>
                                      </p:tavLst>
                                    </p:anim>
                                    <p:anim calcmode="lin" valueType="num">
                                      <p:cBhvr>
                                        <p:cTn id="15" dur="500" fill="hold"/>
                                        <p:tgtEl>
                                          <p:spTgt spid="12"/>
                                        </p:tgtEl>
                                        <p:attrNameLst>
                                          <p:attrName>ppt_y</p:attrName>
                                        </p:attrNameLst>
                                      </p:cBhvr>
                                      <p:tavLst>
                                        <p:tav tm="0">
                                          <p:val>
                                            <p:strVal val="#ppt_y+#ppt_h/2"/>
                                          </p:val>
                                        </p:tav>
                                        <p:tav tm="100000">
                                          <p:val>
                                            <p:strVal val="#ppt_y"/>
                                          </p:val>
                                        </p:tav>
                                      </p:tavLst>
                                    </p:anim>
                                    <p:anim calcmode="lin" valueType="num">
                                      <p:cBhvr>
                                        <p:cTn id="16" dur="500" fill="hold"/>
                                        <p:tgtEl>
                                          <p:spTgt spid="12"/>
                                        </p:tgtEl>
                                        <p:attrNameLst>
                                          <p:attrName>ppt_w</p:attrName>
                                        </p:attrNameLst>
                                      </p:cBhvr>
                                      <p:tavLst>
                                        <p:tav tm="0">
                                          <p:val>
                                            <p:strVal val="#ppt_w"/>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childTnLst>
                                </p:cTn>
                              </p:par>
                            </p:childTnLst>
                          </p:cTn>
                        </p:par>
                        <p:par>
                          <p:cTn id="18" fill="hold">
                            <p:stCondLst>
                              <p:cond delay="1000"/>
                            </p:stCondLst>
                            <p:childTnLst>
                              <p:par>
                                <p:cTn id="19" presetID="42" presetClass="path" presetSubtype="0" accel="50000" decel="50000" fill="hold" grpId="0" nodeType="afterEffect">
                                  <p:stCondLst>
                                    <p:cond delay="0"/>
                                  </p:stCondLst>
                                  <p:childTnLst>
                                    <p:animMotion origin="layout" path="M -4.375E-6 4.81481E-6 L -4.375E-6 -0.38125 " pathEditMode="relative" rAng="0" ptsTypes="AA">
                                      <p:cBhvr>
                                        <p:cTn id="20" dur="2000" fill="hold"/>
                                        <p:tgtEl>
                                          <p:spTgt spid="13"/>
                                        </p:tgtEl>
                                        <p:attrNameLst>
                                          <p:attrName>ppt_x</p:attrName>
                                          <p:attrName>ppt_y</p:attrName>
                                        </p:attrNameLst>
                                      </p:cBhvr>
                                      <p:rCtr x="0" y="-19074"/>
                                    </p:animMotion>
                                  </p:childTnLst>
                                </p:cTn>
                              </p:par>
                            </p:childTnLst>
                          </p:cTn>
                        </p:par>
                      </p:childTnLst>
                    </p:cTn>
                  </p:par>
                </p:childTnLst>
              </p:cTn>
              <p:nextCondLst>
                <p:cond evt="onClick" delay="0">
                  <p:tgtEl>
                    <p:spTgt spid="16"/>
                  </p:tgtEl>
                </p:cond>
              </p:nextCondLst>
            </p:seq>
            <p:seq concurrent="1" nextAc="seek">
              <p:cTn id="21" restart="whenNotActive" fill="hold" evtFilter="cancelBubble" nodeType="interactiveSeq">
                <p:stCondLst>
                  <p:cond evt="onClick" delay="0">
                    <p:tgtEl>
                      <p:spTgt spid="22"/>
                    </p:tgtEl>
                  </p:cond>
                </p:stCondLst>
                <p:endSync evt="end" delay="0">
                  <p:rtn val="all"/>
                </p:endSync>
                <p:childTnLst>
                  <p:par>
                    <p:cTn id="22" fill="hold">
                      <p:stCondLst>
                        <p:cond delay="0"/>
                      </p:stCondLst>
                      <p:childTnLst>
                        <p:par>
                          <p:cTn id="23" fill="hold">
                            <p:stCondLst>
                              <p:cond delay="0"/>
                            </p:stCondLst>
                            <p:childTnLst>
                              <p:par>
                                <p:cTn id="24" presetID="17" presetClass="exit" presetSubtype="1" fill="hold" nodeType="clickEffect">
                                  <p:stCondLst>
                                    <p:cond delay="0"/>
                                  </p:stCondLst>
                                  <p:childTnLst>
                                    <p:anim calcmode="lin" valueType="num">
                                      <p:cBhvr>
                                        <p:cTn id="25" dur="500"/>
                                        <p:tgtEl>
                                          <p:spTgt spid="21"/>
                                        </p:tgtEl>
                                        <p:attrNameLst>
                                          <p:attrName>ppt_x</p:attrName>
                                        </p:attrNameLst>
                                      </p:cBhvr>
                                      <p:tavLst>
                                        <p:tav tm="0">
                                          <p:val>
                                            <p:strVal val="ppt_x"/>
                                          </p:val>
                                        </p:tav>
                                        <p:tav tm="100000">
                                          <p:val>
                                            <p:strVal val="ppt_x"/>
                                          </p:val>
                                        </p:tav>
                                      </p:tavLst>
                                    </p:anim>
                                    <p:anim calcmode="lin" valueType="num">
                                      <p:cBhvr>
                                        <p:cTn id="26" dur="500"/>
                                        <p:tgtEl>
                                          <p:spTgt spid="21"/>
                                        </p:tgtEl>
                                        <p:attrNameLst>
                                          <p:attrName>ppt_y</p:attrName>
                                        </p:attrNameLst>
                                      </p:cBhvr>
                                      <p:tavLst>
                                        <p:tav tm="0">
                                          <p:val>
                                            <p:strVal val="ppt_y"/>
                                          </p:val>
                                        </p:tav>
                                        <p:tav tm="100000">
                                          <p:val>
                                            <p:strVal val="ppt_y-ppt_h/2"/>
                                          </p:val>
                                        </p:tav>
                                      </p:tavLst>
                                    </p:anim>
                                    <p:anim calcmode="lin" valueType="num">
                                      <p:cBhvr>
                                        <p:cTn id="27" dur="500"/>
                                        <p:tgtEl>
                                          <p:spTgt spid="21"/>
                                        </p:tgtEl>
                                        <p:attrNameLst>
                                          <p:attrName>ppt_w</p:attrName>
                                        </p:attrNameLst>
                                      </p:cBhvr>
                                      <p:tavLst>
                                        <p:tav tm="0">
                                          <p:val>
                                            <p:strVal val="ppt_w"/>
                                          </p:val>
                                        </p:tav>
                                        <p:tav tm="100000">
                                          <p:val>
                                            <p:strVal val="ppt_w"/>
                                          </p:val>
                                        </p:tav>
                                      </p:tavLst>
                                    </p:anim>
                                    <p:anim calcmode="lin" valueType="num">
                                      <p:cBhvr>
                                        <p:cTn id="28" dur="500"/>
                                        <p:tgtEl>
                                          <p:spTgt spid="21"/>
                                        </p:tgtEl>
                                        <p:attrNameLst>
                                          <p:attrName>ppt_h</p:attrName>
                                        </p:attrNameLst>
                                      </p:cBhvr>
                                      <p:tavLst>
                                        <p:tav tm="0">
                                          <p:val>
                                            <p:strVal val="ppt_h"/>
                                          </p:val>
                                        </p:tav>
                                        <p:tav tm="100000">
                                          <p:val>
                                            <p:fltVal val="0"/>
                                          </p:val>
                                        </p:tav>
                                      </p:tavLst>
                                    </p:anim>
                                    <p:set>
                                      <p:cBhvr>
                                        <p:cTn id="29" dur="1" fill="hold">
                                          <p:stCondLst>
                                            <p:cond delay="499"/>
                                          </p:stCondLst>
                                        </p:cTn>
                                        <p:tgtEl>
                                          <p:spTgt spid="21"/>
                                        </p:tgtEl>
                                        <p:attrNameLst>
                                          <p:attrName>style.visibility</p:attrName>
                                        </p:attrNameLst>
                                      </p:cBhvr>
                                      <p:to>
                                        <p:strVal val="hidden"/>
                                      </p:to>
                                    </p:set>
                                  </p:childTnLst>
                                </p:cTn>
                              </p:par>
                            </p:childTnLst>
                          </p:cTn>
                        </p:par>
                        <p:par>
                          <p:cTn id="30" fill="hold">
                            <p:stCondLst>
                              <p:cond delay="500"/>
                            </p:stCondLst>
                            <p:childTnLst>
                              <p:par>
                                <p:cTn id="31" presetID="17" presetClass="entr" presetSubtype="4"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ppt_x</p:attrName>
                                        </p:attrNameLst>
                                      </p:cBhvr>
                                      <p:tavLst>
                                        <p:tav tm="0">
                                          <p:val>
                                            <p:strVal val="#ppt_x"/>
                                          </p:val>
                                        </p:tav>
                                        <p:tav tm="100000">
                                          <p:val>
                                            <p:strVal val="#ppt_x"/>
                                          </p:val>
                                        </p:tav>
                                      </p:tavLst>
                                    </p:anim>
                                    <p:anim calcmode="lin" valueType="num">
                                      <p:cBhvr>
                                        <p:cTn id="34" dur="500" fill="hold"/>
                                        <p:tgtEl>
                                          <p:spTgt spid="18"/>
                                        </p:tgtEl>
                                        <p:attrNameLst>
                                          <p:attrName>ppt_y</p:attrName>
                                        </p:attrNameLst>
                                      </p:cBhvr>
                                      <p:tavLst>
                                        <p:tav tm="0">
                                          <p:val>
                                            <p:strVal val="#ppt_y+#ppt_h/2"/>
                                          </p:val>
                                        </p:tav>
                                        <p:tav tm="100000">
                                          <p:val>
                                            <p:strVal val="#ppt_y"/>
                                          </p:val>
                                        </p:tav>
                                      </p:tavLst>
                                    </p:anim>
                                    <p:anim calcmode="lin" valueType="num">
                                      <p:cBhvr>
                                        <p:cTn id="35" dur="500" fill="hold"/>
                                        <p:tgtEl>
                                          <p:spTgt spid="18"/>
                                        </p:tgtEl>
                                        <p:attrNameLst>
                                          <p:attrName>ppt_w</p:attrName>
                                        </p:attrNameLst>
                                      </p:cBhvr>
                                      <p:tavLst>
                                        <p:tav tm="0">
                                          <p:val>
                                            <p:strVal val="#ppt_w"/>
                                          </p:val>
                                        </p:tav>
                                        <p:tav tm="100000">
                                          <p:val>
                                            <p:strVal val="#ppt_w"/>
                                          </p:val>
                                        </p:tav>
                                      </p:tavLst>
                                    </p:anim>
                                    <p:anim calcmode="lin" valueType="num">
                                      <p:cBhvr>
                                        <p:cTn id="36" dur="500" fill="hold"/>
                                        <p:tgtEl>
                                          <p:spTgt spid="18"/>
                                        </p:tgtEl>
                                        <p:attrNameLst>
                                          <p:attrName>ppt_h</p:attrName>
                                        </p:attrNameLst>
                                      </p:cBhvr>
                                      <p:tavLst>
                                        <p:tav tm="0">
                                          <p:val>
                                            <p:fltVal val="0"/>
                                          </p:val>
                                        </p:tav>
                                        <p:tav tm="100000">
                                          <p:val>
                                            <p:strVal val="#ppt_h"/>
                                          </p:val>
                                        </p:tav>
                                      </p:tavLst>
                                    </p:anim>
                                  </p:childTnLst>
                                </p:cTn>
                              </p:par>
                            </p:childTnLst>
                          </p:cTn>
                        </p:par>
                        <p:par>
                          <p:cTn id="37" fill="hold">
                            <p:stCondLst>
                              <p:cond delay="1000"/>
                            </p:stCondLst>
                            <p:childTnLst>
                              <p:par>
                                <p:cTn id="38" presetID="42" presetClass="path" presetSubtype="0" accel="50000" decel="50000" fill="hold" grpId="0" nodeType="afterEffect">
                                  <p:stCondLst>
                                    <p:cond delay="0"/>
                                  </p:stCondLst>
                                  <p:childTnLst>
                                    <p:animMotion origin="layout" path="M 1.875E-6 4.07407E-6 L 1.875E-6 -0.38125 " pathEditMode="relative" rAng="0" ptsTypes="AA">
                                      <p:cBhvr>
                                        <p:cTn id="39" dur="2000" fill="hold"/>
                                        <p:tgtEl>
                                          <p:spTgt spid="19"/>
                                        </p:tgtEl>
                                        <p:attrNameLst>
                                          <p:attrName>ppt_x</p:attrName>
                                          <p:attrName>ppt_y</p:attrName>
                                        </p:attrNameLst>
                                      </p:cBhvr>
                                      <p:rCtr x="0" y="-19074"/>
                                    </p:animMotion>
                                  </p:childTnLst>
                                </p:cTn>
                              </p:par>
                            </p:childTnLst>
                          </p:cTn>
                        </p:par>
                      </p:childTnLst>
                    </p:cTn>
                  </p:par>
                </p:childTnLst>
              </p:cTn>
              <p:nextCondLst>
                <p:cond evt="onClick" delay="0">
                  <p:tgtEl>
                    <p:spTgt spid="22"/>
                  </p:tgtEl>
                </p:cond>
              </p:nextCondLst>
            </p:seq>
            <p:seq concurrent="1" nextAc="seek">
              <p:cTn id="40" restart="whenNotActive" fill="hold" evtFilter="cancelBubble" nodeType="interactiveSeq">
                <p:stCondLst>
                  <p:cond evt="onClick" delay="0">
                    <p:tgtEl>
                      <p:spTgt spid="28"/>
                    </p:tgtEl>
                  </p:cond>
                </p:stCondLst>
                <p:endSync evt="end" delay="0">
                  <p:rtn val="all"/>
                </p:endSync>
                <p:childTnLst>
                  <p:par>
                    <p:cTn id="41" fill="hold">
                      <p:stCondLst>
                        <p:cond delay="0"/>
                      </p:stCondLst>
                      <p:childTnLst>
                        <p:par>
                          <p:cTn id="42" fill="hold">
                            <p:stCondLst>
                              <p:cond delay="0"/>
                            </p:stCondLst>
                            <p:childTnLst>
                              <p:par>
                                <p:cTn id="43" presetID="17" presetClass="exit" presetSubtype="1" fill="hold" nodeType="clickEffect">
                                  <p:stCondLst>
                                    <p:cond delay="0"/>
                                  </p:stCondLst>
                                  <p:childTnLst>
                                    <p:anim calcmode="lin" valueType="num">
                                      <p:cBhvr>
                                        <p:cTn id="44" dur="500"/>
                                        <p:tgtEl>
                                          <p:spTgt spid="27"/>
                                        </p:tgtEl>
                                        <p:attrNameLst>
                                          <p:attrName>ppt_x</p:attrName>
                                        </p:attrNameLst>
                                      </p:cBhvr>
                                      <p:tavLst>
                                        <p:tav tm="0">
                                          <p:val>
                                            <p:strVal val="ppt_x"/>
                                          </p:val>
                                        </p:tav>
                                        <p:tav tm="100000">
                                          <p:val>
                                            <p:strVal val="ppt_x"/>
                                          </p:val>
                                        </p:tav>
                                      </p:tavLst>
                                    </p:anim>
                                    <p:anim calcmode="lin" valueType="num">
                                      <p:cBhvr>
                                        <p:cTn id="45" dur="500"/>
                                        <p:tgtEl>
                                          <p:spTgt spid="27"/>
                                        </p:tgtEl>
                                        <p:attrNameLst>
                                          <p:attrName>ppt_y</p:attrName>
                                        </p:attrNameLst>
                                      </p:cBhvr>
                                      <p:tavLst>
                                        <p:tav tm="0">
                                          <p:val>
                                            <p:strVal val="ppt_y"/>
                                          </p:val>
                                        </p:tav>
                                        <p:tav tm="100000">
                                          <p:val>
                                            <p:strVal val="ppt_y-ppt_h/2"/>
                                          </p:val>
                                        </p:tav>
                                      </p:tavLst>
                                    </p:anim>
                                    <p:anim calcmode="lin" valueType="num">
                                      <p:cBhvr>
                                        <p:cTn id="46" dur="500"/>
                                        <p:tgtEl>
                                          <p:spTgt spid="27"/>
                                        </p:tgtEl>
                                        <p:attrNameLst>
                                          <p:attrName>ppt_w</p:attrName>
                                        </p:attrNameLst>
                                      </p:cBhvr>
                                      <p:tavLst>
                                        <p:tav tm="0">
                                          <p:val>
                                            <p:strVal val="ppt_w"/>
                                          </p:val>
                                        </p:tav>
                                        <p:tav tm="100000">
                                          <p:val>
                                            <p:strVal val="ppt_w"/>
                                          </p:val>
                                        </p:tav>
                                      </p:tavLst>
                                    </p:anim>
                                    <p:anim calcmode="lin" valueType="num">
                                      <p:cBhvr>
                                        <p:cTn id="47" dur="500"/>
                                        <p:tgtEl>
                                          <p:spTgt spid="27"/>
                                        </p:tgtEl>
                                        <p:attrNameLst>
                                          <p:attrName>ppt_h</p:attrName>
                                        </p:attrNameLst>
                                      </p:cBhvr>
                                      <p:tavLst>
                                        <p:tav tm="0">
                                          <p:val>
                                            <p:strVal val="ppt_h"/>
                                          </p:val>
                                        </p:tav>
                                        <p:tav tm="100000">
                                          <p:val>
                                            <p:fltVal val="0"/>
                                          </p:val>
                                        </p:tav>
                                      </p:tavLst>
                                    </p:anim>
                                    <p:set>
                                      <p:cBhvr>
                                        <p:cTn id="48" dur="1" fill="hold">
                                          <p:stCondLst>
                                            <p:cond delay="499"/>
                                          </p:stCondLst>
                                        </p:cTn>
                                        <p:tgtEl>
                                          <p:spTgt spid="27"/>
                                        </p:tgtEl>
                                        <p:attrNameLst>
                                          <p:attrName>style.visibility</p:attrName>
                                        </p:attrNameLst>
                                      </p:cBhvr>
                                      <p:to>
                                        <p:strVal val="hidden"/>
                                      </p:to>
                                    </p:set>
                                  </p:childTnLst>
                                </p:cTn>
                              </p:par>
                            </p:childTnLst>
                          </p:cTn>
                        </p:par>
                        <p:par>
                          <p:cTn id="49" fill="hold">
                            <p:stCondLst>
                              <p:cond delay="500"/>
                            </p:stCondLst>
                            <p:childTnLst>
                              <p:par>
                                <p:cTn id="50" presetID="17" presetClass="entr" presetSubtype="4" fill="hold"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p:cTn id="52" dur="500" fill="hold"/>
                                        <p:tgtEl>
                                          <p:spTgt spid="24"/>
                                        </p:tgtEl>
                                        <p:attrNameLst>
                                          <p:attrName>ppt_x</p:attrName>
                                        </p:attrNameLst>
                                      </p:cBhvr>
                                      <p:tavLst>
                                        <p:tav tm="0">
                                          <p:val>
                                            <p:strVal val="#ppt_x"/>
                                          </p:val>
                                        </p:tav>
                                        <p:tav tm="100000">
                                          <p:val>
                                            <p:strVal val="#ppt_x"/>
                                          </p:val>
                                        </p:tav>
                                      </p:tavLst>
                                    </p:anim>
                                    <p:anim calcmode="lin" valueType="num">
                                      <p:cBhvr>
                                        <p:cTn id="53" dur="500" fill="hold"/>
                                        <p:tgtEl>
                                          <p:spTgt spid="24"/>
                                        </p:tgtEl>
                                        <p:attrNameLst>
                                          <p:attrName>ppt_y</p:attrName>
                                        </p:attrNameLst>
                                      </p:cBhvr>
                                      <p:tavLst>
                                        <p:tav tm="0">
                                          <p:val>
                                            <p:strVal val="#ppt_y+#ppt_h/2"/>
                                          </p:val>
                                        </p:tav>
                                        <p:tav tm="100000">
                                          <p:val>
                                            <p:strVal val="#ppt_y"/>
                                          </p:val>
                                        </p:tav>
                                      </p:tavLst>
                                    </p:anim>
                                    <p:anim calcmode="lin" valueType="num">
                                      <p:cBhvr>
                                        <p:cTn id="54" dur="500" fill="hold"/>
                                        <p:tgtEl>
                                          <p:spTgt spid="24"/>
                                        </p:tgtEl>
                                        <p:attrNameLst>
                                          <p:attrName>ppt_w</p:attrName>
                                        </p:attrNameLst>
                                      </p:cBhvr>
                                      <p:tavLst>
                                        <p:tav tm="0">
                                          <p:val>
                                            <p:strVal val="#ppt_w"/>
                                          </p:val>
                                        </p:tav>
                                        <p:tav tm="100000">
                                          <p:val>
                                            <p:strVal val="#ppt_w"/>
                                          </p:val>
                                        </p:tav>
                                      </p:tavLst>
                                    </p:anim>
                                    <p:anim calcmode="lin" valueType="num">
                                      <p:cBhvr>
                                        <p:cTn id="55" dur="500" fill="hold"/>
                                        <p:tgtEl>
                                          <p:spTgt spid="24"/>
                                        </p:tgtEl>
                                        <p:attrNameLst>
                                          <p:attrName>ppt_h</p:attrName>
                                        </p:attrNameLst>
                                      </p:cBhvr>
                                      <p:tavLst>
                                        <p:tav tm="0">
                                          <p:val>
                                            <p:fltVal val="0"/>
                                          </p:val>
                                        </p:tav>
                                        <p:tav tm="100000">
                                          <p:val>
                                            <p:strVal val="#ppt_h"/>
                                          </p:val>
                                        </p:tav>
                                      </p:tavLst>
                                    </p:anim>
                                  </p:childTnLst>
                                </p:cTn>
                              </p:par>
                            </p:childTnLst>
                          </p:cTn>
                        </p:par>
                        <p:par>
                          <p:cTn id="56" fill="hold">
                            <p:stCondLst>
                              <p:cond delay="1000"/>
                            </p:stCondLst>
                            <p:childTnLst>
                              <p:par>
                                <p:cTn id="57" presetID="42" presetClass="path" presetSubtype="0" accel="50000" decel="50000" fill="hold" grpId="0" nodeType="afterEffect">
                                  <p:stCondLst>
                                    <p:cond delay="0"/>
                                  </p:stCondLst>
                                  <p:childTnLst>
                                    <p:animMotion origin="layout" path="M -2.91667E-6 -2.22222E-6 L -2.91667E-6 -0.38125 " pathEditMode="relative" rAng="0" ptsTypes="AA">
                                      <p:cBhvr>
                                        <p:cTn id="58" dur="2000" fill="hold"/>
                                        <p:tgtEl>
                                          <p:spTgt spid="25"/>
                                        </p:tgtEl>
                                        <p:attrNameLst>
                                          <p:attrName>ppt_x</p:attrName>
                                          <p:attrName>ppt_y</p:attrName>
                                        </p:attrNameLst>
                                      </p:cBhvr>
                                      <p:rCtr x="0" y="-19074"/>
                                    </p:animMotion>
                                  </p:childTnLst>
                                </p:cTn>
                              </p:par>
                            </p:childTnLst>
                          </p:cTn>
                        </p:par>
                      </p:childTnLst>
                    </p:cTn>
                  </p:par>
                </p:childTnLst>
              </p:cTn>
              <p:nextCondLst>
                <p:cond evt="onClick" delay="0">
                  <p:tgtEl>
                    <p:spTgt spid="28"/>
                  </p:tgtEl>
                </p:cond>
              </p:nextCondLst>
            </p:seq>
            <p:seq concurrent="1" nextAc="seek">
              <p:cTn id="59" restart="whenNotActive" fill="hold" evtFilter="cancelBubble" nodeType="interactiveSeq">
                <p:stCondLst>
                  <p:cond evt="onClick" delay="0">
                    <p:tgtEl>
                      <p:spTgt spid="32"/>
                    </p:tgtEl>
                  </p:cond>
                </p:stCondLst>
                <p:endSync evt="end" delay="0">
                  <p:rtn val="all"/>
                </p:endSync>
                <p:childTnLst>
                  <p:par>
                    <p:cTn id="60" fill="hold">
                      <p:stCondLst>
                        <p:cond delay="0"/>
                      </p:stCondLst>
                      <p:childTnLst>
                        <p:par>
                          <p:cTn id="61" fill="hold">
                            <p:stCondLst>
                              <p:cond delay="0"/>
                            </p:stCondLst>
                            <p:childTnLst>
                              <p:par>
                                <p:cTn id="62" presetID="17" presetClass="exit" presetSubtype="1" fill="hold" nodeType="clickEffect">
                                  <p:stCondLst>
                                    <p:cond delay="0"/>
                                  </p:stCondLst>
                                  <p:childTnLst>
                                    <p:anim calcmode="lin" valueType="num">
                                      <p:cBhvr>
                                        <p:cTn id="63" dur="500"/>
                                        <p:tgtEl>
                                          <p:spTgt spid="31"/>
                                        </p:tgtEl>
                                        <p:attrNameLst>
                                          <p:attrName>ppt_x</p:attrName>
                                        </p:attrNameLst>
                                      </p:cBhvr>
                                      <p:tavLst>
                                        <p:tav tm="0">
                                          <p:val>
                                            <p:strVal val="ppt_x"/>
                                          </p:val>
                                        </p:tav>
                                        <p:tav tm="100000">
                                          <p:val>
                                            <p:strVal val="ppt_x"/>
                                          </p:val>
                                        </p:tav>
                                      </p:tavLst>
                                    </p:anim>
                                    <p:anim calcmode="lin" valueType="num">
                                      <p:cBhvr>
                                        <p:cTn id="64" dur="500"/>
                                        <p:tgtEl>
                                          <p:spTgt spid="31"/>
                                        </p:tgtEl>
                                        <p:attrNameLst>
                                          <p:attrName>ppt_y</p:attrName>
                                        </p:attrNameLst>
                                      </p:cBhvr>
                                      <p:tavLst>
                                        <p:tav tm="0">
                                          <p:val>
                                            <p:strVal val="ppt_y"/>
                                          </p:val>
                                        </p:tav>
                                        <p:tav tm="100000">
                                          <p:val>
                                            <p:strVal val="ppt_y-ppt_h/2"/>
                                          </p:val>
                                        </p:tav>
                                      </p:tavLst>
                                    </p:anim>
                                    <p:anim calcmode="lin" valueType="num">
                                      <p:cBhvr>
                                        <p:cTn id="65" dur="500"/>
                                        <p:tgtEl>
                                          <p:spTgt spid="31"/>
                                        </p:tgtEl>
                                        <p:attrNameLst>
                                          <p:attrName>ppt_w</p:attrName>
                                        </p:attrNameLst>
                                      </p:cBhvr>
                                      <p:tavLst>
                                        <p:tav tm="0">
                                          <p:val>
                                            <p:strVal val="ppt_w"/>
                                          </p:val>
                                        </p:tav>
                                        <p:tav tm="100000">
                                          <p:val>
                                            <p:strVal val="ppt_w"/>
                                          </p:val>
                                        </p:tav>
                                      </p:tavLst>
                                    </p:anim>
                                    <p:anim calcmode="lin" valueType="num">
                                      <p:cBhvr>
                                        <p:cTn id="66" dur="500"/>
                                        <p:tgtEl>
                                          <p:spTgt spid="31"/>
                                        </p:tgtEl>
                                        <p:attrNameLst>
                                          <p:attrName>ppt_h</p:attrName>
                                        </p:attrNameLst>
                                      </p:cBhvr>
                                      <p:tavLst>
                                        <p:tav tm="0">
                                          <p:val>
                                            <p:strVal val="ppt_h"/>
                                          </p:val>
                                        </p:tav>
                                        <p:tav tm="100000">
                                          <p:val>
                                            <p:fltVal val="0"/>
                                          </p:val>
                                        </p:tav>
                                      </p:tavLst>
                                    </p:anim>
                                    <p:set>
                                      <p:cBhvr>
                                        <p:cTn id="67" dur="1" fill="hold">
                                          <p:stCondLst>
                                            <p:cond delay="499"/>
                                          </p:stCondLst>
                                        </p:cTn>
                                        <p:tgtEl>
                                          <p:spTgt spid="31"/>
                                        </p:tgtEl>
                                        <p:attrNameLst>
                                          <p:attrName>style.visibility</p:attrName>
                                        </p:attrNameLst>
                                      </p:cBhvr>
                                      <p:to>
                                        <p:strVal val="hidden"/>
                                      </p:to>
                                    </p:set>
                                  </p:childTnLst>
                                </p:cTn>
                              </p:par>
                            </p:childTnLst>
                          </p:cTn>
                        </p:par>
                        <p:par>
                          <p:cTn id="68" fill="hold">
                            <p:stCondLst>
                              <p:cond delay="500"/>
                            </p:stCondLst>
                            <p:childTnLst>
                              <p:par>
                                <p:cTn id="69" presetID="17" presetClass="entr" presetSubtype="4" fill="hold" nodeType="afterEffect">
                                  <p:stCondLst>
                                    <p:cond delay="0"/>
                                  </p:stCondLst>
                                  <p:childTnLst>
                                    <p:set>
                                      <p:cBhvr>
                                        <p:cTn id="70" dur="1" fill="hold">
                                          <p:stCondLst>
                                            <p:cond delay="0"/>
                                          </p:stCondLst>
                                        </p:cTn>
                                        <p:tgtEl>
                                          <p:spTgt spid="29"/>
                                        </p:tgtEl>
                                        <p:attrNameLst>
                                          <p:attrName>style.visibility</p:attrName>
                                        </p:attrNameLst>
                                      </p:cBhvr>
                                      <p:to>
                                        <p:strVal val="visible"/>
                                      </p:to>
                                    </p:set>
                                    <p:anim calcmode="lin" valueType="num">
                                      <p:cBhvr>
                                        <p:cTn id="71" dur="500" fill="hold"/>
                                        <p:tgtEl>
                                          <p:spTgt spid="29"/>
                                        </p:tgtEl>
                                        <p:attrNameLst>
                                          <p:attrName>ppt_x</p:attrName>
                                        </p:attrNameLst>
                                      </p:cBhvr>
                                      <p:tavLst>
                                        <p:tav tm="0">
                                          <p:val>
                                            <p:strVal val="#ppt_x"/>
                                          </p:val>
                                        </p:tav>
                                        <p:tav tm="100000">
                                          <p:val>
                                            <p:strVal val="#ppt_x"/>
                                          </p:val>
                                        </p:tav>
                                      </p:tavLst>
                                    </p:anim>
                                    <p:anim calcmode="lin" valueType="num">
                                      <p:cBhvr>
                                        <p:cTn id="72" dur="500" fill="hold"/>
                                        <p:tgtEl>
                                          <p:spTgt spid="29"/>
                                        </p:tgtEl>
                                        <p:attrNameLst>
                                          <p:attrName>ppt_y</p:attrName>
                                        </p:attrNameLst>
                                      </p:cBhvr>
                                      <p:tavLst>
                                        <p:tav tm="0">
                                          <p:val>
                                            <p:strVal val="#ppt_y+#ppt_h/2"/>
                                          </p:val>
                                        </p:tav>
                                        <p:tav tm="100000">
                                          <p:val>
                                            <p:strVal val="#ppt_y"/>
                                          </p:val>
                                        </p:tav>
                                      </p:tavLst>
                                    </p:anim>
                                    <p:anim calcmode="lin" valueType="num">
                                      <p:cBhvr>
                                        <p:cTn id="73" dur="500" fill="hold"/>
                                        <p:tgtEl>
                                          <p:spTgt spid="29"/>
                                        </p:tgtEl>
                                        <p:attrNameLst>
                                          <p:attrName>ppt_w</p:attrName>
                                        </p:attrNameLst>
                                      </p:cBhvr>
                                      <p:tavLst>
                                        <p:tav tm="0">
                                          <p:val>
                                            <p:strVal val="#ppt_w"/>
                                          </p:val>
                                        </p:tav>
                                        <p:tav tm="100000">
                                          <p:val>
                                            <p:strVal val="#ppt_w"/>
                                          </p:val>
                                        </p:tav>
                                      </p:tavLst>
                                    </p:anim>
                                    <p:anim calcmode="lin" valueType="num">
                                      <p:cBhvr>
                                        <p:cTn id="74" dur="500" fill="hold"/>
                                        <p:tgtEl>
                                          <p:spTgt spid="29"/>
                                        </p:tgtEl>
                                        <p:attrNameLst>
                                          <p:attrName>ppt_h</p:attrName>
                                        </p:attrNameLst>
                                      </p:cBhvr>
                                      <p:tavLst>
                                        <p:tav tm="0">
                                          <p:val>
                                            <p:fltVal val="0"/>
                                          </p:val>
                                        </p:tav>
                                        <p:tav tm="100000">
                                          <p:val>
                                            <p:strVal val="#ppt_h"/>
                                          </p:val>
                                        </p:tav>
                                      </p:tavLst>
                                    </p:anim>
                                  </p:childTnLst>
                                </p:cTn>
                              </p:par>
                            </p:childTnLst>
                          </p:cTn>
                        </p:par>
                      </p:childTnLst>
                    </p:cTn>
                  </p:par>
                </p:childTnLst>
              </p:cTn>
              <p:nextCondLst>
                <p:cond evt="onClick" delay="0">
                  <p:tgtEl>
                    <p:spTgt spid="32"/>
                  </p:tgtEl>
                </p:cond>
              </p:nextCondLst>
            </p:seq>
            <p:seq concurrent="1" nextAc="seek">
              <p:cTn id="75" restart="whenNotActive" fill="hold" evtFilter="cancelBubble" nodeType="interactiveSeq">
                <p:stCondLst>
                  <p:cond evt="onClick" delay="0">
                    <p:tgtEl>
                      <p:spTgt spid="36"/>
                    </p:tgtEl>
                  </p:cond>
                </p:stCondLst>
                <p:endSync evt="end" delay="0">
                  <p:rtn val="all"/>
                </p:endSync>
                <p:childTnLst>
                  <p:par>
                    <p:cTn id="76" fill="hold">
                      <p:stCondLst>
                        <p:cond delay="0"/>
                      </p:stCondLst>
                      <p:childTnLst>
                        <p:par>
                          <p:cTn id="77" fill="hold">
                            <p:stCondLst>
                              <p:cond delay="0"/>
                            </p:stCondLst>
                            <p:childTnLst>
                              <p:par>
                                <p:cTn id="78" presetID="17" presetClass="exit" presetSubtype="1" fill="hold" nodeType="clickEffect">
                                  <p:stCondLst>
                                    <p:cond delay="0"/>
                                  </p:stCondLst>
                                  <p:childTnLst>
                                    <p:anim calcmode="lin" valueType="num">
                                      <p:cBhvr>
                                        <p:cTn id="79" dur="500"/>
                                        <p:tgtEl>
                                          <p:spTgt spid="35"/>
                                        </p:tgtEl>
                                        <p:attrNameLst>
                                          <p:attrName>ppt_x</p:attrName>
                                        </p:attrNameLst>
                                      </p:cBhvr>
                                      <p:tavLst>
                                        <p:tav tm="0">
                                          <p:val>
                                            <p:strVal val="ppt_x"/>
                                          </p:val>
                                        </p:tav>
                                        <p:tav tm="100000">
                                          <p:val>
                                            <p:strVal val="ppt_x"/>
                                          </p:val>
                                        </p:tav>
                                      </p:tavLst>
                                    </p:anim>
                                    <p:anim calcmode="lin" valueType="num">
                                      <p:cBhvr>
                                        <p:cTn id="80" dur="500"/>
                                        <p:tgtEl>
                                          <p:spTgt spid="35"/>
                                        </p:tgtEl>
                                        <p:attrNameLst>
                                          <p:attrName>ppt_y</p:attrName>
                                        </p:attrNameLst>
                                      </p:cBhvr>
                                      <p:tavLst>
                                        <p:tav tm="0">
                                          <p:val>
                                            <p:strVal val="ppt_y"/>
                                          </p:val>
                                        </p:tav>
                                        <p:tav tm="100000">
                                          <p:val>
                                            <p:strVal val="ppt_y-ppt_h/2"/>
                                          </p:val>
                                        </p:tav>
                                      </p:tavLst>
                                    </p:anim>
                                    <p:anim calcmode="lin" valueType="num">
                                      <p:cBhvr>
                                        <p:cTn id="81" dur="500"/>
                                        <p:tgtEl>
                                          <p:spTgt spid="35"/>
                                        </p:tgtEl>
                                        <p:attrNameLst>
                                          <p:attrName>ppt_w</p:attrName>
                                        </p:attrNameLst>
                                      </p:cBhvr>
                                      <p:tavLst>
                                        <p:tav tm="0">
                                          <p:val>
                                            <p:strVal val="ppt_w"/>
                                          </p:val>
                                        </p:tav>
                                        <p:tav tm="100000">
                                          <p:val>
                                            <p:strVal val="ppt_w"/>
                                          </p:val>
                                        </p:tav>
                                      </p:tavLst>
                                    </p:anim>
                                    <p:anim calcmode="lin" valueType="num">
                                      <p:cBhvr>
                                        <p:cTn id="82" dur="500"/>
                                        <p:tgtEl>
                                          <p:spTgt spid="35"/>
                                        </p:tgtEl>
                                        <p:attrNameLst>
                                          <p:attrName>ppt_h</p:attrName>
                                        </p:attrNameLst>
                                      </p:cBhvr>
                                      <p:tavLst>
                                        <p:tav tm="0">
                                          <p:val>
                                            <p:strVal val="ppt_h"/>
                                          </p:val>
                                        </p:tav>
                                        <p:tav tm="100000">
                                          <p:val>
                                            <p:fltVal val="0"/>
                                          </p:val>
                                        </p:tav>
                                      </p:tavLst>
                                    </p:anim>
                                    <p:set>
                                      <p:cBhvr>
                                        <p:cTn id="83" dur="1" fill="hold">
                                          <p:stCondLst>
                                            <p:cond delay="499"/>
                                          </p:stCondLst>
                                        </p:cTn>
                                        <p:tgtEl>
                                          <p:spTgt spid="35"/>
                                        </p:tgtEl>
                                        <p:attrNameLst>
                                          <p:attrName>style.visibility</p:attrName>
                                        </p:attrNameLst>
                                      </p:cBhvr>
                                      <p:to>
                                        <p:strVal val="hidden"/>
                                      </p:to>
                                    </p:set>
                                  </p:childTnLst>
                                </p:cTn>
                              </p:par>
                            </p:childTnLst>
                          </p:cTn>
                        </p:par>
                        <p:par>
                          <p:cTn id="84" fill="hold">
                            <p:stCondLst>
                              <p:cond delay="500"/>
                            </p:stCondLst>
                            <p:childTnLst>
                              <p:par>
                                <p:cTn id="85" presetID="17" presetClass="entr" presetSubtype="4" fill="hold" nodeType="afterEffect">
                                  <p:stCondLst>
                                    <p:cond delay="0"/>
                                  </p:stCondLst>
                                  <p:childTnLst>
                                    <p:set>
                                      <p:cBhvr>
                                        <p:cTn id="86" dur="1" fill="hold">
                                          <p:stCondLst>
                                            <p:cond delay="0"/>
                                          </p:stCondLst>
                                        </p:cTn>
                                        <p:tgtEl>
                                          <p:spTgt spid="33"/>
                                        </p:tgtEl>
                                        <p:attrNameLst>
                                          <p:attrName>style.visibility</p:attrName>
                                        </p:attrNameLst>
                                      </p:cBhvr>
                                      <p:to>
                                        <p:strVal val="visible"/>
                                      </p:to>
                                    </p:set>
                                    <p:anim calcmode="lin" valueType="num">
                                      <p:cBhvr>
                                        <p:cTn id="87" dur="500" fill="hold"/>
                                        <p:tgtEl>
                                          <p:spTgt spid="33"/>
                                        </p:tgtEl>
                                        <p:attrNameLst>
                                          <p:attrName>ppt_x</p:attrName>
                                        </p:attrNameLst>
                                      </p:cBhvr>
                                      <p:tavLst>
                                        <p:tav tm="0">
                                          <p:val>
                                            <p:strVal val="#ppt_x"/>
                                          </p:val>
                                        </p:tav>
                                        <p:tav tm="100000">
                                          <p:val>
                                            <p:strVal val="#ppt_x"/>
                                          </p:val>
                                        </p:tav>
                                      </p:tavLst>
                                    </p:anim>
                                    <p:anim calcmode="lin" valueType="num">
                                      <p:cBhvr>
                                        <p:cTn id="88" dur="500" fill="hold"/>
                                        <p:tgtEl>
                                          <p:spTgt spid="33"/>
                                        </p:tgtEl>
                                        <p:attrNameLst>
                                          <p:attrName>ppt_y</p:attrName>
                                        </p:attrNameLst>
                                      </p:cBhvr>
                                      <p:tavLst>
                                        <p:tav tm="0">
                                          <p:val>
                                            <p:strVal val="#ppt_y+#ppt_h/2"/>
                                          </p:val>
                                        </p:tav>
                                        <p:tav tm="100000">
                                          <p:val>
                                            <p:strVal val="#ppt_y"/>
                                          </p:val>
                                        </p:tav>
                                      </p:tavLst>
                                    </p:anim>
                                    <p:anim calcmode="lin" valueType="num">
                                      <p:cBhvr>
                                        <p:cTn id="89" dur="500" fill="hold"/>
                                        <p:tgtEl>
                                          <p:spTgt spid="33"/>
                                        </p:tgtEl>
                                        <p:attrNameLst>
                                          <p:attrName>ppt_w</p:attrName>
                                        </p:attrNameLst>
                                      </p:cBhvr>
                                      <p:tavLst>
                                        <p:tav tm="0">
                                          <p:val>
                                            <p:strVal val="#ppt_w"/>
                                          </p:val>
                                        </p:tav>
                                        <p:tav tm="100000">
                                          <p:val>
                                            <p:strVal val="#ppt_w"/>
                                          </p:val>
                                        </p:tav>
                                      </p:tavLst>
                                    </p:anim>
                                    <p:anim calcmode="lin" valueType="num">
                                      <p:cBhvr>
                                        <p:cTn id="90" dur="500" fill="hold"/>
                                        <p:tgtEl>
                                          <p:spTgt spid="33"/>
                                        </p:tgtEl>
                                        <p:attrNameLst>
                                          <p:attrName>ppt_h</p:attrName>
                                        </p:attrNameLst>
                                      </p:cBhvr>
                                      <p:tavLst>
                                        <p:tav tm="0">
                                          <p:val>
                                            <p:fltVal val="0"/>
                                          </p:val>
                                        </p:tav>
                                        <p:tav tm="100000">
                                          <p:val>
                                            <p:strVal val="#ppt_h"/>
                                          </p:val>
                                        </p:tav>
                                      </p:tavLst>
                                    </p:anim>
                                  </p:childTnLst>
                                </p:cTn>
                              </p:par>
                            </p:childTnLst>
                          </p:cTn>
                        </p:par>
                      </p:childTnLst>
                    </p:cTn>
                  </p:par>
                </p:childTnLst>
              </p:cTn>
              <p:nextCondLst>
                <p:cond evt="onClick" delay="0">
                  <p:tgtEl>
                    <p:spTgt spid="36"/>
                  </p:tgtEl>
                </p:cond>
              </p:nextCondLst>
            </p:seq>
            <p:seq concurrent="1" nextAc="seek">
              <p:cTn id="91" restart="whenNotActive" fill="hold" evtFilter="cancelBubble" nodeType="interactiveSeq">
                <p:stCondLst>
                  <p:cond evt="onClick" delay="0">
                    <p:tgtEl>
                      <p:spTgt spid="40"/>
                    </p:tgtEl>
                  </p:cond>
                </p:stCondLst>
                <p:endSync evt="end" delay="0">
                  <p:rtn val="all"/>
                </p:endSync>
                <p:childTnLst>
                  <p:par>
                    <p:cTn id="92" fill="hold">
                      <p:stCondLst>
                        <p:cond delay="0"/>
                      </p:stCondLst>
                      <p:childTnLst>
                        <p:par>
                          <p:cTn id="93" fill="hold">
                            <p:stCondLst>
                              <p:cond delay="0"/>
                            </p:stCondLst>
                            <p:childTnLst>
                              <p:par>
                                <p:cTn id="94" presetID="17" presetClass="exit" presetSubtype="1" fill="hold" nodeType="clickEffect">
                                  <p:stCondLst>
                                    <p:cond delay="0"/>
                                  </p:stCondLst>
                                  <p:childTnLst>
                                    <p:anim calcmode="lin" valueType="num">
                                      <p:cBhvr>
                                        <p:cTn id="95" dur="500"/>
                                        <p:tgtEl>
                                          <p:spTgt spid="39"/>
                                        </p:tgtEl>
                                        <p:attrNameLst>
                                          <p:attrName>ppt_x</p:attrName>
                                        </p:attrNameLst>
                                      </p:cBhvr>
                                      <p:tavLst>
                                        <p:tav tm="0">
                                          <p:val>
                                            <p:strVal val="ppt_x"/>
                                          </p:val>
                                        </p:tav>
                                        <p:tav tm="100000">
                                          <p:val>
                                            <p:strVal val="ppt_x"/>
                                          </p:val>
                                        </p:tav>
                                      </p:tavLst>
                                    </p:anim>
                                    <p:anim calcmode="lin" valueType="num">
                                      <p:cBhvr>
                                        <p:cTn id="96" dur="500"/>
                                        <p:tgtEl>
                                          <p:spTgt spid="39"/>
                                        </p:tgtEl>
                                        <p:attrNameLst>
                                          <p:attrName>ppt_y</p:attrName>
                                        </p:attrNameLst>
                                      </p:cBhvr>
                                      <p:tavLst>
                                        <p:tav tm="0">
                                          <p:val>
                                            <p:strVal val="ppt_y"/>
                                          </p:val>
                                        </p:tav>
                                        <p:tav tm="100000">
                                          <p:val>
                                            <p:strVal val="ppt_y-ppt_h/2"/>
                                          </p:val>
                                        </p:tav>
                                      </p:tavLst>
                                    </p:anim>
                                    <p:anim calcmode="lin" valueType="num">
                                      <p:cBhvr>
                                        <p:cTn id="97" dur="500"/>
                                        <p:tgtEl>
                                          <p:spTgt spid="39"/>
                                        </p:tgtEl>
                                        <p:attrNameLst>
                                          <p:attrName>ppt_w</p:attrName>
                                        </p:attrNameLst>
                                      </p:cBhvr>
                                      <p:tavLst>
                                        <p:tav tm="0">
                                          <p:val>
                                            <p:strVal val="ppt_w"/>
                                          </p:val>
                                        </p:tav>
                                        <p:tav tm="100000">
                                          <p:val>
                                            <p:strVal val="ppt_w"/>
                                          </p:val>
                                        </p:tav>
                                      </p:tavLst>
                                    </p:anim>
                                    <p:anim calcmode="lin" valueType="num">
                                      <p:cBhvr>
                                        <p:cTn id="98" dur="500"/>
                                        <p:tgtEl>
                                          <p:spTgt spid="39"/>
                                        </p:tgtEl>
                                        <p:attrNameLst>
                                          <p:attrName>ppt_h</p:attrName>
                                        </p:attrNameLst>
                                      </p:cBhvr>
                                      <p:tavLst>
                                        <p:tav tm="0">
                                          <p:val>
                                            <p:strVal val="ppt_h"/>
                                          </p:val>
                                        </p:tav>
                                        <p:tav tm="100000">
                                          <p:val>
                                            <p:fltVal val="0"/>
                                          </p:val>
                                        </p:tav>
                                      </p:tavLst>
                                    </p:anim>
                                    <p:set>
                                      <p:cBhvr>
                                        <p:cTn id="99" dur="1" fill="hold">
                                          <p:stCondLst>
                                            <p:cond delay="499"/>
                                          </p:stCondLst>
                                        </p:cTn>
                                        <p:tgtEl>
                                          <p:spTgt spid="39"/>
                                        </p:tgtEl>
                                        <p:attrNameLst>
                                          <p:attrName>style.visibility</p:attrName>
                                        </p:attrNameLst>
                                      </p:cBhvr>
                                      <p:to>
                                        <p:strVal val="hidden"/>
                                      </p:to>
                                    </p:set>
                                  </p:childTnLst>
                                </p:cTn>
                              </p:par>
                            </p:childTnLst>
                          </p:cTn>
                        </p:par>
                        <p:par>
                          <p:cTn id="100" fill="hold">
                            <p:stCondLst>
                              <p:cond delay="500"/>
                            </p:stCondLst>
                            <p:childTnLst>
                              <p:par>
                                <p:cTn id="101" presetID="17" presetClass="entr" presetSubtype="4" fill="hold" nodeType="afterEffect">
                                  <p:stCondLst>
                                    <p:cond delay="0"/>
                                  </p:stCondLst>
                                  <p:childTnLst>
                                    <p:set>
                                      <p:cBhvr>
                                        <p:cTn id="102" dur="1" fill="hold">
                                          <p:stCondLst>
                                            <p:cond delay="0"/>
                                          </p:stCondLst>
                                        </p:cTn>
                                        <p:tgtEl>
                                          <p:spTgt spid="37"/>
                                        </p:tgtEl>
                                        <p:attrNameLst>
                                          <p:attrName>style.visibility</p:attrName>
                                        </p:attrNameLst>
                                      </p:cBhvr>
                                      <p:to>
                                        <p:strVal val="visible"/>
                                      </p:to>
                                    </p:set>
                                    <p:anim calcmode="lin" valueType="num">
                                      <p:cBhvr>
                                        <p:cTn id="103" dur="500" fill="hold"/>
                                        <p:tgtEl>
                                          <p:spTgt spid="37"/>
                                        </p:tgtEl>
                                        <p:attrNameLst>
                                          <p:attrName>ppt_x</p:attrName>
                                        </p:attrNameLst>
                                      </p:cBhvr>
                                      <p:tavLst>
                                        <p:tav tm="0">
                                          <p:val>
                                            <p:strVal val="#ppt_x"/>
                                          </p:val>
                                        </p:tav>
                                        <p:tav tm="100000">
                                          <p:val>
                                            <p:strVal val="#ppt_x"/>
                                          </p:val>
                                        </p:tav>
                                      </p:tavLst>
                                    </p:anim>
                                    <p:anim calcmode="lin" valueType="num">
                                      <p:cBhvr>
                                        <p:cTn id="104" dur="500" fill="hold"/>
                                        <p:tgtEl>
                                          <p:spTgt spid="37"/>
                                        </p:tgtEl>
                                        <p:attrNameLst>
                                          <p:attrName>ppt_y</p:attrName>
                                        </p:attrNameLst>
                                      </p:cBhvr>
                                      <p:tavLst>
                                        <p:tav tm="0">
                                          <p:val>
                                            <p:strVal val="#ppt_y+#ppt_h/2"/>
                                          </p:val>
                                        </p:tav>
                                        <p:tav tm="100000">
                                          <p:val>
                                            <p:strVal val="#ppt_y"/>
                                          </p:val>
                                        </p:tav>
                                      </p:tavLst>
                                    </p:anim>
                                    <p:anim calcmode="lin" valueType="num">
                                      <p:cBhvr>
                                        <p:cTn id="105" dur="500" fill="hold"/>
                                        <p:tgtEl>
                                          <p:spTgt spid="37"/>
                                        </p:tgtEl>
                                        <p:attrNameLst>
                                          <p:attrName>ppt_w</p:attrName>
                                        </p:attrNameLst>
                                      </p:cBhvr>
                                      <p:tavLst>
                                        <p:tav tm="0">
                                          <p:val>
                                            <p:strVal val="#ppt_w"/>
                                          </p:val>
                                        </p:tav>
                                        <p:tav tm="100000">
                                          <p:val>
                                            <p:strVal val="#ppt_w"/>
                                          </p:val>
                                        </p:tav>
                                      </p:tavLst>
                                    </p:anim>
                                    <p:anim calcmode="lin" valueType="num">
                                      <p:cBhvr>
                                        <p:cTn id="106" dur="500" fill="hold"/>
                                        <p:tgtEl>
                                          <p:spTgt spid="37"/>
                                        </p:tgtEl>
                                        <p:attrNameLst>
                                          <p:attrName>ppt_h</p:attrName>
                                        </p:attrNameLst>
                                      </p:cBhvr>
                                      <p:tavLst>
                                        <p:tav tm="0">
                                          <p:val>
                                            <p:fltVal val="0"/>
                                          </p:val>
                                        </p:tav>
                                        <p:tav tm="100000">
                                          <p:val>
                                            <p:strVal val="#ppt_h"/>
                                          </p:val>
                                        </p:tav>
                                      </p:tavLst>
                                    </p:anim>
                                  </p:childTnLst>
                                </p:cTn>
                              </p:par>
                            </p:childTnLst>
                          </p:cTn>
                        </p:par>
                      </p:childTnLst>
                    </p:cTn>
                  </p:par>
                </p:childTnLst>
              </p:cTn>
              <p:nextCondLst>
                <p:cond evt="onClick" delay="0">
                  <p:tgtEl>
                    <p:spTgt spid="40"/>
                  </p:tgtEl>
                </p:cond>
              </p:nextCondLst>
            </p:seq>
          </p:childTnLst>
        </p:cTn>
      </p:par>
    </p:tnLst>
    <p:bldLst>
      <p:bldP spid="13" grpId="0" animBg="1"/>
      <p:bldP spid="19" grpId="0" animBg="1"/>
      <p:bldP spid="2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4">
            <a:extLst>
              <a:ext uri="{FF2B5EF4-FFF2-40B4-BE49-F238E27FC236}">
                <a16:creationId xmlns:a16="http://schemas.microsoft.com/office/drawing/2014/main" id="{CDE4EE86-FEB8-30A5-809C-AC3FCBE05DE2}"/>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22591A99-3F31-F4E9-B37E-69149333631F}"/>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sp>
          <p:nvSpPr>
            <p:cNvPr id="7" name="Rectangle 18">
              <a:extLst>
                <a:ext uri="{FF2B5EF4-FFF2-40B4-BE49-F238E27FC236}">
                  <a16:creationId xmlns:a16="http://schemas.microsoft.com/office/drawing/2014/main" id="{A3325FEF-0392-D5B5-FF11-E304F2B3945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dirty="0">
                <a:solidFill>
                  <a:srgbClr val="000000"/>
                </a:solidFill>
                <a:latin typeface="Arial"/>
              </a:endParaRPr>
            </a:p>
          </p:txBody>
        </p:sp>
        <p:sp>
          <p:nvSpPr>
            <p:cNvPr id="8" name="Rectangle 19">
              <a:extLst>
                <a:ext uri="{FF2B5EF4-FFF2-40B4-BE49-F238E27FC236}">
                  <a16:creationId xmlns:a16="http://schemas.microsoft.com/office/drawing/2014/main" id="{CE2DD2E2-6672-FB59-969F-7873F6160620}"/>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grpSp>
      <p:sp>
        <p:nvSpPr>
          <p:cNvPr id="9" name="TextBox 6">
            <a:extLst>
              <a:ext uri="{FF2B5EF4-FFF2-40B4-BE49-F238E27FC236}">
                <a16:creationId xmlns:a16="http://schemas.microsoft.com/office/drawing/2014/main" id="{C04BEE4D-7472-3D1F-28CE-C1038D4C6B99}"/>
              </a:ext>
            </a:extLst>
          </p:cNvPr>
          <p:cNvSpPr txBox="1"/>
          <p:nvPr/>
        </p:nvSpPr>
        <p:spPr>
          <a:xfrm>
            <a:off x="5320145" y="2008346"/>
            <a:ext cx="5312187" cy="2711320"/>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SA" sz="5467" b="1" kern="0" dirty="0">
                <a:solidFill>
                  <a:srgbClr val="44546A"/>
                </a:solidFill>
                <a:latin typeface="Calibri"/>
                <a:ea typeface="Calibri"/>
                <a:cs typeface="Calibri"/>
                <a:sym typeface="Calibri"/>
              </a:rPr>
              <a:t>افتتاح الحصة: </a:t>
            </a:r>
            <a:endParaRPr lang="fr-FR" sz="5467" b="1" kern="0" dirty="0">
              <a:solidFill>
                <a:srgbClr val="44546A"/>
              </a:solidFill>
              <a:latin typeface="Calibri"/>
              <a:ea typeface="Calibri"/>
              <a:cs typeface="Calibri"/>
              <a:sym typeface="Calibri"/>
            </a:endParaRPr>
          </a:p>
          <a:p>
            <a:pPr algn="ctr" defTabSz="1219170">
              <a:lnSpc>
                <a:spcPct val="131218"/>
              </a:lnSpc>
              <a:defRPr sz="1800" b="0" i="0" u="none" strike="noStrike" kern="0" cap="none" spc="0" baseline="0">
                <a:solidFill>
                  <a:srgbClr val="000000"/>
                </a:solidFill>
                <a:uFillTx/>
              </a:defRPr>
            </a:pPr>
            <a:r>
              <a:rPr lang="ar-MA" sz="3600" b="1" kern="0" dirty="0">
                <a:solidFill>
                  <a:schemeClr val="accent2"/>
                </a:solidFill>
                <a:latin typeface="Calibri"/>
                <a:ea typeface="Calibri"/>
                <a:cs typeface="Calibri"/>
                <a:sym typeface="Calibri"/>
              </a:rPr>
              <a:t>ب</a:t>
            </a:r>
            <a:r>
              <a:rPr lang="ar-SA" sz="3600" b="1" kern="0" dirty="0">
                <a:solidFill>
                  <a:schemeClr val="accent2"/>
                </a:solidFill>
                <a:latin typeface="Calibri"/>
                <a:ea typeface="Calibri"/>
                <a:cs typeface="Calibri"/>
                <a:sym typeface="Calibri"/>
              </a:rPr>
              <a:t>- </a:t>
            </a:r>
            <a:r>
              <a:rPr lang="ar-MA" sz="3600" b="1" kern="0" dirty="0">
                <a:solidFill>
                  <a:schemeClr val="accent2"/>
                </a:solidFill>
                <a:latin typeface="Calibri"/>
                <a:ea typeface="Calibri"/>
                <a:cs typeface="Calibri"/>
                <a:sym typeface="Calibri"/>
              </a:rPr>
              <a:t>مراقبة إنجاز الواجبات المنزلية</a:t>
            </a:r>
            <a:endParaRPr lang="ar-MA" sz="3600" b="1" kern="0" dirty="0">
              <a:solidFill>
                <a:schemeClr val="accent2"/>
              </a:solidFill>
              <a:latin typeface="Calibri"/>
              <a:ea typeface="Calibri"/>
              <a:cs typeface="Calibri"/>
            </a:endParaRPr>
          </a:p>
          <a:p>
            <a:pPr algn="ctr" defTabSz="1219170">
              <a:lnSpc>
                <a:spcPct val="131218"/>
              </a:lnSpc>
              <a:defRPr sz="1800" b="0" i="0" u="none" strike="noStrike" kern="0" cap="none" spc="0" baseline="0">
                <a:solidFill>
                  <a:srgbClr val="000000"/>
                </a:solidFill>
                <a:uFillTx/>
              </a:defRPr>
            </a:pPr>
            <a:r>
              <a:rPr lang="ar-MA" sz="4800" b="1" kern="0" dirty="0">
                <a:solidFill>
                  <a:srgbClr val="44546A"/>
                </a:solidFill>
                <a:latin typeface="Arial"/>
                <a:ea typeface="Calibri"/>
                <a:cs typeface="Arial"/>
              </a:rPr>
              <a:t>دقيقة واحدة</a:t>
            </a:r>
            <a:endParaRPr lang="fr-FR" sz="4800" b="1" kern="0" dirty="0">
              <a:solidFill>
                <a:srgbClr val="44546A"/>
              </a:solidFill>
              <a:latin typeface="Calibri"/>
              <a:ea typeface="Calibri"/>
              <a:cs typeface="Calibri"/>
            </a:endParaRPr>
          </a:p>
        </p:txBody>
      </p:sp>
      <p:pic>
        <p:nvPicPr>
          <p:cNvPr id="2" name="Picture 1">
            <a:extLst>
              <a:ext uri="{FF2B5EF4-FFF2-40B4-BE49-F238E27FC236}">
                <a16:creationId xmlns:a16="http://schemas.microsoft.com/office/drawing/2014/main" id="{984D28AD-3CDA-E13D-FF36-620772573F0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713863" y="2091395"/>
            <a:ext cx="2675209" cy="2675209"/>
          </a:xfrm>
          <a:prstGeom prst="rect">
            <a:avLst/>
          </a:prstGeom>
        </p:spPr>
      </p:pic>
      <p:pic>
        <p:nvPicPr>
          <p:cNvPr id="3" name="Google Shape;1333;p128">
            <a:extLst>
              <a:ext uri="{FF2B5EF4-FFF2-40B4-BE49-F238E27FC236}">
                <a16:creationId xmlns:a16="http://schemas.microsoft.com/office/drawing/2014/main" id="{4DD516D1-AF31-CA33-AC1C-CD4EFB37A568}"/>
              </a:ext>
            </a:extLst>
          </p:cNvPr>
          <p:cNvPicPr>
            <a:picLocks noChangeAspect="1"/>
          </p:cNvPicPr>
          <p:nvPr/>
        </p:nvPicPr>
        <p:blipFill>
          <a:blip r:embed="rId4">
            <a:alphaModFix/>
          </a:blip>
          <a:srcRect/>
          <a:stretch>
            <a:fillRect/>
          </a:stretch>
        </p:blipFill>
        <p:spPr>
          <a:xfrm>
            <a:off x="2113538" y="2342910"/>
            <a:ext cx="877251" cy="877251"/>
          </a:xfrm>
          <a:prstGeom prst="rect">
            <a:avLst/>
          </a:prstGeom>
          <a:noFill/>
          <a:ln cap="flat">
            <a:noFill/>
          </a:ln>
        </p:spPr>
      </p:pic>
    </p:spTree>
    <p:extLst>
      <p:ext uri="{BB962C8B-B14F-4D97-AF65-F5344CB8AC3E}">
        <p14:creationId xmlns:p14="http://schemas.microsoft.com/office/powerpoint/2010/main" val="4288702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 name="Google Shape;255;p28">
            <a:extLst>
              <a:ext uri="{FF2B5EF4-FFF2-40B4-BE49-F238E27FC236}">
                <a16:creationId xmlns:a16="http://schemas.microsoft.com/office/drawing/2014/main" id="{9E2175D2-986C-1BFD-098C-82CF13394720}"/>
              </a:ext>
            </a:extLst>
          </p:cNvPr>
          <p:cNvSpPr/>
          <p:nvPr/>
        </p:nvSpPr>
        <p:spPr>
          <a:xfrm>
            <a:off x="347870" y="216280"/>
            <a:ext cx="10560305" cy="520981"/>
          </a:xfrm>
          <a:prstGeom prst="rect">
            <a:avLst/>
          </a:prstGeom>
          <a:noFill/>
          <a:ln cap="flat">
            <a:noFill/>
            <a:prstDash val="solid"/>
          </a:ln>
        </p:spPr>
        <p:txBody>
          <a:bodyPr vert="horz" wrap="square" lIns="91427" tIns="45695" rIns="91427" bIns="45695" anchor="t" anchorCtr="0" compatLnSpc="1">
            <a:noAutofit/>
          </a:bodyPr>
          <a:lstStyle/>
          <a:p>
            <a:pPr algn="r" defTabSz="1219170" rtl="1">
              <a:defRPr sz="1800" b="0" i="0" u="none" strike="noStrike" kern="0" cap="none" spc="0" baseline="0">
                <a:solidFill>
                  <a:srgbClr val="000000"/>
                </a:solidFill>
                <a:uFillTx/>
              </a:defRPr>
            </a:pPr>
            <a:r>
              <a:rPr lang="ar-MA" b="1" kern="0" dirty="0">
                <a:solidFill>
                  <a:srgbClr val="757070"/>
                </a:solidFill>
                <a:cs typeface="Calibri"/>
              </a:rPr>
              <a:t>الآن، دعونا نتحقق معًا من الواجبات المنزلية التي طلب منكم إنجازها، لنتأكد من مدى اجتهادكم وفهمكم للدرس.</a:t>
            </a:r>
            <a:endParaRPr lang="en-US" b="1" dirty="0">
              <a:solidFill>
                <a:srgbClr val="757070"/>
              </a:solidFill>
              <a:ea typeface="Calibri"/>
              <a:cs typeface="Calibri"/>
            </a:endParaRPr>
          </a:p>
        </p:txBody>
      </p:sp>
      <p:sp>
        <p:nvSpPr>
          <p:cNvPr id="25" name="Google Shape;1178;p113">
            <a:extLst>
              <a:ext uri="{FF2B5EF4-FFF2-40B4-BE49-F238E27FC236}">
                <a16:creationId xmlns:a16="http://schemas.microsoft.com/office/drawing/2014/main" id="{47418503-E934-4EF4-9A75-8FFE7AC3F906}"/>
              </a:ext>
            </a:extLst>
          </p:cNvPr>
          <p:cNvSpPr txBox="1">
            <a:spLocks/>
          </p:cNvSpPr>
          <p:nvPr/>
        </p:nvSpPr>
        <p:spPr>
          <a:xfrm>
            <a:off x="1416402" y="591061"/>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buNone/>
            </a:pPr>
            <a:r>
              <a:rPr lang="ar-SA" sz="1600" i="1" dirty="0">
                <a:solidFill>
                  <a:srgbClr val="AFABAB"/>
                </a:solidFill>
                <a:latin typeface="Calibri" pitchFamily="34"/>
                <a:cs typeface="Calibri" pitchFamily="34"/>
              </a:rPr>
              <a:t>يراقب </a:t>
            </a:r>
            <a:r>
              <a:rPr lang="ar-MA" sz="1600" i="1" dirty="0">
                <a:solidFill>
                  <a:srgbClr val="AFABAB"/>
                </a:solidFill>
                <a:latin typeface="Calibri" pitchFamily="34"/>
                <a:cs typeface="Calibri" pitchFamily="34"/>
              </a:rPr>
              <a:t> المدرس مدى </a:t>
            </a:r>
            <a:r>
              <a:rPr lang="ar-SA" sz="1600" i="1" dirty="0">
                <a:solidFill>
                  <a:srgbClr val="AFABAB"/>
                </a:solidFill>
                <a:latin typeface="Calibri" pitchFamily="34"/>
                <a:cs typeface="Calibri" pitchFamily="34"/>
              </a:rPr>
              <a:t>إنجاز</a:t>
            </a:r>
            <a:r>
              <a:rPr lang="ar-MA" sz="1600" i="1" dirty="0">
                <a:solidFill>
                  <a:srgbClr val="AFABAB"/>
                </a:solidFill>
                <a:latin typeface="Calibri" pitchFamily="34"/>
                <a:cs typeface="Calibri" pitchFamily="34"/>
              </a:rPr>
              <a:t> المتعلمين ل</a:t>
            </a:r>
            <a:r>
              <a:rPr lang="ar-SA" sz="1600" i="1" dirty="0">
                <a:solidFill>
                  <a:srgbClr val="AFABAB"/>
                </a:solidFill>
                <a:latin typeface="Calibri" pitchFamily="34"/>
                <a:cs typeface="Calibri" pitchFamily="34"/>
              </a:rPr>
              <a:t>لواجبات المنزلية</a:t>
            </a:r>
            <a:r>
              <a:rPr lang="ar-MA" sz="1600" i="1" dirty="0">
                <a:solidFill>
                  <a:srgbClr val="AFABAB"/>
                </a:solidFill>
                <a:latin typeface="Calibri" pitchFamily="34"/>
                <a:cs typeface="Calibri" pitchFamily="34"/>
              </a:rPr>
              <a:t>( يكفي المدرس بعينة من المتعلمين في كل حصة)</a:t>
            </a:r>
            <a:r>
              <a:rPr lang="ar-SA" sz="1600" i="1" dirty="0">
                <a:solidFill>
                  <a:srgbClr val="AFABAB"/>
                </a:solidFill>
                <a:latin typeface="Calibri" pitchFamily="34"/>
                <a:cs typeface="Calibri" pitchFamily="34"/>
              </a:rPr>
              <a:t>.</a:t>
            </a:r>
            <a:endParaRPr sz="1600" i="1" dirty="0">
              <a:solidFill>
                <a:srgbClr val="AFABAB"/>
              </a:solidFill>
              <a:latin typeface="Calibri" pitchFamily="34"/>
              <a:cs typeface="Calibri" pitchFamily="34"/>
            </a:endParaRPr>
          </a:p>
        </p:txBody>
      </p:sp>
      <p:pic>
        <p:nvPicPr>
          <p:cNvPr id="6" name="Picture 2" descr="Image générée">
            <a:extLst>
              <a:ext uri="{FF2B5EF4-FFF2-40B4-BE49-F238E27FC236}">
                <a16:creationId xmlns:a16="http://schemas.microsoft.com/office/drawing/2014/main" id="{E44C85BE-ABA2-3C63-AD03-8158D99BAA0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BBF9DE55-FEFC-7C05-CA7F-D1BB8AE33FFC}"/>
              </a:ext>
            </a:extLst>
          </p:cNvPr>
          <p:cNvPicPr>
            <a:picLocks noChangeAspect="1"/>
          </p:cNvPicPr>
          <p:nvPr/>
        </p:nvPicPr>
        <p:blipFill rotWithShape="1">
          <a:blip r:embed="rId3">
            <a:extLst>
              <a:ext uri="{28A0092B-C50C-407E-A947-70E740481C1C}">
                <a14:useLocalDpi xmlns:a14="http://schemas.microsoft.com/office/drawing/2010/main" val="0"/>
              </a:ext>
            </a:extLst>
          </a:blip>
          <a:srcRect b="8978"/>
          <a:stretch/>
        </p:blipFill>
        <p:spPr>
          <a:xfrm>
            <a:off x="3020472" y="1550504"/>
            <a:ext cx="6283631" cy="4194313"/>
          </a:xfrm>
          <a:prstGeom prst="rect">
            <a:avLst/>
          </a:prstGeom>
        </p:spPr>
      </p:pic>
    </p:spTree>
    <p:extLst>
      <p:ext uri="{BB962C8B-B14F-4D97-AF65-F5344CB8AC3E}">
        <p14:creationId xmlns:p14="http://schemas.microsoft.com/office/powerpoint/2010/main" val="19159366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oogle Shape;250;p28">
            <a:extLst>
              <a:ext uri="{FF2B5EF4-FFF2-40B4-BE49-F238E27FC236}">
                <a16:creationId xmlns:a16="http://schemas.microsoft.com/office/drawing/2014/main" id="{23119887-D815-A3DE-23BC-E38CCAB80305}"/>
              </a:ext>
            </a:extLst>
          </p:cNvPr>
          <p:cNvGrpSpPr/>
          <p:nvPr/>
        </p:nvGrpSpPr>
        <p:grpSpPr>
          <a:xfrm>
            <a:off x="707014" y="1086161"/>
            <a:ext cx="10655649" cy="5072700"/>
            <a:chOff x="530260" y="814620"/>
            <a:chExt cx="7991737" cy="3804525"/>
          </a:xfrm>
        </p:grpSpPr>
        <p:sp>
          <p:nvSpPr>
            <p:cNvPr id="16" name="Google Shape;251;p28">
              <a:extLst>
                <a:ext uri="{FF2B5EF4-FFF2-40B4-BE49-F238E27FC236}">
                  <a16:creationId xmlns:a16="http://schemas.microsoft.com/office/drawing/2014/main" id="{631027FC-70ED-5C06-DCF5-CB283F9B7E7C}"/>
                </a:ext>
              </a:extLst>
            </p:cNvPr>
            <p:cNvSpPr/>
            <p:nvPr/>
          </p:nvSpPr>
          <p:spPr>
            <a:xfrm>
              <a:off x="530260" y="814620"/>
              <a:ext cx="7991737"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sp>
          <p:nvSpPr>
            <p:cNvPr id="17" name="Google Shape;252;p28">
              <a:extLst>
                <a:ext uri="{FF2B5EF4-FFF2-40B4-BE49-F238E27FC236}">
                  <a16:creationId xmlns:a16="http://schemas.microsoft.com/office/drawing/2014/main" id="{78957CA4-8284-6C27-B548-4E384E3684FC}"/>
                </a:ext>
              </a:extLst>
            </p:cNvPr>
            <p:cNvSpPr/>
            <p:nvPr/>
          </p:nvSpPr>
          <p:spPr>
            <a:xfrm>
              <a:off x="626601" y="869118"/>
              <a:ext cx="7766959"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grpSp>
      <p:sp>
        <p:nvSpPr>
          <p:cNvPr id="18" name="Google Shape;255;p28">
            <a:extLst>
              <a:ext uri="{FF2B5EF4-FFF2-40B4-BE49-F238E27FC236}">
                <a16:creationId xmlns:a16="http://schemas.microsoft.com/office/drawing/2014/main" id="{9E2175D2-986C-1BFD-098C-82CF13394720}"/>
              </a:ext>
            </a:extLst>
          </p:cNvPr>
          <p:cNvSpPr/>
          <p:nvPr/>
        </p:nvSpPr>
        <p:spPr>
          <a:xfrm>
            <a:off x="4683940" y="216280"/>
            <a:ext cx="6224235" cy="602723"/>
          </a:xfrm>
          <a:prstGeom prst="rect">
            <a:avLst/>
          </a:prstGeom>
          <a:noFill/>
          <a:ln cap="flat">
            <a:noFill/>
            <a:prstDash val="solid"/>
          </a:ln>
        </p:spPr>
        <p:txBody>
          <a:bodyPr vert="horz" wrap="square" lIns="91427" tIns="45695" rIns="91427" bIns="45695" anchor="t" anchorCtr="0" compatLnSpc="1">
            <a:noAutofit/>
          </a:bodyPr>
          <a:lstStyle/>
          <a:p>
            <a:pPr algn="r" defTabSz="1219170">
              <a:defRPr sz="1800" b="0" i="0" u="none" strike="noStrike" kern="0" cap="none" spc="0" baseline="0">
                <a:solidFill>
                  <a:srgbClr val="000000"/>
                </a:solidFill>
                <a:uFillTx/>
              </a:defRPr>
            </a:pPr>
            <a:r>
              <a:rPr lang="ar-MA" sz="3200" b="1" kern="0" dirty="0">
                <a:solidFill>
                  <a:srgbClr val="44546A"/>
                </a:solidFill>
                <a:latin typeface="Calibri"/>
                <a:ea typeface="Calibri"/>
                <a:cs typeface="Calibri"/>
              </a:rPr>
              <a:t>ضوابط القسم</a:t>
            </a:r>
            <a:endParaRPr lang="en-US" sz="3200" kern="0" dirty="0">
              <a:solidFill>
                <a:srgbClr val="000000"/>
              </a:solidFill>
              <a:latin typeface="Arial"/>
              <a:ea typeface="Arial"/>
              <a:cs typeface="Arial"/>
            </a:endParaRPr>
          </a:p>
        </p:txBody>
      </p:sp>
      <p:sp>
        <p:nvSpPr>
          <p:cNvPr id="24" name="Google Shape;1177;p113">
            <a:extLst>
              <a:ext uri="{FF2B5EF4-FFF2-40B4-BE49-F238E27FC236}">
                <a16:creationId xmlns:a16="http://schemas.microsoft.com/office/drawing/2014/main" id="{EE72BEE6-A38D-09BB-F856-5446D088108A}"/>
              </a:ext>
            </a:extLst>
          </p:cNvPr>
          <p:cNvSpPr txBox="1">
            <a:spLocks noGrp="1"/>
          </p:cNvSpPr>
          <p:nvPr>
            <p:ph type="title"/>
          </p:nvPr>
        </p:nvSpPr>
        <p:spPr>
          <a:xfrm>
            <a:off x="1699640" y="1229905"/>
            <a:ext cx="9491773" cy="470793"/>
          </a:xfrm>
        </p:spPr>
        <p:txBody>
          <a:bodyPr/>
          <a:lstStyle/>
          <a:p>
            <a:pPr lvl="0" algn="r"/>
            <a:r>
              <a:rPr lang="ar-MA" sz="2400" dirty="0">
                <a:latin typeface="Calibri" pitchFamily="34"/>
                <a:cs typeface="Calibri" pitchFamily="34"/>
              </a:rPr>
              <a:t>من يذكرنا بمعنى هذه الضوابط التي </a:t>
            </a:r>
            <a:r>
              <a:rPr lang="ar-SA" sz="2400" dirty="0">
                <a:latin typeface="Calibri" pitchFamily="34"/>
                <a:cs typeface="Calibri" pitchFamily="34"/>
              </a:rPr>
              <a:t>ينبغي </a:t>
            </a:r>
            <a:r>
              <a:rPr lang="ar-MA" sz="2400" dirty="0">
                <a:latin typeface="Calibri" pitchFamily="34"/>
                <a:cs typeface="Calibri" pitchFamily="34"/>
              </a:rPr>
              <a:t>الالتزام بها داخل الفصل؟</a:t>
            </a:r>
            <a:endParaRPr lang="fr-FR" sz="2400" dirty="0"/>
          </a:p>
        </p:txBody>
      </p:sp>
      <p:sp>
        <p:nvSpPr>
          <p:cNvPr id="25" name="Google Shape;1178;p113">
            <a:extLst>
              <a:ext uri="{FF2B5EF4-FFF2-40B4-BE49-F238E27FC236}">
                <a16:creationId xmlns:a16="http://schemas.microsoft.com/office/drawing/2014/main" id="{47418503-E934-4EF4-9A75-8FFE7AC3F906}"/>
              </a:ext>
            </a:extLst>
          </p:cNvPr>
          <p:cNvSpPr txBox="1">
            <a:spLocks/>
          </p:cNvSpPr>
          <p:nvPr/>
        </p:nvSpPr>
        <p:spPr>
          <a:xfrm>
            <a:off x="1261098" y="1804644"/>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MA" sz="1600" i="1" dirty="0">
                <a:solidFill>
                  <a:srgbClr val="AFABAB"/>
                </a:solidFill>
                <a:latin typeface="Calibri" pitchFamily="34"/>
                <a:cs typeface="Calibri" pitchFamily="34"/>
              </a:rPr>
              <a:t>يختار المدرس 3 متعلمين للتذكير بمعنى الضوابط.</a:t>
            </a:r>
            <a:endParaRPr lang="fr-FR" sz="1600" i="1" dirty="0">
              <a:solidFill>
                <a:srgbClr val="AFABAB"/>
              </a:solidFill>
              <a:latin typeface="Calibri" pitchFamily="34"/>
              <a:cs typeface="Calibri" pitchFamily="34"/>
            </a:endParaRPr>
          </a:p>
        </p:txBody>
      </p:sp>
      <p:pic>
        <p:nvPicPr>
          <p:cNvPr id="26" name="Google Shape;1333;p128">
            <a:extLst>
              <a:ext uri="{FF2B5EF4-FFF2-40B4-BE49-F238E27FC236}">
                <a16:creationId xmlns:a16="http://schemas.microsoft.com/office/drawing/2014/main" id="{831ECF76-1CE9-A753-0111-F0705AF51B07}"/>
              </a:ext>
            </a:extLst>
          </p:cNvPr>
          <p:cNvPicPr>
            <a:picLocks noChangeAspect="1"/>
          </p:cNvPicPr>
          <p:nvPr/>
        </p:nvPicPr>
        <p:blipFill>
          <a:blip r:embed="rId2">
            <a:alphaModFix/>
          </a:blip>
          <a:srcRect/>
          <a:stretch>
            <a:fillRect/>
          </a:stretch>
        </p:blipFill>
        <p:spPr>
          <a:xfrm>
            <a:off x="11191413" y="183649"/>
            <a:ext cx="602723" cy="602723"/>
          </a:xfrm>
          <a:prstGeom prst="rect">
            <a:avLst/>
          </a:prstGeom>
          <a:noFill/>
          <a:ln cap="flat">
            <a:noFill/>
          </a:ln>
        </p:spPr>
      </p:pic>
      <p:pic>
        <p:nvPicPr>
          <p:cNvPr id="2" name="Google Shape;1174;p113">
            <a:extLst>
              <a:ext uri="{FF2B5EF4-FFF2-40B4-BE49-F238E27FC236}">
                <a16:creationId xmlns:a16="http://schemas.microsoft.com/office/drawing/2014/main" id="{0AC77276-4B3D-F8FA-22F4-7A932BDE6774}"/>
              </a:ext>
            </a:extLst>
          </p:cNvPr>
          <p:cNvPicPr>
            <a:picLocks noChangeAspect="1"/>
          </p:cNvPicPr>
          <p:nvPr/>
        </p:nvPicPr>
        <p:blipFill>
          <a:blip r:embed="rId3">
            <a:alphaModFix/>
          </a:blip>
          <a:srcRect/>
          <a:stretch>
            <a:fillRect/>
          </a:stretch>
        </p:blipFill>
        <p:spPr>
          <a:xfrm>
            <a:off x="7671750" y="2676095"/>
            <a:ext cx="2952000" cy="2952000"/>
          </a:xfrm>
          <a:prstGeom prst="rect">
            <a:avLst/>
          </a:prstGeom>
          <a:noFill/>
          <a:ln cap="flat">
            <a:noFill/>
          </a:ln>
        </p:spPr>
      </p:pic>
      <p:pic>
        <p:nvPicPr>
          <p:cNvPr id="4" name="Google Shape;1173;p113" descr="Lever la main - Icônes mains et gestes gratuites">
            <a:extLst>
              <a:ext uri="{FF2B5EF4-FFF2-40B4-BE49-F238E27FC236}">
                <a16:creationId xmlns:a16="http://schemas.microsoft.com/office/drawing/2014/main" id="{BB96AFE8-B027-0EB8-03A5-8AD0CE6136D0}"/>
              </a:ext>
            </a:extLst>
          </p:cNvPr>
          <p:cNvPicPr>
            <a:picLocks noChangeAspect="1"/>
          </p:cNvPicPr>
          <p:nvPr/>
        </p:nvPicPr>
        <p:blipFill>
          <a:blip r:embed="rId4">
            <a:alphaModFix/>
          </a:blip>
          <a:srcRect/>
          <a:stretch>
            <a:fillRect/>
          </a:stretch>
        </p:blipFill>
        <p:spPr>
          <a:xfrm>
            <a:off x="2465894" y="2856095"/>
            <a:ext cx="2772000" cy="2772000"/>
          </a:xfrm>
          <a:prstGeom prst="rect">
            <a:avLst/>
          </a:prstGeom>
          <a:noFill/>
          <a:ln cap="flat">
            <a:noFill/>
          </a:ln>
        </p:spPr>
      </p:pic>
    </p:spTree>
    <p:extLst>
      <p:ext uri="{BB962C8B-B14F-4D97-AF65-F5344CB8AC3E}">
        <p14:creationId xmlns:p14="http://schemas.microsoft.com/office/powerpoint/2010/main" val="2063893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BEC6D-C62C-39CF-E54F-6715DE076B53}"/>
            </a:ext>
          </a:extLst>
        </p:cNvPr>
        <p:cNvGrpSpPr/>
        <p:nvPr/>
      </p:nvGrpSpPr>
      <p:grpSpPr>
        <a:xfrm>
          <a:off x="0" y="0"/>
          <a:ext cx="0" cy="0"/>
          <a:chOff x="0" y="0"/>
          <a:chExt cx="0" cy="0"/>
        </a:xfrm>
      </p:grpSpPr>
      <p:grpSp>
        <p:nvGrpSpPr>
          <p:cNvPr id="15" name="Google Shape;250;p28">
            <a:extLst>
              <a:ext uri="{FF2B5EF4-FFF2-40B4-BE49-F238E27FC236}">
                <a16:creationId xmlns:a16="http://schemas.microsoft.com/office/drawing/2014/main" id="{1F267F23-D26C-31E1-A452-6F3EE9221B67}"/>
              </a:ext>
            </a:extLst>
          </p:cNvPr>
          <p:cNvGrpSpPr/>
          <p:nvPr/>
        </p:nvGrpSpPr>
        <p:grpSpPr>
          <a:xfrm>
            <a:off x="768175" y="1046404"/>
            <a:ext cx="10655649" cy="5072700"/>
            <a:chOff x="530260" y="814620"/>
            <a:chExt cx="7991737" cy="3804525"/>
          </a:xfrm>
        </p:grpSpPr>
        <p:sp>
          <p:nvSpPr>
            <p:cNvPr id="16" name="Google Shape;251;p28">
              <a:extLst>
                <a:ext uri="{FF2B5EF4-FFF2-40B4-BE49-F238E27FC236}">
                  <a16:creationId xmlns:a16="http://schemas.microsoft.com/office/drawing/2014/main" id="{2536B6D8-C651-BC8C-AA32-640AE5A58F22}"/>
                </a:ext>
              </a:extLst>
            </p:cNvPr>
            <p:cNvSpPr/>
            <p:nvPr/>
          </p:nvSpPr>
          <p:spPr>
            <a:xfrm>
              <a:off x="530260" y="814620"/>
              <a:ext cx="7991737"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sp>
          <p:nvSpPr>
            <p:cNvPr id="17" name="Google Shape;252;p28">
              <a:extLst>
                <a:ext uri="{FF2B5EF4-FFF2-40B4-BE49-F238E27FC236}">
                  <a16:creationId xmlns:a16="http://schemas.microsoft.com/office/drawing/2014/main" id="{27D8E1CD-152C-1200-F78A-DC8B603CD9EF}"/>
                </a:ext>
              </a:extLst>
            </p:cNvPr>
            <p:cNvSpPr/>
            <p:nvPr/>
          </p:nvSpPr>
          <p:spPr>
            <a:xfrm>
              <a:off x="626601" y="869118"/>
              <a:ext cx="7766959"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grpSp>
      <p:sp>
        <p:nvSpPr>
          <p:cNvPr id="18" name="Google Shape;255;p28">
            <a:extLst>
              <a:ext uri="{FF2B5EF4-FFF2-40B4-BE49-F238E27FC236}">
                <a16:creationId xmlns:a16="http://schemas.microsoft.com/office/drawing/2014/main" id="{9AB985E3-D36F-8039-48C9-F1600104E598}"/>
              </a:ext>
            </a:extLst>
          </p:cNvPr>
          <p:cNvSpPr/>
          <p:nvPr/>
        </p:nvSpPr>
        <p:spPr>
          <a:xfrm>
            <a:off x="4731236" y="293958"/>
            <a:ext cx="6224235" cy="602723"/>
          </a:xfrm>
          <a:prstGeom prst="rect">
            <a:avLst/>
          </a:prstGeom>
          <a:noFill/>
          <a:ln cap="flat">
            <a:noFill/>
            <a:prstDash val="solid"/>
          </a:ln>
        </p:spPr>
        <p:txBody>
          <a:bodyPr vert="horz" wrap="square" lIns="91427" tIns="45695" rIns="91427" bIns="45695" anchor="t" anchorCtr="0" compatLnSpc="1">
            <a:noAutofit/>
          </a:bodyPr>
          <a:lstStyle/>
          <a:p>
            <a:pPr algn="r" defTabSz="1219170">
              <a:defRPr sz="1800" b="0" i="0" u="none" strike="noStrike" kern="0" cap="none" spc="0" baseline="0">
                <a:solidFill>
                  <a:srgbClr val="000000"/>
                </a:solidFill>
                <a:uFillTx/>
              </a:defRPr>
            </a:pPr>
            <a:r>
              <a:rPr lang="ar-MA" sz="3200" b="1" kern="0" dirty="0">
                <a:solidFill>
                  <a:srgbClr val="44546A"/>
                </a:solidFill>
                <a:latin typeface="Calibri"/>
                <a:ea typeface="Calibri"/>
                <a:cs typeface="Calibri"/>
              </a:rPr>
              <a:t>ضوابط القسم</a:t>
            </a:r>
            <a:endParaRPr lang="en-US" sz="3200" kern="0" dirty="0">
              <a:solidFill>
                <a:srgbClr val="000000"/>
              </a:solidFill>
              <a:latin typeface="Arial"/>
              <a:ea typeface="Arial"/>
              <a:cs typeface="Arial"/>
            </a:endParaRPr>
          </a:p>
        </p:txBody>
      </p:sp>
      <p:sp>
        <p:nvSpPr>
          <p:cNvPr id="24" name="Google Shape;1177;p113">
            <a:extLst>
              <a:ext uri="{FF2B5EF4-FFF2-40B4-BE49-F238E27FC236}">
                <a16:creationId xmlns:a16="http://schemas.microsoft.com/office/drawing/2014/main" id="{19052196-F939-39D7-260F-076167BB6BD3}"/>
              </a:ext>
            </a:extLst>
          </p:cNvPr>
          <p:cNvSpPr txBox="1">
            <a:spLocks noGrp="1"/>
          </p:cNvSpPr>
          <p:nvPr>
            <p:ph type="title"/>
          </p:nvPr>
        </p:nvSpPr>
        <p:spPr>
          <a:xfrm>
            <a:off x="1699640" y="1229905"/>
            <a:ext cx="9491773" cy="470793"/>
          </a:xfrm>
        </p:spPr>
        <p:txBody>
          <a:bodyPr/>
          <a:lstStyle/>
          <a:p>
            <a:pPr lvl="0" algn="r"/>
            <a:r>
              <a:rPr lang="ar-MA" sz="2400" dirty="0">
                <a:latin typeface="Calibri" pitchFamily="34"/>
                <a:cs typeface="Calibri" pitchFamily="34"/>
              </a:rPr>
              <a:t>من يذكرنا بمعنى هذه الضوابط التي </a:t>
            </a:r>
            <a:r>
              <a:rPr lang="ar-SA" sz="2400" dirty="0">
                <a:latin typeface="Calibri" pitchFamily="34"/>
                <a:cs typeface="Calibri" pitchFamily="34"/>
              </a:rPr>
              <a:t>ينبغي </a:t>
            </a:r>
            <a:r>
              <a:rPr lang="ar-MA" sz="2400" dirty="0">
                <a:latin typeface="Calibri" pitchFamily="34"/>
                <a:cs typeface="Calibri" pitchFamily="34"/>
              </a:rPr>
              <a:t>الالتزام بها داخل الفصل؟</a:t>
            </a:r>
            <a:endParaRPr lang="fr-FR" sz="2400" dirty="0"/>
          </a:p>
        </p:txBody>
      </p:sp>
      <p:sp>
        <p:nvSpPr>
          <p:cNvPr id="25" name="Google Shape;1178;p113">
            <a:extLst>
              <a:ext uri="{FF2B5EF4-FFF2-40B4-BE49-F238E27FC236}">
                <a16:creationId xmlns:a16="http://schemas.microsoft.com/office/drawing/2014/main" id="{6B4B82A8-3527-B6A3-9E31-DC5D7DE51185}"/>
              </a:ext>
            </a:extLst>
          </p:cNvPr>
          <p:cNvSpPr txBox="1">
            <a:spLocks/>
          </p:cNvSpPr>
          <p:nvPr/>
        </p:nvSpPr>
        <p:spPr>
          <a:xfrm>
            <a:off x="1261098" y="1804644"/>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MA" sz="1600" i="1" dirty="0">
                <a:solidFill>
                  <a:srgbClr val="AFABAB"/>
                </a:solidFill>
                <a:latin typeface="Calibri" pitchFamily="34"/>
                <a:cs typeface="Calibri" pitchFamily="34"/>
              </a:rPr>
              <a:t>يختار المدرس 3 متعلمين للتذكير بمعنى هذا الضابط.</a:t>
            </a:r>
            <a:endParaRPr lang="fr-FR" sz="1600" i="1" dirty="0">
              <a:solidFill>
                <a:srgbClr val="AFABAB"/>
              </a:solidFill>
              <a:latin typeface="Calibri" pitchFamily="34"/>
              <a:cs typeface="Calibri" pitchFamily="34"/>
            </a:endParaRPr>
          </a:p>
        </p:txBody>
      </p:sp>
      <p:pic>
        <p:nvPicPr>
          <p:cNvPr id="26" name="Google Shape;1333;p128">
            <a:extLst>
              <a:ext uri="{FF2B5EF4-FFF2-40B4-BE49-F238E27FC236}">
                <a16:creationId xmlns:a16="http://schemas.microsoft.com/office/drawing/2014/main" id="{43A8E15F-8D8F-1B99-8622-6D8725DDCDFD}"/>
              </a:ext>
            </a:extLst>
          </p:cNvPr>
          <p:cNvPicPr>
            <a:picLocks noChangeAspect="1"/>
          </p:cNvPicPr>
          <p:nvPr/>
        </p:nvPicPr>
        <p:blipFill>
          <a:blip r:embed="rId2">
            <a:alphaModFix/>
          </a:blip>
          <a:srcRect/>
          <a:stretch>
            <a:fillRect/>
          </a:stretch>
        </p:blipFill>
        <p:spPr>
          <a:xfrm>
            <a:off x="11191413" y="183649"/>
            <a:ext cx="602723" cy="602723"/>
          </a:xfrm>
          <a:prstGeom prst="rect">
            <a:avLst/>
          </a:prstGeom>
          <a:noFill/>
          <a:ln cap="flat">
            <a:noFill/>
          </a:ln>
        </p:spPr>
      </p:pic>
      <p:pic>
        <p:nvPicPr>
          <p:cNvPr id="3" name="Google Shape;1174;p113">
            <a:extLst>
              <a:ext uri="{FF2B5EF4-FFF2-40B4-BE49-F238E27FC236}">
                <a16:creationId xmlns:a16="http://schemas.microsoft.com/office/drawing/2014/main" id="{C2F3AD70-7D93-46B7-7A90-25E9159512A1}"/>
              </a:ext>
            </a:extLst>
          </p:cNvPr>
          <p:cNvPicPr>
            <a:picLocks noChangeAspect="1"/>
          </p:cNvPicPr>
          <p:nvPr/>
        </p:nvPicPr>
        <p:blipFill>
          <a:blip r:embed="rId3">
            <a:alphaModFix/>
          </a:blip>
          <a:srcRect/>
          <a:stretch>
            <a:fillRect/>
          </a:stretch>
        </p:blipFill>
        <p:spPr>
          <a:xfrm>
            <a:off x="10024889" y="2370180"/>
            <a:ext cx="699052" cy="699052"/>
          </a:xfrm>
          <a:prstGeom prst="rect">
            <a:avLst/>
          </a:prstGeom>
          <a:noFill/>
          <a:ln cap="flat">
            <a:noFill/>
          </a:ln>
        </p:spPr>
      </p:pic>
      <p:sp>
        <p:nvSpPr>
          <p:cNvPr id="4" name="Google Shape;5939;p5">
            <a:extLst>
              <a:ext uri="{FF2B5EF4-FFF2-40B4-BE49-F238E27FC236}">
                <a16:creationId xmlns:a16="http://schemas.microsoft.com/office/drawing/2014/main" id="{B06113F6-2F5C-E42B-99E4-622F47990EC5}"/>
              </a:ext>
            </a:extLst>
          </p:cNvPr>
          <p:cNvSpPr txBox="1"/>
          <p:nvPr/>
        </p:nvSpPr>
        <p:spPr>
          <a:xfrm>
            <a:off x="2094591" y="2576846"/>
            <a:ext cx="7824785"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C000"/>
                </a:solidFill>
                <a:uFillTx/>
                <a:latin typeface="Calibri"/>
                <a:cs typeface="Arial" pitchFamily="34"/>
              </a:rPr>
              <a:t>أنتبه عندما يتحدث</a:t>
            </a:r>
            <a:r>
              <a:rPr lang="fr-FR" sz="2400" b="1" i="0" u="none" strike="noStrike" kern="1200" cap="none" spc="0" baseline="0" dirty="0">
                <a:solidFill>
                  <a:srgbClr val="FFC00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أستاذي، وأصغي</a:t>
            </a:r>
            <a:r>
              <a:rPr lang="fr-FR" sz="2400" b="1" i="0" u="none" strike="noStrike" kern="1200" cap="none" spc="0" baseline="0" dirty="0">
                <a:solidFill>
                  <a:srgbClr val="002060"/>
                </a:solidFill>
                <a:uFillTx/>
                <a:latin typeface="Calibri"/>
                <a:cs typeface="Arial" pitchFamily="34"/>
              </a:rPr>
              <a:t> </a:t>
            </a:r>
            <a:r>
              <a:rPr lang="ar-MA" sz="2400" b="1" i="0" u="none" strike="noStrike" kern="1200" cap="none" spc="0" baseline="0" dirty="0">
                <a:solidFill>
                  <a:srgbClr val="002060"/>
                </a:solidFill>
                <a:uFillTx/>
                <a:latin typeface="Calibri"/>
                <a:cs typeface="Arial" pitchFamily="34"/>
              </a:rPr>
              <a:t>بعناية</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لحديث</a:t>
            </a:r>
            <a:r>
              <a:rPr lang="fr-FR" sz="2400" b="1" i="0" u="none" strike="noStrike" kern="1200" cap="none" spc="0" baseline="0" dirty="0">
                <a:solidFill>
                  <a:srgbClr val="002060"/>
                </a:solidFill>
                <a:uFillTx/>
                <a:latin typeface="Calibri"/>
                <a:cs typeface="Arial" pitchFamily="34"/>
              </a:rPr>
              <a:t> </a:t>
            </a:r>
            <a:r>
              <a:rPr lang="ar-MA" sz="2400" b="1" i="0" u="none" strike="noStrike" kern="1200" cap="none" spc="0" baseline="0" dirty="0">
                <a:solidFill>
                  <a:srgbClr val="002060"/>
                </a:solidFill>
                <a:uFillTx/>
                <a:latin typeface="Calibri"/>
                <a:cs typeface="Arial" pitchFamily="34"/>
              </a:rPr>
              <a:t>زم</a:t>
            </a:r>
            <a:r>
              <a:rPr lang="ar-SA" sz="2400" b="1" i="0" u="none" strike="noStrike" kern="1200" cap="none" spc="0" baseline="0" dirty="0" err="1">
                <a:solidFill>
                  <a:srgbClr val="002060"/>
                </a:solidFill>
                <a:uFillTx/>
                <a:latin typeface="Calibri"/>
                <a:cs typeface="Arial" pitchFamily="34"/>
              </a:rPr>
              <a:t>لائي</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و</a:t>
            </a:r>
            <a:r>
              <a:rPr lang="ar-MA" sz="2400" b="1" i="0" u="none" strike="noStrike" kern="1200" cap="none" spc="0" baseline="0" dirty="0">
                <a:solidFill>
                  <a:srgbClr val="002060"/>
                </a:solidFill>
                <a:uFillTx/>
                <a:latin typeface="Calibri"/>
                <a:cs typeface="Arial" pitchFamily="34"/>
              </a:rPr>
              <a:t>زميل</a:t>
            </a:r>
            <a:r>
              <a:rPr lang="ar-SA" sz="2400" b="1" i="0" u="none" strike="noStrike" kern="1200" cap="none" spc="0" baseline="0" dirty="0">
                <a:solidFill>
                  <a:srgbClr val="002060"/>
                </a:solidFill>
                <a:uFillTx/>
                <a:latin typeface="Calibri"/>
                <a:cs typeface="Arial" pitchFamily="34"/>
              </a:rPr>
              <a:t>اتي</a:t>
            </a:r>
            <a:endParaRPr lang="fr-FR" sz="2400" b="1" i="0" u="none" strike="noStrike" kern="1200" cap="none" spc="0" baseline="0" dirty="0">
              <a:solidFill>
                <a:srgbClr val="002060"/>
              </a:solidFill>
              <a:uFillTx/>
              <a:latin typeface="Calibri"/>
            </a:endParaRPr>
          </a:p>
        </p:txBody>
      </p:sp>
      <p:pic>
        <p:nvPicPr>
          <p:cNvPr id="6" name="Google Shape;1173;p113" descr="Lever la main - Icônes mains et gestes gratuites">
            <a:extLst>
              <a:ext uri="{FF2B5EF4-FFF2-40B4-BE49-F238E27FC236}">
                <a16:creationId xmlns:a16="http://schemas.microsoft.com/office/drawing/2014/main" id="{F84936B9-6B92-F70E-ADE2-E6A3EE4AAD0D}"/>
              </a:ext>
            </a:extLst>
          </p:cNvPr>
          <p:cNvPicPr>
            <a:picLocks noChangeAspect="1"/>
          </p:cNvPicPr>
          <p:nvPr/>
        </p:nvPicPr>
        <p:blipFill>
          <a:blip r:embed="rId4">
            <a:alphaModFix/>
          </a:blip>
          <a:srcRect/>
          <a:stretch>
            <a:fillRect/>
          </a:stretch>
        </p:blipFill>
        <p:spPr>
          <a:xfrm>
            <a:off x="10018380" y="4409639"/>
            <a:ext cx="702636" cy="702636"/>
          </a:xfrm>
          <a:prstGeom prst="rect">
            <a:avLst/>
          </a:prstGeom>
          <a:noFill/>
          <a:ln cap="flat">
            <a:noFill/>
          </a:ln>
        </p:spPr>
      </p:pic>
      <p:sp>
        <p:nvSpPr>
          <p:cNvPr id="7" name="Google Shape;5938;p5">
            <a:extLst>
              <a:ext uri="{FF2B5EF4-FFF2-40B4-BE49-F238E27FC236}">
                <a16:creationId xmlns:a16="http://schemas.microsoft.com/office/drawing/2014/main" id="{21EE0DAA-378B-23D0-A19F-DD383D86AB1F}"/>
              </a:ext>
            </a:extLst>
          </p:cNvPr>
          <p:cNvSpPr txBox="1"/>
          <p:nvPr/>
        </p:nvSpPr>
        <p:spPr>
          <a:xfrm>
            <a:off x="939425" y="4722083"/>
            <a:ext cx="8950266"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C000"/>
                </a:solidFill>
                <a:uFillTx/>
                <a:latin typeface="Calibri"/>
                <a:cs typeface="Arial" pitchFamily="34"/>
              </a:rPr>
              <a:t>أشارك بفعالية</a:t>
            </a:r>
            <a:r>
              <a:rPr lang="ar-SA" sz="2400" b="1" i="0" u="none" strike="noStrike" kern="1200" cap="none" spc="0" baseline="0" dirty="0">
                <a:solidFill>
                  <a:srgbClr val="002060"/>
                </a:solidFill>
                <a:uFillTx/>
                <a:latin typeface="Calibri"/>
                <a:cs typeface="Arial" pitchFamily="34"/>
              </a:rPr>
              <a:t>، </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وأطلب الإذن عند المشاركة</a:t>
            </a:r>
            <a:endParaRPr lang="fr-FR" sz="2400" b="1" i="0" u="none" strike="noStrike" kern="1200" cap="none" spc="0" baseline="0" dirty="0">
              <a:solidFill>
                <a:srgbClr val="002060"/>
              </a:solidFill>
              <a:uFillTx/>
              <a:latin typeface="Calibri"/>
            </a:endParaRPr>
          </a:p>
        </p:txBody>
      </p:sp>
    </p:spTree>
    <p:extLst>
      <p:ext uri="{BB962C8B-B14F-4D97-AF65-F5344CB8AC3E}">
        <p14:creationId xmlns:p14="http://schemas.microsoft.com/office/powerpoint/2010/main" val="26142863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DB9E8-8F01-A328-9FC0-74930CEE368A}"/>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2F41E2FE-40CC-BC39-64A9-66A740FA41CF}"/>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F568693A-796A-28DE-F3E5-BE5AD788E1EC}"/>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sp>
          <p:nvSpPr>
            <p:cNvPr id="7" name="Rectangle 18">
              <a:extLst>
                <a:ext uri="{FF2B5EF4-FFF2-40B4-BE49-F238E27FC236}">
                  <a16:creationId xmlns:a16="http://schemas.microsoft.com/office/drawing/2014/main" id="{2B43CFB1-0803-201E-FD96-6BAE1C3FD76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dirty="0">
                <a:solidFill>
                  <a:srgbClr val="000000"/>
                </a:solidFill>
                <a:latin typeface="Arial"/>
              </a:endParaRPr>
            </a:p>
          </p:txBody>
        </p:sp>
        <p:sp>
          <p:nvSpPr>
            <p:cNvPr id="8" name="Rectangle 19">
              <a:extLst>
                <a:ext uri="{FF2B5EF4-FFF2-40B4-BE49-F238E27FC236}">
                  <a16:creationId xmlns:a16="http://schemas.microsoft.com/office/drawing/2014/main" id="{15256EC8-9FAF-4D7C-3FE3-F11BD24D27AB}"/>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grpSp>
      <p:sp>
        <p:nvSpPr>
          <p:cNvPr id="9" name="TextBox 6">
            <a:extLst>
              <a:ext uri="{FF2B5EF4-FFF2-40B4-BE49-F238E27FC236}">
                <a16:creationId xmlns:a16="http://schemas.microsoft.com/office/drawing/2014/main" id="{569A8221-3C16-4C7D-0611-CD5507A83D24}"/>
              </a:ext>
            </a:extLst>
          </p:cNvPr>
          <p:cNvSpPr txBox="1"/>
          <p:nvPr/>
        </p:nvSpPr>
        <p:spPr>
          <a:xfrm>
            <a:off x="5877453" y="2008346"/>
            <a:ext cx="4754879" cy="2876172"/>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SA" sz="5400" b="1" kern="0" dirty="0">
                <a:latin typeface="Calibri"/>
                <a:ea typeface="Calibri"/>
                <a:cs typeface="Calibri"/>
                <a:sym typeface="Calibri"/>
              </a:rPr>
              <a:t>افتتاح الحصة: </a:t>
            </a:r>
            <a:endParaRPr lang="fr-FR" sz="5400" b="1" kern="0" dirty="0">
              <a:latin typeface="Calibri"/>
              <a:ea typeface="Calibri"/>
              <a:cs typeface="Calibri"/>
              <a:sym typeface="Calibri"/>
            </a:endParaRPr>
          </a:p>
          <a:p>
            <a:pPr algn="ctr" defTabSz="1219170" rtl="1">
              <a:lnSpc>
                <a:spcPct val="131218"/>
              </a:lnSpc>
              <a:defRPr sz="1800" b="0" i="0" u="none" strike="noStrike" kern="0" cap="none" spc="0" baseline="0">
                <a:solidFill>
                  <a:srgbClr val="000000"/>
                </a:solidFill>
                <a:uFillTx/>
              </a:defRPr>
            </a:pPr>
            <a:r>
              <a:rPr lang="ar-MA" sz="4000" b="1" kern="0" dirty="0">
                <a:solidFill>
                  <a:schemeClr val="accent2"/>
                </a:solidFill>
                <a:latin typeface="Calibri"/>
                <a:ea typeface="Calibri"/>
                <a:cs typeface="Calibri"/>
                <a:sym typeface="Calibri"/>
              </a:rPr>
              <a:t>ج- </a:t>
            </a:r>
            <a:r>
              <a:rPr lang="ar-SA" sz="4000" b="1" kern="0" dirty="0">
                <a:solidFill>
                  <a:schemeClr val="accent2"/>
                </a:solidFill>
                <a:latin typeface="Calibri"/>
                <a:ea typeface="Calibri"/>
                <a:cs typeface="Calibri"/>
              </a:rPr>
              <a:t>التصريح بالأهداف </a:t>
            </a:r>
            <a:r>
              <a:rPr lang="ar-MA" sz="4800" b="1" kern="0" dirty="0">
                <a:solidFill>
                  <a:srgbClr val="44546A"/>
                </a:solidFill>
                <a:latin typeface="Calibri"/>
                <a:ea typeface="Calibri"/>
                <a:cs typeface="Calibri"/>
              </a:rPr>
              <a:t>دقيقتان</a:t>
            </a:r>
            <a:endParaRPr lang="fr-FR" sz="4800" b="1" kern="0" dirty="0">
              <a:solidFill>
                <a:srgbClr val="44546A"/>
              </a:solidFill>
              <a:latin typeface="Calibri"/>
              <a:ea typeface="Calibri"/>
              <a:cs typeface="Calibri"/>
            </a:endParaRPr>
          </a:p>
        </p:txBody>
      </p:sp>
      <p:pic>
        <p:nvPicPr>
          <p:cNvPr id="3" name="Google Shape;1205;p11">
            <a:extLst>
              <a:ext uri="{FF2B5EF4-FFF2-40B4-BE49-F238E27FC236}">
                <a16:creationId xmlns:a16="http://schemas.microsoft.com/office/drawing/2014/main" id="{563D7D92-A879-603B-B0EF-567C4505CE39}"/>
              </a:ext>
            </a:extLst>
          </p:cNvPr>
          <p:cNvPicPr preferRelativeResize="0"/>
          <p:nvPr/>
        </p:nvPicPr>
        <p:blipFill rotWithShape="1">
          <a:blip r:embed="rId2">
            <a:alphaModFix/>
          </a:blip>
          <a:srcRect/>
          <a:stretch/>
        </p:blipFill>
        <p:spPr>
          <a:xfrm>
            <a:off x="1757708" y="2732387"/>
            <a:ext cx="1173691" cy="1173691"/>
          </a:xfrm>
          <a:prstGeom prst="rect">
            <a:avLst/>
          </a:prstGeom>
          <a:noFill/>
          <a:ln>
            <a:noFill/>
          </a:ln>
        </p:spPr>
      </p:pic>
      <p:pic>
        <p:nvPicPr>
          <p:cNvPr id="4" name="Picture 1">
            <a:extLst>
              <a:ext uri="{FF2B5EF4-FFF2-40B4-BE49-F238E27FC236}">
                <a16:creationId xmlns:a16="http://schemas.microsoft.com/office/drawing/2014/main" id="{BD72B9FC-D2E0-CCA5-B8A9-B7F87FA8863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1965" y="2652876"/>
            <a:ext cx="2675209" cy="2675209"/>
          </a:xfrm>
          <a:prstGeom prst="rect">
            <a:avLst/>
          </a:prstGeom>
        </p:spPr>
      </p:pic>
    </p:spTree>
    <p:extLst>
      <p:ext uri="{BB962C8B-B14F-4D97-AF65-F5344CB8AC3E}">
        <p14:creationId xmlns:p14="http://schemas.microsoft.com/office/powerpoint/2010/main" val="22626568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4387CC0-A0EF-FB69-FFD6-2A5B1CC004C9}"/>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3B23B7A0-D3E8-10E6-B4B2-7C03C81EAD40}"/>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pic>
        <p:nvPicPr>
          <p:cNvPr id="6" name="Picture 2" descr="Image générée">
            <a:extLst>
              <a:ext uri="{FF2B5EF4-FFF2-40B4-BE49-F238E27FC236}">
                <a16:creationId xmlns:a16="http://schemas.microsoft.com/office/drawing/2014/main" id="{583AE149-673D-EEB7-FAC6-667E8D95394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pic>
        <p:nvPicPr>
          <p:cNvPr id="8" name="Google Shape;1205;p11">
            <a:extLst>
              <a:ext uri="{FF2B5EF4-FFF2-40B4-BE49-F238E27FC236}">
                <a16:creationId xmlns:a16="http://schemas.microsoft.com/office/drawing/2014/main" id="{DA604BF0-59F3-C737-123E-BA34A0C9EB40}"/>
              </a:ext>
            </a:extLst>
          </p:cNvPr>
          <p:cNvPicPr preferRelativeResize="0"/>
          <p:nvPr/>
        </p:nvPicPr>
        <p:blipFill rotWithShape="1">
          <a:blip r:embed="rId4">
            <a:alphaModFix/>
          </a:blip>
          <a:srcRect/>
          <a:stretch/>
        </p:blipFill>
        <p:spPr>
          <a:xfrm>
            <a:off x="10548227" y="2378781"/>
            <a:ext cx="707602" cy="707602"/>
          </a:xfrm>
          <a:prstGeom prst="rect">
            <a:avLst/>
          </a:prstGeom>
          <a:noFill/>
          <a:ln>
            <a:noFill/>
          </a:ln>
        </p:spPr>
      </p:pic>
      <p:sp>
        <p:nvSpPr>
          <p:cNvPr id="9" name="Google Shape;1206;p11">
            <a:extLst>
              <a:ext uri="{FF2B5EF4-FFF2-40B4-BE49-F238E27FC236}">
                <a16:creationId xmlns:a16="http://schemas.microsoft.com/office/drawing/2014/main" id="{B156C62E-7968-DA67-8393-161C0F4727E3}"/>
              </a:ext>
            </a:extLst>
          </p:cNvPr>
          <p:cNvSpPr txBox="1"/>
          <p:nvPr/>
        </p:nvSpPr>
        <p:spPr>
          <a:xfrm>
            <a:off x="1774417" y="125250"/>
            <a:ext cx="9643604" cy="40006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Clr>
                <a:srgbClr val="000000"/>
              </a:buClr>
              <a:buSzPts val="2000"/>
              <a:buFont typeface="Arial"/>
              <a:buNone/>
            </a:pPr>
            <a:r>
              <a:rPr lang="ar-MA" sz="2000" b="1" i="0" u="none" strike="noStrike" cap="none" dirty="0">
                <a:solidFill>
                  <a:srgbClr val="757070"/>
                </a:solidFill>
                <a:latin typeface="Calibri"/>
                <a:ea typeface="Calibri"/>
                <a:cs typeface="Calibri"/>
                <a:sym typeface="Calibri"/>
              </a:rPr>
              <a:t>عِندَ نِهَايَةِ هذِهِ الحِصَّةِ، سَتَكُونُونَ قَادِرِينَ عَلَى:</a:t>
            </a:r>
            <a:endParaRPr lang="ar-MA" sz="1800" b="1" i="0" u="none" strike="noStrike" cap="none" dirty="0">
              <a:solidFill>
                <a:srgbClr val="002060"/>
              </a:solidFill>
              <a:latin typeface="Calibri"/>
              <a:ea typeface="Calibri"/>
              <a:cs typeface="Calibri"/>
              <a:sym typeface="Calibri"/>
            </a:endParaRPr>
          </a:p>
        </p:txBody>
      </p:sp>
      <p:pic>
        <p:nvPicPr>
          <p:cNvPr id="15" name="Google Shape;1208;p11">
            <a:extLst>
              <a:ext uri="{FF2B5EF4-FFF2-40B4-BE49-F238E27FC236}">
                <a16:creationId xmlns:a16="http://schemas.microsoft.com/office/drawing/2014/main" id="{094E922A-BEDE-5284-DF57-F80CDA30706D}"/>
              </a:ext>
            </a:extLst>
          </p:cNvPr>
          <p:cNvPicPr preferRelativeResize="0"/>
          <p:nvPr/>
        </p:nvPicPr>
        <p:blipFill rotWithShape="1">
          <a:blip r:embed="rId4">
            <a:alphaModFix/>
          </a:blip>
          <a:srcRect/>
          <a:stretch/>
        </p:blipFill>
        <p:spPr>
          <a:xfrm>
            <a:off x="10548227" y="3914380"/>
            <a:ext cx="707602" cy="707602"/>
          </a:xfrm>
          <a:prstGeom prst="rect">
            <a:avLst/>
          </a:prstGeom>
          <a:noFill/>
          <a:ln>
            <a:noFill/>
          </a:ln>
        </p:spPr>
      </p:pic>
      <p:sp>
        <p:nvSpPr>
          <p:cNvPr id="5" name="Google Shape;1207;p11">
            <a:extLst>
              <a:ext uri="{FF2B5EF4-FFF2-40B4-BE49-F238E27FC236}">
                <a16:creationId xmlns:a16="http://schemas.microsoft.com/office/drawing/2014/main" id="{1741CCD1-AEE6-9C6A-F1DF-213C83D2FB91}"/>
              </a:ext>
            </a:extLst>
          </p:cNvPr>
          <p:cNvSpPr/>
          <p:nvPr/>
        </p:nvSpPr>
        <p:spPr>
          <a:xfrm>
            <a:off x="1014353" y="2378781"/>
            <a:ext cx="9097150"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lvl="0" algn="r" rtl="1"/>
            <a:r>
              <a:rPr lang="ar-MA" sz="3200" b="1" dirty="0">
                <a:solidFill>
                  <a:srgbClr val="106585"/>
                </a:solidFill>
                <a:latin typeface="Calibri"/>
                <a:ea typeface="Calibri"/>
                <a:cs typeface="Calibri"/>
              </a:rPr>
              <a:t>أكتسب أفعال الكلام للتعبير عن </a:t>
            </a:r>
            <a:r>
              <a:rPr lang="ar-MA" sz="3200" b="1" dirty="0">
                <a:solidFill>
                  <a:srgbClr val="106585"/>
                </a:solidFill>
                <a:ea typeface="Calibri"/>
                <a:cs typeface="Calibri"/>
                <a:sym typeface="Calibri"/>
              </a:rPr>
              <a:t>أول تجربة لي مع الكتابة الإبداعية.</a:t>
            </a:r>
            <a:r>
              <a:rPr lang="ar-MA" sz="3200" b="1" dirty="0">
                <a:solidFill>
                  <a:srgbClr val="106585"/>
                </a:solidFill>
                <a:latin typeface="Calibri"/>
                <a:ea typeface="Calibri"/>
                <a:cs typeface="Calibri"/>
              </a:rPr>
              <a:t> </a:t>
            </a:r>
            <a:endParaRPr lang="fr-FR" sz="3200" b="1" dirty="0">
              <a:solidFill>
                <a:srgbClr val="106585"/>
              </a:solidFill>
              <a:latin typeface="Calibri"/>
              <a:ea typeface="Calibri"/>
              <a:cs typeface="Calibri"/>
            </a:endParaRPr>
          </a:p>
        </p:txBody>
      </p:sp>
      <p:sp>
        <p:nvSpPr>
          <p:cNvPr id="11" name="Google Shape;1209;p11">
            <a:extLst>
              <a:ext uri="{FF2B5EF4-FFF2-40B4-BE49-F238E27FC236}">
                <a16:creationId xmlns:a16="http://schemas.microsoft.com/office/drawing/2014/main" id="{02014F9B-2F70-3B45-EB60-B6D354C8E43D}"/>
              </a:ext>
            </a:extLst>
          </p:cNvPr>
          <p:cNvSpPr/>
          <p:nvPr/>
        </p:nvSpPr>
        <p:spPr>
          <a:xfrm>
            <a:off x="2522669" y="3914380"/>
            <a:ext cx="7588833"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dirty="0">
                <a:solidFill>
                  <a:srgbClr val="106585"/>
                </a:solidFill>
                <a:latin typeface="Calibri"/>
                <a:ea typeface="Calibri"/>
                <a:cs typeface="Calibri"/>
                <a:sym typeface="Calibri"/>
              </a:rPr>
              <a:t>أتحدث عن أول تجربة لي مع الكتابة الإبداعية.</a:t>
            </a:r>
            <a:endParaRPr sz="3200" b="1" i="0" u="none" strike="noStrike" cap="none" dirty="0">
              <a:solidFill>
                <a:srgbClr val="106585"/>
              </a:solidFill>
              <a:latin typeface="Calibri"/>
              <a:ea typeface="Calibri"/>
              <a:cs typeface="Calibri"/>
              <a:sym typeface="Calibri"/>
            </a:endParaRPr>
          </a:p>
        </p:txBody>
      </p:sp>
      <p:sp>
        <p:nvSpPr>
          <p:cNvPr id="10" name="Google Shape;1369;p31">
            <a:extLst>
              <a:ext uri="{FF2B5EF4-FFF2-40B4-BE49-F238E27FC236}">
                <a16:creationId xmlns:a16="http://schemas.microsoft.com/office/drawing/2014/main" id="{B5C83B22-DCDC-5E03-7D8F-752B0A3EBCF7}"/>
              </a:ext>
            </a:extLst>
          </p:cNvPr>
          <p:cNvSpPr txBox="1"/>
          <p:nvPr/>
        </p:nvSpPr>
        <p:spPr>
          <a:xfrm>
            <a:off x="1014352" y="491140"/>
            <a:ext cx="10373965" cy="20338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600" dirty="0">
                <a:solidFill>
                  <a:prstClr val="white">
                    <a:lumMod val="50000"/>
                  </a:prstClr>
                </a:solidFill>
                <a:ea typeface="Calibri"/>
                <a:cs typeface="Calibri"/>
                <a:sym typeface="Calibri"/>
              </a:rPr>
              <a:t>يشرح المدرس أهداف الحصة، والمطلوب من المتعلم في كل هدف.</a:t>
            </a:r>
            <a:endParaRPr lang="fr-FR" sz="1600" dirty="0">
              <a:solidFill>
                <a:prstClr val="white">
                  <a:lumMod val="50000"/>
                </a:prstClr>
              </a:solidFill>
            </a:endParaRPr>
          </a:p>
        </p:txBody>
      </p:sp>
    </p:spTree>
    <p:extLst>
      <p:ext uri="{BB962C8B-B14F-4D97-AF65-F5344CB8AC3E}">
        <p14:creationId xmlns:p14="http://schemas.microsoft.com/office/powerpoint/2010/main" val="2515051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20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72EB0-3C6A-5929-8B0E-248C307C19CC}"/>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59CD839E-F959-DE8B-3648-FDDD75D91B63}"/>
              </a:ext>
            </a:extLst>
          </p:cNvPr>
          <p:cNvPicPr>
            <a:picLocks noChangeAspect="1"/>
          </p:cNvPicPr>
          <p:nvPr/>
        </p:nvPicPr>
        <p:blipFill>
          <a:blip r:embed="rId2"/>
          <a:stretch>
            <a:fillRect/>
          </a:stretch>
        </p:blipFill>
        <p:spPr>
          <a:xfrm>
            <a:off x="3305215" y="793062"/>
            <a:ext cx="4308281" cy="5976000"/>
          </a:xfrm>
          <a:prstGeom prst="rect">
            <a:avLst/>
          </a:prstGeom>
        </p:spPr>
      </p:pic>
      <p:sp>
        <p:nvSpPr>
          <p:cNvPr id="2" name="Rectangle: Rounded Corners 1">
            <a:extLst>
              <a:ext uri="{FF2B5EF4-FFF2-40B4-BE49-F238E27FC236}">
                <a16:creationId xmlns:a16="http://schemas.microsoft.com/office/drawing/2014/main" id="{6E983287-1CB8-D556-0EAB-DB4CF196488B}"/>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902796F0-0470-A79F-6BC4-7A809B71B70F}"/>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6" name="Google Shape;433;p50">
            <a:extLst>
              <a:ext uri="{FF2B5EF4-FFF2-40B4-BE49-F238E27FC236}">
                <a16:creationId xmlns:a16="http://schemas.microsoft.com/office/drawing/2014/main" id="{B0AECF35-A09A-CAD3-FB58-7176D0DD5CEE}"/>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sp>
        <p:nvSpPr>
          <p:cNvPr id="7" name="Google Shape;435;p50">
            <a:extLst>
              <a:ext uri="{FF2B5EF4-FFF2-40B4-BE49-F238E27FC236}">
                <a16:creationId xmlns:a16="http://schemas.microsoft.com/office/drawing/2014/main" id="{C36DDEB6-CDF7-B06D-12BE-A6636DA5AF37}"/>
              </a:ext>
            </a:extLst>
          </p:cNvPr>
          <p:cNvSpPr txBox="1"/>
          <p:nvPr/>
        </p:nvSpPr>
        <p:spPr>
          <a:xfrm>
            <a:off x="3305214" y="524106"/>
            <a:ext cx="7873995" cy="307726"/>
          </a:xfrm>
          <a:prstGeom prst="rect">
            <a:avLst/>
          </a:prstGeom>
          <a:noFill/>
          <a:ln cap="flat">
            <a:noFill/>
          </a:ln>
        </p:spPr>
        <p:txBody>
          <a:bodyPr vert="horz" wrap="square" lIns="91427" tIns="45695" rIns="91427" bIns="45695" anchor="t" anchorCtr="0" compatLnSpc="1">
            <a:spAutoFit/>
          </a:bodyPr>
          <a:lstStyle/>
          <a:p>
            <a:pPr algn="r" defTabSz="1219170">
              <a:defRPr sz="1800" b="0" i="0" u="none" strike="noStrike" kern="0" cap="none" spc="0" baseline="0">
                <a:solidFill>
                  <a:srgbClr val="000000"/>
                </a:solidFill>
                <a:uFillTx/>
              </a:defRPr>
            </a:pPr>
            <a:r>
              <a:rPr lang="ar-MA" sz="1400" i="1" dirty="0">
                <a:solidFill>
                  <a:schemeClr val="bg2">
                    <a:lumMod val="75000"/>
                  </a:schemeClr>
                </a:solidFill>
                <a:latin typeface="Calibri" panose="020F0502020204030204" pitchFamily="34" charset="0"/>
                <a:ea typeface="Calibri" panose="020F0502020204030204" pitchFamily="34" charset="0"/>
                <a:cs typeface="Calibri" panose="020F0502020204030204" pitchFamily="34" charset="0"/>
              </a:rPr>
              <a:t>يُصرح المدرس بوضوح عن هدف الحصة</a:t>
            </a:r>
            <a:endParaRPr lang="fr-FR" sz="1200" i="1" kern="0" dirty="0">
              <a:solidFill>
                <a:schemeClr val="bg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8" name="Google Shape;438;p50">
            <a:extLst>
              <a:ext uri="{FF2B5EF4-FFF2-40B4-BE49-F238E27FC236}">
                <a16:creationId xmlns:a16="http://schemas.microsoft.com/office/drawing/2014/main" id="{604CAC19-2A9D-1B99-540D-E3439FE77D7F}"/>
              </a:ext>
            </a:extLst>
          </p:cNvPr>
          <p:cNvSpPr txBox="1"/>
          <p:nvPr/>
        </p:nvSpPr>
        <p:spPr>
          <a:xfrm>
            <a:off x="784598" y="168853"/>
            <a:ext cx="10622804" cy="400059"/>
          </a:xfrm>
          <a:prstGeom prst="rect">
            <a:avLst/>
          </a:prstGeom>
          <a:noFill/>
          <a:ln cap="flat">
            <a:noFill/>
          </a:ln>
        </p:spPr>
        <p:txBody>
          <a:bodyPr vert="horz" wrap="square" lIns="91427" tIns="45695" rIns="91427" bIns="45695" anchor="t" anchorCtr="0" compatLnSpc="1">
            <a:spAutoFit/>
          </a:bodyPr>
          <a:lstStyle/>
          <a:p>
            <a:pPr algn="r" defTabSz="1219170">
              <a:defRPr sz="1800" b="0" i="0" u="none" strike="noStrike" kern="0" cap="none" spc="0" baseline="0">
                <a:solidFill>
                  <a:srgbClr val="000000"/>
                </a:solidFill>
                <a:uFillTx/>
              </a:defRPr>
            </a:pPr>
            <a:r>
              <a:rPr lang="ar-MA" sz="2000" b="1"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هذا مثال لمهمة سيتعين عليك إنجازها</a:t>
            </a:r>
            <a:endParaRPr lang="fr-FR" b="1" kern="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9EAD147E-6D9F-81AB-A5C5-FAEBDFA206D8}"/>
              </a:ext>
            </a:extLst>
          </p:cNvPr>
          <p:cNvSpPr txBox="1"/>
          <p:nvPr/>
        </p:nvSpPr>
        <p:spPr>
          <a:xfrm>
            <a:off x="9458893" y="2449258"/>
            <a:ext cx="2728685" cy="410433"/>
          </a:xfrm>
          <a:prstGeom prst="rect">
            <a:avLst/>
          </a:prstGeom>
          <a:solidFill>
            <a:srgbClr val="ED7D31"/>
          </a:solidFill>
          <a:ln cap="flat">
            <a:noFill/>
          </a:ln>
        </p:spPr>
        <p:txBody>
          <a:bodyPr vert="horz" wrap="square" lIns="121920" tIns="60960" rIns="121920" bIns="60960" anchor="t" anchorCtr="0" compatLnSpc="1">
            <a:spAutoFit/>
          </a:bodyPr>
          <a:lstStyle/>
          <a:p>
            <a:pPr algn="ctr" defTabSz="1219170">
              <a:defRPr sz="1800" b="0" i="0" u="none" strike="noStrike" kern="0" cap="none" spc="0" baseline="0">
                <a:solidFill>
                  <a:srgbClr val="000000"/>
                </a:solidFill>
                <a:uFillTx/>
              </a:defRPr>
            </a:pPr>
            <a:r>
              <a:rPr lang="ar-MA" sz="1867" b="1" kern="0" dirty="0">
                <a:solidFill>
                  <a:prstClr val="white"/>
                </a:solidFill>
                <a:latin typeface="Calibri" panose="020F0502020204030204" pitchFamily="34" charset="0"/>
                <a:ea typeface="Calibri" panose="020F0502020204030204" pitchFamily="34" charset="0"/>
                <a:cs typeface="Calibri" panose="020F0502020204030204" pitchFamily="34" charset="0"/>
              </a:rPr>
              <a:t>مثال 1</a:t>
            </a:r>
            <a:endParaRPr lang="en-US" sz="1867" b="1" kern="0" dirty="0">
              <a:solidFill>
                <a:prstClr val="white"/>
              </a:solidFill>
              <a:latin typeface="Calibri" panose="020F0502020204030204" pitchFamily="34" charset="0"/>
              <a:ea typeface="Calibri" panose="020F0502020204030204" pitchFamily="34" charset="0"/>
              <a:cs typeface="Calibri" panose="020F0502020204030204" pitchFamily="34" charset="0"/>
            </a:endParaRPr>
          </a:p>
        </p:txBody>
      </p:sp>
      <p:cxnSp>
        <p:nvCxnSpPr>
          <p:cNvPr id="17" name="Straight Arrow Connector 16">
            <a:extLst>
              <a:ext uri="{FF2B5EF4-FFF2-40B4-BE49-F238E27FC236}">
                <a16:creationId xmlns:a16="http://schemas.microsoft.com/office/drawing/2014/main" id="{4F409E9E-EF40-9668-4261-4BEB5C08427A}"/>
              </a:ext>
            </a:extLst>
          </p:cNvPr>
          <p:cNvCxnSpPr>
            <a:cxnSpLocks/>
          </p:cNvCxnSpPr>
          <p:nvPr/>
        </p:nvCxnSpPr>
        <p:spPr>
          <a:xfrm>
            <a:off x="7355094" y="2661658"/>
            <a:ext cx="2103799" cy="0"/>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pic>
        <p:nvPicPr>
          <p:cNvPr id="4" name="Google Shape;656;p54">
            <a:extLst>
              <a:ext uri="{FF2B5EF4-FFF2-40B4-BE49-F238E27FC236}">
                <a16:creationId xmlns:a16="http://schemas.microsoft.com/office/drawing/2014/main" id="{2E5339DB-45C3-FB8A-B096-7CE51FA14095}"/>
              </a:ext>
            </a:extLst>
          </p:cNvPr>
          <p:cNvPicPr>
            <a:picLocks noChangeAspect="1"/>
          </p:cNvPicPr>
          <p:nvPr/>
        </p:nvPicPr>
        <p:blipFill>
          <a:blip r:embed="rId3">
            <a:alphaModFix/>
          </a:blip>
          <a:srcRect/>
          <a:stretch>
            <a:fillRect/>
          </a:stretch>
        </p:blipFill>
        <p:spPr>
          <a:xfrm>
            <a:off x="267910" y="91374"/>
            <a:ext cx="744881" cy="744881"/>
          </a:xfrm>
          <a:prstGeom prst="rect">
            <a:avLst/>
          </a:prstGeom>
          <a:noFill/>
          <a:ln cap="flat">
            <a:noFill/>
          </a:ln>
        </p:spPr>
      </p:pic>
      <p:pic>
        <p:nvPicPr>
          <p:cNvPr id="11" name="Picture 2" descr="Image générée">
            <a:extLst>
              <a:ext uri="{FF2B5EF4-FFF2-40B4-BE49-F238E27FC236}">
                <a16:creationId xmlns:a16="http://schemas.microsoft.com/office/drawing/2014/main" id="{30C88AC2-AE82-5ADA-07F8-79C624F1266E}"/>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539" t="24327" r="75793" b="61972"/>
          <a:stretch>
            <a:fillRect/>
          </a:stretch>
        </p:blipFill>
        <p:spPr bwMode="auto">
          <a:xfrm>
            <a:off x="11333166" y="9878"/>
            <a:ext cx="705586" cy="704386"/>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11C9AEE8-1706-3A4C-A786-1F6DB9890FB0}"/>
              </a:ext>
            </a:extLst>
          </p:cNvPr>
          <p:cNvSpPr/>
          <p:nvPr/>
        </p:nvSpPr>
        <p:spPr>
          <a:xfrm>
            <a:off x="3557103" y="1802814"/>
            <a:ext cx="3818974" cy="1797465"/>
          </a:xfrm>
          <a:prstGeom prst="rect">
            <a:avLst/>
          </a:prstGeom>
          <a:noFill/>
          <a:ln w="28575">
            <a:solidFill>
              <a:schemeClr val="accent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19" name="TextBox 9">
            <a:extLst>
              <a:ext uri="{FF2B5EF4-FFF2-40B4-BE49-F238E27FC236}">
                <a16:creationId xmlns:a16="http://schemas.microsoft.com/office/drawing/2014/main" id="{701D0862-7CB8-249A-2E11-D689811B80F2}"/>
              </a:ext>
            </a:extLst>
          </p:cNvPr>
          <p:cNvSpPr txBox="1"/>
          <p:nvPr/>
        </p:nvSpPr>
        <p:spPr>
          <a:xfrm>
            <a:off x="9463315" y="4408742"/>
            <a:ext cx="2728685" cy="410433"/>
          </a:xfrm>
          <a:prstGeom prst="rect">
            <a:avLst/>
          </a:prstGeom>
          <a:solidFill>
            <a:srgbClr val="156082"/>
          </a:solidFill>
          <a:ln cap="flat">
            <a:noFill/>
          </a:ln>
        </p:spPr>
        <p:txBody>
          <a:bodyPr vert="horz" wrap="square" lIns="121920" tIns="60960" rIns="121920" bIns="60960" anchor="t" anchorCtr="0" compatLnSpc="1">
            <a:spAutoFit/>
          </a:bodyPr>
          <a:lstStyle/>
          <a:p>
            <a:pPr algn="ctr" defTabSz="1219170">
              <a:defRPr sz="1800" b="0" i="0" u="none" strike="noStrike" kern="0" cap="none" spc="0" baseline="0">
                <a:solidFill>
                  <a:srgbClr val="000000"/>
                </a:solidFill>
                <a:uFillTx/>
              </a:defRPr>
            </a:pPr>
            <a:r>
              <a:rPr lang="ar-MA" sz="1867" b="1" kern="0" dirty="0">
                <a:solidFill>
                  <a:prstClr val="white"/>
                </a:solidFill>
                <a:latin typeface="Calibri" panose="020F0502020204030204" pitchFamily="34" charset="0"/>
                <a:ea typeface="Calibri" panose="020F0502020204030204" pitchFamily="34" charset="0"/>
                <a:cs typeface="Calibri" panose="020F0502020204030204" pitchFamily="34" charset="0"/>
              </a:rPr>
              <a:t>مثال 2</a:t>
            </a:r>
            <a:endParaRPr lang="en-US" sz="1867" b="1" kern="0" dirty="0">
              <a:solidFill>
                <a:prstClr val="white"/>
              </a:solidFill>
              <a:latin typeface="Calibri" panose="020F0502020204030204" pitchFamily="34" charset="0"/>
              <a:ea typeface="Calibri" panose="020F0502020204030204" pitchFamily="34" charset="0"/>
              <a:cs typeface="Calibri" panose="020F0502020204030204" pitchFamily="34" charset="0"/>
            </a:endParaRPr>
          </a:p>
        </p:txBody>
      </p:sp>
      <p:cxnSp>
        <p:nvCxnSpPr>
          <p:cNvPr id="20" name="Straight Arrow Connector 16">
            <a:extLst>
              <a:ext uri="{FF2B5EF4-FFF2-40B4-BE49-F238E27FC236}">
                <a16:creationId xmlns:a16="http://schemas.microsoft.com/office/drawing/2014/main" id="{115CC4C0-9689-A16A-50B3-24392F1B29EC}"/>
              </a:ext>
            </a:extLst>
          </p:cNvPr>
          <p:cNvCxnSpPr>
            <a:cxnSpLocks/>
            <a:endCxn id="19" idx="1"/>
          </p:cNvCxnSpPr>
          <p:nvPr/>
        </p:nvCxnSpPr>
        <p:spPr>
          <a:xfrm>
            <a:off x="7359516" y="4613959"/>
            <a:ext cx="2103799" cy="0"/>
          </a:xfrm>
          <a:prstGeom prst="straightConnector1">
            <a:avLst/>
          </a:prstGeom>
          <a:ln>
            <a:solidFill>
              <a:schemeClr val="accent1"/>
            </a:solidFill>
            <a:tailEnd type="triangle"/>
          </a:ln>
        </p:spPr>
        <p:style>
          <a:lnRef idx="2">
            <a:schemeClr val="accent1"/>
          </a:lnRef>
          <a:fillRef idx="0">
            <a:schemeClr val="accent1"/>
          </a:fillRef>
          <a:effectRef idx="1">
            <a:schemeClr val="accent1"/>
          </a:effectRef>
          <a:fontRef idx="minor">
            <a:schemeClr val="tx1"/>
          </a:fontRef>
        </p:style>
      </p:cxnSp>
      <p:sp>
        <p:nvSpPr>
          <p:cNvPr id="21" name="Rectangle 20">
            <a:extLst>
              <a:ext uri="{FF2B5EF4-FFF2-40B4-BE49-F238E27FC236}">
                <a16:creationId xmlns:a16="http://schemas.microsoft.com/office/drawing/2014/main" id="{FC682F8F-F621-F7B8-3A7D-DFB9DC3E71E1}"/>
              </a:ext>
            </a:extLst>
          </p:cNvPr>
          <p:cNvSpPr/>
          <p:nvPr/>
        </p:nvSpPr>
        <p:spPr>
          <a:xfrm>
            <a:off x="3578086" y="3623849"/>
            <a:ext cx="3777008" cy="2530049"/>
          </a:xfrm>
          <a:prstGeom prst="rect">
            <a:avLst/>
          </a:prstGeom>
          <a:noFill/>
          <a:ln w="28575">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Tree>
    <p:extLst>
      <p:ext uri="{BB962C8B-B14F-4D97-AF65-F5344CB8AC3E}">
        <p14:creationId xmlns:p14="http://schemas.microsoft.com/office/powerpoint/2010/main" val="36168855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87B20-5889-CB2D-2F95-4C9301283CD7}"/>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B39E3D8A-52D2-2064-210E-6DB6722A2577}"/>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97923C4F-7A95-0C90-7F25-E607055788FD}"/>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sp>
          <p:nvSpPr>
            <p:cNvPr id="7" name="Rectangle 18">
              <a:extLst>
                <a:ext uri="{FF2B5EF4-FFF2-40B4-BE49-F238E27FC236}">
                  <a16:creationId xmlns:a16="http://schemas.microsoft.com/office/drawing/2014/main" id="{D85A7A66-AAD4-2F68-71D1-8B0D981FE1B1}"/>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dirty="0">
                <a:solidFill>
                  <a:srgbClr val="000000"/>
                </a:solidFill>
                <a:latin typeface="Arial"/>
              </a:endParaRPr>
            </a:p>
          </p:txBody>
        </p:sp>
        <p:sp>
          <p:nvSpPr>
            <p:cNvPr id="8" name="Rectangle 19">
              <a:extLst>
                <a:ext uri="{FF2B5EF4-FFF2-40B4-BE49-F238E27FC236}">
                  <a16:creationId xmlns:a16="http://schemas.microsoft.com/office/drawing/2014/main" id="{4AC2F6CA-65E4-C5D5-5A64-C8DCDC061174}"/>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grpSp>
      <p:sp>
        <p:nvSpPr>
          <p:cNvPr id="9" name="TextBox 6">
            <a:extLst>
              <a:ext uri="{FF2B5EF4-FFF2-40B4-BE49-F238E27FC236}">
                <a16:creationId xmlns:a16="http://schemas.microsoft.com/office/drawing/2014/main" id="{E7CE5065-5221-BC2F-4F50-7E6CE30DB22A}"/>
              </a:ext>
            </a:extLst>
          </p:cNvPr>
          <p:cNvSpPr txBox="1"/>
          <p:nvPr/>
        </p:nvSpPr>
        <p:spPr>
          <a:xfrm>
            <a:off x="5223539" y="2321004"/>
            <a:ext cx="5869200" cy="2215991"/>
          </a:xfrm>
          <a:prstGeom prst="rect">
            <a:avLst/>
          </a:prstGeom>
          <a:noFill/>
          <a:ln cap="flat">
            <a:noFill/>
          </a:ln>
        </p:spPr>
        <p:txBody>
          <a:bodyPr vert="horz" wrap="square" lIns="0" tIns="0" rIns="0" bIns="0" anchor="t" anchorCtr="1" compatLnSpc="1">
            <a:spAutoFit/>
          </a:bodyPr>
          <a:lstStyle/>
          <a:p>
            <a:pPr algn="ctr" defTabSz="1219170" rtl="1">
              <a:defRPr sz="1800" b="0" i="0" u="none" strike="noStrike" kern="0" cap="none" spc="0" baseline="0">
                <a:solidFill>
                  <a:srgbClr val="000000"/>
                </a:solidFill>
                <a:uFillTx/>
              </a:defRPr>
            </a:pPr>
            <a:r>
              <a:rPr lang="ar-MA" sz="4800" b="1" kern="0" dirty="0">
                <a:solidFill>
                  <a:srgbClr val="44546A"/>
                </a:solidFill>
                <a:latin typeface="Calibri"/>
                <a:cs typeface="Calibri"/>
              </a:rPr>
              <a:t>النشاط الأول:</a:t>
            </a:r>
          </a:p>
          <a:p>
            <a:pPr algn="ctr" defTabSz="1219170" rtl="1">
              <a:defRPr sz="1800" b="0" i="0" u="none" strike="noStrike" kern="0" cap="none" spc="0" baseline="0">
                <a:solidFill>
                  <a:srgbClr val="000000"/>
                </a:solidFill>
                <a:uFillTx/>
              </a:defRPr>
            </a:pPr>
            <a:r>
              <a:rPr lang="ar-MA" sz="4800" b="1" kern="0" dirty="0">
                <a:solidFill>
                  <a:schemeClr val="accent2"/>
                </a:solidFill>
                <a:latin typeface="Calibri"/>
                <a:cs typeface="Calibri"/>
              </a:rPr>
              <a:t>أكتسب أفعال الكلام</a:t>
            </a:r>
            <a:endParaRPr lang="ar-MA" sz="4800" b="1" kern="0" dirty="0">
              <a:solidFill>
                <a:schemeClr val="accent2"/>
              </a:solidFill>
              <a:latin typeface="Calibri"/>
              <a:ea typeface="Calibri"/>
              <a:cs typeface="Calibri"/>
            </a:endParaRPr>
          </a:p>
          <a:p>
            <a:pPr algn="ctr" defTabSz="1219170">
              <a:defRPr sz="1800" b="0" i="0" u="none" strike="noStrike" kern="0" cap="none" spc="0" baseline="0">
                <a:solidFill>
                  <a:srgbClr val="000000"/>
                </a:solidFill>
                <a:uFillTx/>
              </a:defRPr>
            </a:pPr>
            <a:r>
              <a:rPr lang="ar-MA" sz="4800" b="1" kern="0" dirty="0">
                <a:solidFill>
                  <a:srgbClr val="44546A"/>
                </a:solidFill>
                <a:latin typeface="Calibri"/>
                <a:ea typeface="Calibri"/>
                <a:cs typeface="Calibri"/>
              </a:rPr>
              <a:t>10 دقائق</a:t>
            </a:r>
            <a:endParaRPr lang="fr-FR" sz="4800" b="1" kern="0" dirty="0">
              <a:solidFill>
                <a:srgbClr val="44546A"/>
              </a:solidFill>
              <a:latin typeface="Calibri"/>
              <a:ea typeface="Calibri"/>
              <a:cs typeface="Calibri"/>
            </a:endParaRPr>
          </a:p>
        </p:txBody>
      </p:sp>
      <p:pic>
        <p:nvPicPr>
          <p:cNvPr id="4" name="Image 3">
            <a:extLst>
              <a:ext uri="{FF2B5EF4-FFF2-40B4-BE49-F238E27FC236}">
                <a16:creationId xmlns:a16="http://schemas.microsoft.com/office/drawing/2014/main" id="{71E22C40-88DC-4CE5-4C40-483FDCC909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9260" y="2238423"/>
            <a:ext cx="2924072" cy="2924072"/>
          </a:xfrm>
          <a:prstGeom prst="rect">
            <a:avLst/>
          </a:prstGeom>
          <a:ln>
            <a:noFill/>
          </a:ln>
          <a:effectLst>
            <a:softEdge rad="112500"/>
          </a:effectLst>
        </p:spPr>
      </p:pic>
    </p:spTree>
    <p:extLst>
      <p:ext uri="{BB962C8B-B14F-4D97-AF65-F5344CB8AC3E}">
        <p14:creationId xmlns:p14="http://schemas.microsoft.com/office/powerpoint/2010/main" val="25710138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2B78F-D478-980D-AA12-7F8ABAC65354}"/>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9B1AB7D-67CE-BE72-9D03-1826AAB5AA07}"/>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EF42EF9D-538B-A6EF-7DC4-2601602D8495}"/>
              </a:ext>
            </a:extLst>
          </p:cNvPr>
          <p:cNvSpPr/>
          <p:nvPr/>
        </p:nvSpPr>
        <p:spPr>
          <a:xfrm>
            <a:off x="0" y="0"/>
            <a:ext cx="12192000" cy="6858000"/>
          </a:xfrm>
          <a:prstGeom prst="rect">
            <a:avLst/>
          </a:prstGeom>
          <a:noFill/>
          <a:ln w="762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pic>
        <p:nvPicPr>
          <p:cNvPr id="4" name="Google Shape;656;p54">
            <a:extLst>
              <a:ext uri="{FF2B5EF4-FFF2-40B4-BE49-F238E27FC236}">
                <a16:creationId xmlns:a16="http://schemas.microsoft.com/office/drawing/2014/main" id="{81CA331E-0C01-F137-FBAC-2A91E5A82DCB}"/>
              </a:ext>
            </a:extLst>
          </p:cNvPr>
          <p:cNvPicPr>
            <a:picLocks noChangeAspect="1"/>
          </p:cNvPicPr>
          <p:nvPr/>
        </p:nvPicPr>
        <p:blipFill>
          <a:blip r:embed="rId2">
            <a:alphaModFix/>
          </a:blip>
          <a:srcRect/>
          <a:stretch>
            <a:fillRect/>
          </a:stretch>
        </p:blipFill>
        <p:spPr>
          <a:xfrm>
            <a:off x="267910" y="91374"/>
            <a:ext cx="744881" cy="744881"/>
          </a:xfrm>
          <a:prstGeom prst="rect">
            <a:avLst/>
          </a:prstGeom>
          <a:noFill/>
          <a:ln cap="flat">
            <a:noFill/>
          </a:ln>
        </p:spPr>
      </p:pic>
      <p:pic>
        <p:nvPicPr>
          <p:cNvPr id="5" name="Picture 2" descr="Image générée">
            <a:extLst>
              <a:ext uri="{FF2B5EF4-FFF2-40B4-BE49-F238E27FC236}">
                <a16:creationId xmlns:a16="http://schemas.microsoft.com/office/drawing/2014/main" id="{BD3E34BF-2EFB-217A-608D-C3C4F8463B8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33166" y="9878"/>
            <a:ext cx="705586" cy="70438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13">
            <a:extLst>
              <a:ext uri="{FF2B5EF4-FFF2-40B4-BE49-F238E27FC236}">
                <a16:creationId xmlns:a16="http://schemas.microsoft.com/office/drawing/2014/main" id="{6070AD6A-0F0E-55AB-92FB-9EE1BDD30729}"/>
              </a:ext>
            </a:extLst>
          </p:cNvPr>
          <p:cNvSpPr txBox="1">
            <a:spLocks noChangeArrowheads="1"/>
          </p:cNvSpPr>
          <p:nvPr/>
        </p:nvSpPr>
        <p:spPr bwMode="auto">
          <a:xfrm>
            <a:off x="2898520" y="102526"/>
            <a:ext cx="8434646"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لأتحدث عن أول تجربة لي مع الكتابة الإبداعية يمكنني توظيف أفعال الكلام الآتية:</a:t>
            </a:r>
          </a:p>
        </p:txBody>
      </p:sp>
      <p:sp>
        <p:nvSpPr>
          <p:cNvPr id="7" name="Titre 3">
            <a:extLst>
              <a:ext uri="{FF2B5EF4-FFF2-40B4-BE49-F238E27FC236}">
                <a16:creationId xmlns:a16="http://schemas.microsoft.com/office/drawing/2014/main" id="{9983D177-9657-44B4-BF6E-2DE34CEECDF0}"/>
              </a:ext>
            </a:extLst>
          </p:cNvPr>
          <p:cNvSpPr txBox="1">
            <a:spLocks/>
          </p:cNvSpPr>
          <p:nvPr/>
        </p:nvSpPr>
        <p:spPr>
          <a:xfrm>
            <a:off x="1067218" y="441663"/>
            <a:ext cx="10580802" cy="455299"/>
          </a:xfrm>
          <a:prstGeom prst="rect">
            <a:avLst/>
          </a:prstGeom>
        </p:spPr>
        <p:txBody>
          <a:bodyPr>
            <a:normAutofit/>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lnSpc>
                <a:spcPct val="100000"/>
              </a:lnSpc>
            </a:pPr>
            <a:r>
              <a:rPr lang="ar-MA" sz="1400" dirty="0">
                <a:solidFill>
                  <a:schemeClr val="bg2">
                    <a:lumMod val="75000"/>
                  </a:schemeClr>
                </a:solidFill>
                <a:cs typeface="Calibri" panose="020F0502020204030204" pitchFamily="34" charset="0"/>
              </a:rPr>
              <a:t>يقدم المدرس أفعال الكلام ثم يطلب من 3 متعلمين إعادة قراءتها.</a:t>
            </a:r>
            <a:endParaRPr lang="ar-MA" sz="1400" dirty="0"/>
          </a:p>
        </p:txBody>
      </p:sp>
      <p:sp>
        <p:nvSpPr>
          <p:cNvPr id="12" name="Rectangle 11">
            <a:extLst>
              <a:ext uri="{FF2B5EF4-FFF2-40B4-BE49-F238E27FC236}">
                <a16:creationId xmlns:a16="http://schemas.microsoft.com/office/drawing/2014/main" id="{0B339DC6-2927-5DAF-F22E-7B62FCF59052}"/>
              </a:ext>
            </a:extLst>
          </p:cNvPr>
          <p:cNvSpPr/>
          <p:nvPr/>
        </p:nvSpPr>
        <p:spPr>
          <a:xfrm>
            <a:off x="1361661" y="1869179"/>
            <a:ext cx="2892287"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13" name="Rectangle 12">
            <a:extLst>
              <a:ext uri="{FF2B5EF4-FFF2-40B4-BE49-F238E27FC236}">
                <a16:creationId xmlns:a16="http://schemas.microsoft.com/office/drawing/2014/main" id="{2D65E48B-08EF-38FF-59A6-997091AC7850}"/>
              </a:ext>
            </a:extLst>
          </p:cNvPr>
          <p:cNvSpPr/>
          <p:nvPr/>
        </p:nvSpPr>
        <p:spPr>
          <a:xfrm>
            <a:off x="1570383" y="3389875"/>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BFC3E052-7CED-5BA7-52CA-538238FD7CC2}"/>
              </a:ext>
            </a:extLst>
          </p:cNvPr>
          <p:cNvSpPr/>
          <p:nvPr/>
        </p:nvSpPr>
        <p:spPr>
          <a:xfrm>
            <a:off x="8786191" y="1869179"/>
            <a:ext cx="2044150"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C41E558C-700A-E21B-2C20-5155E85766CF}"/>
              </a:ext>
            </a:extLst>
          </p:cNvPr>
          <p:cNvSpPr/>
          <p:nvPr/>
        </p:nvSpPr>
        <p:spPr>
          <a:xfrm>
            <a:off x="8736496" y="4973552"/>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20" name="Rectangle 19">
            <a:extLst>
              <a:ext uri="{FF2B5EF4-FFF2-40B4-BE49-F238E27FC236}">
                <a16:creationId xmlns:a16="http://schemas.microsoft.com/office/drawing/2014/main" id="{13B2D762-024D-6157-CD78-938C36311D3A}"/>
              </a:ext>
            </a:extLst>
          </p:cNvPr>
          <p:cNvSpPr/>
          <p:nvPr/>
        </p:nvSpPr>
        <p:spPr>
          <a:xfrm>
            <a:off x="8878954" y="3448623"/>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graphicFrame>
        <p:nvGraphicFramePr>
          <p:cNvPr id="16" name="Diagramme 15">
            <a:extLst>
              <a:ext uri="{FF2B5EF4-FFF2-40B4-BE49-F238E27FC236}">
                <a16:creationId xmlns:a16="http://schemas.microsoft.com/office/drawing/2014/main" id="{D57DDA15-55F0-5876-3CED-D9D4F6138FD9}"/>
              </a:ext>
            </a:extLst>
          </p:cNvPr>
          <p:cNvGraphicFramePr/>
          <p:nvPr>
            <p:extLst>
              <p:ext uri="{D42A27DB-BD31-4B8C-83A1-F6EECF244321}">
                <p14:modId xmlns:p14="http://schemas.microsoft.com/office/powerpoint/2010/main" val="4041481381"/>
              </p:ext>
            </p:extLst>
          </p:nvPr>
        </p:nvGraphicFramePr>
        <p:xfrm>
          <a:off x="337930" y="1100865"/>
          <a:ext cx="11598965" cy="565460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63588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2B78F-D478-980D-AA12-7F8ABAC65354}"/>
            </a:ext>
          </a:extLst>
        </p:cNvPr>
        <p:cNvGrpSpPr/>
        <p:nvPr/>
      </p:nvGrpSpPr>
      <p:grpSpPr>
        <a:xfrm>
          <a:off x="0" y="0"/>
          <a:ext cx="0" cy="0"/>
          <a:chOff x="0" y="0"/>
          <a:chExt cx="0" cy="0"/>
        </a:xfrm>
      </p:grpSpPr>
      <p:pic>
        <p:nvPicPr>
          <p:cNvPr id="11" name="Image 10">
            <a:extLst>
              <a:ext uri="{FF2B5EF4-FFF2-40B4-BE49-F238E27FC236}">
                <a16:creationId xmlns:a16="http://schemas.microsoft.com/office/drawing/2014/main" id="{C382034A-5A6E-8D25-B54B-0441A432AC15}"/>
              </a:ext>
            </a:extLst>
          </p:cNvPr>
          <p:cNvPicPr>
            <a:picLocks noChangeAspect="1"/>
          </p:cNvPicPr>
          <p:nvPr/>
        </p:nvPicPr>
        <p:blipFill>
          <a:blip r:embed="rId2"/>
          <a:stretch>
            <a:fillRect/>
          </a:stretch>
        </p:blipFill>
        <p:spPr>
          <a:xfrm>
            <a:off x="0" y="1064410"/>
            <a:ext cx="12192000" cy="5544188"/>
          </a:xfrm>
          <a:prstGeom prst="rect">
            <a:avLst/>
          </a:prstGeom>
        </p:spPr>
      </p:pic>
      <p:sp>
        <p:nvSpPr>
          <p:cNvPr id="2" name="Rectangle: Rounded Corners 1">
            <a:extLst>
              <a:ext uri="{FF2B5EF4-FFF2-40B4-BE49-F238E27FC236}">
                <a16:creationId xmlns:a16="http://schemas.microsoft.com/office/drawing/2014/main" id="{B9B1AB7D-67CE-BE72-9D03-1826AAB5AA07}"/>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pic>
        <p:nvPicPr>
          <p:cNvPr id="4" name="Google Shape;656;p54">
            <a:extLst>
              <a:ext uri="{FF2B5EF4-FFF2-40B4-BE49-F238E27FC236}">
                <a16:creationId xmlns:a16="http://schemas.microsoft.com/office/drawing/2014/main" id="{81CA331E-0C01-F137-FBAC-2A91E5A82DCB}"/>
              </a:ext>
            </a:extLst>
          </p:cNvPr>
          <p:cNvPicPr>
            <a:picLocks noChangeAspect="1"/>
          </p:cNvPicPr>
          <p:nvPr/>
        </p:nvPicPr>
        <p:blipFill>
          <a:blip r:embed="rId3">
            <a:alphaModFix/>
          </a:blip>
          <a:srcRect/>
          <a:stretch>
            <a:fillRect/>
          </a:stretch>
        </p:blipFill>
        <p:spPr>
          <a:xfrm>
            <a:off x="267910" y="91374"/>
            <a:ext cx="744881" cy="744881"/>
          </a:xfrm>
          <a:prstGeom prst="rect">
            <a:avLst/>
          </a:prstGeom>
          <a:noFill/>
          <a:ln cap="flat">
            <a:noFill/>
          </a:ln>
        </p:spPr>
      </p:pic>
      <p:pic>
        <p:nvPicPr>
          <p:cNvPr id="5" name="Picture 2" descr="Image générée">
            <a:extLst>
              <a:ext uri="{FF2B5EF4-FFF2-40B4-BE49-F238E27FC236}">
                <a16:creationId xmlns:a16="http://schemas.microsoft.com/office/drawing/2014/main" id="{BD3E34BF-2EFB-217A-608D-C3C4F8463B8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539" t="24327" r="75793" b="61972"/>
          <a:stretch>
            <a:fillRect/>
          </a:stretch>
        </p:blipFill>
        <p:spPr bwMode="auto">
          <a:xfrm>
            <a:off x="11333166" y="9878"/>
            <a:ext cx="705586" cy="70438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13">
            <a:extLst>
              <a:ext uri="{FF2B5EF4-FFF2-40B4-BE49-F238E27FC236}">
                <a16:creationId xmlns:a16="http://schemas.microsoft.com/office/drawing/2014/main" id="{6070AD6A-0F0E-55AB-92FB-9EE1BDD30729}"/>
              </a:ext>
            </a:extLst>
          </p:cNvPr>
          <p:cNvSpPr txBox="1">
            <a:spLocks noChangeArrowheads="1"/>
          </p:cNvSpPr>
          <p:nvPr/>
        </p:nvSpPr>
        <p:spPr bwMode="auto">
          <a:xfrm>
            <a:off x="2898520" y="102526"/>
            <a:ext cx="8434646"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إليكم بعض التعابير التي وظفت فيها أفعال الكلام لأول تجربة لي مع الكتابة الإبداعية:</a:t>
            </a:r>
          </a:p>
        </p:txBody>
      </p:sp>
      <p:sp>
        <p:nvSpPr>
          <p:cNvPr id="7" name="Titre 3">
            <a:extLst>
              <a:ext uri="{FF2B5EF4-FFF2-40B4-BE49-F238E27FC236}">
                <a16:creationId xmlns:a16="http://schemas.microsoft.com/office/drawing/2014/main" id="{9983D177-9657-44B4-BF6E-2DE34CEECDF0}"/>
              </a:ext>
            </a:extLst>
          </p:cNvPr>
          <p:cNvSpPr txBox="1">
            <a:spLocks/>
          </p:cNvSpPr>
          <p:nvPr/>
        </p:nvSpPr>
        <p:spPr>
          <a:xfrm>
            <a:off x="1067218" y="441663"/>
            <a:ext cx="10580802" cy="455299"/>
          </a:xfrm>
          <a:prstGeom prst="rect">
            <a:avLst/>
          </a:prstGeom>
        </p:spPr>
        <p:txBody>
          <a:bodyPr>
            <a:normAutofit/>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lnSpc>
                <a:spcPct val="100000"/>
              </a:lnSpc>
            </a:pPr>
            <a:r>
              <a:rPr lang="ar-MA" sz="1400" dirty="0">
                <a:solidFill>
                  <a:schemeClr val="bg2">
                    <a:lumMod val="75000"/>
                  </a:schemeClr>
                </a:solidFill>
                <a:cs typeface="Calibri" panose="020F0502020204030204" pitchFamily="34" charset="0"/>
              </a:rPr>
              <a:t>يقرأ المدرس التعابير ثم يطلب من متعلمين إعادة القراءة.</a:t>
            </a:r>
            <a:endParaRPr lang="ar-MA" sz="1400" dirty="0"/>
          </a:p>
        </p:txBody>
      </p:sp>
      <p:sp>
        <p:nvSpPr>
          <p:cNvPr id="8" name="Rectangle 7">
            <a:extLst>
              <a:ext uri="{FF2B5EF4-FFF2-40B4-BE49-F238E27FC236}">
                <a16:creationId xmlns:a16="http://schemas.microsoft.com/office/drawing/2014/main" id="{ED71F33F-3C45-D928-CFCB-2531EBD44344}"/>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Rectangle 2">
            <a:extLst>
              <a:ext uri="{FF2B5EF4-FFF2-40B4-BE49-F238E27FC236}">
                <a16:creationId xmlns:a16="http://schemas.microsoft.com/office/drawing/2014/main" id="{DFD91CBD-09E2-0F6F-CAB0-11F38A428FC4}"/>
              </a:ext>
            </a:extLst>
          </p:cNvPr>
          <p:cNvSpPr/>
          <p:nvPr/>
        </p:nvSpPr>
        <p:spPr>
          <a:xfrm>
            <a:off x="8855766" y="6042990"/>
            <a:ext cx="3296478" cy="712483"/>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32122725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683EF7E6-83D2-AEC9-A6BE-B678EB11AE5E}"/>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E10A8A3A-3ABE-A114-3C07-404016DE58E3}"/>
              </a:ext>
            </a:extLst>
          </p:cNvPr>
          <p:cNvSpPr/>
          <p:nvPr/>
        </p:nvSpPr>
        <p:spPr>
          <a:xfrm>
            <a:off x="0" y="-6643"/>
            <a:ext cx="12192000" cy="103037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47D30181-C55E-23D9-656F-AB3E9852CA6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0D331BF-ED37-019E-470A-705053827A7B}"/>
              </a:ext>
            </a:extLst>
          </p:cNvPr>
          <p:cNvSpPr/>
          <p:nvPr/>
        </p:nvSpPr>
        <p:spPr>
          <a:xfrm>
            <a:off x="-2894" y="0"/>
            <a:ext cx="12191999" cy="6858000"/>
          </a:xfrm>
          <a:prstGeom prst="rect">
            <a:avLst/>
          </a:prstGeom>
          <a:noFill/>
          <a:ln w="76200" cap="flat" cmpd="sng" algn="ctr">
            <a:solidFill>
              <a:schemeClr val="accent2">
                <a:lumMod val="40000"/>
                <a:lumOff val="6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0" name="Google Shape;1368;p31">
            <a:extLst>
              <a:ext uri="{FF2B5EF4-FFF2-40B4-BE49-F238E27FC236}">
                <a16:creationId xmlns:a16="http://schemas.microsoft.com/office/drawing/2014/main" id="{4D123022-529C-35DC-EA8B-C71ED6C2B14A}"/>
              </a:ext>
            </a:extLst>
          </p:cNvPr>
          <p:cNvPicPr preferRelativeResize="0"/>
          <p:nvPr/>
        </p:nvPicPr>
        <p:blipFill rotWithShape="1">
          <a:blip r:embed="rId4">
            <a:alphaModFix/>
          </a:blip>
          <a:srcRect/>
          <a:stretch/>
        </p:blipFill>
        <p:spPr>
          <a:xfrm>
            <a:off x="2895" y="87003"/>
            <a:ext cx="730250" cy="576000"/>
          </a:xfrm>
          <a:prstGeom prst="rect">
            <a:avLst/>
          </a:prstGeom>
          <a:noFill/>
          <a:ln>
            <a:noFill/>
          </a:ln>
        </p:spPr>
      </p:pic>
      <p:sp>
        <p:nvSpPr>
          <p:cNvPr id="2" name="Titre 1">
            <a:extLst>
              <a:ext uri="{FF2B5EF4-FFF2-40B4-BE49-F238E27FC236}">
                <a16:creationId xmlns:a16="http://schemas.microsoft.com/office/drawing/2014/main" id="{D6769111-48E4-682A-187A-ABB7FC0CCD23}"/>
              </a:ext>
            </a:extLst>
          </p:cNvPr>
          <p:cNvSpPr txBox="1">
            <a:spLocks/>
          </p:cNvSpPr>
          <p:nvPr/>
        </p:nvSpPr>
        <p:spPr>
          <a:xfrm>
            <a:off x="1330183" y="444928"/>
            <a:ext cx="10161104" cy="4706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cs typeface="Calibri" panose="020F0502020204030204" pitchFamily="34" charset="0"/>
              </a:rPr>
              <a:t>يطلب المدرس من المعلم أن يوظف فعل كلام ، ويتوجه بالسؤال إلى زميله : وأنت؟ ثم تستمر اللعبة ، ويقدم الأستاذ التغذية الراجعة الفورية.</a:t>
            </a:r>
            <a:endParaRPr lang="fr-FR" sz="1400" dirty="0">
              <a:solidFill>
                <a:schemeClr val="bg2">
                  <a:lumMod val="75000"/>
                </a:schemeClr>
              </a:solidFill>
            </a:endParaRPr>
          </a:p>
        </p:txBody>
      </p:sp>
      <p:sp>
        <p:nvSpPr>
          <p:cNvPr id="3" name="TextBox 13">
            <a:extLst>
              <a:ext uri="{FF2B5EF4-FFF2-40B4-BE49-F238E27FC236}">
                <a16:creationId xmlns:a16="http://schemas.microsoft.com/office/drawing/2014/main" id="{6B1FD8A1-B921-98A6-4842-60DFEB6DE834}"/>
              </a:ext>
            </a:extLst>
          </p:cNvPr>
          <p:cNvSpPr txBox="1">
            <a:spLocks noChangeArrowheads="1"/>
          </p:cNvSpPr>
          <p:nvPr/>
        </p:nvSpPr>
        <p:spPr bwMode="auto">
          <a:xfrm>
            <a:off x="2641807" y="123330"/>
            <a:ext cx="8645525"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r" rtl="1">
              <a:lnSpc>
                <a:spcPts val="2075"/>
              </a:lnSpc>
              <a:spcBef>
                <a:spcPct val="0"/>
              </a:spcBef>
              <a:spcAft>
                <a:spcPts val="800"/>
              </a:spcAft>
              <a:buNone/>
            </a:pPr>
            <a:r>
              <a:rPr lang="ar-MA" sz="2000" b="1" dirty="0">
                <a:solidFill>
                  <a:schemeClr val="bg2">
                    <a:lumMod val="50000"/>
                  </a:schemeClr>
                </a:solidFill>
                <a:cs typeface="Calibri" panose="020F0502020204030204" pitchFamily="34" charset="0"/>
              </a:rPr>
              <a:t>أروج مكتسباتي .</a:t>
            </a:r>
            <a:endParaRPr lang="fr-FR" sz="2000" b="1" dirty="0">
              <a:solidFill>
                <a:schemeClr val="bg2">
                  <a:lumMod val="50000"/>
                </a:schemeClr>
              </a:solidFill>
              <a:cs typeface="Calibri" panose="020F0502020204030204" pitchFamily="34" charset="0"/>
            </a:endParaRPr>
          </a:p>
        </p:txBody>
      </p:sp>
      <p:sp>
        <p:nvSpPr>
          <p:cNvPr id="6" name="ZoneTexte 5">
            <a:extLst>
              <a:ext uri="{FF2B5EF4-FFF2-40B4-BE49-F238E27FC236}">
                <a16:creationId xmlns:a16="http://schemas.microsoft.com/office/drawing/2014/main" id="{2A888A51-DAFE-8BBD-BB49-ED1A76558032}"/>
              </a:ext>
            </a:extLst>
          </p:cNvPr>
          <p:cNvSpPr txBox="1"/>
          <p:nvPr/>
        </p:nvSpPr>
        <p:spPr>
          <a:xfrm>
            <a:off x="501445" y="1416447"/>
            <a:ext cx="10274710" cy="1384995"/>
          </a:xfrm>
          <a:prstGeom prst="rect">
            <a:avLst/>
          </a:prstGeom>
          <a:noFill/>
        </p:spPr>
        <p:txBody>
          <a:bodyPr wrap="square">
            <a:spAutoFit/>
          </a:bodyPr>
          <a:lstStyle/>
          <a:p>
            <a:pPr algn="r" rtl="1"/>
            <a:r>
              <a:rPr lang="ar-MA" sz="2800" b="1" dirty="0">
                <a:latin typeface="Calibri" panose="020F0502020204030204" pitchFamily="34" charset="0"/>
                <a:cs typeface="Calibri" panose="020F0502020204030204" pitchFamily="34" charset="0"/>
              </a:rPr>
              <a:t>محاولتي الأولى في الكتابة كانت يوم طلب منا مدرس مادة اللغة العربية وصف رحلة قمنا بها إلى منطقة جبلية. </a:t>
            </a:r>
          </a:p>
          <a:p>
            <a:pPr algn="r" rtl="1"/>
            <a:r>
              <a:rPr lang="ar-MA" sz="2800" b="1" dirty="0">
                <a:latin typeface="Calibri" panose="020F0502020204030204" pitchFamily="34" charset="0"/>
                <a:cs typeface="Calibri" panose="020F0502020204030204" pitchFamily="34" charset="0"/>
              </a:rPr>
              <a:t>وأنت ؟   </a:t>
            </a:r>
            <a:endParaRPr lang="fr-FR" sz="2800" b="1" dirty="0">
              <a:latin typeface="Calibri" panose="020F0502020204030204" pitchFamily="34" charset="0"/>
              <a:cs typeface="Calibri" panose="020F0502020204030204" pitchFamily="34" charset="0"/>
            </a:endParaRPr>
          </a:p>
        </p:txBody>
      </p:sp>
      <p:sp>
        <p:nvSpPr>
          <p:cNvPr id="14" name="ZoneTexte 13">
            <a:extLst>
              <a:ext uri="{FF2B5EF4-FFF2-40B4-BE49-F238E27FC236}">
                <a16:creationId xmlns:a16="http://schemas.microsoft.com/office/drawing/2014/main" id="{8D59AA9C-E633-DD44-02FB-F5734AD423C1}"/>
              </a:ext>
            </a:extLst>
          </p:cNvPr>
          <p:cNvSpPr txBox="1"/>
          <p:nvPr/>
        </p:nvSpPr>
        <p:spPr>
          <a:xfrm>
            <a:off x="815596" y="2844225"/>
            <a:ext cx="10274709" cy="954107"/>
          </a:xfrm>
          <a:prstGeom prst="rect">
            <a:avLst/>
          </a:prstGeom>
          <a:noFill/>
        </p:spPr>
        <p:txBody>
          <a:bodyPr wrap="square">
            <a:spAutoFit/>
          </a:bodyPr>
          <a:lstStyle/>
          <a:p>
            <a:pPr algn="r" rtl="1"/>
            <a:r>
              <a:rPr lang="ar-MA" sz="2800" b="1" dirty="0">
                <a:latin typeface="Calibri" panose="020F0502020204030204" pitchFamily="34" charset="0"/>
                <a:cs typeface="Calibri" panose="020F0502020204030204" pitchFamily="34" charset="0"/>
              </a:rPr>
              <a:t>شكر أ ، أما أنا ، فــــــــ............................................................................، وأنتِ يا ....</a:t>
            </a:r>
            <a:endParaRPr lang="fr-FR" sz="28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913857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87B20-5889-CB2D-2F95-4C9301283CD7}"/>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B39E3D8A-52D2-2064-210E-6DB6722A2577}"/>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97923C4F-7A95-0C90-7F25-E607055788FD}"/>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sp>
          <p:nvSpPr>
            <p:cNvPr id="7" name="Rectangle 18">
              <a:extLst>
                <a:ext uri="{FF2B5EF4-FFF2-40B4-BE49-F238E27FC236}">
                  <a16:creationId xmlns:a16="http://schemas.microsoft.com/office/drawing/2014/main" id="{D85A7A66-AAD4-2F68-71D1-8B0D981FE1B1}"/>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dirty="0">
                <a:solidFill>
                  <a:srgbClr val="000000"/>
                </a:solidFill>
                <a:latin typeface="Arial"/>
              </a:endParaRPr>
            </a:p>
          </p:txBody>
        </p:sp>
        <p:sp>
          <p:nvSpPr>
            <p:cNvPr id="8" name="Rectangle 19">
              <a:extLst>
                <a:ext uri="{FF2B5EF4-FFF2-40B4-BE49-F238E27FC236}">
                  <a16:creationId xmlns:a16="http://schemas.microsoft.com/office/drawing/2014/main" id="{4AC2F6CA-65E4-C5D5-5A64-C8DCDC061174}"/>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grpSp>
      <p:sp>
        <p:nvSpPr>
          <p:cNvPr id="9" name="TextBox 6">
            <a:extLst>
              <a:ext uri="{FF2B5EF4-FFF2-40B4-BE49-F238E27FC236}">
                <a16:creationId xmlns:a16="http://schemas.microsoft.com/office/drawing/2014/main" id="{E7CE5065-5221-BC2F-4F50-7E6CE30DB22A}"/>
              </a:ext>
            </a:extLst>
          </p:cNvPr>
          <p:cNvSpPr txBox="1"/>
          <p:nvPr/>
        </p:nvSpPr>
        <p:spPr>
          <a:xfrm>
            <a:off x="5223539" y="2321004"/>
            <a:ext cx="5869200" cy="2215991"/>
          </a:xfrm>
          <a:prstGeom prst="rect">
            <a:avLst/>
          </a:prstGeom>
          <a:noFill/>
          <a:ln cap="flat">
            <a:noFill/>
          </a:ln>
        </p:spPr>
        <p:txBody>
          <a:bodyPr vert="horz" wrap="square" lIns="0" tIns="0" rIns="0" bIns="0" anchor="t" anchorCtr="1" compatLnSpc="1">
            <a:spAutoFit/>
          </a:bodyPr>
          <a:lstStyle/>
          <a:p>
            <a:pPr algn="ctr" defTabSz="1219170" rtl="1">
              <a:defRPr sz="1800" b="0" i="0" u="none" strike="noStrike" kern="0" cap="none" spc="0" baseline="0">
                <a:solidFill>
                  <a:srgbClr val="000000"/>
                </a:solidFill>
                <a:uFillTx/>
              </a:defRPr>
            </a:pPr>
            <a:r>
              <a:rPr lang="ar-MA" sz="4800" b="1" kern="0" dirty="0">
                <a:solidFill>
                  <a:srgbClr val="44546A"/>
                </a:solidFill>
                <a:latin typeface="Calibri"/>
                <a:cs typeface="Calibri"/>
              </a:rPr>
              <a:t>النشاط الثاني:</a:t>
            </a:r>
          </a:p>
          <a:p>
            <a:pPr algn="ctr" defTabSz="1219170" rtl="1">
              <a:defRPr sz="1800" b="0" i="0" u="none" strike="noStrike" kern="0" cap="none" spc="0" baseline="0">
                <a:solidFill>
                  <a:srgbClr val="000000"/>
                </a:solidFill>
                <a:uFillTx/>
              </a:defRPr>
            </a:pPr>
            <a:r>
              <a:rPr lang="ar-MA" sz="4800" b="1" kern="0" dirty="0">
                <a:solidFill>
                  <a:schemeClr val="accent2"/>
                </a:solidFill>
                <a:latin typeface="Calibri"/>
                <a:cs typeface="Calibri"/>
              </a:rPr>
              <a:t>أطبق</a:t>
            </a:r>
            <a:endParaRPr lang="ar-MA" sz="4800" b="1" kern="0" dirty="0">
              <a:solidFill>
                <a:schemeClr val="accent2"/>
              </a:solidFill>
              <a:latin typeface="Calibri"/>
              <a:ea typeface="Calibri"/>
              <a:cs typeface="Calibri"/>
            </a:endParaRPr>
          </a:p>
          <a:p>
            <a:pPr algn="ctr" defTabSz="1219170">
              <a:defRPr sz="1800" b="0" i="0" u="none" strike="noStrike" kern="0" cap="none" spc="0" baseline="0">
                <a:solidFill>
                  <a:srgbClr val="000000"/>
                </a:solidFill>
                <a:uFillTx/>
              </a:defRPr>
            </a:pPr>
            <a:r>
              <a:rPr lang="ar-MA" sz="4800" b="1" kern="0" dirty="0">
                <a:solidFill>
                  <a:srgbClr val="44546A"/>
                </a:solidFill>
                <a:latin typeface="Calibri"/>
                <a:ea typeface="Calibri"/>
                <a:cs typeface="Calibri"/>
              </a:rPr>
              <a:t>10 دقائق</a:t>
            </a:r>
            <a:endParaRPr lang="fr-FR" sz="4800" b="1" kern="0" dirty="0">
              <a:solidFill>
                <a:srgbClr val="44546A"/>
              </a:solidFill>
              <a:latin typeface="Calibri"/>
              <a:ea typeface="Calibri"/>
              <a:cs typeface="Calibri"/>
            </a:endParaRPr>
          </a:p>
        </p:txBody>
      </p:sp>
      <p:pic>
        <p:nvPicPr>
          <p:cNvPr id="2" name="Picture 2">
            <a:extLst>
              <a:ext uri="{FF2B5EF4-FFF2-40B4-BE49-F238E27FC236}">
                <a16:creationId xmlns:a16="http://schemas.microsoft.com/office/drawing/2014/main" id="{C9A9785F-C1ED-9964-9C94-07A921F8DFF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1538033" y="2080329"/>
            <a:ext cx="2697339" cy="2697339"/>
          </a:xfrm>
          <a:prstGeom prst="rect">
            <a:avLst/>
          </a:prstGeom>
        </p:spPr>
      </p:pic>
    </p:spTree>
    <p:extLst>
      <p:ext uri="{BB962C8B-B14F-4D97-AF65-F5344CB8AC3E}">
        <p14:creationId xmlns:p14="http://schemas.microsoft.com/office/powerpoint/2010/main" val="39217132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683EF7E6-83D2-AEC9-A6BE-B678EB11AE5E}"/>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E10A8A3A-3ABE-A114-3C07-404016DE58E3}"/>
              </a:ext>
            </a:extLst>
          </p:cNvPr>
          <p:cNvSpPr/>
          <p:nvPr/>
        </p:nvSpPr>
        <p:spPr>
          <a:xfrm>
            <a:off x="0" y="-6643"/>
            <a:ext cx="12192000" cy="936665"/>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47D30181-C55E-23D9-656F-AB3E9852CA6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0D331BF-ED37-019E-470A-705053827A7B}"/>
              </a:ext>
            </a:extLst>
          </p:cNvPr>
          <p:cNvSpPr/>
          <p:nvPr/>
        </p:nvSpPr>
        <p:spPr>
          <a:xfrm>
            <a:off x="-2894" y="0"/>
            <a:ext cx="12191999" cy="6858000"/>
          </a:xfrm>
          <a:prstGeom prst="rect">
            <a:avLst/>
          </a:prstGeom>
          <a:noFill/>
          <a:ln w="76200" cap="flat" cmpd="sng" algn="ctr">
            <a:solidFill>
              <a:schemeClr val="accent2">
                <a:lumMod val="40000"/>
                <a:lumOff val="6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0" name="Google Shape;1368;p31">
            <a:extLst>
              <a:ext uri="{FF2B5EF4-FFF2-40B4-BE49-F238E27FC236}">
                <a16:creationId xmlns:a16="http://schemas.microsoft.com/office/drawing/2014/main" id="{4D123022-529C-35DC-EA8B-C71ED6C2B14A}"/>
              </a:ext>
            </a:extLst>
          </p:cNvPr>
          <p:cNvPicPr preferRelativeResize="0"/>
          <p:nvPr/>
        </p:nvPicPr>
        <p:blipFill rotWithShape="1">
          <a:blip r:embed="rId4">
            <a:alphaModFix/>
          </a:blip>
          <a:srcRect/>
          <a:stretch/>
        </p:blipFill>
        <p:spPr>
          <a:xfrm>
            <a:off x="2895" y="87003"/>
            <a:ext cx="730250" cy="576000"/>
          </a:xfrm>
          <a:prstGeom prst="rect">
            <a:avLst/>
          </a:prstGeom>
          <a:noFill/>
          <a:ln>
            <a:noFill/>
          </a:ln>
        </p:spPr>
      </p:pic>
      <p:sp>
        <p:nvSpPr>
          <p:cNvPr id="2" name="Titre 1">
            <a:extLst>
              <a:ext uri="{FF2B5EF4-FFF2-40B4-BE49-F238E27FC236}">
                <a16:creationId xmlns:a16="http://schemas.microsoft.com/office/drawing/2014/main" id="{9979088E-AA86-3F23-0984-04231832AE70}"/>
              </a:ext>
            </a:extLst>
          </p:cNvPr>
          <p:cNvSpPr txBox="1">
            <a:spLocks/>
          </p:cNvSpPr>
          <p:nvPr/>
        </p:nvSpPr>
        <p:spPr>
          <a:xfrm>
            <a:off x="1341679" y="352783"/>
            <a:ext cx="10161104" cy="4706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a:solidFill>
                  <a:schemeClr val="bg2">
                    <a:lumMod val="75000"/>
                  </a:schemeClr>
                </a:solidFill>
                <a:cs typeface="Calibri" panose="020F0502020204030204" pitchFamily="34" charset="0"/>
              </a:rPr>
              <a:t>يدعو المدرس المتعلمين إلى الانتباه. ويقدم   الخطوات التي وجب اتباعها، مع شرح الهدف من كل خطوة.</a:t>
            </a:r>
            <a:endParaRPr lang="fr-FR" sz="1400" dirty="0">
              <a:solidFill>
                <a:schemeClr val="bg2">
                  <a:lumMod val="75000"/>
                </a:schemeClr>
              </a:solidFill>
            </a:endParaRPr>
          </a:p>
        </p:txBody>
      </p:sp>
      <p:sp>
        <p:nvSpPr>
          <p:cNvPr id="3" name="TextBox 13">
            <a:extLst>
              <a:ext uri="{FF2B5EF4-FFF2-40B4-BE49-F238E27FC236}">
                <a16:creationId xmlns:a16="http://schemas.microsoft.com/office/drawing/2014/main" id="{29EC1E38-3754-B579-7CBD-31F6F8BDD6E6}"/>
              </a:ext>
            </a:extLst>
          </p:cNvPr>
          <p:cNvSpPr txBox="1">
            <a:spLocks noChangeArrowheads="1"/>
          </p:cNvSpPr>
          <p:nvPr/>
        </p:nvSpPr>
        <p:spPr bwMode="auto">
          <a:xfrm>
            <a:off x="546653" y="33834"/>
            <a:ext cx="10770497" cy="405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ct val="107000"/>
              </a:lnSpc>
              <a:spcAft>
                <a:spcPts val="800"/>
              </a:spcAft>
              <a:buNone/>
            </a:pPr>
            <a:r>
              <a:rPr lang="ar-MA" altLang="fr-FR" sz="2000" b="1" dirty="0">
                <a:solidFill>
                  <a:schemeClr val="bg2">
                    <a:lumMod val="50000"/>
                  </a:schemeClr>
                </a:solidFill>
                <a:cs typeface="Calibri" panose="020F0502020204030204" pitchFamily="34" charset="0"/>
              </a:rPr>
              <a:t>للحديث عن أول كتابة إبداعية (خاطرة- خطاب- قصة- رسالة....)فإني أتبع الخطوات الآتية:</a:t>
            </a:r>
          </a:p>
        </p:txBody>
      </p:sp>
      <p:pic>
        <p:nvPicPr>
          <p:cNvPr id="6" name="Image 5">
            <a:extLst>
              <a:ext uri="{FF2B5EF4-FFF2-40B4-BE49-F238E27FC236}">
                <a16:creationId xmlns:a16="http://schemas.microsoft.com/office/drawing/2014/main" id="{E60B3722-3950-A8CF-5404-BDB67883F0F3}"/>
              </a:ext>
            </a:extLst>
          </p:cNvPr>
          <p:cNvPicPr>
            <a:picLocks noChangeAspect="1"/>
          </p:cNvPicPr>
          <p:nvPr/>
        </p:nvPicPr>
        <p:blipFill rotWithShape="1">
          <a:blip r:embed="rId5">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val="0"/>
              </a:ext>
            </a:extLst>
          </a:blip>
          <a:srcRect b="22364"/>
          <a:stretch/>
        </p:blipFill>
        <p:spPr>
          <a:xfrm>
            <a:off x="2872410" y="1586005"/>
            <a:ext cx="6013174" cy="4248264"/>
          </a:xfrm>
          <a:prstGeom prst="rect">
            <a:avLst/>
          </a:prstGeom>
        </p:spPr>
      </p:pic>
      <p:sp>
        <p:nvSpPr>
          <p:cNvPr id="8" name="Rectangle 7">
            <a:extLst>
              <a:ext uri="{FF2B5EF4-FFF2-40B4-BE49-F238E27FC236}">
                <a16:creationId xmlns:a16="http://schemas.microsoft.com/office/drawing/2014/main" id="{D9E59166-72D1-533C-BB43-F3B2F2C3132D}"/>
              </a:ext>
            </a:extLst>
          </p:cNvPr>
          <p:cNvSpPr/>
          <p:nvPr/>
        </p:nvSpPr>
        <p:spPr>
          <a:xfrm>
            <a:off x="3934238" y="1686111"/>
            <a:ext cx="4124739" cy="87464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أول كتابة إبداعية</a:t>
            </a:r>
            <a:endParaRPr lang="fr-FR" sz="3200" b="1" dirty="0">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49A4A3C9-9475-4111-FABE-FB5AF7019774}"/>
              </a:ext>
            </a:extLst>
          </p:cNvPr>
          <p:cNvSpPr/>
          <p:nvPr/>
        </p:nvSpPr>
        <p:spPr>
          <a:xfrm>
            <a:off x="3806952" y="3429000"/>
            <a:ext cx="4124739" cy="87464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المناسبة</a:t>
            </a:r>
            <a:endParaRPr lang="fr-FR" sz="3200" b="1" dirty="0">
              <a:latin typeface="Calibri" panose="020F0502020204030204" pitchFamily="34" charset="0"/>
              <a:cs typeface="Calibri" panose="020F0502020204030204" pitchFamily="34" charset="0"/>
            </a:endParaRPr>
          </a:p>
        </p:txBody>
      </p:sp>
      <p:sp>
        <p:nvSpPr>
          <p:cNvPr id="12" name="Rectangle 11">
            <a:extLst>
              <a:ext uri="{FF2B5EF4-FFF2-40B4-BE49-F238E27FC236}">
                <a16:creationId xmlns:a16="http://schemas.microsoft.com/office/drawing/2014/main" id="{8FD4FA81-3B01-C57A-D4DD-753F89593E9D}"/>
              </a:ext>
            </a:extLst>
          </p:cNvPr>
          <p:cNvSpPr/>
          <p:nvPr/>
        </p:nvSpPr>
        <p:spPr>
          <a:xfrm>
            <a:off x="3806951" y="4303643"/>
            <a:ext cx="4124739" cy="87464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المضمون</a:t>
            </a:r>
            <a:endParaRPr lang="fr-FR" sz="3200" b="1" dirty="0">
              <a:latin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0F2A7C56-78A5-B11C-6BA4-04BE943C4CAC}"/>
              </a:ext>
            </a:extLst>
          </p:cNvPr>
          <p:cNvSpPr/>
          <p:nvPr/>
        </p:nvSpPr>
        <p:spPr>
          <a:xfrm>
            <a:off x="3806950" y="5068956"/>
            <a:ext cx="4124739" cy="87464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الشعور بعد الانتهاء</a:t>
            </a:r>
            <a:endParaRPr lang="fr-FR"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35638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arn(inVertical)">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A620CAAC-659A-2E7B-0212-F5A11A4E3042}"/>
            </a:ext>
          </a:extLst>
        </p:cNvPr>
        <p:cNvGrpSpPr/>
        <p:nvPr/>
      </p:nvGrpSpPr>
      <p:grpSpPr>
        <a:xfrm>
          <a:off x="0" y="0"/>
          <a:ext cx="0" cy="0"/>
          <a:chOff x="0" y="0"/>
          <a:chExt cx="0" cy="0"/>
        </a:xfrm>
      </p:grpSpPr>
      <p:sp>
        <p:nvSpPr>
          <p:cNvPr id="7" name="Google Shape;160;p18">
            <a:extLst>
              <a:ext uri="{FF2B5EF4-FFF2-40B4-BE49-F238E27FC236}">
                <a16:creationId xmlns:a16="http://schemas.microsoft.com/office/drawing/2014/main" id="{9E5ACDC8-C69F-20AD-F64C-87AED2CE699E}"/>
              </a:ext>
            </a:extLst>
          </p:cNvPr>
          <p:cNvSpPr/>
          <p:nvPr/>
        </p:nvSpPr>
        <p:spPr>
          <a:xfrm>
            <a:off x="0" y="3832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8" name="Picture 2" descr="Image générée">
            <a:extLst>
              <a:ext uri="{FF2B5EF4-FFF2-40B4-BE49-F238E27FC236}">
                <a16:creationId xmlns:a16="http://schemas.microsoft.com/office/drawing/2014/main" id="{88D1E464-2961-856D-3C11-6979CAA7145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E0CB8A0E-29FB-182C-57B0-C203C2FB27A4}"/>
              </a:ext>
            </a:extLst>
          </p:cNvPr>
          <p:cNvSpPr/>
          <p:nvPr/>
        </p:nvSpPr>
        <p:spPr>
          <a:xfrm>
            <a:off x="-2894" y="0"/>
            <a:ext cx="12191999" cy="6858000"/>
          </a:xfrm>
          <a:prstGeom prst="rect">
            <a:avLst/>
          </a:prstGeom>
          <a:noFill/>
          <a:ln w="76200" cap="flat" cmpd="sng" algn="ctr">
            <a:solidFill>
              <a:schemeClr val="accent2">
                <a:lumMod val="40000"/>
                <a:lumOff val="6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5" name="Image 4">
            <a:extLst>
              <a:ext uri="{FF2B5EF4-FFF2-40B4-BE49-F238E27FC236}">
                <a16:creationId xmlns:a16="http://schemas.microsoft.com/office/drawing/2014/main" id="{107E54E1-9CF7-3BAE-CDEC-42F49D6D1AE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6775" y="43771"/>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re 1">
            <a:extLst>
              <a:ext uri="{FF2B5EF4-FFF2-40B4-BE49-F238E27FC236}">
                <a16:creationId xmlns:a16="http://schemas.microsoft.com/office/drawing/2014/main" id="{7F136DA9-ABC1-F419-1C37-9689D0BB67C6}"/>
              </a:ext>
            </a:extLst>
          </p:cNvPr>
          <p:cNvSpPr txBox="1">
            <a:spLocks/>
          </p:cNvSpPr>
          <p:nvPr/>
        </p:nvSpPr>
        <p:spPr>
          <a:xfrm>
            <a:off x="1121979" y="399417"/>
            <a:ext cx="10161104" cy="4706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rPr>
              <a:t>يعرف المدرس هذه المرحلة ويؤكد على أهميتها.</a:t>
            </a:r>
            <a:endParaRPr lang="fr-FR" sz="1400" dirty="0">
              <a:solidFill>
                <a:schemeClr val="bg2">
                  <a:lumMod val="75000"/>
                </a:schemeClr>
              </a:solidFill>
            </a:endParaRPr>
          </a:p>
        </p:txBody>
      </p:sp>
      <p:sp>
        <p:nvSpPr>
          <p:cNvPr id="10" name="TextBox 13">
            <a:extLst>
              <a:ext uri="{FF2B5EF4-FFF2-40B4-BE49-F238E27FC236}">
                <a16:creationId xmlns:a16="http://schemas.microsoft.com/office/drawing/2014/main" id="{8F79FDBB-5903-794A-EDBD-9CFEA41CF0A0}"/>
              </a:ext>
            </a:extLst>
          </p:cNvPr>
          <p:cNvSpPr txBox="1">
            <a:spLocks noChangeArrowheads="1"/>
          </p:cNvSpPr>
          <p:nvPr/>
        </p:nvSpPr>
        <p:spPr bwMode="auto">
          <a:xfrm>
            <a:off x="2646779" y="15561"/>
            <a:ext cx="8645525" cy="407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ct val="107000"/>
              </a:lnSpc>
              <a:spcAft>
                <a:spcPts val="800"/>
              </a:spcAft>
              <a:buNone/>
            </a:pPr>
            <a:r>
              <a:rPr lang="ar-MA" altLang="fr-FR" sz="2000" b="1" dirty="0">
                <a:solidFill>
                  <a:schemeClr val="bg2">
                    <a:lumMod val="50000"/>
                  </a:schemeClr>
                </a:solidFill>
                <a:cs typeface="Calibri" panose="020F0502020204030204" pitchFamily="34" charset="0"/>
              </a:rPr>
              <a:t>الخطوة الأولى هي تحديد المناسَبة التي سنتحدّث عنها في الخاطِرة:</a:t>
            </a:r>
          </a:p>
        </p:txBody>
      </p:sp>
      <p:pic>
        <p:nvPicPr>
          <p:cNvPr id="11" name="Image 10">
            <a:extLst>
              <a:ext uri="{FF2B5EF4-FFF2-40B4-BE49-F238E27FC236}">
                <a16:creationId xmlns:a16="http://schemas.microsoft.com/office/drawing/2014/main" id="{D691729F-8F4C-E168-6866-D822A4484C05}"/>
              </a:ext>
            </a:extLst>
          </p:cNvPr>
          <p:cNvPicPr>
            <a:picLocks noChangeAspect="1"/>
          </p:cNvPicPr>
          <p:nvPr/>
        </p:nvPicPr>
        <p:blipFill rotWithShape="1">
          <a:blip r:embed="rId5">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val="0"/>
              </a:ext>
            </a:extLst>
          </a:blip>
          <a:srcRect b="52334"/>
          <a:stretch/>
        </p:blipFill>
        <p:spPr>
          <a:xfrm>
            <a:off x="2646779" y="1699591"/>
            <a:ext cx="6013174" cy="2608308"/>
          </a:xfrm>
          <a:prstGeom prst="rect">
            <a:avLst/>
          </a:prstGeom>
        </p:spPr>
      </p:pic>
      <p:sp>
        <p:nvSpPr>
          <p:cNvPr id="12" name="Rectangle 11">
            <a:extLst>
              <a:ext uri="{FF2B5EF4-FFF2-40B4-BE49-F238E27FC236}">
                <a16:creationId xmlns:a16="http://schemas.microsoft.com/office/drawing/2014/main" id="{79284D09-C9D7-77E5-DF94-837C346C95E4}"/>
              </a:ext>
            </a:extLst>
          </p:cNvPr>
          <p:cNvSpPr/>
          <p:nvPr/>
        </p:nvSpPr>
        <p:spPr>
          <a:xfrm>
            <a:off x="3667539" y="1818861"/>
            <a:ext cx="4124739" cy="87464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1</a:t>
            </a:r>
            <a:endParaRPr lang="fr-FR" sz="3200" b="1" dirty="0">
              <a:latin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CCBA50A8-FF2C-C78E-2034-B2F71D5B1812}"/>
              </a:ext>
            </a:extLst>
          </p:cNvPr>
          <p:cNvSpPr/>
          <p:nvPr/>
        </p:nvSpPr>
        <p:spPr>
          <a:xfrm>
            <a:off x="3590996" y="3552526"/>
            <a:ext cx="4124739" cy="87464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المناسبة</a:t>
            </a:r>
            <a:endParaRPr lang="fr-FR"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11234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80">
                                          <p:stCondLst>
                                            <p:cond delay="0"/>
                                          </p:stCondLst>
                                        </p:cTn>
                                        <p:tgtEl>
                                          <p:spTgt spid="11"/>
                                        </p:tgtEl>
                                      </p:cBhvr>
                                    </p:animEffect>
                                    <p:anim calcmode="lin" valueType="num">
                                      <p:cBhvr>
                                        <p:cTn id="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3" dur="26">
                                          <p:stCondLst>
                                            <p:cond delay="650"/>
                                          </p:stCondLst>
                                        </p:cTn>
                                        <p:tgtEl>
                                          <p:spTgt spid="11"/>
                                        </p:tgtEl>
                                      </p:cBhvr>
                                      <p:to x="100000" y="60000"/>
                                    </p:animScale>
                                    <p:animScale>
                                      <p:cBhvr>
                                        <p:cTn id="14" dur="166" decel="50000">
                                          <p:stCondLst>
                                            <p:cond delay="676"/>
                                          </p:stCondLst>
                                        </p:cTn>
                                        <p:tgtEl>
                                          <p:spTgt spid="11"/>
                                        </p:tgtEl>
                                      </p:cBhvr>
                                      <p:to x="100000" y="100000"/>
                                    </p:animScale>
                                    <p:animScale>
                                      <p:cBhvr>
                                        <p:cTn id="15" dur="26">
                                          <p:stCondLst>
                                            <p:cond delay="1312"/>
                                          </p:stCondLst>
                                        </p:cTn>
                                        <p:tgtEl>
                                          <p:spTgt spid="11"/>
                                        </p:tgtEl>
                                      </p:cBhvr>
                                      <p:to x="100000" y="80000"/>
                                    </p:animScale>
                                    <p:animScale>
                                      <p:cBhvr>
                                        <p:cTn id="16" dur="166" decel="50000">
                                          <p:stCondLst>
                                            <p:cond delay="1338"/>
                                          </p:stCondLst>
                                        </p:cTn>
                                        <p:tgtEl>
                                          <p:spTgt spid="11"/>
                                        </p:tgtEl>
                                      </p:cBhvr>
                                      <p:to x="100000" y="100000"/>
                                    </p:animScale>
                                    <p:animScale>
                                      <p:cBhvr>
                                        <p:cTn id="17" dur="26">
                                          <p:stCondLst>
                                            <p:cond delay="1642"/>
                                          </p:stCondLst>
                                        </p:cTn>
                                        <p:tgtEl>
                                          <p:spTgt spid="11"/>
                                        </p:tgtEl>
                                      </p:cBhvr>
                                      <p:to x="100000" y="90000"/>
                                    </p:animScale>
                                    <p:animScale>
                                      <p:cBhvr>
                                        <p:cTn id="18" dur="166" decel="50000">
                                          <p:stCondLst>
                                            <p:cond delay="1668"/>
                                          </p:stCondLst>
                                        </p:cTn>
                                        <p:tgtEl>
                                          <p:spTgt spid="11"/>
                                        </p:tgtEl>
                                      </p:cBhvr>
                                      <p:to x="100000" y="100000"/>
                                    </p:animScale>
                                    <p:animScale>
                                      <p:cBhvr>
                                        <p:cTn id="19" dur="26">
                                          <p:stCondLst>
                                            <p:cond delay="1808"/>
                                          </p:stCondLst>
                                        </p:cTn>
                                        <p:tgtEl>
                                          <p:spTgt spid="11"/>
                                        </p:tgtEl>
                                      </p:cBhvr>
                                      <p:to x="100000" y="95000"/>
                                    </p:animScale>
                                    <p:animScale>
                                      <p:cBhvr>
                                        <p:cTn id="2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B18FC88B-BB06-CBE8-E025-CA782A31809B}"/>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1EBAA490-063E-D549-4CD3-E401A965C30B}"/>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8" name="Picture 2" descr="Image générée">
            <a:extLst>
              <a:ext uri="{FF2B5EF4-FFF2-40B4-BE49-F238E27FC236}">
                <a16:creationId xmlns:a16="http://schemas.microsoft.com/office/drawing/2014/main" id="{2E441695-BDEA-CBEE-718D-7E923C3E164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A6983312-62D9-7AD4-B9C8-5497F213E458}"/>
              </a:ext>
            </a:extLst>
          </p:cNvPr>
          <p:cNvSpPr/>
          <p:nvPr/>
        </p:nvSpPr>
        <p:spPr>
          <a:xfrm>
            <a:off x="-2894" y="0"/>
            <a:ext cx="12191999" cy="6858000"/>
          </a:xfrm>
          <a:prstGeom prst="rect">
            <a:avLst/>
          </a:prstGeom>
          <a:noFill/>
          <a:ln w="76200" cap="flat" cmpd="sng" algn="ctr">
            <a:solidFill>
              <a:schemeClr val="accent2">
                <a:lumMod val="40000"/>
                <a:lumOff val="6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5" name="Image 4">
            <a:extLst>
              <a:ext uri="{FF2B5EF4-FFF2-40B4-BE49-F238E27FC236}">
                <a16:creationId xmlns:a16="http://schemas.microsoft.com/office/drawing/2014/main" id="{41E0DF5A-58AC-53B3-D15B-BB769148CA7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89" y="44086"/>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re 1">
            <a:extLst>
              <a:ext uri="{FF2B5EF4-FFF2-40B4-BE49-F238E27FC236}">
                <a16:creationId xmlns:a16="http://schemas.microsoft.com/office/drawing/2014/main" id="{FDC56367-337A-0198-4CA7-F1E9A813DEB0}"/>
              </a:ext>
            </a:extLst>
          </p:cNvPr>
          <p:cNvSpPr txBox="1">
            <a:spLocks/>
          </p:cNvSpPr>
          <p:nvPr/>
        </p:nvSpPr>
        <p:spPr>
          <a:xfrm>
            <a:off x="1318328" y="511807"/>
            <a:ext cx="10161104" cy="4706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rPr>
              <a:t>يصرح المدرس بهذا التعبير ويطلب من المتعلمين إعادته بشكل جماعي.</a:t>
            </a:r>
            <a:endParaRPr lang="fr-FR" sz="1400" dirty="0">
              <a:solidFill>
                <a:schemeClr val="bg2">
                  <a:lumMod val="75000"/>
                </a:schemeClr>
              </a:solidFill>
            </a:endParaRPr>
          </a:p>
        </p:txBody>
      </p:sp>
      <p:sp>
        <p:nvSpPr>
          <p:cNvPr id="7" name="TextBox 13">
            <a:extLst>
              <a:ext uri="{FF2B5EF4-FFF2-40B4-BE49-F238E27FC236}">
                <a16:creationId xmlns:a16="http://schemas.microsoft.com/office/drawing/2014/main" id="{8A22F43B-A8AD-F829-6EDC-220EA618B15A}"/>
              </a:ext>
            </a:extLst>
          </p:cNvPr>
          <p:cNvSpPr txBox="1">
            <a:spLocks noChangeArrowheads="1"/>
          </p:cNvSpPr>
          <p:nvPr/>
        </p:nvSpPr>
        <p:spPr bwMode="auto">
          <a:xfrm>
            <a:off x="2639212" y="44086"/>
            <a:ext cx="8645525" cy="407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ct val="107000"/>
              </a:lnSpc>
              <a:spcAft>
                <a:spcPts val="800"/>
              </a:spcAft>
              <a:buNone/>
            </a:pPr>
            <a:r>
              <a:rPr lang="ar-MA" altLang="fr-FR" sz="2000" b="1" dirty="0">
                <a:solidFill>
                  <a:schemeClr val="bg2">
                    <a:lumMod val="50000"/>
                  </a:schemeClr>
                </a:solidFill>
                <a:cs typeface="Calibri" panose="020F0502020204030204" pitchFamily="34" charset="0"/>
              </a:rPr>
              <a:t>بالنسبة لي سأعرف بالمناسبة ب:</a:t>
            </a:r>
          </a:p>
        </p:txBody>
      </p:sp>
      <p:sp>
        <p:nvSpPr>
          <p:cNvPr id="10" name="Cadre 9">
            <a:extLst>
              <a:ext uri="{FF2B5EF4-FFF2-40B4-BE49-F238E27FC236}">
                <a16:creationId xmlns:a16="http://schemas.microsoft.com/office/drawing/2014/main" id="{0D93B623-B6A5-1620-580E-3006BFAC364B}"/>
              </a:ext>
            </a:extLst>
          </p:cNvPr>
          <p:cNvSpPr/>
          <p:nvPr/>
        </p:nvSpPr>
        <p:spPr>
          <a:xfrm>
            <a:off x="184324" y="1819535"/>
            <a:ext cx="5289308" cy="3786134"/>
          </a:xfrm>
          <a:prstGeom prst="frame">
            <a:avLst/>
          </a:prstGeom>
          <a:solidFill>
            <a:schemeClr val="accent2">
              <a:lumMod val="75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MA" sz="3200" b="1" dirty="0">
                <a:solidFill>
                  <a:schemeClr val="tx1"/>
                </a:solidFill>
                <a:latin typeface="Calibri" panose="020F0502020204030204" pitchFamily="34" charset="0"/>
                <a:cs typeface="Calibri" panose="020F0502020204030204" pitchFamily="34" charset="0"/>
              </a:rPr>
              <a:t>تأتي هذه الخاطرة في إطار محاولة استثمار </a:t>
            </a:r>
            <a:r>
              <a:rPr lang="ar-MA" sz="3200" b="1" dirty="0" err="1">
                <a:solidFill>
                  <a:schemeClr val="tx1"/>
                </a:solidFill>
                <a:latin typeface="Calibri" panose="020F0502020204030204" pitchFamily="34" charset="0"/>
                <a:cs typeface="Calibri" panose="020F0502020204030204" pitchFamily="34" charset="0"/>
              </a:rPr>
              <a:t>مقروئي</a:t>
            </a:r>
            <a:r>
              <a:rPr lang="ar-MA" sz="3200" b="1" dirty="0">
                <a:solidFill>
                  <a:schemeClr val="tx1"/>
                </a:solidFill>
                <a:latin typeface="Calibri" panose="020F0502020204030204" pitchFamily="34" charset="0"/>
                <a:cs typeface="Calibri" panose="020F0502020204030204" pitchFamily="34" charset="0"/>
              </a:rPr>
              <a:t> من القصص والروايات. </a:t>
            </a:r>
            <a:endParaRPr lang="fr-FR" dirty="0">
              <a:solidFill>
                <a:schemeClr val="tx1"/>
              </a:solidFill>
            </a:endParaRPr>
          </a:p>
        </p:txBody>
      </p:sp>
      <p:grpSp>
        <p:nvGrpSpPr>
          <p:cNvPr id="11" name="Groupe 10">
            <a:extLst>
              <a:ext uri="{FF2B5EF4-FFF2-40B4-BE49-F238E27FC236}">
                <a16:creationId xmlns:a16="http://schemas.microsoft.com/office/drawing/2014/main" id="{921F3389-6052-3AA6-256A-8F5C98CFBA6F}"/>
              </a:ext>
            </a:extLst>
          </p:cNvPr>
          <p:cNvGrpSpPr/>
          <p:nvPr/>
        </p:nvGrpSpPr>
        <p:grpSpPr>
          <a:xfrm>
            <a:off x="5473632" y="3234091"/>
            <a:ext cx="6341593" cy="957022"/>
            <a:chOff x="3856385" y="2940668"/>
            <a:chExt cx="3335064" cy="957022"/>
          </a:xfrm>
        </p:grpSpPr>
        <p:sp>
          <p:nvSpPr>
            <p:cNvPr id="12" name="Rectangle : coins arrondis 11">
              <a:extLst>
                <a:ext uri="{FF2B5EF4-FFF2-40B4-BE49-F238E27FC236}">
                  <a16:creationId xmlns:a16="http://schemas.microsoft.com/office/drawing/2014/main" id="{28B8ACD2-DFF5-5352-9A52-EA47C9A9072C}"/>
                </a:ext>
              </a:extLst>
            </p:cNvPr>
            <p:cNvSpPr/>
            <p:nvPr/>
          </p:nvSpPr>
          <p:spPr>
            <a:xfrm>
              <a:off x="3856385" y="2940668"/>
              <a:ext cx="3335064" cy="957022"/>
            </a:xfrm>
            <a:prstGeom prst="roundRect">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4" name="Rectangle : coins arrondis 4">
              <a:extLst>
                <a:ext uri="{FF2B5EF4-FFF2-40B4-BE49-F238E27FC236}">
                  <a16:creationId xmlns:a16="http://schemas.microsoft.com/office/drawing/2014/main" id="{878D6457-692A-7E2C-F479-B7F81F796E5A}"/>
                </a:ext>
              </a:extLst>
            </p:cNvPr>
            <p:cNvSpPr txBox="1"/>
            <p:nvPr/>
          </p:nvSpPr>
          <p:spPr>
            <a:xfrm>
              <a:off x="3903103" y="2987386"/>
              <a:ext cx="3241628" cy="86358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1280" tIns="81280" rIns="81280" bIns="81280" numCol="1" spcCol="1270" anchor="ctr" anchorCtr="0">
              <a:noAutofit/>
            </a:bodyPr>
            <a:lstStyle/>
            <a:p>
              <a:pPr marL="0" lvl="0" indent="0" algn="ctr" defTabSz="1422400">
                <a:lnSpc>
                  <a:spcPct val="90000"/>
                </a:lnSpc>
                <a:spcBef>
                  <a:spcPct val="0"/>
                </a:spcBef>
                <a:spcAft>
                  <a:spcPct val="35000"/>
                </a:spcAft>
                <a:buNone/>
              </a:pPr>
              <a:r>
                <a:rPr lang="ar-MA" sz="3200" b="1" kern="1200" dirty="0">
                  <a:solidFill>
                    <a:schemeClr val="tx1"/>
                  </a:solidFill>
                  <a:effectLst/>
                  <a:latin typeface="Calibri" panose="020F0502020204030204" pitchFamily="34" charset="0"/>
                  <a:cs typeface="Calibri" panose="020F0502020204030204" pitchFamily="34" charset="0"/>
                </a:rPr>
                <a:t>تأتي...في إطار...</a:t>
              </a:r>
              <a:endParaRPr lang="fr-FR" sz="3200" kern="1200" dirty="0">
                <a:solidFill>
                  <a:schemeClr val="tx1"/>
                </a:solidFill>
              </a:endParaRPr>
            </a:p>
          </p:txBody>
        </p:sp>
      </p:grpSp>
    </p:spTree>
    <p:extLst>
      <p:ext uri="{BB962C8B-B14F-4D97-AF65-F5344CB8AC3E}">
        <p14:creationId xmlns:p14="http://schemas.microsoft.com/office/powerpoint/2010/main" val="2334644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0">
                                            <p:bg/>
                                          </p:spTgt>
                                        </p:tgtEl>
                                        <p:attrNameLst>
                                          <p:attrName>style.visibility</p:attrName>
                                        </p:attrNameLst>
                                      </p:cBhvr>
                                      <p:to>
                                        <p:strVal val="visible"/>
                                      </p:to>
                                    </p:set>
                                    <p:animEffect transition="in" filter="barn(inVertical)">
                                      <p:cBhvr>
                                        <p:cTn id="7" dur="500"/>
                                        <p:tgtEl>
                                          <p:spTgt spid="10">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barn(inVertical)">
                                      <p:cBhvr>
                                        <p:cTn id="12"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A620CAAC-659A-2E7B-0212-F5A11A4E3042}"/>
            </a:ext>
          </a:extLst>
        </p:cNvPr>
        <p:cNvGrpSpPr/>
        <p:nvPr/>
      </p:nvGrpSpPr>
      <p:grpSpPr>
        <a:xfrm>
          <a:off x="0" y="0"/>
          <a:ext cx="0" cy="0"/>
          <a:chOff x="0" y="0"/>
          <a:chExt cx="0" cy="0"/>
        </a:xfrm>
      </p:grpSpPr>
      <p:sp>
        <p:nvSpPr>
          <p:cNvPr id="7" name="Google Shape;160;p18">
            <a:extLst>
              <a:ext uri="{FF2B5EF4-FFF2-40B4-BE49-F238E27FC236}">
                <a16:creationId xmlns:a16="http://schemas.microsoft.com/office/drawing/2014/main" id="{9E5ACDC8-C69F-20AD-F64C-87AED2CE699E}"/>
              </a:ext>
            </a:extLst>
          </p:cNvPr>
          <p:cNvSpPr/>
          <p:nvPr/>
        </p:nvSpPr>
        <p:spPr>
          <a:xfrm>
            <a:off x="0" y="3832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8" name="Picture 2" descr="Image générée">
            <a:extLst>
              <a:ext uri="{FF2B5EF4-FFF2-40B4-BE49-F238E27FC236}">
                <a16:creationId xmlns:a16="http://schemas.microsoft.com/office/drawing/2014/main" id="{88D1E464-2961-856D-3C11-6979CAA7145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E0CB8A0E-29FB-182C-57B0-C203C2FB27A4}"/>
              </a:ext>
            </a:extLst>
          </p:cNvPr>
          <p:cNvSpPr/>
          <p:nvPr/>
        </p:nvSpPr>
        <p:spPr>
          <a:xfrm>
            <a:off x="-2894" y="0"/>
            <a:ext cx="12191999" cy="6858000"/>
          </a:xfrm>
          <a:prstGeom prst="rect">
            <a:avLst/>
          </a:prstGeom>
          <a:noFill/>
          <a:ln w="76200" cap="flat" cmpd="sng" algn="ctr">
            <a:solidFill>
              <a:schemeClr val="accent2">
                <a:lumMod val="40000"/>
                <a:lumOff val="6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5" name="Image 4">
            <a:extLst>
              <a:ext uri="{FF2B5EF4-FFF2-40B4-BE49-F238E27FC236}">
                <a16:creationId xmlns:a16="http://schemas.microsoft.com/office/drawing/2014/main" id="{107E54E1-9CF7-3BAE-CDEC-42F49D6D1AE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6775" y="43771"/>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a:extLst>
              <a:ext uri="{FF2B5EF4-FFF2-40B4-BE49-F238E27FC236}">
                <a16:creationId xmlns:a16="http://schemas.microsoft.com/office/drawing/2014/main" id="{7732E5A8-3B1D-9DC4-BBCB-5E07DA4C7909}"/>
              </a:ext>
            </a:extLst>
          </p:cNvPr>
          <p:cNvSpPr txBox="1">
            <a:spLocks/>
          </p:cNvSpPr>
          <p:nvPr/>
        </p:nvSpPr>
        <p:spPr>
          <a:xfrm>
            <a:off x="1143259" y="394348"/>
            <a:ext cx="10161104" cy="4706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rPr>
              <a:t>يعرف المدرس هذه المرحلة ويؤكد على أهميتها.</a:t>
            </a:r>
            <a:endParaRPr lang="fr-FR" sz="1400" dirty="0">
              <a:solidFill>
                <a:schemeClr val="bg2">
                  <a:lumMod val="75000"/>
                </a:schemeClr>
              </a:solidFill>
            </a:endParaRPr>
          </a:p>
        </p:txBody>
      </p:sp>
      <p:sp>
        <p:nvSpPr>
          <p:cNvPr id="3" name="TextBox 13">
            <a:extLst>
              <a:ext uri="{FF2B5EF4-FFF2-40B4-BE49-F238E27FC236}">
                <a16:creationId xmlns:a16="http://schemas.microsoft.com/office/drawing/2014/main" id="{BACC103F-6010-B7F0-457E-40190E4AA356}"/>
              </a:ext>
            </a:extLst>
          </p:cNvPr>
          <p:cNvSpPr txBox="1">
            <a:spLocks noChangeArrowheads="1"/>
          </p:cNvSpPr>
          <p:nvPr/>
        </p:nvSpPr>
        <p:spPr bwMode="auto">
          <a:xfrm>
            <a:off x="2646779" y="62769"/>
            <a:ext cx="8645525" cy="407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ct val="107000"/>
              </a:lnSpc>
              <a:spcAft>
                <a:spcPts val="800"/>
              </a:spcAft>
              <a:buNone/>
            </a:pPr>
            <a:r>
              <a:rPr lang="ar-MA" altLang="fr-FR" sz="2000" b="1" dirty="0">
                <a:solidFill>
                  <a:schemeClr val="bg2">
                    <a:lumMod val="50000"/>
                  </a:schemeClr>
                </a:solidFill>
                <a:cs typeface="Calibri" panose="020F0502020204030204" pitchFamily="34" charset="0"/>
              </a:rPr>
              <a:t>ننتقل الآن إلى الخطوة الثانية، وهي تهمّ المضمون:</a:t>
            </a:r>
          </a:p>
        </p:txBody>
      </p:sp>
      <p:pic>
        <p:nvPicPr>
          <p:cNvPr id="6" name="Image 5">
            <a:extLst>
              <a:ext uri="{FF2B5EF4-FFF2-40B4-BE49-F238E27FC236}">
                <a16:creationId xmlns:a16="http://schemas.microsoft.com/office/drawing/2014/main" id="{55B58B0A-9BF1-A264-7248-4456EB0709F2}"/>
              </a:ext>
            </a:extLst>
          </p:cNvPr>
          <p:cNvPicPr>
            <a:picLocks noChangeAspect="1"/>
          </p:cNvPicPr>
          <p:nvPr/>
        </p:nvPicPr>
        <p:blipFill rotWithShape="1">
          <a:blip r:embed="rId5">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val="0"/>
              </a:ext>
            </a:extLst>
          </a:blip>
          <a:srcRect b="52334"/>
          <a:stretch/>
        </p:blipFill>
        <p:spPr>
          <a:xfrm>
            <a:off x="2646779" y="1699591"/>
            <a:ext cx="6013174" cy="2608308"/>
          </a:xfrm>
          <a:prstGeom prst="rect">
            <a:avLst/>
          </a:prstGeom>
        </p:spPr>
      </p:pic>
      <p:sp>
        <p:nvSpPr>
          <p:cNvPr id="14" name="Rectangle 13">
            <a:extLst>
              <a:ext uri="{FF2B5EF4-FFF2-40B4-BE49-F238E27FC236}">
                <a16:creationId xmlns:a16="http://schemas.microsoft.com/office/drawing/2014/main" id="{692DFACD-F9AE-4235-A2F5-000AAC3D6BCF}"/>
              </a:ext>
            </a:extLst>
          </p:cNvPr>
          <p:cNvSpPr/>
          <p:nvPr/>
        </p:nvSpPr>
        <p:spPr>
          <a:xfrm>
            <a:off x="3667539" y="1818861"/>
            <a:ext cx="4124739" cy="87464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2</a:t>
            </a:r>
            <a:endParaRPr lang="fr-FR" sz="3200" b="1" dirty="0">
              <a:latin typeface="Calibri" panose="020F0502020204030204" pitchFamily="34" charset="0"/>
              <a:cs typeface="Calibri" panose="020F0502020204030204" pitchFamily="34" charset="0"/>
            </a:endParaRPr>
          </a:p>
        </p:txBody>
      </p:sp>
      <p:sp>
        <p:nvSpPr>
          <p:cNvPr id="15" name="Rectangle 14">
            <a:extLst>
              <a:ext uri="{FF2B5EF4-FFF2-40B4-BE49-F238E27FC236}">
                <a16:creationId xmlns:a16="http://schemas.microsoft.com/office/drawing/2014/main" id="{591C88D1-40AE-C793-F21E-27D88AD25774}"/>
              </a:ext>
            </a:extLst>
          </p:cNvPr>
          <p:cNvSpPr/>
          <p:nvPr/>
        </p:nvSpPr>
        <p:spPr>
          <a:xfrm>
            <a:off x="3590996" y="3552526"/>
            <a:ext cx="4124739" cy="87464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المضمون</a:t>
            </a:r>
            <a:endParaRPr lang="fr-FR"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10803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B18FC88B-BB06-CBE8-E025-CA782A31809B}"/>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1EBAA490-063E-D549-4CD3-E401A965C30B}"/>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8" name="Picture 2" descr="Image générée">
            <a:extLst>
              <a:ext uri="{FF2B5EF4-FFF2-40B4-BE49-F238E27FC236}">
                <a16:creationId xmlns:a16="http://schemas.microsoft.com/office/drawing/2014/main" id="{2E441695-BDEA-CBEE-718D-7E923C3E164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A6983312-62D9-7AD4-B9C8-5497F213E458}"/>
              </a:ext>
            </a:extLst>
          </p:cNvPr>
          <p:cNvSpPr/>
          <p:nvPr/>
        </p:nvSpPr>
        <p:spPr>
          <a:xfrm>
            <a:off x="-2894" y="0"/>
            <a:ext cx="12191999" cy="6858000"/>
          </a:xfrm>
          <a:prstGeom prst="rect">
            <a:avLst/>
          </a:prstGeom>
          <a:noFill/>
          <a:ln w="76200" cap="flat" cmpd="sng" algn="ctr">
            <a:solidFill>
              <a:schemeClr val="accent2">
                <a:lumMod val="40000"/>
                <a:lumOff val="6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5" name="Image 4">
            <a:extLst>
              <a:ext uri="{FF2B5EF4-FFF2-40B4-BE49-F238E27FC236}">
                <a16:creationId xmlns:a16="http://schemas.microsoft.com/office/drawing/2014/main" id="{41E0DF5A-58AC-53B3-D15B-BB769148CA7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89" y="44086"/>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a:extLst>
              <a:ext uri="{FF2B5EF4-FFF2-40B4-BE49-F238E27FC236}">
                <a16:creationId xmlns:a16="http://schemas.microsoft.com/office/drawing/2014/main" id="{9F6C0668-551A-B22B-7415-B49A056E0EB6}"/>
              </a:ext>
            </a:extLst>
          </p:cNvPr>
          <p:cNvSpPr txBox="1">
            <a:spLocks/>
          </p:cNvSpPr>
          <p:nvPr/>
        </p:nvSpPr>
        <p:spPr>
          <a:xfrm>
            <a:off x="1341679" y="511807"/>
            <a:ext cx="10161104" cy="4706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rPr>
              <a:t>يصرح المدرس بهذا التعبير ويطلب من متعلم واحد إعادة قراءة التعبير.</a:t>
            </a:r>
            <a:endParaRPr lang="fr-FR" sz="1400" dirty="0">
              <a:solidFill>
                <a:schemeClr val="bg2">
                  <a:lumMod val="75000"/>
                </a:schemeClr>
              </a:solidFill>
            </a:endParaRPr>
          </a:p>
        </p:txBody>
      </p:sp>
      <p:sp>
        <p:nvSpPr>
          <p:cNvPr id="3" name="TextBox 13">
            <a:extLst>
              <a:ext uri="{FF2B5EF4-FFF2-40B4-BE49-F238E27FC236}">
                <a16:creationId xmlns:a16="http://schemas.microsoft.com/office/drawing/2014/main" id="{8CC41D13-2356-1237-3C9C-F1FC472760EF}"/>
              </a:ext>
            </a:extLst>
          </p:cNvPr>
          <p:cNvSpPr txBox="1">
            <a:spLocks noChangeArrowheads="1"/>
          </p:cNvSpPr>
          <p:nvPr/>
        </p:nvSpPr>
        <p:spPr bwMode="auto">
          <a:xfrm>
            <a:off x="2731260" y="44086"/>
            <a:ext cx="8645525" cy="407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ct val="107000"/>
              </a:lnSpc>
              <a:spcAft>
                <a:spcPts val="800"/>
              </a:spcAft>
              <a:buNone/>
            </a:pPr>
            <a:r>
              <a:rPr lang="ar-MA" altLang="fr-FR" sz="2000" b="1" dirty="0">
                <a:solidFill>
                  <a:schemeClr val="bg2">
                    <a:lumMod val="50000"/>
                  </a:schemeClr>
                </a:solidFill>
                <a:cs typeface="Calibri" panose="020F0502020204030204" pitchFamily="34" charset="0"/>
              </a:rPr>
              <a:t>في هذه الخطوة، سأوظف تعبير:</a:t>
            </a:r>
          </a:p>
        </p:txBody>
      </p:sp>
      <p:sp>
        <p:nvSpPr>
          <p:cNvPr id="13" name="Flèche : bas 12">
            <a:extLst>
              <a:ext uri="{FF2B5EF4-FFF2-40B4-BE49-F238E27FC236}">
                <a16:creationId xmlns:a16="http://schemas.microsoft.com/office/drawing/2014/main" id="{84B77187-7127-69C5-F97F-987B9BB1DF45}"/>
              </a:ext>
            </a:extLst>
          </p:cNvPr>
          <p:cNvSpPr/>
          <p:nvPr/>
        </p:nvSpPr>
        <p:spPr>
          <a:xfrm>
            <a:off x="5256143" y="2618234"/>
            <a:ext cx="1679713" cy="1740819"/>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5" name="Image 14">
            <a:extLst>
              <a:ext uri="{FF2B5EF4-FFF2-40B4-BE49-F238E27FC236}">
                <a16:creationId xmlns:a16="http://schemas.microsoft.com/office/drawing/2014/main" id="{A24932AD-5F22-B9AF-3787-25DCA3FF8281}"/>
              </a:ext>
            </a:extLst>
          </p:cNvPr>
          <p:cNvPicPr>
            <a:picLocks noChangeAspect="1"/>
          </p:cNvPicPr>
          <p:nvPr/>
        </p:nvPicPr>
        <p:blipFill rotWithShape="1">
          <a:blip r:embed="rId5">
            <a:extLst>
              <a:ext uri="{28A0092B-C50C-407E-A947-70E740481C1C}">
                <a14:useLocalDpi xmlns:a14="http://schemas.microsoft.com/office/drawing/2010/main" val="0"/>
              </a:ext>
            </a:extLst>
          </a:blip>
          <a:srcRect l="75" t="19102" r="8603" b="66882"/>
          <a:stretch/>
        </p:blipFill>
        <p:spPr>
          <a:xfrm>
            <a:off x="1818340" y="1178099"/>
            <a:ext cx="8327951" cy="1407398"/>
          </a:xfrm>
          <a:prstGeom prst="rect">
            <a:avLst/>
          </a:prstGeom>
        </p:spPr>
      </p:pic>
      <p:sp>
        <p:nvSpPr>
          <p:cNvPr id="16" name="ZoneTexte 15">
            <a:extLst>
              <a:ext uri="{FF2B5EF4-FFF2-40B4-BE49-F238E27FC236}">
                <a16:creationId xmlns:a16="http://schemas.microsoft.com/office/drawing/2014/main" id="{83FAC613-B219-7BC4-1A18-7588BF6943FB}"/>
              </a:ext>
            </a:extLst>
          </p:cNvPr>
          <p:cNvSpPr txBox="1"/>
          <p:nvPr/>
        </p:nvSpPr>
        <p:spPr>
          <a:xfrm>
            <a:off x="3144079" y="1556925"/>
            <a:ext cx="6102626" cy="595932"/>
          </a:xfrm>
          <a:prstGeom prst="rect">
            <a:avLst/>
          </a:prstGeom>
          <a:noFill/>
        </p:spPr>
        <p:txBody>
          <a:bodyPr wrap="square">
            <a:spAutoFit/>
          </a:bodyPr>
          <a:lstStyle/>
          <a:p>
            <a:pPr algn="just" rtl="1">
              <a:lnSpc>
                <a:spcPct val="107000"/>
              </a:lnSpc>
              <a:spcAft>
                <a:spcPts val="800"/>
              </a:spcAft>
            </a:pPr>
            <a:r>
              <a:rPr lang="ar-MA" sz="3200" b="1" dirty="0">
                <a:effectLst/>
                <a:latin typeface="Calibri" panose="020F0502020204030204" pitchFamily="34" charset="0"/>
                <a:cs typeface="Calibri" panose="020F0502020204030204" pitchFamily="34" charset="0"/>
              </a:rPr>
              <a:t>تناولت ...</a:t>
            </a:r>
            <a:endParaRPr lang="fr-FR" sz="3200" b="1"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17" name="Image 16">
            <a:extLst>
              <a:ext uri="{FF2B5EF4-FFF2-40B4-BE49-F238E27FC236}">
                <a16:creationId xmlns:a16="http://schemas.microsoft.com/office/drawing/2014/main" id="{E603E05A-380D-EC0B-3FE2-0646D9F7763A}"/>
              </a:ext>
            </a:extLst>
          </p:cNvPr>
          <p:cNvPicPr>
            <a:picLocks noChangeAspect="1"/>
          </p:cNvPicPr>
          <p:nvPr/>
        </p:nvPicPr>
        <p:blipFill rotWithShape="1">
          <a:blip r:embed="rId5">
            <a:extLst>
              <a:ext uri="{28A0092B-C50C-407E-A947-70E740481C1C}">
                <a14:useLocalDpi xmlns:a14="http://schemas.microsoft.com/office/drawing/2010/main" val="0"/>
              </a:ext>
            </a:extLst>
          </a:blip>
          <a:srcRect l="75" t="19102" r="8603" b="66882"/>
          <a:stretch/>
        </p:blipFill>
        <p:spPr>
          <a:xfrm>
            <a:off x="1818340" y="4359053"/>
            <a:ext cx="8327951" cy="2104899"/>
          </a:xfrm>
          <a:prstGeom prst="rect">
            <a:avLst/>
          </a:prstGeom>
        </p:spPr>
      </p:pic>
      <p:sp>
        <p:nvSpPr>
          <p:cNvPr id="18" name="ZoneTexte 17">
            <a:extLst>
              <a:ext uri="{FF2B5EF4-FFF2-40B4-BE49-F238E27FC236}">
                <a16:creationId xmlns:a16="http://schemas.microsoft.com/office/drawing/2014/main" id="{F65C46BD-1011-E14A-5E73-DF9ABEB31C08}"/>
              </a:ext>
            </a:extLst>
          </p:cNvPr>
          <p:cNvSpPr txBox="1"/>
          <p:nvPr/>
        </p:nvSpPr>
        <p:spPr>
          <a:xfrm>
            <a:off x="3144079" y="4685252"/>
            <a:ext cx="6211956" cy="1649811"/>
          </a:xfrm>
          <a:prstGeom prst="rect">
            <a:avLst/>
          </a:prstGeom>
          <a:noFill/>
        </p:spPr>
        <p:txBody>
          <a:bodyPr wrap="square">
            <a:spAutoFit/>
          </a:bodyPr>
          <a:lstStyle/>
          <a:p>
            <a:pPr algn="just" rtl="1">
              <a:lnSpc>
                <a:spcPct val="107000"/>
              </a:lnSpc>
              <a:spcAft>
                <a:spcPts val="800"/>
              </a:spcAft>
            </a:pPr>
            <a:r>
              <a:rPr lang="ar-MA" sz="3200" b="1" dirty="0">
                <a:effectLst/>
                <a:latin typeface="Calibri" panose="020F0502020204030204" pitchFamily="34" charset="0"/>
                <a:cs typeface="Calibri" panose="020F0502020204030204" pitchFamily="34" charset="0"/>
              </a:rPr>
              <a:t>تناولت في هذه  </a:t>
            </a:r>
            <a:r>
              <a:rPr lang="ar-MA" sz="3200" b="1" dirty="0">
                <a:latin typeface="Calibri" panose="020F0502020204030204" pitchFamily="34" charset="0"/>
                <a:cs typeface="Calibri" panose="020F0502020204030204" pitchFamily="34" charset="0"/>
              </a:rPr>
              <a:t>الخاطرة أحلامي المستقبلية وطموحاتي التي تحفزني لمواصلة السعي نحو تحقيق أهدافي، مهما كانت الصعوبات.</a:t>
            </a:r>
            <a:endParaRPr lang="fr-FR"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63764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randombar(horizontal)">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randombar(horizontal)">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A620CAAC-659A-2E7B-0212-F5A11A4E3042}"/>
            </a:ext>
          </a:extLst>
        </p:cNvPr>
        <p:cNvGrpSpPr/>
        <p:nvPr/>
      </p:nvGrpSpPr>
      <p:grpSpPr>
        <a:xfrm>
          <a:off x="0" y="0"/>
          <a:ext cx="0" cy="0"/>
          <a:chOff x="0" y="0"/>
          <a:chExt cx="0" cy="0"/>
        </a:xfrm>
      </p:grpSpPr>
      <p:sp>
        <p:nvSpPr>
          <p:cNvPr id="7" name="Google Shape;160;p18">
            <a:extLst>
              <a:ext uri="{FF2B5EF4-FFF2-40B4-BE49-F238E27FC236}">
                <a16:creationId xmlns:a16="http://schemas.microsoft.com/office/drawing/2014/main" id="{9E5ACDC8-C69F-20AD-F64C-87AED2CE699E}"/>
              </a:ext>
            </a:extLst>
          </p:cNvPr>
          <p:cNvSpPr/>
          <p:nvPr/>
        </p:nvSpPr>
        <p:spPr>
          <a:xfrm>
            <a:off x="0" y="3832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8" name="Picture 2" descr="Image générée">
            <a:extLst>
              <a:ext uri="{FF2B5EF4-FFF2-40B4-BE49-F238E27FC236}">
                <a16:creationId xmlns:a16="http://schemas.microsoft.com/office/drawing/2014/main" id="{88D1E464-2961-856D-3C11-6979CAA7145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E0CB8A0E-29FB-182C-57B0-C203C2FB27A4}"/>
              </a:ext>
            </a:extLst>
          </p:cNvPr>
          <p:cNvSpPr/>
          <p:nvPr/>
        </p:nvSpPr>
        <p:spPr>
          <a:xfrm>
            <a:off x="-2894" y="0"/>
            <a:ext cx="12191999" cy="6858000"/>
          </a:xfrm>
          <a:prstGeom prst="rect">
            <a:avLst/>
          </a:prstGeom>
          <a:noFill/>
          <a:ln w="76200" cap="flat" cmpd="sng" algn="ctr">
            <a:solidFill>
              <a:schemeClr val="accent2">
                <a:lumMod val="40000"/>
                <a:lumOff val="6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5" name="Image 4">
            <a:extLst>
              <a:ext uri="{FF2B5EF4-FFF2-40B4-BE49-F238E27FC236}">
                <a16:creationId xmlns:a16="http://schemas.microsoft.com/office/drawing/2014/main" id="{107E54E1-9CF7-3BAE-CDEC-42F49D6D1AE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6775" y="43771"/>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re 1">
            <a:extLst>
              <a:ext uri="{FF2B5EF4-FFF2-40B4-BE49-F238E27FC236}">
                <a16:creationId xmlns:a16="http://schemas.microsoft.com/office/drawing/2014/main" id="{FEE05B1D-4B76-9B0A-5550-4268884E8A73}"/>
              </a:ext>
            </a:extLst>
          </p:cNvPr>
          <p:cNvSpPr txBox="1">
            <a:spLocks/>
          </p:cNvSpPr>
          <p:nvPr/>
        </p:nvSpPr>
        <p:spPr>
          <a:xfrm>
            <a:off x="1321801" y="372661"/>
            <a:ext cx="10161104" cy="4706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rPr>
              <a:t>يعرف المدرس هذه المرحلة ويؤكد على أهميتها.</a:t>
            </a:r>
            <a:endParaRPr lang="fr-FR" sz="1400" dirty="0">
              <a:solidFill>
                <a:schemeClr val="bg2">
                  <a:lumMod val="75000"/>
                </a:schemeClr>
              </a:solidFill>
            </a:endParaRPr>
          </a:p>
        </p:txBody>
      </p:sp>
      <p:sp>
        <p:nvSpPr>
          <p:cNvPr id="10" name="TextBox 13">
            <a:extLst>
              <a:ext uri="{FF2B5EF4-FFF2-40B4-BE49-F238E27FC236}">
                <a16:creationId xmlns:a16="http://schemas.microsoft.com/office/drawing/2014/main" id="{A800EDD1-5CC0-DDB3-FE9D-280D266934DF}"/>
              </a:ext>
            </a:extLst>
          </p:cNvPr>
          <p:cNvSpPr txBox="1">
            <a:spLocks noChangeArrowheads="1"/>
          </p:cNvSpPr>
          <p:nvPr/>
        </p:nvSpPr>
        <p:spPr bwMode="auto">
          <a:xfrm>
            <a:off x="2651747" y="53712"/>
            <a:ext cx="8645525" cy="407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ct val="107000"/>
              </a:lnSpc>
              <a:spcAft>
                <a:spcPts val="800"/>
              </a:spcAft>
              <a:buNone/>
            </a:pPr>
            <a:r>
              <a:rPr lang="ar-MA" altLang="fr-FR" sz="2000" b="1" dirty="0">
                <a:solidFill>
                  <a:schemeClr val="bg2">
                    <a:lumMod val="50000"/>
                  </a:schemeClr>
                </a:solidFill>
                <a:cs typeface="Calibri" panose="020F0502020204030204" pitchFamily="34" charset="0"/>
              </a:rPr>
              <a:t>بعد ذلك، تأتي مرحلة</a:t>
            </a:r>
            <a:r>
              <a:rPr lang="fr-FR" altLang="fr-FR" sz="2000" b="1" dirty="0">
                <a:solidFill>
                  <a:schemeClr val="bg2">
                    <a:lumMod val="50000"/>
                  </a:schemeClr>
                </a:solidFill>
                <a:cs typeface="Calibri" panose="020F0502020204030204" pitchFamily="34" charset="0"/>
              </a:rPr>
              <a:t> </a:t>
            </a:r>
            <a:r>
              <a:rPr lang="ar-MA" altLang="fr-FR" sz="2000" b="1" dirty="0">
                <a:solidFill>
                  <a:schemeClr val="bg2">
                    <a:lumMod val="50000"/>
                  </a:schemeClr>
                </a:solidFill>
                <a:cs typeface="Calibri" panose="020F0502020204030204" pitchFamily="34" charset="0"/>
              </a:rPr>
              <a:t>التعبير عن الشعور:</a:t>
            </a:r>
          </a:p>
        </p:txBody>
      </p:sp>
      <p:pic>
        <p:nvPicPr>
          <p:cNvPr id="11" name="Image 10">
            <a:extLst>
              <a:ext uri="{FF2B5EF4-FFF2-40B4-BE49-F238E27FC236}">
                <a16:creationId xmlns:a16="http://schemas.microsoft.com/office/drawing/2014/main" id="{847D4582-237F-54E1-1498-605200CABABA}"/>
              </a:ext>
            </a:extLst>
          </p:cNvPr>
          <p:cNvPicPr>
            <a:picLocks noChangeAspect="1"/>
          </p:cNvPicPr>
          <p:nvPr/>
        </p:nvPicPr>
        <p:blipFill rotWithShape="1">
          <a:blip r:embed="rId5">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val="0"/>
              </a:ext>
            </a:extLst>
          </a:blip>
          <a:srcRect b="52334"/>
          <a:stretch/>
        </p:blipFill>
        <p:spPr>
          <a:xfrm>
            <a:off x="2646779" y="1699591"/>
            <a:ext cx="6013174" cy="2608308"/>
          </a:xfrm>
          <a:prstGeom prst="rect">
            <a:avLst/>
          </a:prstGeom>
        </p:spPr>
      </p:pic>
      <p:sp>
        <p:nvSpPr>
          <p:cNvPr id="12" name="Rectangle 11">
            <a:extLst>
              <a:ext uri="{FF2B5EF4-FFF2-40B4-BE49-F238E27FC236}">
                <a16:creationId xmlns:a16="http://schemas.microsoft.com/office/drawing/2014/main" id="{F9AEDBC9-2FAA-8527-C5EB-D99B950BF313}"/>
              </a:ext>
            </a:extLst>
          </p:cNvPr>
          <p:cNvSpPr/>
          <p:nvPr/>
        </p:nvSpPr>
        <p:spPr>
          <a:xfrm>
            <a:off x="3667539" y="1818861"/>
            <a:ext cx="4124739" cy="87464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3</a:t>
            </a:r>
            <a:endParaRPr lang="fr-FR" sz="3200" b="1" dirty="0">
              <a:latin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65CF555D-F9EE-AB8E-0E10-6403A1EBFB03}"/>
              </a:ext>
            </a:extLst>
          </p:cNvPr>
          <p:cNvSpPr/>
          <p:nvPr/>
        </p:nvSpPr>
        <p:spPr>
          <a:xfrm>
            <a:off x="3590996" y="3552526"/>
            <a:ext cx="4124739" cy="87464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الشعور</a:t>
            </a:r>
            <a:endParaRPr lang="fr-FR"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51457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80">
                                          <p:stCondLst>
                                            <p:cond delay="0"/>
                                          </p:stCondLst>
                                        </p:cTn>
                                        <p:tgtEl>
                                          <p:spTgt spid="11"/>
                                        </p:tgtEl>
                                      </p:cBhvr>
                                    </p:animEffect>
                                    <p:anim calcmode="lin" valueType="num">
                                      <p:cBhvr>
                                        <p:cTn id="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3" dur="26">
                                          <p:stCondLst>
                                            <p:cond delay="650"/>
                                          </p:stCondLst>
                                        </p:cTn>
                                        <p:tgtEl>
                                          <p:spTgt spid="11"/>
                                        </p:tgtEl>
                                      </p:cBhvr>
                                      <p:to x="100000" y="60000"/>
                                    </p:animScale>
                                    <p:animScale>
                                      <p:cBhvr>
                                        <p:cTn id="14" dur="166" decel="50000">
                                          <p:stCondLst>
                                            <p:cond delay="676"/>
                                          </p:stCondLst>
                                        </p:cTn>
                                        <p:tgtEl>
                                          <p:spTgt spid="11"/>
                                        </p:tgtEl>
                                      </p:cBhvr>
                                      <p:to x="100000" y="100000"/>
                                    </p:animScale>
                                    <p:animScale>
                                      <p:cBhvr>
                                        <p:cTn id="15" dur="26">
                                          <p:stCondLst>
                                            <p:cond delay="1312"/>
                                          </p:stCondLst>
                                        </p:cTn>
                                        <p:tgtEl>
                                          <p:spTgt spid="11"/>
                                        </p:tgtEl>
                                      </p:cBhvr>
                                      <p:to x="100000" y="80000"/>
                                    </p:animScale>
                                    <p:animScale>
                                      <p:cBhvr>
                                        <p:cTn id="16" dur="166" decel="50000">
                                          <p:stCondLst>
                                            <p:cond delay="1338"/>
                                          </p:stCondLst>
                                        </p:cTn>
                                        <p:tgtEl>
                                          <p:spTgt spid="11"/>
                                        </p:tgtEl>
                                      </p:cBhvr>
                                      <p:to x="100000" y="100000"/>
                                    </p:animScale>
                                    <p:animScale>
                                      <p:cBhvr>
                                        <p:cTn id="17" dur="26">
                                          <p:stCondLst>
                                            <p:cond delay="1642"/>
                                          </p:stCondLst>
                                        </p:cTn>
                                        <p:tgtEl>
                                          <p:spTgt spid="11"/>
                                        </p:tgtEl>
                                      </p:cBhvr>
                                      <p:to x="100000" y="90000"/>
                                    </p:animScale>
                                    <p:animScale>
                                      <p:cBhvr>
                                        <p:cTn id="18" dur="166" decel="50000">
                                          <p:stCondLst>
                                            <p:cond delay="1668"/>
                                          </p:stCondLst>
                                        </p:cTn>
                                        <p:tgtEl>
                                          <p:spTgt spid="11"/>
                                        </p:tgtEl>
                                      </p:cBhvr>
                                      <p:to x="100000" y="100000"/>
                                    </p:animScale>
                                    <p:animScale>
                                      <p:cBhvr>
                                        <p:cTn id="19" dur="26">
                                          <p:stCondLst>
                                            <p:cond delay="1808"/>
                                          </p:stCondLst>
                                        </p:cTn>
                                        <p:tgtEl>
                                          <p:spTgt spid="11"/>
                                        </p:tgtEl>
                                      </p:cBhvr>
                                      <p:to x="100000" y="95000"/>
                                    </p:animScale>
                                    <p:animScale>
                                      <p:cBhvr>
                                        <p:cTn id="2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B18FC88B-BB06-CBE8-E025-CA782A31809B}"/>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1EBAA490-063E-D549-4CD3-E401A965C30B}"/>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8" name="Picture 2" descr="Image générée">
            <a:extLst>
              <a:ext uri="{FF2B5EF4-FFF2-40B4-BE49-F238E27FC236}">
                <a16:creationId xmlns:a16="http://schemas.microsoft.com/office/drawing/2014/main" id="{2E441695-BDEA-CBEE-718D-7E923C3E164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A6983312-62D9-7AD4-B9C8-5497F213E458}"/>
              </a:ext>
            </a:extLst>
          </p:cNvPr>
          <p:cNvSpPr/>
          <p:nvPr/>
        </p:nvSpPr>
        <p:spPr>
          <a:xfrm>
            <a:off x="-2894" y="0"/>
            <a:ext cx="12191999" cy="6858000"/>
          </a:xfrm>
          <a:prstGeom prst="rect">
            <a:avLst/>
          </a:prstGeom>
          <a:noFill/>
          <a:ln w="76200" cap="flat" cmpd="sng" algn="ctr">
            <a:solidFill>
              <a:schemeClr val="accent2">
                <a:lumMod val="40000"/>
                <a:lumOff val="6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5" name="Image 4">
            <a:extLst>
              <a:ext uri="{FF2B5EF4-FFF2-40B4-BE49-F238E27FC236}">
                <a16:creationId xmlns:a16="http://schemas.microsoft.com/office/drawing/2014/main" id="{41E0DF5A-58AC-53B3-D15B-BB769148CA7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89" y="44086"/>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re 1">
            <a:extLst>
              <a:ext uri="{FF2B5EF4-FFF2-40B4-BE49-F238E27FC236}">
                <a16:creationId xmlns:a16="http://schemas.microsoft.com/office/drawing/2014/main" id="{58731FFD-EBE4-881F-E9A1-FD5917030D61}"/>
              </a:ext>
            </a:extLst>
          </p:cNvPr>
          <p:cNvSpPr txBox="1">
            <a:spLocks/>
          </p:cNvSpPr>
          <p:nvPr/>
        </p:nvSpPr>
        <p:spPr>
          <a:xfrm>
            <a:off x="1341679" y="511807"/>
            <a:ext cx="10161104" cy="4706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rPr>
              <a:t>يصرح المدرس بهذا التعبير ويطلب من متعلم واحد إعادة قراءة التعبير.</a:t>
            </a:r>
            <a:endParaRPr lang="fr-FR" sz="1400" dirty="0">
              <a:solidFill>
                <a:schemeClr val="bg2">
                  <a:lumMod val="75000"/>
                </a:schemeClr>
              </a:solidFill>
            </a:endParaRPr>
          </a:p>
        </p:txBody>
      </p:sp>
      <p:sp>
        <p:nvSpPr>
          <p:cNvPr id="7" name="TextBox 13">
            <a:extLst>
              <a:ext uri="{FF2B5EF4-FFF2-40B4-BE49-F238E27FC236}">
                <a16:creationId xmlns:a16="http://schemas.microsoft.com/office/drawing/2014/main" id="{6FDC1FAF-E91A-1969-BE53-540C4616BE4E}"/>
              </a:ext>
            </a:extLst>
          </p:cNvPr>
          <p:cNvSpPr txBox="1">
            <a:spLocks noChangeArrowheads="1"/>
          </p:cNvSpPr>
          <p:nvPr/>
        </p:nvSpPr>
        <p:spPr bwMode="auto">
          <a:xfrm>
            <a:off x="2671625" y="104772"/>
            <a:ext cx="8645525" cy="407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ct val="107000"/>
              </a:lnSpc>
              <a:spcAft>
                <a:spcPts val="800"/>
              </a:spcAft>
              <a:buNone/>
            </a:pPr>
            <a:r>
              <a:rPr lang="ar-MA" altLang="fr-FR" sz="2000" b="1" dirty="0">
                <a:solidFill>
                  <a:schemeClr val="bg2">
                    <a:lumMod val="50000"/>
                  </a:schemeClr>
                </a:solidFill>
                <a:cs typeface="Calibri" panose="020F0502020204030204" pitchFamily="34" charset="0"/>
              </a:rPr>
              <a:t>سأعبر عن هذه الخطوة باستعمال تعبير:</a:t>
            </a:r>
          </a:p>
        </p:txBody>
      </p:sp>
      <p:cxnSp>
        <p:nvCxnSpPr>
          <p:cNvPr id="10" name="Connecteur droit avec flèche 9">
            <a:extLst>
              <a:ext uri="{FF2B5EF4-FFF2-40B4-BE49-F238E27FC236}">
                <a16:creationId xmlns:a16="http://schemas.microsoft.com/office/drawing/2014/main" id="{203DC3C3-1CCF-0A42-39FC-FAA0C8625753}"/>
              </a:ext>
            </a:extLst>
          </p:cNvPr>
          <p:cNvCxnSpPr>
            <a:cxnSpLocks/>
          </p:cNvCxnSpPr>
          <p:nvPr/>
        </p:nvCxnSpPr>
        <p:spPr>
          <a:xfrm>
            <a:off x="6052155" y="2854075"/>
            <a:ext cx="43845" cy="1585480"/>
          </a:xfrm>
          <a:prstGeom prst="straightConnector1">
            <a:avLst/>
          </a:prstGeom>
          <a:ln w="76200">
            <a:solidFill>
              <a:srgbClr val="FFC000"/>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11" name="Groupe 10">
            <a:extLst>
              <a:ext uri="{FF2B5EF4-FFF2-40B4-BE49-F238E27FC236}">
                <a16:creationId xmlns:a16="http://schemas.microsoft.com/office/drawing/2014/main" id="{01ED859F-CD51-5932-3F72-61591FA8AF3D}"/>
              </a:ext>
            </a:extLst>
          </p:cNvPr>
          <p:cNvGrpSpPr/>
          <p:nvPr/>
        </p:nvGrpSpPr>
        <p:grpSpPr>
          <a:xfrm>
            <a:off x="3892277" y="1078066"/>
            <a:ext cx="4319755" cy="1720859"/>
            <a:chOff x="7441320" y="0"/>
            <a:chExt cx="4319755" cy="2750473"/>
          </a:xfrm>
        </p:grpSpPr>
        <p:sp>
          <p:nvSpPr>
            <p:cNvPr id="12" name="Triangle isocèle 11">
              <a:extLst>
                <a:ext uri="{FF2B5EF4-FFF2-40B4-BE49-F238E27FC236}">
                  <a16:creationId xmlns:a16="http://schemas.microsoft.com/office/drawing/2014/main" id="{FC156CA3-CB0D-D5EC-B06B-4D9EE4DE3ED7}"/>
                </a:ext>
              </a:extLst>
            </p:cNvPr>
            <p:cNvSpPr/>
            <p:nvPr/>
          </p:nvSpPr>
          <p:spPr>
            <a:xfrm rot="10800000">
              <a:off x="7441320" y="0"/>
              <a:ext cx="4319755" cy="2750473"/>
            </a:xfrm>
            <a:prstGeom prst="triangle">
              <a:avLst/>
            </a:pr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4" name="Triangle isocèle 4">
              <a:extLst>
                <a:ext uri="{FF2B5EF4-FFF2-40B4-BE49-F238E27FC236}">
                  <a16:creationId xmlns:a16="http://schemas.microsoft.com/office/drawing/2014/main" id="{4591A3FB-960C-C967-7BED-0ACFBC507505}"/>
                </a:ext>
              </a:extLst>
            </p:cNvPr>
            <p:cNvSpPr txBox="1"/>
            <p:nvPr/>
          </p:nvSpPr>
          <p:spPr>
            <a:xfrm>
              <a:off x="8015940" y="0"/>
              <a:ext cx="3035685" cy="171382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ar-MA" sz="3200" b="1" kern="1200" dirty="0">
                  <a:effectLst/>
                  <a:latin typeface="Calibri" panose="020F0502020204030204" pitchFamily="34" charset="0"/>
                  <a:cs typeface="Calibri" panose="020F0502020204030204" pitchFamily="34" charset="0"/>
                </a:rPr>
                <a:t>انتابني </a:t>
              </a:r>
              <a:r>
                <a:rPr lang="ar-MA" sz="3200" b="1" dirty="0">
                  <a:latin typeface="Calibri" panose="020F0502020204030204" pitchFamily="34" charset="0"/>
                  <a:cs typeface="Calibri" panose="020F0502020204030204" pitchFamily="34" charset="0"/>
                </a:rPr>
                <a:t>شعور.....</a:t>
              </a:r>
              <a:endParaRPr lang="fr-FR" sz="3200" b="1" kern="1200" dirty="0">
                <a:latin typeface="Calibri" panose="020F0502020204030204" pitchFamily="34" charset="0"/>
                <a:cs typeface="Calibri" panose="020F0502020204030204" pitchFamily="34" charset="0"/>
              </a:endParaRPr>
            </a:p>
          </p:txBody>
        </p:sp>
      </p:grpSp>
      <p:sp>
        <p:nvSpPr>
          <p:cNvPr id="19" name="Triangle isocèle 4">
            <a:extLst>
              <a:ext uri="{FF2B5EF4-FFF2-40B4-BE49-F238E27FC236}">
                <a16:creationId xmlns:a16="http://schemas.microsoft.com/office/drawing/2014/main" id="{2F77651E-91D9-8553-3BAA-5EA7D00D2EAD}"/>
              </a:ext>
            </a:extLst>
          </p:cNvPr>
          <p:cNvSpPr txBox="1"/>
          <p:nvPr/>
        </p:nvSpPr>
        <p:spPr>
          <a:xfrm>
            <a:off x="741900" y="4531492"/>
            <a:ext cx="10366845" cy="107227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1920" tIns="121920" rIns="121920" bIns="121920" numCol="1" spcCol="1270" anchor="ctr" anchorCtr="0">
            <a:noAutofit/>
          </a:bodyPr>
          <a:lstStyle/>
          <a:p>
            <a:pPr marL="0" lvl="0" indent="0" algn="r" defTabSz="1422400" rtl="1">
              <a:lnSpc>
                <a:spcPct val="90000"/>
              </a:lnSpc>
              <a:spcBef>
                <a:spcPct val="0"/>
              </a:spcBef>
              <a:spcAft>
                <a:spcPct val="35000"/>
              </a:spcAft>
              <a:buNone/>
            </a:pPr>
            <a:r>
              <a:rPr lang="ar-MA" sz="3200" b="1" kern="1200" dirty="0">
                <a:effectLst/>
                <a:latin typeface="Calibri" panose="020F0502020204030204" pitchFamily="34" charset="0"/>
                <a:cs typeface="Calibri" panose="020F0502020204030204" pitchFamily="34" charset="0"/>
              </a:rPr>
              <a:t>انتابني </a:t>
            </a:r>
            <a:r>
              <a:rPr lang="ar-MA" sz="3200" b="1" dirty="0">
                <a:latin typeface="Calibri" panose="020F0502020204030204" pitchFamily="34" charset="0"/>
                <a:cs typeface="Calibri" panose="020F0502020204030204" pitchFamily="34" charset="0"/>
              </a:rPr>
              <a:t>شعور </a:t>
            </a:r>
            <a:r>
              <a:rPr lang="ar-MA" sz="3200" b="1" kern="1200" dirty="0">
                <a:effectLst/>
                <a:latin typeface="Calibri" panose="020F0502020204030204" pitchFamily="34" charset="0"/>
                <a:cs typeface="Calibri" panose="020F0502020204030204" pitchFamily="34" charset="0"/>
              </a:rPr>
              <a:t>الفخر</a:t>
            </a:r>
            <a:r>
              <a:rPr lang="ar-SA" sz="3200" b="1" kern="1200" dirty="0">
                <a:effectLst/>
                <a:latin typeface="Calibri" panose="020F0502020204030204" pitchFamily="34" charset="0"/>
                <a:cs typeface="Calibri" panose="020F0502020204030204" pitchFamily="34" charset="0"/>
              </a:rPr>
              <a:t> بعد إتمام </a:t>
            </a:r>
            <a:r>
              <a:rPr lang="ar-MA" sz="3200" b="1" kern="1200" dirty="0">
                <a:effectLst/>
                <a:latin typeface="Calibri" panose="020F0502020204030204" pitchFamily="34" charset="0"/>
                <a:cs typeface="Calibri" panose="020F0502020204030204" pitchFamily="34" charset="0"/>
              </a:rPr>
              <a:t>أول خاطرة كتبتها، خاصّة أنها لقيت استحسانا كبيرا من لدن أستاذي.</a:t>
            </a:r>
            <a:endParaRPr lang="fr-FR" sz="3200" b="1" kern="1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765558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3F01CF98-2B54-4770-3675-77DC4C99D9DE}"/>
            </a:ext>
          </a:extLst>
        </p:cNvPr>
        <p:cNvGrpSpPr/>
        <p:nvPr/>
      </p:nvGrpSpPr>
      <p:grpSpPr>
        <a:xfrm>
          <a:off x="0" y="0"/>
          <a:ext cx="0" cy="0"/>
          <a:chOff x="0" y="0"/>
          <a:chExt cx="0" cy="0"/>
        </a:xfrm>
      </p:grpSpPr>
      <p:sp>
        <p:nvSpPr>
          <p:cNvPr id="9" name="Google Shape;160;p18">
            <a:extLst>
              <a:ext uri="{FF2B5EF4-FFF2-40B4-BE49-F238E27FC236}">
                <a16:creationId xmlns:a16="http://schemas.microsoft.com/office/drawing/2014/main" id="{D31D72C6-6FE0-B029-2FB0-E297AF674DE6}"/>
              </a:ext>
            </a:extLst>
          </p:cNvPr>
          <p:cNvSpPr/>
          <p:nvPr/>
        </p:nvSpPr>
        <p:spPr>
          <a:xfrm>
            <a:off x="0" y="3832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10" name="Picture 2" descr="Image générée">
            <a:extLst>
              <a:ext uri="{FF2B5EF4-FFF2-40B4-BE49-F238E27FC236}">
                <a16:creationId xmlns:a16="http://schemas.microsoft.com/office/drawing/2014/main" id="{640538E2-8EE4-A472-7F17-2F2539B7A9C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588269D9-6850-6EE9-2DA4-BC559F8ED3A2}"/>
              </a:ext>
            </a:extLst>
          </p:cNvPr>
          <p:cNvSpPr/>
          <p:nvPr/>
        </p:nvSpPr>
        <p:spPr>
          <a:xfrm>
            <a:off x="-2894" y="0"/>
            <a:ext cx="12191999" cy="6858000"/>
          </a:xfrm>
          <a:prstGeom prst="rect">
            <a:avLst/>
          </a:prstGeom>
          <a:noFill/>
          <a:ln w="76200" cap="flat" cmpd="sng" algn="ctr">
            <a:solidFill>
              <a:schemeClr val="accent2">
                <a:lumMod val="40000"/>
                <a:lumOff val="6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7" name="Image 6">
            <a:extLst>
              <a:ext uri="{FF2B5EF4-FFF2-40B4-BE49-F238E27FC236}">
                <a16:creationId xmlns:a16="http://schemas.microsoft.com/office/drawing/2014/main" id="{AEC8EFE4-7227-41FC-B4F0-E52948345AA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73272"/>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
            <a:extLst>
              <a:ext uri="{FF2B5EF4-FFF2-40B4-BE49-F238E27FC236}">
                <a16:creationId xmlns:a16="http://schemas.microsoft.com/office/drawing/2014/main" id="{5608F2F8-95AC-B0CF-0A53-031D745C7FF1}"/>
              </a:ext>
            </a:extLst>
          </p:cNvPr>
          <p:cNvSpPr>
            <a:spLocks noChangeArrowheads="1"/>
          </p:cNvSpPr>
          <p:nvPr/>
        </p:nvSpPr>
        <p:spPr bwMode="auto">
          <a:xfrm>
            <a:off x="75176" y="1728022"/>
            <a:ext cx="12035857" cy="3401957"/>
          </a:xfrm>
          <a:prstGeom prst="rect">
            <a:avLst/>
          </a:prstGeom>
          <a:noFill/>
          <a:ln w="38100">
            <a:solidFill>
              <a:srgbClr val="FFC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rtl="1">
              <a:lnSpc>
                <a:spcPct val="107000"/>
              </a:lnSpc>
              <a:spcAft>
                <a:spcPts val="800"/>
              </a:spcAft>
            </a:pPr>
            <a:r>
              <a:rPr lang="ar-MA" sz="4000" dirty="0">
                <a:solidFill>
                  <a:schemeClr val="tx1"/>
                </a:solidFill>
                <a:latin typeface="Calibri" panose="020F0502020204030204" pitchFamily="34" charset="0"/>
                <a:cs typeface="Calibri" panose="020F0502020204030204" pitchFamily="34" charset="0"/>
              </a:rPr>
              <a:t>تأتي هذه الخاطرة في إطار محاولة استثمار </a:t>
            </a:r>
            <a:r>
              <a:rPr lang="ar-MA" sz="4000" dirty="0" err="1">
                <a:solidFill>
                  <a:schemeClr val="tx1"/>
                </a:solidFill>
                <a:latin typeface="Calibri" panose="020F0502020204030204" pitchFamily="34" charset="0"/>
                <a:cs typeface="Calibri" panose="020F0502020204030204" pitchFamily="34" charset="0"/>
              </a:rPr>
              <a:t>مقروئي</a:t>
            </a:r>
            <a:r>
              <a:rPr lang="ar-MA" sz="4000" dirty="0">
                <a:solidFill>
                  <a:schemeClr val="tx1"/>
                </a:solidFill>
                <a:latin typeface="Calibri" panose="020F0502020204030204" pitchFamily="34" charset="0"/>
                <a:cs typeface="Calibri" panose="020F0502020204030204" pitchFamily="34" charset="0"/>
              </a:rPr>
              <a:t> من القصص والروايات. تناولت في هذه</a:t>
            </a:r>
            <a:r>
              <a:rPr lang="ar-MA" sz="4000" dirty="0">
                <a:latin typeface="Calibri" panose="020F0502020204030204" pitchFamily="34" charset="0"/>
                <a:cs typeface="Calibri" panose="020F0502020204030204" pitchFamily="34" charset="0"/>
              </a:rPr>
              <a:t> الخاطرة أحلامي المستقبلية وطموحاتي التي تحفزني لمواصلة السعي نحو تحقيق أهدافي، مهما كانت الصعوبات.</a:t>
            </a:r>
            <a:endParaRPr lang="fr-FR" sz="4000" dirty="0">
              <a:latin typeface="Calibri" panose="020F0502020204030204" pitchFamily="34" charset="0"/>
              <a:cs typeface="Calibri" panose="020F0502020204030204" pitchFamily="34" charset="0"/>
            </a:endParaRPr>
          </a:p>
          <a:p>
            <a:pPr algn="just" rtl="1"/>
            <a:r>
              <a:rPr lang="ar-MA" sz="4000" dirty="0">
                <a:latin typeface="Calibri" panose="020F0502020204030204" pitchFamily="34" charset="0"/>
                <a:cs typeface="Calibri" panose="020F0502020204030204" pitchFamily="34" charset="0"/>
              </a:rPr>
              <a:t> لقد </a:t>
            </a:r>
            <a:r>
              <a:rPr lang="ar-MA" sz="4000" kern="1200" dirty="0">
                <a:effectLst/>
                <a:latin typeface="Calibri" panose="020F0502020204030204" pitchFamily="34" charset="0"/>
                <a:cs typeface="Calibri" panose="020F0502020204030204" pitchFamily="34" charset="0"/>
              </a:rPr>
              <a:t>انتابني </a:t>
            </a:r>
            <a:r>
              <a:rPr lang="ar-MA" sz="4000" dirty="0">
                <a:latin typeface="Calibri" panose="020F0502020204030204" pitchFamily="34" charset="0"/>
                <a:cs typeface="Calibri" panose="020F0502020204030204" pitchFamily="34" charset="0"/>
              </a:rPr>
              <a:t>شعور الفخر</a:t>
            </a:r>
            <a:r>
              <a:rPr lang="ar-SA" sz="4000" dirty="0">
                <a:latin typeface="Calibri" panose="020F0502020204030204" pitchFamily="34" charset="0"/>
                <a:cs typeface="Calibri" panose="020F0502020204030204" pitchFamily="34" charset="0"/>
              </a:rPr>
              <a:t> بعد إتمام </a:t>
            </a:r>
            <a:r>
              <a:rPr lang="ar-MA" sz="4000" dirty="0">
                <a:latin typeface="Calibri" panose="020F0502020204030204" pitchFamily="34" charset="0"/>
                <a:cs typeface="Calibri" panose="020F0502020204030204" pitchFamily="34" charset="0"/>
              </a:rPr>
              <a:t>أول خاطرة لي، خاصّة أنها لقيت استحسانا كبيرا من لدن أستاذي.</a:t>
            </a:r>
            <a:endParaRPr lang="fr-FR" sz="4000" dirty="0">
              <a:latin typeface="Calibri" panose="020F0502020204030204" pitchFamily="34" charset="0"/>
              <a:ea typeface="Calibri" panose="020F0502020204030204" pitchFamily="34" charset="0"/>
              <a:cs typeface="Calibri" panose="020F0502020204030204" pitchFamily="34" charset="0"/>
            </a:endParaRPr>
          </a:p>
        </p:txBody>
      </p:sp>
      <p:sp>
        <p:nvSpPr>
          <p:cNvPr id="2" name="Titre 1">
            <a:extLst>
              <a:ext uri="{FF2B5EF4-FFF2-40B4-BE49-F238E27FC236}">
                <a16:creationId xmlns:a16="http://schemas.microsoft.com/office/drawing/2014/main" id="{488FDC68-A478-5B22-FF77-D7AAFD1F22C3}"/>
              </a:ext>
            </a:extLst>
          </p:cNvPr>
          <p:cNvSpPr txBox="1">
            <a:spLocks/>
          </p:cNvSpPr>
          <p:nvPr/>
        </p:nvSpPr>
        <p:spPr>
          <a:xfrm>
            <a:off x="1341679" y="382600"/>
            <a:ext cx="10161104" cy="4706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a:solidFill>
                  <a:schemeClr val="bg2">
                    <a:lumMod val="75000"/>
                  </a:schemeClr>
                </a:solidFill>
                <a:cs typeface="Calibri" panose="020F0502020204030204" pitchFamily="34" charset="0"/>
              </a:rPr>
              <a:t>يقدم المدرس المنتوج بشكل شفهي. ثم يطلب من متعلم إعادة قراءة المنتوج.</a:t>
            </a:r>
            <a:endParaRPr lang="fr-FR" sz="1400" dirty="0">
              <a:solidFill>
                <a:schemeClr val="bg2">
                  <a:lumMod val="75000"/>
                </a:schemeClr>
              </a:solidFill>
            </a:endParaRPr>
          </a:p>
        </p:txBody>
      </p:sp>
      <p:sp>
        <p:nvSpPr>
          <p:cNvPr id="3" name="TextBox 13">
            <a:extLst>
              <a:ext uri="{FF2B5EF4-FFF2-40B4-BE49-F238E27FC236}">
                <a16:creationId xmlns:a16="http://schemas.microsoft.com/office/drawing/2014/main" id="{C53A3BC6-1706-CE44-9DCE-43A3E83FD3B5}"/>
              </a:ext>
            </a:extLst>
          </p:cNvPr>
          <p:cNvSpPr txBox="1">
            <a:spLocks noChangeArrowheads="1"/>
          </p:cNvSpPr>
          <p:nvPr/>
        </p:nvSpPr>
        <p:spPr bwMode="auto">
          <a:xfrm>
            <a:off x="2671625" y="63651"/>
            <a:ext cx="8645525" cy="407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ct val="107000"/>
              </a:lnSpc>
              <a:spcAft>
                <a:spcPts val="800"/>
              </a:spcAft>
              <a:buNone/>
            </a:pPr>
            <a:r>
              <a:rPr lang="ar-MA" altLang="fr-FR" sz="2000" b="1" dirty="0">
                <a:solidFill>
                  <a:schemeClr val="bg2">
                    <a:lumMod val="50000"/>
                  </a:schemeClr>
                </a:solidFill>
                <a:cs typeface="Calibri" panose="020F0502020204030204" pitchFamily="34" charset="0"/>
              </a:rPr>
              <a:t>في النهاية، واستنادا إلى كل العناصر السابقة، أكون قد قدمت جوابا منسجما وتاما، وهو كالآتي:</a:t>
            </a:r>
          </a:p>
        </p:txBody>
      </p:sp>
    </p:spTree>
    <p:extLst>
      <p:ext uri="{BB962C8B-B14F-4D97-AF65-F5344CB8AC3E}">
        <p14:creationId xmlns:p14="http://schemas.microsoft.com/office/powerpoint/2010/main" val="37952567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4387CC0-A0EF-FB69-FFD6-2A5B1CC004C9}"/>
              </a:ext>
            </a:extLst>
          </p:cNvPr>
          <p:cNvSpPr/>
          <p:nvPr/>
        </p:nvSpPr>
        <p:spPr>
          <a:xfrm>
            <a:off x="27213" y="11981"/>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3B23B7A0-D3E8-10E6-B4B2-7C03C81EAD40}"/>
              </a:ext>
            </a:extLst>
          </p:cNvPr>
          <p:cNvSpPr/>
          <p:nvPr/>
        </p:nvSpPr>
        <p:spPr>
          <a:xfrm>
            <a:off x="0" y="0"/>
            <a:ext cx="12192000" cy="6858000"/>
          </a:xfrm>
          <a:prstGeom prst="rect">
            <a:avLst/>
          </a:prstGeom>
          <a:noFill/>
          <a:ln w="762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Picture 2" descr="Image générée">
            <a:extLst>
              <a:ext uri="{FF2B5EF4-FFF2-40B4-BE49-F238E27FC236}">
                <a16:creationId xmlns:a16="http://schemas.microsoft.com/office/drawing/2014/main" id="{583AE149-673D-EEB7-FAC6-667E8D95394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18" name="Google Shape;900;p55">
            <a:extLst>
              <a:ext uri="{FF2B5EF4-FFF2-40B4-BE49-F238E27FC236}">
                <a16:creationId xmlns:a16="http://schemas.microsoft.com/office/drawing/2014/main" id="{2B8F81EE-2C06-EA69-029F-18D2382F0FAB}"/>
              </a:ext>
            </a:extLst>
          </p:cNvPr>
          <p:cNvSpPr txBox="1">
            <a:spLocks/>
          </p:cNvSpPr>
          <p:nvPr/>
        </p:nvSpPr>
        <p:spPr>
          <a:xfrm>
            <a:off x="655983" y="418737"/>
            <a:ext cx="10847241" cy="47061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cs typeface="Calibri" panose="020F0502020204030204" pitchFamily="34" charset="0"/>
              </a:rPr>
              <a:t>يذكر المدرس بالخطوات الأساس للإجابة عن الوضعية ثم يدعو المتعلمين إلى الاشتغال بشكل ثنائي. يتنقل المدرس بين الصفوف لتقديم الدعم لمن هم في حاجة إليه. يذكر المدرس أن مدة إنجاز النشاط لا تتجاوز دقيقتين.</a:t>
            </a:r>
            <a:endParaRPr lang="fr-FR" sz="1400" dirty="0">
              <a:latin typeface="Calibri" panose="020F0502020204030204" pitchFamily="34" charset="0"/>
              <a:cs typeface="Calibri" panose="020F0502020204030204" pitchFamily="34" charset="0"/>
            </a:endParaRPr>
          </a:p>
        </p:txBody>
      </p:sp>
      <p:sp>
        <p:nvSpPr>
          <p:cNvPr id="21" name="Google Shape;902;p55">
            <a:extLst>
              <a:ext uri="{FF2B5EF4-FFF2-40B4-BE49-F238E27FC236}">
                <a16:creationId xmlns:a16="http://schemas.microsoft.com/office/drawing/2014/main" id="{E577BFF9-290D-608D-8C15-AADED6827C28}"/>
              </a:ext>
            </a:extLst>
          </p:cNvPr>
          <p:cNvSpPr txBox="1"/>
          <p:nvPr/>
        </p:nvSpPr>
        <p:spPr>
          <a:xfrm>
            <a:off x="2362324" y="80242"/>
            <a:ext cx="8977838" cy="400069"/>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dirty="0">
                <a:solidFill>
                  <a:srgbClr val="757070"/>
                </a:solidFill>
                <a:latin typeface="Calibri"/>
                <a:cs typeface="Calibri"/>
                <a:sym typeface="Calibri"/>
              </a:rPr>
              <a:t>الآن حان دوركم للاشتغال بشكل ثنائي للإجابة عن الوضعية الآتية</a:t>
            </a:r>
          </a:p>
        </p:txBody>
      </p:sp>
      <p:pic>
        <p:nvPicPr>
          <p:cNvPr id="8" name="Google Shape;656;p54">
            <a:extLst>
              <a:ext uri="{FF2B5EF4-FFF2-40B4-BE49-F238E27FC236}">
                <a16:creationId xmlns:a16="http://schemas.microsoft.com/office/drawing/2014/main" id="{4B00CFC3-60B0-6B2F-D4BA-CAA87CEDF779}"/>
              </a:ext>
            </a:extLst>
          </p:cNvPr>
          <p:cNvPicPr>
            <a:picLocks noChangeAspect="1"/>
          </p:cNvPicPr>
          <p:nvPr/>
        </p:nvPicPr>
        <p:blipFill>
          <a:blip r:embed="rId3">
            <a:alphaModFix/>
          </a:blip>
          <a:srcRect/>
          <a:stretch>
            <a:fillRect/>
          </a:stretch>
        </p:blipFill>
        <p:spPr>
          <a:xfrm>
            <a:off x="59407" y="23100"/>
            <a:ext cx="744881" cy="744881"/>
          </a:xfrm>
          <a:prstGeom prst="rect">
            <a:avLst/>
          </a:prstGeom>
          <a:noFill/>
          <a:ln cap="flat">
            <a:noFill/>
          </a:ln>
        </p:spPr>
      </p:pic>
      <p:pic>
        <p:nvPicPr>
          <p:cNvPr id="9" name="Image 8">
            <a:extLst>
              <a:ext uri="{FF2B5EF4-FFF2-40B4-BE49-F238E27FC236}">
                <a16:creationId xmlns:a16="http://schemas.microsoft.com/office/drawing/2014/main" id="{1D3B566A-0A3B-EB84-26D4-CF9ECC826FCF}"/>
              </a:ext>
            </a:extLst>
          </p:cNvPr>
          <p:cNvPicPr>
            <a:picLocks noChangeAspect="1"/>
          </p:cNvPicPr>
          <p:nvPr/>
        </p:nvPicPr>
        <p:blipFill>
          <a:blip r:embed="rId4"/>
          <a:stretch>
            <a:fillRect/>
          </a:stretch>
        </p:blipFill>
        <p:spPr>
          <a:xfrm>
            <a:off x="59407" y="2596955"/>
            <a:ext cx="12073186" cy="1664089"/>
          </a:xfrm>
          <a:prstGeom prst="rect">
            <a:avLst/>
          </a:prstGeom>
        </p:spPr>
      </p:pic>
      <p:sp>
        <p:nvSpPr>
          <p:cNvPr id="11" name="Rectangle 10">
            <a:extLst>
              <a:ext uri="{FF2B5EF4-FFF2-40B4-BE49-F238E27FC236}">
                <a16:creationId xmlns:a16="http://schemas.microsoft.com/office/drawing/2014/main" id="{52614191-F5E1-A098-DA50-211E532EB2E0}"/>
              </a:ext>
            </a:extLst>
          </p:cNvPr>
          <p:cNvSpPr/>
          <p:nvPr/>
        </p:nvSpPr>
        <p:spPr>
          <a:xfrm>
            <a:off x="59407" y="2594113"/>
            <a:ext cx="4433080" cy="454144"/>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40300071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3F01CF98-2B54-4770-3675-77DC4C99D9DE}"/>
            </a:ext>
          </a:extLst>
        </p:cNvPr>
        <p:cNvGrpSpPr/>
        <p:nvPr/>
      </p:nvGrpSpPr>
      <p:grpSpPr>
        <a:xfrm>
          <a:off x="0" y="0"/>
          <a:ext cx="0" cy="0"/>
          <a:chOff x="0" y="0"/>
          <a:chExt cx="0" cy="0"/>
        </a:xfrm>
      </p:grpSpPr>
      <p:sp>
        <p:nvSpPr>
          <p:cNvPr id="9" name="Google Shape;160;p18">
            <a:extLst>
              <a:ext uri="{FF2B5EF4-FFF2-40B4-BE49-F238E27FC236}">
                <a16:creationId xmlns:a16="http://schemas.microsoft.com/office/drawing/2014/main" id="{D31D72C6-6FE0-B029-2FB0-E297AF674DE6}"/>
              </a:ext>
            </a:extLst>
          </p:cNvPr>
          <p:cNvSpPr/>
          <p:nvPr/>
        </p:nvSpPr>
        <p:spPr>
          <a:xfrm>
            <a:off x="0" y="3832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10" name="Picture 2" descr="Image générée">
            <a:extLst>
              <a:ext uri="{FF2B5EF4-FFF2-40B4-BE49-F238E27FC236}">
                <a16:creationId xmlns:a16="http://schemas.microsoft.com/office/drawing/2014/main" id="{640538E2-8EE4-A472-7F17-2F2539B7A9C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588269D9-6850-6EE9-2DA4-BC559F8ED3A2}"/>
              </a:ext>
            </a:extLst>
          </p:cNvPr>
          <p:cNvSpPr/>
          <p:nvPr/>
        </p:nvSpPr>
        <p:spPr>
          <a:xfrm>
            <a:off x="-2894" y="0"/>
            <a:ext cx="12191999" cy="6858000"/>
          </a:xfrm>
          <a:prstGeom prst="rect">
            <a:avLst/>
          </a:prstGeom>
          <a:noFill/>
          <a:ln w="76200" cap="flat" cmpd="sng" algn="ctr">
            <a:solidFill>
              <a:schemeClr val="accent2">
                <a:lumMod val="40000"/>
                <a:lumOff val="6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7" name="Image 6">
            <a:extLst>
              <a:ext uri="{FF2B5EF4-FFF2-40B4-BE49-F238E27FC236}">
                <a16:creationId xmlns:a16="http://schemas.microsoft.com/office/drawing/2014/main" id="{AEC8EFE4-7227-41FC-B4F0-E52948345AA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73272"/>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
            <a:extLst>
              <a:ext uri="{FF2B5EF4-FFF2-40B4-BE49-F238E27FC236}">
                <a16:creationId xmlns:a16="http://schemas.microsoft.com/office/drawing/2014/main" id="{5608F2F8-95AC-B0CF-0A53-031D745C7FF1}"/>
              </a:ext>
            </a:extLst>
          </p:cNvPr>
          <p:cNvSpPr>
            <a:spLocks noChangeArrowheads="1"/>
          </p:cNvSpPr>
          <p:nvPr/>
        </p:nvSpPr>
        <p:spPr bwMode="auto">
          <a:xfrm>
            <a:off x="1563329" y="3044279"/>
            <a:ext cx="8957187" cy="769441"/>
          </a:xfrm>
          <a:prstGeom prst="rect">
            <a:avLst/>
          </a:prstGeom>
          <a:noFill/>
          <a:ln w="38100">
            <a:solidFill>
              <a:srgbClr val="FFC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tabLst/>
            </a:pPr>
            <a:r>
              <a:rPr lang="ar-MA" sz="4400" b="1" dirty="0">
                <a:solidFill>
                  <a:schemeClr val="tx1"/>
                </a:solidFill>
                <a:latin typeface="Calibri" panose="020F0502020204030204" pitchFamily="34" charset="0"/>
                <a:cs typeface="Calibri" panose="020F0502020204030204" pitchFamily="34" charset="0"/>
              </a:rPr>
              <a:t>فترة للتحضير </a:t>
            </a:r>
            <a:endParaRPr kumimoji="0" lang="fr-FR" altLang="fr-FR" sz="44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2" name="Titre 1">
            <a:extLst>
              <a:ext uri="{FF2B5EF4-FFF2-40B4-BE49-F238E27FC236}">
                <a16:creationId xmlns:a16="http://schemas.microsoft.com/office/drawing/2014/main" id="{488FDC68-A478-5B22-FF77-D7AAFD1F22C3}"/>
              </a:ext>
            </a:extLst>
          </p:cNvPr>
          <p:cNvSpPr txBox="1">
            <a:spLocks/>
          </p:cNvSpPr>
          <p:nvPr/>
        </p:nvSpPr>
        <p:spPr>
          <a:xfrm>
            <a:off x="1341679" y="382600"/>
            <a:ext cx="10161104" cy="4706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a:solidFill>
                  <a:schemeClr val="bg2">
                    <a:lumMod val="75000"/>
                  </a:schemeClr>
                </a:solidFill>
                <a:cs typeface="Calibri" panose="020F0502020204030204" pitchFamily="34" charset="0"/>
              </a:rPr>
              <a:t>يقدم المدرس المنتوج بشكل شفهي. ثم يطلب من متعلم إعادة قراءة المنتوج.</a:t>
            </a:r>
            <a:endParaRPr lang="fr-FR" sz="1400" dirty="0">
              <a:solidFill>
                <a:schemeClr val="bg2">
                  <a:lumMod val="75000"/>
                </a:schemeClr>
              </a:solidFill>
            </a:endParaRPr>
          </a:p>
        </p:txBody>
      </p:sp>
      <p:sp>
        <p:nvSpPr>
          <p:cNvPr id="3" name="TextBox 13">
            <a:extLst>
              <a:ext uri="{FF2B5EF4-FFF2-40B4-BE49-F238E27FC236}">
                <a16:creationId xmlns:a16="http://schemas.microsoft.com/office/drawing/2014/main" id="{C53A3BC6-1706-CE44-9DCE-43A3E83FD3B5}"/>
              </a:ext>
            </a:extLst>
          </p:cNvPr>
          <p:cNvSpPr txBox="1">
            <a:spLocks noChangeArrowheads="1"/>
          </p:cNvSpPr>
          <p:nvPr/>
        </p:nvSpPr>
        <p:spPr bwMode="auto">
          <a:xfrm>
            <a:off x="2671625" y="63651"/>
            <a:ext cx="8645525" cy="96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ct val="107000"/>
              </a:lnSpc>
              <a:spcAft>
                <a:spcPts val="800"/>
              </a:spcAft>
              <a:buNone/>
            </a:pPr>
            <a:r>
              <a:rPr lang="ar-MA" sz="2000" b="1" dirty="0">
                <a:solidFill>
                  <a:srgbClr val="757070"/>
                </a:solidFill>
                <a:latin typeface="Calibri"/>
                <a:cs typeface="Calibri"/>
                <a:sym typeface="Calibri"/>
              </a:rPr>
              <a:t>الآن حان دوركم للاشتغال بشكل ثنائي للإجابة عن الوضعية:</a:t>
            </a:r>
          </a:p>
          <a:p>
            <a:pPr algn="r" rtl="1">
              <a:lnSpc>
                <a:spcPct val="107000"/>
              </a:lnSpc>
              <a:spcAft>
                <a:spcPts val="800"/>
              </a:spcAft>
              <a:buNone/>
            </a:pPr>
            <a:r>
              <a:rPr lang="ar-MA" altLang="fr-FR" sz="2000" b="1" dirty="0">
                <a:solidFill>
                  <a:schemeClr val="bg2">
                    <a:lumMod val="50000"/>
                  </a:schemeClr>
                </a:solidFill>
                <a:cs typeface="Calibri" panose="020F0502020204030204" pitchFamily="34" charset="0"/>
              </a:rPr>
              <a:t>:</a:t>
            </a:r>
          </a:p>
        </p:txBody>
      </p:sp>
    </p:spTree>
    <p:extLst>
      <p:ext uri="{BB962C8B-B14F-4D97-AF65-F5344CB8AC3E}">
        <p14:creationId xmlns:p14="http://schemas.microsoft.com/office/powerpoint/2010/main" val="39458298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4387CC0-A0EF-FB69-FFD6-2A5B1CC004C9}"/>
              </a:ext>
            </a:extLst>
          </p:cNvPr>
          <p:cNvSpPr/>
          <p:nvPr/>
        </p:nvSpPr>
        <p:spPr>
          <a:xfrm>
            <a:off x="27213" y="11981"/>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3B23B7A0-D3E8-10E6-B4B2-7C03C81EAD40}"/>
              </a:ext>
            </a:extLst>
          </p:cNvPr>
          <p:cNvSpPr/>
          <p:nvPr/>
        </p:nvSpPr>
        <p:spPr>
          <a:xfrm>
            <a:off x="0" y="0"/>
            <a:ext cx="12192000" cy="6858000"/>
          </a:xfrm>
          <a:prstGeom prst="rect">
            <a:avLst/>
          </a:prstGeom>
          <a:noFill/>
          <a:ln w="762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Picture 2" descr="Image générée">
            <a:extLst>
              <a:ext uri="{FF2B5EF4-FFF2-40B4-BE49-F238E27FC236}">
                <a16:creationId xmlns:a16="http://schemas.microsoft.com/office/drawing/2014/main" id="{583AE149-673D-EEB7-FAC6-667E8D95394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18" name="Google Shape;900;p55">
            <a:extLst>
              <a:ext uri="{FF2B5EF4-FFF2-40B4-BE49-F238E27FC236}">
                <a16:creationId xmlns:a16="http://schemas.microsoft.com/office/drawing/2014/main" id="{2B8F81EE-2C06-EA69-029F-18D2382F0FAB}"/>
              </a:ext>
            </a:extLst>
          </p:cNvPr>
          <p:cNvSpPr txBox="1">
            <a:spLocks/>
          </p:cNvSpPr>
          <p:nvPr/>
        </p:nvSpPr>
        <p:spPr>
          <a:xfrm>
            <a:off x="851839" y="333993"/>
            <a:ext cx="10373090" cy="47061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latin typeface="Calibri" panose="020F0502020204030204" pitchFamily="34" charset="0"/>
                <a:cs typeface="Calibri" panose="020F0502020204030204" pitchFamily="34" charset="0"/>
              </a:rPr>
              <a:t>يعلن المدرس نهاية المدة المخصصة للنشاط، ثم يستمع إلى إجابات 3 ثنائيات مع ضرورة استفسار المتعلمين عن سيرورة تقديم الجواب وكذا خلق تفاعل صفي بطرح سؤال: ما رأيكم في إجابة زميلكم.</a:t>
            </a:r>
            <a:endParaRPr lang="fr-FR" sz="1400" dirty="0">
              <a:latin typeface="Calibri" panose="020F0502020204030204" pitchFamily="34" charset="0"/>
              <a:cs typeface="Calibri" panose="020F0502020204030204" pitchFamily="34" charset="0"/>
            </a:endParaRPr>
          </a:p>
        </p:txBody>
      </p:sp>
      <p:sp>
        <p:nvSpPr>
          <p:cNvPr id="21" name="Google Shape;902;p55">
            <a:extLst>
              <a:ext uri="{FF2B5EF4-FFF2-40B4-BE49-F238E27FC236}">
                <a16:creationId xmlns:a16="http://schemas.microsoft.com/office/drawing/2014/main" id="{E577BFF9-290D-608D-8C15-AADED6827C28}"/>
              </a:ext>
            </a:extLst>
          </p:cNvPr>
          <p:cNvSpPr txBox="1"/>
          <p:nvPr/>
        </p:nvSpPr>
        <p:spPr>
          <a:xfrm>
            <a:off x="2362324" y="80242"/>
            <a:ext cx="8977838" cy="400069"/>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dirty="0">
                <a:solidFill>
                  <a:srgbClr val="757070"/>
                </a:solidFill>
                <a:latin typeface="Calibri"/>
                <a:cs typeface="Calibri"/>
                <a:sym typeface="Calibri"/>
              </a:rPr>
              <a:t>لنستمع إلى إجابتكم.</a:t>
            </a:r>
            <a:endParaRPr dirty="0"/>
          </a:p>
        </p:txBody>
      </p:sp>
      <p:pic>
        <p:nvPicPr>
          <p:cNvPr id="8" name="Google Shape;1435;p14" descr="Lever la main - Icônes mains et gestes gratuites">
            <a:extLst>
              <a:ext uri="{FF2B5EF4-FFF2-40B4-BE49-F238E27FC236}">
                <a16:creationId xmlns:a16="http://schemas.microsoft.com/office/drawing/2014/main" id="{262F39C2-B766-7C73-99DB-2EB3D3BF65A9}"/>
              </a:ext>
            </a:extLst>
          </p:cNvPr>
          <p:cNvPicPr preferRelativeResize="0"/>
          <p:nvPr/>
        </p:nvPicPr>
        <p:blipFill rotWithShape="1">
          <a:blip r:embed="rId3">
            <a:alphaModFix/>
          </a:blip>
          <a:srcRect/>
          <a:stretch/>
        </p:blipFill>
        <p:spPr>
          <a:xfrm>
            <a:off x="153248" y="83931"/>
            <a:ext cx="702642" cy="702642"/>
          </a:xfrm>
          <a:prstGeom prst="rect">
            <a:avLst/>
          </a:prstGeom>
          <a:noFill/>
          <a:ln>
            <a:noFill/>
          </a:ln>
        </p:spPr>
      </p:pic>
      <p:pic>
        <p:nvPicPr>
          <p:cNvPr id="3074" name="Picture 2" descr="Public Speaking Made Easy | First United Bank">
            <a:extLst>
              <a:ext uri="{FF2B5EF4-FFF2-40B4-BE49-F238E27FC236}">
                <a16:creationId xmlns:a16="http://schemas.microsoft.com/office/drawing/2014/main" id="{9A8C194B-7F59-48AA-21ED-CEF653B1A2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27543" y="1379461"/>
            <a:ext cx="5626210" cy="3744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peaker At Seminar Stock Illustration - Download Image Now - Lectern,  Presentation - Speech, Professor - iStock">
            <a:extLst>
              <a:ext uri="{FF2B5EF4-FFF2-40B4-BE49-F238E27FC236}">
                <a16:creationId xmlns:a16="http://schemas.microsoft.com/office/drawing/2014/main" id="{D38868EA-E260-3E54-E401-1923805D4A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7933" y="1343386"/>
            <a:ext cx="3780000" cy="37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9287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5701A-4AA8-2089-F9E0-0CAD4BEEBED6}"/>
            </a:ext>
          </a:extLst>
        </p:cNvPr>
        <p:cNvGrpSpPr/>
        <p:nvPr/>
      </p:nvGrpSpPr>
      <p:grpSpPr>
        <a:xfrm>
          <a:off x="0" y="0"/>
          <a:ext cx="0" cy="0"/>
          <a:chOff x="0" y="0"/>
          <a:chExt cx="0" cy="0"/>
        </a:xfrm>
      </p:grpSpPr>
      <p:grpSp>
        <p:nvGrpSpPr>
          <p:cNvPr id="3" name="Group 14">
            <a:extLst>
              <a:ext uri="{FF2B5EF4-FFF2-40B4-BE49-F238E27FC236}">
                <a16:creationId xmlns:a16="http://schemas.microsoft.com/office/drawing/2014/main" id="{12CC5253-48B0-C93F-DB3C-F00332EE7627}"/>
              </a:ext>
            </a:extLst>
          </p:cNvPr>
          <p:cNvGrpSpPr/>
          <p:nvPr/>
        </p:nvGrpSpPr>
        <p:grpSpPr>
          <a:xfrm>
            <a:off x="5053148" y="1642150"/>
            <a:ext cx="6212869" cy="3873929"/>
            <a:chOff x="1641585" y="1048972"/>
            <a:chExt cx="5867403" cy="3260732"/>
          </a:xfrm>
        </p:grpSpPr>
        <p:sp>
          <p:nvSpPr>
            <p:cNvPr id="4" name="Rectangle : coins arrondis 10">
              <a:extLst>
                <a:ext uri="{FF2B5EF4-FFF2-40B4-BE49-F238E27FC236}">
                  <a16:creationId xmlns:a16="http://schemas.microsoft.com/office/drawing/2014/main" id="{EAB0CF1B-CF24-2909-BF65-C7BCC4337CE7}"/>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sp>
          <p:nvSpPr>
            <p:cNvPr id="10" name="Rectangle 18">
              <a:extLst>
                <a:ext uri="{FF2B5EF4-FFF2-40B4-BE49-F238E27FC236}">
                  <a16:creationId xmlns:a16="http://schemas.microsoft.com/office/drawing/2014/main" id="{66016FF3-0152-1434-D69F-966E0D4C6421}"/>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dirty="0">
                <a:solidFill>
                  <a:srgbClr val="000000"/>
                </a:solidFill>
                <a:latin typeface="Arial"/>
              </a:endParaRPr>
            </a:p>
          </p:txBody>
        </p:sp>
        <p:sp>
          <p:nvSpPr>
            <p:cNvPr id="11" name="Rectangle 19">
              <a:extLst>
                <a:ext uri="{FF2B5EF4-FFF2-40B4-BE49-F238E27FC236}">
                  <a16:creationId xmlns:a16="http://schemas.microsoft.com/office/drawing/2014/main" id="{CA096702-6C46-AA64-5362-F5AF5E28584B}"/>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grpSp>
      <p:sp>
        <p:nvSpPr>
          <p:cNvPr id="12" name="TextBox 6">
            <a:extLst>
              <a:ext uri="{FF2B5EF4-FFF2-40B4-BE49-F238E27FC236}">
                <a16:creationId xmlns:a16="http://schemas.microsoft.com/office/drawing/2014/main" id="{FB65AA61-FC84-3B99-1944-93461EAB8FF3}"/>
              </a:ext>
            </a:extLst>
          </p:cNvPr>
          <p:cNvSpPr txBox="1"/>
          <p:nvPr/>
        </p:nvSpPr>
        <p:spPr>
          <a:xfrm>
            <a:off x="5223539" y="2321004"/>
            <a:ext cx="5869200" cy="2215991"/>
          </a:xfrm>
          <a:prstGeom prst="rect">
            <a:avLst/>
          </a:prstGeom>
          <a:noFill/>
          <a:ln cap="flat">
            <a:noFill/>
          </a:ln>
        </p:spPr>
        <p:txBody>
          <a:bodyPr vert="horz" wrap="square" lIns="0" tIns="0" rIns="0" bIns="0" anchor="t" anchorCtr="1" compatLnSpc="1">
            <a:spAutoFit/>
          </a:bodyPr>
          <a:lstStyle/>
          <a:p>
            <a:pPr algn="ctr" defTabSz="1219170" rtl="1">
              <a:defRPr sz="1800" b="0" i="0" u="none" strike="noStrike" kern="0" cap="none" spc="0" baseline="0">
                <a:solidFill>
                  <a:srgbClr val="000000"/>
                </a:solidFill>
                <a:uFillTx/>
              </a:defRPr>
            </a:pPr>
            <a:r>
              <a:rPr lang="ar-MA" sz="4800" b="1" kern="0" dirty="0">
                <a:solidFill>
                  <a:srgbClr val="44546A"/>
                </a:solidFill>
                <a:latin typeface="Calibri"/>
                <a:cs typeface="Calibri"/>
              </a:rPr>
              <a:t>النشاط الثالث:</a:t>
            </a:r>
          </a:p>
          <a:p>
            <a:pPr algn="ctr" defTabSz="1219170" rtl="1">
              <a:defRPr sz="1800" b="0" i="0" u="none" strike="noStrike" kern="0" cap="none" spc="0" baseline="0">
                <a:solidFill>
                  <a:srgbClr val="000000"/>
                </a:solidFill>
                <a:uFillTx/>
              </a:defRPr>
            </a:pPr>
            <a:r>
              <a:rPr lang="ar-MA" sz="4800" b="1" kern="0" dirty="0">
                <a:solidFill>
                  <a:schemeClr val="accent2"/>
                </a:solidFill>
                <a:latin typeface="Calibri"/>
                <a:cs typeface="Calibri"/>
              </a:rPr>
              <a:t>أتحدث</a:t>
            </a:r>
            <a:endParaRPr lang="ar-MA" sz="4800" b="1" kern="0" dirty="0">
              <a:solidFill>
                <a:schemeClr val="accent2"/>
              </a:solidFill>
              <a:latin typeface="Calibri"/>
              <a:ea typeface="Calibri"/>
              <a:cs typeface="Calibri"/>
            </a:endParaRPr>
          </a:p>
          <a:p>
            <a:pPr algn="ctr" defTabSz="1219170">
              <a:defRPr sz="1800" b="0" i="0" u="none" strike="noStrike" kern="0" cap="none" spc="0" baseline="0">
                <a:solidFill>
                  <a:srgbClr val="000000"/>
                </a:solidFill>
                <a:uFillTx/>
              </a:defRPr>
            </a:pPr>
            <a:r>
              <a:rPr lang="ar-MA" sz="4800" b="1" kern="0" dirty="0">
                <a:solidFill>
                  <a:srgbClr val="44546A"/>
                </a:solidFill>
                <a:latin typeface="Calibri"/>
                <a:ea typeface="Calibri"/>
                <a:cs typeface="Calibri"/>
              </a:rPr>
              <a:t>20 دقيقة</a:t>
            </a:r>
            <a:endParaRPr lang="fr-FR" sz="4800" b="1" kern="0" dirty="0">
              <a:solidFill>
                <a:srgbClr val="44546A"/>
              </a:solidFill>
              <a:latin typeface="Calibri"/>
              <a:ea typeface="Calibri"/>
              <a:cs typeface="Calibri"/>
            </a:endParaRPr>
          </a:p>
        </p:txBody>
      </p:sp>
      <p:pic>
        <p:nvPicPr>
          <p:cNvPr id="5" name="Picture 2">
            <a:extLst>
              <a:ext uri="{FF2B5EF4-FFF2-40B4-BE49-F238E27FC236}">
                <a16:creationId xmlns:a16="http://schemas.microsoft.com/office/drawing/2014/main" id="{98208699-2F95-278E-1FC9-A68C7EDEBC5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4004" b="100000" l="293" r="100000">
                        <a14:foregroundMark x1="73047" y1="11133" x2="70508" y2="32813"/>
                        <a14:foregroundMark x1="85645" y1="19238" x2="86621" y2="28809"/>
                        <a14:foregroundMark x1="89648" y1="17480" x2="90723" y2="29980"/>
                      </a14:backgroundRemoval>
                    </a14:imgEffect>
                  </a14:imgLayer>
                </a14:imgProps>
              </a:ext>
              <a:ext uri="{28A0092B-C50C-407E-A947-70E740481C1C}">
                <a14:useLocalDpi xmlns:a14="http://schemas.microsoft.com/office/drawing/2010/main" val="0"/>
              </a:ext>
            </a:extLst>
          </a:blip>
          <a:stretch>
            <a:fillRect/>
          </a:stretch>
        </p:blipFill>
        <p:spPr>
          <a:xfrm>
            <a:off x="1006668" y="1976015"/>
            <a:ext cx="2905968" cy="2905968"/>
          </a:xfrm>
          <a:prstGeom prst="rect">
            <a:avLst/>
          </a:prstGeom>
        </p:spPr>
      </p:pic>
      <p:sp>
        <p:nvSpPr>
          <p:cNvPr id="6" name="Bulle narrative : ronde 5">
            <a:extLst>
              <a:ext uri="{FF2B5EF4-FFF2-40B4-BE49-F238E27FC236}">
                <a16:creationId xmlns:a16="http://schemas.microsoft.com/office/drawing/2014/main" id="{7AD97EF8-FAD4-0037-C022-AABBADA5DEB3}"/>
              </a:ext>
            </a:extLst>
          </p:cNvPr>
          <p:cNvSpPr/>
          <p:nvPr/>
        </p:nvSpPr>
        <p:spPr>
          <a:xfrm>
            <a:off x="2710982" y="2107021"/>
            <a:ext cx="1685997" cy="886409"/>
          </a:xfrm>
          <a:prstGeom prst="wedgeEllipseCallout">
            <a:avLst>
              <a:gd name="adj1" fmla="val -60126"/>
              <a:gd name="adj2" fmla="val 73026"/>
            </a:avLst>
          </a:prstGeom>
          <a:solidFill>
            <a:srgbClr val="D5A45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34658821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2FA783EC-6A83-D38E-4542-4B66439AFD97}"/>
              </a:ext>
            </a:extLst>
          </p:cNvPr>
          <p:cNvSpPr/>
          <p:nvPr/>
        </p:nvSpPr>
        <p:spPr>
          <a:xfrm>
            <a:off x="0" y="54634"/>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863D2980-932C-B396-A3B8-00073EC40F9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613B1984-79F5-2DD1-90C4-83DE0CAB4716}"/>
              </a:ext>
            </a:extLst>
          </p:cNvPr>
          <p:cNvSpPr/>
          <p:nvPr/>
        </p:nvSpPr>
        <p:spPr>
          <a:xfrm>
            <a:off x="0" y="0"/>
            <a:ext cx="12192000" cy="6848122"/>
          </a:xfrm>
          <a:prstGeom prst="rect">
            <a:avLst/>
          </a:prstGeom>
          <a:noFill/>
          <a:ln w="762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7" name="Titre 1">
            <a:extLst>
              <a:ext uri="{FF2B5EF4-FFF2-40B4-BE49-F238E27FC236}">
                <a16:creationId xmlns:a16="http://schemas.microsoft.com/office/drawing/2014/main" id="{4B828BF8-24FB-15F2-A138-BF56A45D0F5D}"/>
              </a:ext>
            </a:extLst>
          </p:cNvPr>
          <p:cNvSpPr txBox="1">
            <a:spLocks/>
          </p:cNvSpPr>
          <p:nvPr/>
        </p:nvSpPr>
        <p:spPr>
          <a:xfrm>
            <a:off x="361541" y="349918"/>
            <a:ext cx="11538807" cy="4706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i="1">
                <a:solidFill>
                  <a:schemeClr val="bg2">
                    <a:lumMod val="75000"/>
                  </a:schemeClr>
                </a:solidFill>
                <a:cs typeface="Calibri" panose="020F0502020204030204" pitchFamily="34" charset="0"/>
              </a:rPr>
              <a:t>يتأكد المدرس من فهم المتعلمين للوضعية وأيضا صفحة الكراسة التي سيشتغلون فيها. كما سيذكر بالخطوات الواجب اتباعها والتعابير التي ينبغي الاستعانة بها للتوصل للجواب الصحيح.</a:t>
            </a:r>
            <a:endParaRPr lang="fr-FR" sz="1400" dirty="0">
              <a:solidFill>
                <a:schemeClr val="bg2">
                  <a:lumMod val="75000"/>
                </a:schemeClr>
              </a:solidFill>
            </a:endParaRPr>
          </a:p>
        </p:txBody>
      </p:sp>
      <p:sp>
        <p:nvSpPr>
          <p:cNvPr id="9" name="TextBox 13">
            <a:extLst>
              <a:ext uri="{FF2B5EF4-FFF2-40B4-BE49-F238E27FC236}">
                <a16:creationId xmlns:a16="http://schemas.microsoft.com/office/drawing/2014/main" id="{FFD66066-B6C5-E4D2-7CB8-BBBBAFA5C446}"/>
              </a:ext>
            </a:extLst>
          </p:cNvPr>
          <p:cNvSpPr txBox="1">
            <a:spLocks noChangeArrowheads="1"/>
          </p:cNvSpPr>
          <p:nvPr/>
        </p:nvSpPr>
        <p:spPr bwMode="auto">
          <a:xfrm>
            <a:off x="2592112" y="51492"/>
            <a:ext cx="8645525"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sz="2000" b="1" dirty="0">
                <a:solidFill>
                  <a:schemeClr val="bg2">
                    <a:lumMod val="50000"/>
                  </a:schemeClr>
                </a:solidFill>
                <a:cs typeface="Calibri" panose="020F0502020204030204" pitchFamily="34" charset="0"/>
              </a:rPr>
              <a:t>كل واحد منكم سيشتغل منفردا على الوضعية الآتية</a:t>
            </a:r>
            <a:r>
              <a:rPr lang="ar-MA" altLang="fr-FR" sz="2000" b="1" dirty="0">
                <a:solidFill>
                  <a:schemeClr val="bg2">
                    <a:lumMod val="50000"/>
                  </a:schemeClr>
                </a:solidFill>
                <a:cs typeface="Calibri" panose="020F0502020204030204" pitchFamily="34" charset="0"/>
              </a:rPr>
              <a:t>، أدعوكم إلى التوجه إلى الكراسة ص 10 </a:t>
            </a:r>
            <a:endParaRPr lang="ar-MA" altLang="fr-FR" sz="2000" b="1" dirty="0">
              <a:solidFill>
                <a:schemeClr val="bg2">
                  <a:lumMod val="50000"/>
                </a:schemeClr>
              </a:solidFill>
              <a:latin typeface="+mn-lt"/>
            </a:endParaRPr>
          </a:p>
        </p:txBody>
      </p:sp>
      <p:pic>
        <p:nvPicPr>
          <p:cNvPr id="10" name="Picture 4" descr="Image générée">
            <a:extLst>
              <a:ext uri="{FF2B5EF4-FFF2-40B4-BE49-F238E27FC236}">
                <a16:creationId xmlns:a16="http://schemas.microsoft.com/office/drawing/2014/main" id="{60C2DA7E-67C8-EDCE-FDB6-2DF3755422CA}"/>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81" t="42119" r="70997" b="41629"/>
          <a:stretch>
            <a:fillRect/>
          </a:stretch>
        </p:blipFill>
        <p:spPr bwMode="auto">
          <a:xfrm>
            <a:off x="14415" y="93297"/>
            <a:ext cx="730250" cy="694801"/>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a:extLst>
              <a:ext uri="{FF2B5EF4-FFF2-40B4-BE49-F238E27FC236}">
                <a16:creationId xmlns:a16="http://schemas.microsoft.com/office/drawing/2014/main" id="{E811F196-F953-1017-3567-EB425C9554D5}"/>
              </a:ext>
            </a:extLst>
          </p:cNvPr>
          <p:cNvPicPr>
            <a:picLocks noChangeAspect="1"/>
          </p:cNvPicPr>
          <p:nvPr/>
        </p:nvPicPr>
        <p:blipFill>
          <a:blip r:embed="rId5"/>
          <a:stretch>
            <a:fillRect/>
          </a:stretch>
        </p:blipFill>
        <p:spPr>
          <a:xfrm>
            <a:off x="14414" y="1216652"/>
            <a:ext cx="12024337" cy="4424695"/>
          </a:xfrm>
          <a:prstGeom prst="rect">
            <a:avLst/>
          </a:prstGeom>
        </p:spPr>
      </p:pic>
    </p:spTree>
    <p:extLst>
      <p:ext uri="{BB962C8B-B14F-4D97-AF65-F5344CB8AC3E}">
        <p14:creationId xmlns:p14="http://schemas.microsoft.com/office/powerpoint/2010/main" val="3471897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4387CC0-A0EF-FB69-FFD6-2A5B1CC004C9}"/>
              </a:ext>
            </a:extLst>
          </p:cNvPr>
          <p:cNvSpPr/>
          <p:nvPr/>
        </p:nvSpPr>
        <p:spPr>
          <a:xfrm>
            <a:off x="54427" y="15306"/>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3B23B7A0-D3E8-10E6-B4B2-7C03C81EAD40}"/>
              </a:ext>
            </a:extLst>
          </p:cNvPr>
          <p:cNvSpPr/>
          <p:nvPr/>
        </p:nvSpPr>
        <p:spPr>
          <a:xfrm>
            <a:off x="0" y="0"/>
            <a:ext cx="12192000" cy="6858000"/>
          </a:xfrm>
          <a:prstGeom prst="rect">
            <a:avLst/>
          </a:prstGeom>
          <a:no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pic>
        <p:nvPicPr>
          <p:cNvPr id="6" name="Picture 2" descr="Image générée">
            <a:extLst>
              <a:ext uri="{FF2B5EF4-FFF2-40B4-BE49-F238E27FC236}">
                <a16:creationId xmlns:a16="http://schemas.microsoft.com/office/drawing/2014/main" id="{583AE149-673D-EEB7-FAC6-667E8D9539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39" t="24327" r="75793" b="61972"/>
          <a:stretch>
            <a:fillRect/>
          </a:stretch>
        </p:blipFill>
        <p:spPr bwMode="auto">
          <a:xfrm>
            <a:off x="11359666" y="0"/>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Titre 1">
            <a:extLst>
              <a:ext uri="{FF2B5EF4-FFF2-40B4-BE49-F238E27FC236}">
                <a16:creationId xmlns:a16="http://schemas.microsoft.com/office/drawing/2014/main" id="{833F83B3-5EB1-4D1A-8505-FD8F76F50346}"/>
              </a:ext>
            </a:extLst>
          </p:cNvPr>
          <p:cNvSpPr txBox="1">
            <a:spLocks/>
          </p:cNvSpPr>
          <p:nvPr/>
        </p:nvSpPr>
        <p:spPr>
          <a:xfrm>
            <a:off x="1312183" y="423206"/>
            <a:ext cx="10161104" cy="42320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cs typeface="Calibri" panose="020F0502020204030204" pitchFamily="34" charset="0"/>
              </a:rPr>
              <a:t>يدعو المدرس المتعلمين إلى التفكير في المطلوب ، والاستعداد بإعداد مسودة </a:t>
            </a:r>
            <a:endParaRPr lang="fr-FR" sz="1400" dirty="0">
              <a:solidFill>
                <a:schemeClr val="bg2">
                  <a:lumMod val="75000"/>
                </a:schemeClr>
              </a:solidFill>
            </a:endParaRPr>
          </a:p>
        </p:txBody>
      </p:sp>
      <p:sp>
        <p:nvSpPr>
          <p:cNvPr id="9" name="TextBox 13">
            <a:extLst>
              <a:ext uri="{FF2B5EF4-FFF2-40B4-BE49-F238E27FC236}">
                <a16:creationId xmlns:a16="http://schemas.microsoft.com/office/drawing/2014/main" id="{5F533496-2304-DC20-7800-2581BD86B5CB}"/>
              </a:ext>
            </a:extLst>
          </p:cNvPr>
          <p:cNvSpPr txBox="1">
            <a:spLocks noChangeArrowheads="1"/>
          </p:cNvSpPr>
          <p:nvPr/>
        </p:nvSpPr>
        <p:spPr bwMode="auto">
          <a:xfrm>
            <a:off x="2671625" y="33832"/>
            <a:ext cx="8645525" cy="407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ct val="107000"/>
              </a:lnSpc>
              <a:spcAft>
                <a:spcPts val="800"/>
              </a:spcAft>
              <a:buNone/>
            </a:pPr>
            <a:r>
              <a:rPr lang="ar-MA" sz="2000" b="1" dirty="0">
                <a:solidFill>
                  <a:schemeClr val="bg2">
                    <a:lumMod val="50000"/>
                  </a:schemeClr>
                </a:solidFill>
                <a:cs typeface="Calibri" panose="020F0502020204030204" pitchFamily="34" charset="0"/>
              </a:rPr>
              <a:t>كل واحد منكم سيشتغل  منفردا على الوضعية الآتية</a:t>
            </a:r>
            <a:r>
              <a:rPr lang="ar-MA" altLang="fr-FR" sz="2000" b="1" dirty="0">
                <a:solidFill>
                  <a:schemeClr val="bg2">
                    <a:lumMod val="50000"/>
                  </a:schemeClr>
                </a:solidFill>
                <a:cs typeface="Calibri" panose="020F0502020204030204" pitchFamily="34" charset="0"/>
              </a:rPr>
              <a:t>، أدعوكم إلى التوجه إلى الكراسة ص 10</a:t>
            </a:r>
            <a:endParaRPr lang="ar-MA" altLang="fr-FR" sz="2000" b="1" dirty="0">
              <a:solidFill>
                <a:schemeClr val="bg2">
                  <a:lumMod val="50000"/>
                </a:schemeClr>
              </a:solidFill>
              <a:highlight>
                <a:srgbClr val="FFFF00"/>
              </a:highlight>
              <a:cs typeface="Calibri" panose="020F0502020204030204" pitchFamily="34" charset="0"/>
            </a:endParaRPr>
          </a:p>
        </p:txBody>
      </p:sp>
      <p:pic>
        <p:nvPicPr>
          <p:cNvPr id="10" name="Picture 2">
            <a:extLst>
              <a:ext uri="{FF2B5EF4-FFF2-40B4-BE49-F238E27FC236}">
                <a16:creationId xmlns:a16="http://schemas.microsoft.com/office/drawing/2014/main" id="{85408B87-E016-48E6-5799-64F763BBC763}"/>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4004" b="96875" l="9961" r="89844"/>
                    </a14:imgEffect>
                  </a14:imgLayer>
                </a14:imgProps>
              </a:ext>
              <a:ext uri="{28A0092B-C50C-407E-A947-70E740481C1C}">
                <a14:useLocalDpi xmlns:a14="http://schemas.microsoft.com/office/drawing/2010/main" val="0"/>
              </a:ext>
            </a:extLst>
          </a:blip>
          <a:stretch>
            <a:fillRect/>
          </a:stretch>
        </p:blipFill>
        <p:spPr>
          <a:xfrm>
            <a:off x="4767913" y="1626639"/>
            <a:ext cx="3249643" cy="3249643"/>
          </a:xfrm>
          <a:prstGeom prst="rect">
            <a:avLst/>
          </a:prstGeom>
        </p:spPr>
      </p:pic>
      <p:sp>
        <p:nvSpPr>
          <p:cNvPr id="11" name="Rectangle 10">
            <a:extLst>
              <a:ext uri="{FF2B5EF4-FFF2-40B4-BE49-F238E27FC236}">
                <a16:creationId xmlns:a16="http://schemas.microsoft.com/office/drawing/2014/main" id="{55DF1526-DAA3-918B-4DBB-3E2A1B786731}"/>
              </a:ext>
            </a:extLst>
          </p:cNvPr>
          <p:cNvSpPr/>
          <p:nvPr/>
        </p:nvSpPr>
        <p:spPr>
          <a:xfrm>
            <a:off x="0" y="0"/>
            <a:ext cx="12192000" cy="6848122"/>
          </a:xfrm>
          <a:prstGeom prst="rect">
            <a:avLst/>
          </a:prstGeom>
          <a:noFill/>
          <a:ln w="762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8" name="ZoneTexte 7">
            <a:extLst>
              <a:ext uri="{FF2B5EF4-FFF2-40B4-BE49-F238E27FC236}">
                <a16:creationId xmlns:a16="http://schemas.microsoft.com/office/drawing/2014/main" id="{3B10D1C1-8CC8-A058-FCDE-22B5980E16B9}"/>
              </a:ext>
            </a:extLst>
          </p:cNvPr>
          <p:cNvSpPr txBox="1"/>
          <p:nvPr/>
        </p:nvSpPr>
        <p:spPr>
          <a:xfrm>
            <a:off x="3038168" y="5102942"/>
            <a:ext cx="6115664" cy="584775"/>
          </a:xfrm>
          <a:prstGeom prst="rect">
            <a:avLst/>
          </a:prstGeom>
          <a:noFill/>
        </p:spPr>
        <p:txBody>
          <a:bodyPr wrap="square" rtlCol="0">
            <a:spAutoFit/>
          </a:bodyPr>
          <a:lstStyle/>
          <a:p>
            <a:pPr algn="ctr" rtl="1"/>
            <a:r>
              <a:rPr lang="ar-MA" sz="3200" b="1" dirty="0"/>
              <a:t>فترة للتحضير باستحضار معايير النجاح </a:t>
            </a:r>
            <a:endParaRPr lang="fr-FR" sz="3200" b="1" dirty="0"/>
          </a:p>
        </p:txBody>
      </p:sp>
    </p:spTree>
    <p:extLst>
      <p:ext uri="{BB962C8B-B14F-4D97-AF65-F5344CB8AC3E}">
        <p14:creationId xmlns:p14="http://schemas.microsoft.com/office/powerpoint/2010/main" val="3671672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2FA783EC-6A83-D38E-4542-4B66439AFD97}"/>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863D2980-932C-B396-A3B8-00073EC40F9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613B1984-79F5-2DD1-90C4-83DE0CAB4716}"/>
              </a:ext>
            </a:extLst>
          </p:cNvPr>
          <p:cNvSpPr/>
          <p:nvPr/>
        </p:nvSpPr>
        <p:spPr>
          <a:xfrm>
            <a:off x="0" y="0"/>
            <a:ext cx="12192000" cy="6848122"/>
          </a:xfrm>
          <a:prstGeom prst="rect">
            <a:avLst/>
          </a:prstGeom>
          <a:noFill/>
          <a:ln w="76200" cap="flat" cmpd="sng" algn="ctr">
            <a:solidFill>
              <a:srgbClr val="00B0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0" name="Image 9">
            <a:extLst>
              <a:ext uri="{FF2B5EF4-FFF2-40B4-BE49-F238E27FC236}">
                <a16:creationId xmlns:a16="http://schemas.microsoft.com/office/drawing/2014/main" id="{2D6E099C-540B-BD09-8CBB-603F8DA121B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321" y="110677"/>
            <a:ext cx="660692" cy="595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re 1">
            <a:extLst>
              <a:ext uri="{FF2B5EF4-FFF2-40B4-BE49-F238E27FC236}">
                <a16:creationId xmlns:a16="http://schemas.microsoft.com/office/drawing/2014/main" id="{BD542D3B-E1F4-7147-C98A-7B6B52CC04C7}"/>
              </a:ext>
            </a:extLst>
          </p:cNvPr>
          <p:cNvSpPr txBox="1">
            <a:spLocks/>
          </p:cNvSpPr>
          <p:nvPr/>
        </p:nvSpPr>
        <p:spPr>
          <a:xfrm>
            <a:off x="1043608" y="299786"/>
            <a:ext cx="10461379" cy="52527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cs typeface="Calibri" panose="020F0502020204030204" pitchFamily="34" charset="0"/>
              </a:rPr>
              <a:t>يشرح المدرس كل قاعدة من القواعد الآتية :. </a:t>
            </a:r>
            <a:endParaRPr lang="fr-FR" sz="1200" dirty="0">
              <a:solidFill>
                <a:schemeClr val="bg2">
                  <a:lumMod val="75000"/>
                </a:schemeClr>
              </a:solidFill>
            </a:endParaRPr>
          </a:p>
        </p:txBody>
      </p:sp>
      <p:sp>
        <p:nvSpPr>
          <p:cNvPr id="6" name="TextBox 13">
            <a:extLst>
              <a:ext uri="{FF2B5EF4-FFF2-40B4-BE49-F238E27FC236}">
                <a16:creationId xmlns:a16="http://schemas.microsoft.com/office/drawing/2014/main" id="{48DEF10B-7BA7-E4B9-5F02-B6107AEBA762}"/>
              </a:ext>
            </a:extLst>
          </p:cNvPr>
          <p:cNvSpPr txBox="1">
            <a:spLocks noChangeArrowheads="1"/>
          </p:cNvSpPr>
          <p:nvPr/>
        </p:nvSpPr>
        <p:spPr bwMode="auto">
          <a:xfrm>
            <a:off x="1513410" y="46398"/>
            <a:ext cx="9793848"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إليكم أهم قواعد العمل:</a:t>
            </a:r>
          </a:p>
        </p:txBody>
      </p:sp>
      <p:sp>
        <p:nvSpPr>
          <p:cNvPr id="11" name="Rectangle 10">
            <a:extLst>
              <a:ext uri="{FF2B5EF4-FFF2-40B4-BE49-F238E27FC236}">
                <a16:creationId xmlns:a16="http://schemas.microsoft.com/office/drawing/2014/main" id="{5B690CDE-FDA3-AD7D-00B8-7A97CB521293}"/>
              </a:ext>
            </a:extLst>
          </p:cNvPr>
          <p:cNvSpPr/>
          <p:nvPr/>
        </p:nvSpPr>
        <p:spPr>
          <a:xfrm>
            <a:off x="1043609" y="967381"/>
            <a:ext cx="8497956" cy="1003852"/>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3200" b="1" dirty="0">
                <a:solidFill>
                  <a:schemeClr val="tx1"/>
                </a:solidFill>
                <a:latin typeface="Calibri" panose="020F0502020204030204" pitchFamily="34" charset="0"/>
                <a:cs typeface="Calibri" panose="020F0502020204030204" pitchFamily="34" charset="0"/>
              </a:rPr>
              <a:t>1- احترام المدة المخصصة للتحدث.</a:t>
            </a:r>
            <a:endParaRPr lang="fr-FR" sz="3200" b="1" dirty="0">
              <a:solidFill>
                <a:schemeClr val="tx1"/>
              </a:solidFill>
              <a:latin typeface="Calibri" panose="020F0502020204030204" pitchFamily="34" charset="0"/>
              <a:cs typeface="Calibri" panose="020F0502020204030204" pitchFamily="34" charset="0"/>
            </a:endParaRPr>
          </a:p>
        </p:txBody>
      </p:sp>
      <p:sp>
        <p:nvSpPr>
          <p:cNvPr id="12" name="Rectangle 11">
            <a:extLst>
              <a:ext uri="{FF2B5EF4-FFF2-40B4-BE49-F238E27FC236}">
                <a16:creationId xmlns:a16="http://schemas.microsoft.com/office/drawing/2014/main" id="{09283656-C0D6-265B-EAF1-403A8313966D}"/>
              </a:ext>
            </a:extLst>
          </p:cNvPr>
          <p:cNvSpPr/>
          <p:nvPr/>
        </p:nvSpPr>
        <p:spPr>
          <a:xfrm>
            <a:off x="1043609" y="2080594"/>
            <a:ext cx="8497956" cy="1003852"/>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3200" b="1" dirty="0">
                <a:solidFill>
                  <a:schemeClr val="tx1"/>
                </a:solidFill>
                <a:latin typeface="Calibri" panose="020F0502020204030204" pitchFamily="34" charset="0"/>
                <a:cs typeface="Calibri" panose="020F0502020204030204" pitchFamily="34" charset="0"/>
              </a:rPr>
              <a:t>2- احترام ترتيب الخطوات خلال الإجابة عن الوضعية.</a:t>
            </a:r>
            <a:endParaRPr lang="fr-FR" sz="3200" b="1" dirty="0">
              <a:solidFill>
                <a:schemeClr val="tx1"/>
              </a:solidFill>
              <a:latin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1C1690A1-5021-3DB3-39A7-02BCA4AF9ABF}"/>
              </a:ext>
            </a:extLst>
          </p:cNvPr>
          <p:cNvSpPr/>
          <p:nvPr/>
        </p:nvSpPr>
        <p:spPr>
          <a:xfrm>
            <a:off x="1043608" y="3309449"/>
            <a:ext cx="8497956" cy="1003852"/>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3200" b="1" dirty="0">
                <a:solidFill>
                  <a:schemeClr val="tx1"/>
                </a:solidFill>
                <a:latin typeface="Calibri" panose="020F0502020204030204" pitchFamily="34" charset="0"/>
                <a:cs typeface="Calibri" panose="020F0502020204030204" pitchFamily="34" charset="0"/>
              </a:rPr>
              <a:t>3- التوظيف الجيد للتعابير </a:t>
            </a:r>
            <a:r>
              <a:rPr lang="ar-MA" sz="3200" b="1">
                <a:solidFill>
                  <a:schemeClr val="tx1"/>
                </a:solidFill>
                <a:latin typeface="Calibri" panose="020F0502020204030204" pitchFamily="34" charset="0"/>
                <a:cs typeface="Calibri" panose="020F0502020204030204" pitchFamily="34" charset="0"/>
              </a:rPr>
              <a:t>وأفعال الكلام المكتسبة</a:t>
            </a:r>
            <a:endParaRPr lang="fr-FR" sz="3200" b="1" dirty="0">
              <a:solidFill>
                <a:schemeClr val="tx1"/>
              </a:solidFill>
              <a:latin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F91AD7FA-D86F-6925-6F31-E968533D37A7}"/>
              </a:ext>
            </a:extLst>
          </p:cNvPr>
          <p:cNvSpPr/>
          <p:nvPr/>
        </p:nvSpPr>
        <p:spPr>
          <a:xfrm>
            <a:off x="1043608" y="4624149"/>
            <a:ext cx="8497956" cy="1003852"/>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3200" b="1" dirty="0">
                <a:solidFill>
                  <a:schemeClr val="tx1"/>
                </a:solidFill>
                <a:latin typeface="Calibri" panose="020F0502020204030204" pitchFamily="34" charset="0"/>
                <a:cs typeface="Calibri" panose="020F0502020204030204" pitchFamily="34" charset="0"/>
              </a:rPr>
              <a:t>4- التقديم الجيد للعمل (الصوت- الحركات- التحرك ) أمام الفصل شفهيا دون اعتماد المسودة المنجزة.</a:t>
            </a:r>
            <a:endParaRPr lang="fr-FR" sz="3200"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77594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1">
                                            <p:bg/>
                                          </p:spTgt>
                                        </p:tgtEl>
                                        <p:attrNameLst>
                                          <p:attrName>style.visibility</p:attrName>
                                        </p:attrNameLst>
                                      </p:cBhvr>
                                      <p:to>
                                        <p:strVal val="visible"/>
                                      </p:to>
                                    </p:set>
                                    <p:anim calcmode="lin" valueType="num">
                                      <p:cBhvr>
                                        <p:cTn id="7" dur="500" fill="hold"/>
                                        <p:tgtEl>
                                          <p:spTgt spid="11">
                                            <p:bg/>
                                          </p:spTgt>
                                        </p:tgtEl>
                                        <p:attrNameLst>
                                          <p:attrName>ppt_w</p:attrName>
                                        </p:attrNameLst>
                                      </p:cBhvr>
                                      <p:tavLst>
                                        <p:tav tm="0">
                                          <p:val>
                                            <p:fltVal val="0"/>
                                          </p:val>
                                        </p:tav>
                                        <p:tav tm="100000">
                                          <p:val>
                                            <p:strVal val="#ppt_w"/>
                                          </p:val>
                                        </p:tav>
                                      </p:tavLst>
                                    </p:anim>
                                    <p:anim calcmode="lin" valueType="num">
                                      <p:cBhvr>
                                        <p:cTn id="8" dur="500" fill="hold"/>
                                        <p:tgtEl>
                                          <p:spTgt spid="11">
                                            <p:bg/>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anim calcmode="lin" valueType="num">
                                      <p:cBhvr>
                                        <p:cTn id="13"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11">
                                            <p:txEl>
                                              <p:pRg st="0" end="0"/>
                                            </p:txEl>
                                          </p:spTgt>
                                        </p:tgtEl>
                                        <p:attrNameLst>
                                          <p:attrName>ppt_h</p:attrName>
                                        </p:attrNameLst>
                                      </p:cBhvr>
                                      <p:tavLst>
                                        <p:tav tm="0">
                                          <p:val>
                                            <p:strVal val="#ppt_h"/>
                                          </p:val>
                                        </p:tav>
                                        <p:tav tm="100000">
                                          <p:val>
                                            <p:strVal val="#ppt_h"/>
                                          </p:val>
                                        </p:tav>
                                      </p:tavLst>
                                    </p:anim>
                                  </p:childTnLst>
                                </p:cTn>
                              </p:par>
                              <p:par>
                                <p:cTn id="15" presetID="17" presetClass="entr" presetSubtype="10" fill="hold" grpId="0" nodeType="withEffect">
                                  <p:stCondLst>
                                    <p:cond delay="0"/>
                                  </p:stCondLst>
                                  <p:childTnLst>
                                    <p:set>
                                      <p:cBhvr>
                                        <p:cTn id="16" dur="1" fill="hold">
                                          <p:stCondLst>
                                            <p:cond delay="0"/>
                                          </p:stCondLst>
                                        </p:cTn>
                                        <p:tgtEl>
                                          <p:spTgt spid="12">
                                            <p:bg/>
                                          </p:spTgt>
                                        </p:tgtEl>
                                        <p:attrNameLst>
                                          <p:attrName>style.visibility</p:attrName>
                                        </p:attrNameLst>
                                      </p:cBhvr>
                                      <p:to>
                                        <p:strVal val="visible"/>
                                      </p:to>
                                    </p:set>
                                    <p:anim calcmode="lin" valueType="num">
                                      <p:cBhvr>
                                        <p:cTn id="17" dur="500" fill="hold"/>
                                        <p:tgtEl>
                                          <p:spTgt spid="12">
                                            <p:bg/>
                                          </p:spTgt>
                                        </p:tgtEl>
                                        <p:attrNameLst>
                                          <p:attrName>ppt_w</p:attrName>
                                        </p:attrNameLst>
                                      </p:cBhvr>
                                      <p:tavLst>
                                        <p:tav tm="0">
                                          <p:val>
                                            <p:fltVal val="0"/>
                                          </p:val>
                                        </p:tav>
                                        <p:tav tm="100000">
                                          <p:val>
                                            <p:strVal val="#ppt_w"/>
                                          </p:val>
                                        </p:tav>
                                      </p:tavLst>
                                    </p:anim>
                                    <p:anim calcmode="lin" valueType="num">
                                      <p:cBhvr>
                                        <p:cTn id="18" dur="500" fill="hold"/>
                                        <p:tgtEl>
                                          <p:spTgt spid="12">
                                            <p:bg/>
                                          </p:spTgt>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10" fill="hold" grpId="0" nodeType="clickEffect">
                                  <p:stCondLst>
                                    <p:cond delay="0"/>
                                  </p:stCondLst>
                                  <p:childTnLst>
                                    <p:set>
                                      <p:cBhvr>
                                        <p:cTn id="22" dur="1" fill="hold">
                                          <p:stCondLst>
                                            <p:cond delay="0"/>
                                          </p:stCondLst>
                                        </p:cTn>
                                        <p:tgtEl>
                                          <p:spTgt spid="12">
                                            <p:txEl>
                                              <p:pRg st="0" end="0"/>
                                            </p:txEl>
                                          </p:spTgt>
                                        </p:tgtEl>
                                        <p:attrNameLst>
                                          <p:attrName>style.visibility</p:attrName>
                                        </p:attrNameLst>
                                      </p:cBhvr>
                                      <p:to>
                                        <p:strVal val="visible"/>
                                      </p:to>
                                    </p:set>
                                    <p:anim calcmode="lin" valueType="num">
                                      <p:cBhvr>
                                        <p:cTn id="23"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24" dur="500" fill="hold"/>
                                        <p:tgtEl>
                                          <p:spTgt spid="12">
                                            <p:txEl>
                                              <p:pRg st="0" end="0"/>
                                            </p:txEl>
                                          </p:spTgt>
                                        </p:tgtEl>
                                        <p:attrNameLst>
                                          <p:attrName>ppt_h</p:attrName>
                                        </p:attrNameLst>
                                      </p:cBhvr>
                                      <p:tavLst>
                                        <p:tav tm="0">
                                          <p:val>
                                            <p:strVal val="#ppt_h"/>
                                          </p:val>
                                        </p:tav>
                                        <p:tav tm="100000">
                                          <p:val>
                                            <p:strVal val="#ppt_h"/>
                                          </p:val>
                                        </p:tav>
                                      </p:tavLst>
                                    </p:anim>
                                  </p:childTnLst>
                                </p:cTn>
                              </p:par>
                              <p:par>
                                <p:cTn id="25" presetID="17" presetClass="entr" presetSubtype="10" fill="hold" grpId="0" nodeType="withEffect">
                                  <p:stCondLst>
                                    <p:cond delay="0"/>
                                  </p:stCondLst>
                                  <p:childTnLst>
                                    <p:set>
                                      <p:cBhvr>
                                        <p:cTn id="26" dur="1" fill="hold">
                                          <p:stCondLst>
                                            <p:cond delay="0"/>
                                          </p:stCondLst>
                                        </p:cTn>
                                        <p:tgtEl>
                                          <p:spTgt spid="13">
                                            <p:bg/>
                                          </p:spTgt>
                                        </p:tgtEl>
                                        <p:attrNameLst>
                                          <p:attrName>style.visibility</p:attrName>
                                        </p:attrNameLst>
                                      </p:cBhvr>
                                      <p:to>
                                        <p:strVal val="visible"/>
                                      </p:to>
                                    </p:set>
                                    <p:anim calcmode="lin" valueType="num">
                                      <p:cBhvr>
                                        <p:cTn id="27" dur="500" fill="hold"/>
                                        <p:tgtEl>
                                          <p:spTgt spid="13">
                                            <p:bg/>
                                          </p:spTgt>
                                        </p:tgtEl>
                                        <p:attrNameLst>
                                          <p:attrName>ppt_w</p:attrName>
                                        </p:attrNameLst>
                                      </p:cBhvr>
                                      <p:tavLst>
                                        <p:tav tm="0">
                                          <p:val>
                                            <p:fltVal val="0"/>
                                          </p:val>
                                        </p:tav>
                                        <p:tav tm="100000">
                                          <p:val>
                                            <p:strVal val="#ppt_w"/>
                                          </p:val>
                                        </p:tav>
                                      </p:tavLst>
                                    </p:anim>
                                    <p:anim calcmode="lin" valueType="num">
                                      <p:cBhvr>
                                        <p:cTn id="28" dur="500" fill="hold"/>
                                        <p:tgtEl>
                                          <p:spTgt spid="13">
                                            <p:bg/>
                                          </p:spTgt>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17" presetClass="entr" presetSubtype="10" fill="hold" grpId="0" nodeType="clickEffect">
                                  <p:stCondLst>
                                    <p:cond delay="0"/>
                                  </p:stCondLst>
                                  <p:childTnLst>
                                    <p:set>
                                      <p:cBhvr>
                                        <p:cTn id="32" dur="1" fill="hold">
                                          <p:stCondLst>
                                            <p:cond delay="0"/>
                                          </p:stCondLst>
                                        </p:cTn>
                                        <p:tgtEl>
                                          <p:spTgt spid="13">
                                            <p:txEl>
                                              <p:pRg st="0" end="0"/>
                                            </p:txEl>
                                          </p:spTgt>
                                        </p:tgtEl>
                                        <p:attrNameLst>
                                          <p:attrName>style.visibility</p:attrName>
                                        </p:attrNameLst>
                                      </p:cBhvr>
                                      <p:to>
                                        <p:strVal val="visible"/>
                                      </p:to>
                                    </p:set>
                                    <p:anim calcmode="lin" valueType="num">
                                      <p:cBhvr>
                                        <p:cTn id="33"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13">
                                            <p:txEl>
                                              <p:pRg st="0" end="0"/>
                                            </p:txEl>
                                          </p:spTgt>
                                        </p:tgtEl>
                                        <p:attrNameLst>
                                          <p:attrName>ppt_h</p:attrName>
                                        </p:attrNameLst>
                                      </p:cBhvr>
                                      <p:tavLst>
                                        <p:tav tm="0">
                                          <p:val>
                                            <p:strVal val="#ppt_h"/>
                                          </p:val>
                                        </p:tav>
                                        <p:tav tm="100000">
                                          <p:val>
                                            <p:strVal val="#ppt_h"/>
                                          </p:val>
                                        </p:tav>
                                      </p:tavLst>
                                    </p:anim>
                                  </p:childTnLst>
                                </p:cTn>
                              </p:par>
                              <p:par>
                                <p:cTn id="35" presetID="17" presetClass="entr" presetSubtype="10" fill="hold" grpId="0" nodeType="withEffect">
                                  <p:stCondLst>
                                    <p:cond delay="0"/>
                                  </p:stCondLst>
                                  <p:childTnLst>
                                    <p:set>
                                      <p:cBhvr>
                                        <p:cTn id="36" dur="1" fill="hold">
                                          <p:stCondLst>
                                            <p:cond delay="0"/>
                                          </p:stCondLst>
                                        </p:cTn>
                                        <p:tgtEl>
                                          <p:spTgt spid="14">
                                            <p:bg/>
                                          </p:spTgt>
                                        </p:tgtEl>
                                        <p:attrNameLst>
                                          <p:attrName>style.visibility</p:attrName>
                                        </p:attrNameLst>
                                      </p:cBhvr>
                                      <p:to>
                                        <p:strVal val="visible"/>
                                      </p:to>
                                    </p:set>
                                    <p:anim calcmode="lin" valueType="num">
                                      <p:cBhvr>
                                        <p:cTn id="37" dur="500" fill="hold"/>
                                        <p:tgtEl>
                                          <p:spTgt spid="14">
                                            <p:bg/>
                                          </p:spTgt>
                                        </p:tgtEl>
                                        <p:attrNameLst>
                                          <p:attrName>ppt_w</p:attrName>
                                        </p:attrNameLst>
                                      </p:cBhvr>
                                      <p:tavLst>
                                        <p:tav tm="0">
                                          <p:val>
                                            <p:fltVal val="0"/>
                                          </p:val>
                                        </p:tav>
                                        <p:tav tm="100000">
                                          <p:val>
                                            <p:strVal val="#ppt_w"/>
                                          </p:val>
                                        </p:tav>
                                      </p:tavLst>
                                    </p:anim>
                                    <p:anim calcmode="lin" valueType="num">
                                      <p:cBhvr>
                                        <p:cTn id="38" dur="500" fill="hold"/>
                                        <p:tgtEl>
                                          <p:spTgt spid="14">
                                            <p:bg/>
                                          </p:spTgt>
                                        </p:tgtEl>
                                        <p:attrNameLst>
                                          <p:attrName>ppt_h</p:attrName>
                                        </p:attrNameLst>
                                      </p:cBhvr>
                                      <p:tavLst>
                                        <p:tav tm="0">
                                          <p:val>
                                            <p:strVal val="#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17" presetClass="entr" presetSubtype="10" fill="hold" grpId="0" nodeType="clickEffect">
                                  <p:stCondLst>
                                    <p:cond delay="0"/>
                                  </p:stCondLst>
                                  <p:childTnLst>
                                    <p:set>
                                      <p:cBhvr>
                                        <p:cTn id="42" dur="1" fill="hold">
                                          <p:stCondLst>
                                            <p:cond delay="0"/>
                                          </p:stCondLst>
                                        </p:cTn>
                                        <p:tgtEl>
                                          <p:spTgt spid="14">
                                            <p:txEl>
                                              <p:pRg st="0" end="0"/>
                                            </p:txEl>
                                          </p:spTgt>
                                        </p:tgtEl>
                                        <p:attrNameLst>
                                          <p:attrName>style.visibility</p:attrName>
                                        </p:attrNameLst>
                                      </p:cBhvr>
                                      <p:to>
                                        <p:strVal val="visible"/>
                                      </p:to>
                                    </p:set>
                                    <p:anim calcmode="lin" valueType="num">
                                      <p:cBhvr>
                                        <p:cTn id="43"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44" dur="500" fill="hold"/>
                                        <p:tgtEl>
                                          <p:spTgt spid="14">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animBg="1"/>
      <p:bldP spid="12" grpId="0" build="p" animBg="1"/>
      <p:bldP spid="13" grpId="0" build="p" animBg="1"/>
      <p:bldP spid="14" grpId="0" build="p"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2FA783EC-6A83-D38E-4542-4B66439AFD97}"/>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863D2980-932C-B396-A3B8-00073EC40F9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a:extLst>
              <a:ext uri="{FF2B5EF4-FFF2-40B4-BE49-F238E27FC236}">
                <a16:creationId xmlns:a16="http://schemas.microsoft.com/office/drawing/2014/main" id="{2D6E099C-540B-BD09-8CBB-603F8DA121B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321" y="110677"/>
            <a:ext cx="660692" cy="595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re 1">
            <a:extLst>
              <a:ext uri="{FF2B5EF4-FFF2-40B4-BE49-F238E27FC236}">
                <a16:creationId xmlns:a16="http://schemas.microsoft.com/office/drawing/2014/main" id="{BD542D3B-E1F4-7147-C98A-7B6B52CC04C7}"/>
              </a:ext>
            </a:extLst>
          </p:cNvPr>
          <p:cNvSpPr txBox="1">
            <a:spLocks/>
          </p:cNvSpPr>
          <p:nvPr/>
        </p:nvSpPr>
        <p:spPr>
          <a:xfrm>
            <a:off x="1043608" y="299786"/>
            <a:ext cx="10461379" cy="52527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cs typeface="Calibri" panose="020F0502020204030204" pitchFamily="34" charset="0"/>
              </a:rPr>
              <a:t>يشرح المدرس كل قاعدة من القواعد الآتية :. </a:t>
            </a:r>
            <a:endParaRPr lang="fr-FR" sz="1200" dirty="0">
              <a:solidFill>
                <a:schemeClr val="bg2">
                  <a:lumMod val="75000"/>
                </a:schemeClr>
              </a:solidFill>
            </a:endParaRPr>
          </a:p>
        </p:txBody>
      </p:sp>
      <p:sp>
        <p:nvSpPr>
          <p:cNvPr id="6" name="TextBox 13">
            <a:extLst>
              <a:ext uri="{FF2B5EF4-FFF2-40B4-BE49-F238E27FC236}">
                <a16:creationId xmlns:a16="http://schemas.microsoft.com/office/drawing/2014/main" id="{48DEF10B-7BA7-E4B9-5F02-B6107AEBA762}"/>
              </a:ext>
            </a:extLst>
          </p:cNvPr>
          <p:cNvSpPr txBox="1">
            <a:spLocks noChangeArrowheads="1"/>
          </p:cNvSpPr>
          <p:nvPr/>
        </p:nvSpPr>
        <p:spPr bwMode="auto">
          <a:xfrm>
            <a:off x="1513410" y="46398"/>
            <a:ext cx="9793848"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إليكم معايير النجاح، ضعوها نصب أعينكم وأنتم تنجزون المهمة :</a:t>
            </a:r>
          </a:p>
        </p:txBody>
      </p:sp>
      <p:sp>
        <p:nvSpPr>
          <p:cNvPr id="11" name="Rectangle 10">
            <a:extLst>
              <a:ext uri="{FF2B5EF4-FFF2-40B4-BE49-F238E27FC236}">
                <a16:creationId xmlns:a16="http://schemas.microsoft.com/office/drawing/2014/main" id="{5B690CDE-FDA3-AD7D-00B8-7A97CB521293}"/>
              </a:ext>
            </a:extLst>
          </p:cNvPr>
          <p:cNvSpPr/>
          <p:nvPr/>
        </p:nvSpPr>
        <p:spPr>
          <a:xfrm>
            <a:off x="1437112" y="877814"/>
            <a:ext cx="8497956" cy="1003852"/>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MA" sz="3200" dirty="0">
                <a:solidFill>
                  <a:schemeClr val="tx1"/>
                </a:solidFill>
                <a:latin typeface="Calibri" panose="020F0502020204030204" pitchFamily="34" charset="0"/>
                <a:cs typeface="Calibri" panose="020F0502020204030204" pitchFamily="34" charset="0"/>
              </a:rPr>
              <a:t>معايير النجاح في إنجاز المهمة(تستعمل للتقويم الذاتي).</a:t>
            </a:r>
            <a:endParaRPr lang="fr-FR" sz="3200" dirty="0">
              <a:solidFill>
                <a:schemeClr val="tx1"/>
              </a:solidFill>
              <a:latin typeface="Calibri" panose="020F0502020204030204" pitchFamily="34" charset="0"/>
              <a:cs typeface="Calibri" panose="020F0502020204030204" pitchFamily="34" charset="0"/>
            </a:endParaRPr>
          </a:p>
        </p:txBody>
      </p:sp>
      <p:graphicFrame>
        <p:nvGraphicFramePr>
          <p:cNvPr id="7" name="Tableau 6">
            <a:extLst>
              <a:ext uri="{FF2B5EF4-FFF2-40B4-BE49-F238E27FC236}">
                <a16:creationId xmlns:a16="http://schemas.microsoft.com/office/drawing/2014/main" id="{331AFE4B-6ECF-E5A6-7D03-02151E01691B}"/>
              </a:ext>
            </a:extLst>
          </p:cNvPr>
          <p:cNvGraphicFramePr>
            <a:graphicFrameLocks noGrp="1"/>
          </p:cNvGraphicFramePr>
          <p:nvPr/>
        </p:nvGraphicFramePr>
        <p:xfrm>
          <a:off x="409626" y="2060261"/>
          <a:ext cx="11372747" cy="2992374"/>
        </p:xfrm>
        <a:graphic>
          <a:graphicData uri="http://schemas.openxmlformats.org/drawingml/2006/table">
            <a:tbl>
              <a:tblPr rtl="1" firstRow="1" firstCol="1" bandRow="1">
                <a:tableStyleId>{5940675A-B579-460E-94D1-54222C63F5DA}</a:tableStyleId>
              </a:tblPr>
              <a:tblGrid>
                <a:gridCol w="9116270">
                  <a:extLst>
                    <a:ext uri="{9D8B030D-6E8A-4147-A177-3AD203B41FA5}">
                      <a16:colId xmlns:a16="http://schemas.microsoft.com/office/drawing/2014/main" val="2584582014"/>
                    </a:ext>
                  </a:extLst>
                </a:gridCol>
                <a:gridCol w="702797">
                  <a:extLst>
                    <a:ext uri="{9D8B030D-6E8A-4147-A177-3AD203B41FA5}">
                      <a16:colId xmlns:a16="http://schemas.microsoft.com/office/drawing/2014/main" val="2831188359"/>
                    </a:ext>
                  </a:extLst>
                </a:gridCol>
                <a:gridCol w="881006">
                  <a:extLst>
                    <a:ext uri="{9D8B030D-6E8A-4147-A177-3AD203B41FA5}">
                      <a16:colId xmlns:a16="http://schemas.microsoft.com/office/drawing/2014/main" val="2653171822"/>
                    </a:ext>
                  </a:extLst>
                </a:gridCol>
                <a:gridCol w="672674">
                  <a:extLst>
                    <a:ext uri="{9D8B030D-6E8A-4147-A177-3AD203B41FA5}">
                      <a16:colId xmlns:a16="http://schemas.microsoft.com/office/drawing/2014/main" val="1596819464"/>
                    </a:ext>
                  </a:extLst>
                </a:gridCol>
              </a:tblGrid>
              <a:tr h="0">
                <a:tc>
                  <a:txBody>
                    <a:bodyPr/>
                    <a:lstStyle/>
                    <a:p>
                      <a:pPr algn="ctr" rtl="1">
                        <a:lnSpc>
                          <a:spcPct val="107000"/>
                        </a:lnSpc>
                        <a:spcAft>
                          <a:spcPts val="800"/>
                        </a:spcAft>
                      </a:pPr>
                      <a:r>
                        <a:rPr lang="ar-S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المعيار</a:t>
                      </a:r>
                      <a:endParaRPr lang="fr-FR"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نعم</a:t>
                      </a:r>
                      <a:endParaRPr lang="fr-FR"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نسبيا</a:t>
                      </a:r>
                      <a:endParaRPr lang="fr-FR"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لا</a:t>
                      </a:r>
                      <a:endParaRPr lang="fr-FR"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942911937"/>
                  </a:ext>
                </a:extLst>
              </a:tr>
              <a:tr h="0">
                <a:tc>
                  <a:txBody>
                    <a:bodyPr/>
                    <a:lstStyle/>
                    <a:p>
                      <a:pPr algn="r" rtl="1">
                        <a:lnSpc>
                          <a:spcPct val="107000"/>
                        </a:lnSpc>
                        <a:spcAft>
                          <a:spcPts val="800"/>
                        </a:spcAft>
                      </a:pPr>
                      <a:r>
                        <a:rPr lang="ar-S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تحدثت</a:t>
                      </a:r>
                      <a:r>
                        <a:rPr lang="ar-M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a:t>
                      </a:r>
                      <a:r>
                        <a:rPr lang="ar-S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 باسترسال في خطاب منسجم</a:t>
                      </a:r>
                      <a:endParaRPr lang="fr-FR"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3200" b="0" dirty="0">
                          <a:effectLst/>
                          <a:latin typeface="Calibri" panose="020F0502020204030204" pitchFamily="34" charset="0"/>
                          <a:ea typeface="Calibri" panose="020F0502020204030204" pitchFamily="34" charset="0"/>
                          <a:cs typeface="Calibri" panose="020F0502020204030204" pitchFamily="34" charset="0"/>
                        </a:rPr>
                        <a:t> </a:t>
                      </a:r>
                      <a:endParaRPr lang="fr-FR" sz="3200" b="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3200" b="0" dirty="0">
                          <a:effectLst/>
                          <a:latin typeface="Calibri" panose="020F0502020204030204" pitchFamily="34" charset="0"/>
                          <a:ea typeface="Calibri" panose="020F0502020204030204" pitchFamily="34" charset="0"/>
                          <a:cs typeface="Calibri" panose="020F0502020204030204" pitchFamily="34" charset="0"/>
                        </a:rPr>
                        <a:t> </a:t>
                      </a:r>
                      <a:endParaRPr lang="fr-FR" sz="3200" b="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3200" b="0">
                          <a:effectLst/>
                          <a:latin typeface="Calibri" panose="020F0502020204030204" pitchFamily="34" charset="0"/>
                          <a:ea typeface="Calibri" panose="020F0502020204030204" pitchFamily="34" charset="0"/>
                          <a:cs typeface="Calibri" panose="020F0502020204030204" pitchFamily="34" charset="0"/>
                        </a:rPr>
                        <a:t> </a:t>
                      </a:r>
                      <a:endParaRPr lang="fr-FR" sz="3200" b="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221097593"/>
                  </a:ext>
                </a:extLst>
              </a:tr>
              <a:tr h="0">
                <a:tc>
                  <a:txBody>
                    <a:bodyPr/>
                    <a:lstStyle/>
                    <a:p>
                      <a:pPr algn="r" rtl="1">
                        <a:lnSpc>
                          <a:spcPct val="107000"/>
                        </a:lnSpc>
                        <a:spcAft>
                          <a:spcPts val="800"/>
                        </a:spcAft>
                      </a:pPr>
                      <a:r>
                        <a:rPr lang="ar-S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استخدمت</a:t>
                      </a:r>
                      <a:r>
                        <a:rPr lang="ar-M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a:t>
                      </a:r>
                      <a:r>
                        <a:rPr lang="ar-S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 جملا مفيدة ومترابطة</a:t>
                      </a:r>
                      <a:endParaRPr lang="fr-FR"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3200" b="0">
                          <a:effectLst/>
                          <a:latin typeface="Calibri" panose="020F0502020204030204" pitchFamily="34" charset="0"/>
                          <a:ea typeface="Calibri" panose="020F0502020204030204" pitchFamily="34" charset="0"/>
                          <a:cs typeface="Calibri" panose="020F0502020204030204" pitchFamily="34" charset="0"/>
                        </a:rPr>
                        <a:t> </a:t>
                      </a:r>
                      <a:endParaRPr lang="fr-FR" sz="3200" b="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3200" b="0">
                          <a:effectLst/>
                          <a:latin typeface="Calibri" panose="020F0502020204030204" pitchFamily="34" charset="0"/>
                          <a:ea typeface="Calibri" panose="020F0502020204030204" pitchFamily="34" charset="0"/>
                          <a:cs typeface="Calibri" panose="020F0502020204030204" pitchFamily="34" charset="0"/>
                        </a:rPr>
                        <a:t> </a:t>
                      </a:r>
                      <a:endParaRPr lang="fr-FR" sz="3200" b="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3200" b="0">
                          <a:effectLst/>
                          <a:latin typeface="Calibri" panose="020F0502020204030204" pitchFamily="34" charset="0"/>
                          <a:ea typeface="Calibri" panose="020F0502020204030204" pitchFamily="34" charset="0"/>
                          <a:cs typeface="Calibri" panose="020F0502020204030204" pitchFamily="34" charset="0"/>
                        </a:rPr>
                        <a:t> </a:t>
                      </a:r>
                      <a:endParaRPr lang="fr-FR" sz="3200" b="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405528724"/>
                  </a:ext>
                </a:extLst>
              </a:tr>
              <a:tr h="0">
                <a:tc>
                  <a:txBody>
                    <a:bodyPr/>
                    <a:lstStyle/>
                    <a:p>
                      <a:pPr algn="r" rtl="1">
                        <a:lnSpc>
                          <a:spcPct val="107000"/>
                        </a:lnSpc>
                        <a:spcAft>
                          <a:spcPts val="800"/>
                        </a:spcAft>
                      </a:pPr>
                      <a:r>
                        <a:rPr lang="ar-S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وظفت</a:t>
                      </a:r>
                      <a:r>
                        <a:rPr lang="ar-M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a:t>
                      </a:r>
                      <a:r>
                        <a:rPr lang="ar-S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 أفعال كلام مناسبة.</a:t>
                      </a:r>
                      <a:endParaRPr lang="fr-FR"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3200" b="0">
                          <a:effectLst/>
                          <a:latin typeface="Calibri" panose="020F0502020204030204" pitchFamily="34" charset="0"/>
                          <a:ea typeface="Calibri" panose="020F0502020204030204" pitchFamily="34" charset="0"/>
                          <a:cs typeface="Calibri" panose="020F0502020204030204" pitchFamily="34" charset="0"/>
                        </a:rPr>
                        <a:t> </a:t>
                      </a:r>
                      <a:endParaRPr lang="fr-FR" sz="3200" b="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3200" b="0">
                          <a:effectLst/>
                          <a:latin typeface="Calibri" panose="020F0502020204030204" pitchFamily="34" charset="0"/>
                          <a:ea typeface="Calibri" panose="020F0502020204030204" pitchFamily="34" charset="0"/>
                          <a:cs typeface="Calibri" panose="020F0502020204030204" pitchFamily="34" charset="0"/>
                        </a:rPr>
                        <a:t> </a:t>
                      </a:r>
                      <a:endParaRPr lang="fr-FR" sz="3200" b="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3200" b="0">
                          <a:effectLst/>
                          <a:latin typeface="Calibri" panose="020F0502020204030204" pitchFamily="34" charset="0"/>
                          <a:ea typeface="Calibri" panose="020F0502020204030204" pitchFamily="34" charset="0"/>
                          <a:cs typeface="Calibri" panose="020F0502020204030204" pitchFamily="34" charset="0"/>
                        </a:rPr>
                        <a:t> </a:t>
                      </a:r>
                      <a:endParaRPr lang="fr-FR" sz="3200" b="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4275235675"/>
                  </a:ext>
                </a:extLst>
              </a:tr>
              <a:tr h="0">
                <a:tc>
                  <a:txBody>
                    <a:bodyPr/>
                    <a:lstStyle/>
                    <a:p>
                      <a:pPr algn="r" rtl="1">
                        <a:lnSpc>
                          <a:spcPct val="107000"/>
                        </a:lnSpc>
                        <a:spcAft>
                          <a:spcPts val="800"/>
                        </a:spcAft>
                      </a:pPr>
                      <a:r>
                        <a:rPr lang="fr-FR"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ar-S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تحدثت</a:t>
                      </a:r>
                      <a:r>
                        <a:rPr lang="ar-M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a:t>
                      </a:r>
                      <a:r>
                        <a:rPr lang="ar-S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 بشكل جهري ومعبر (نبرة، إيقاع، تنغيم).</a:t>
                      </a:r>
                      <a:endParaRPr lang="fr-FR"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3200" b="0">
                          <a:effectLst/>
                          <a:latin typeface="Calibri" panose="020F0502020204030204" pitchFamily="34" charset="0"/>
                          <a:ea typeface="Calibri" panose="020F0502020204030204" pitchFamily="34" charset="0"/>
                          <a:cs typeface="Calibri" panose="020F0502020204030204" pitchFamily="34" charset="0"/>
                        </a:rPr>
                        <a:t> </a:t>
                      </a:r>
                      <a:endParaRPr lang="fr-FR" sz="3200" b="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3200" b="0">
                          <a:effectLst/>
                          <a:latin typeface="Calibri" panose="020F0502020204030204" pitchFamily="34" charset="0"/>
                          <a:ea typeface="Calibri" panose="020F0502020204030204" pitchFamily="34" charset="0"/>
                          <a:cs typeface="Calibri" panose="020F0502020204030204" pitchFamily="34" charset="0"/>
                        </a:rPr>
                        <a:t> </a:t>
                      </a:r>
                      <a:endParaRPr lang="fr-FR" sz="3200" b="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3200" b="0">
                          <a:effectLst/>
                          <a:latin typeface="Calibri" panose="020F0502020204030204" pitchFamily="34" charset="0"/>
                          <a:ea typeface="Calibri" panose="020F0502020204030204" pitchFamily="34" charset="0"/>
                          <a:cs typeface="Calibri" panose="020F0502020204030204" pitchFamily="34" charset="0"/>
                        </a:rPr>
                        <a:t> </a:t>
                      </a:r>
                      <a:endParaRPr lang="fr-FR" sz="3200" b="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449067060"/>
                  </a:ext>
                </a:extLst>
              </a:tr>
              <a:tr h="0">
                <a:tc>
                  <a:txBody>
                    <a:bodyPr/>
                    <a:lstStyle/>
                    <a:p>
                      <a:pPr algn="r" rtl="1">
                        <a:lnSpc>
                          <a:spcPct val="107000"/>
                        </a:lnSpc>
                        <a:spcAft>
                          <a:spcPts val="800"/>
                        </a:spcAft>
                      </a:pPr>
                      <a:r>
                        <a:rPr lang="ar-S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استخدمت</a:t>
                      </a:r>
                      <a:r>
                        <a:rPr lang="ar-M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a:t>
                      </a:r>
                      <a:r>
                        <a:rPr lang="ar-S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 لغة الجسد (التواصل غير اللفظي) بالعين، باليد</a:t>
                      </a:r>
                      <a:endParaRPr lang="fr-FR"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3200" b="0" dirty="0">
                          <a:effectLst/>
                          <a:latin typeface="Calibri" panose="020F0502020204030204" pitchFamily="34" charset="0"/>
                          <a:ea typeface="Calibri" panose="020F0502020204030204" pitchFamily="34" charset="0"/>
                          <a:cs typeface="Calibri" panose="020F0502020204030204" pitchFamily="34" charset="0"/>
                        </a:rPr>
                        <a:t> </a:t>
                      </a:r>
                      <a:endParaRPr lang="fr-FR" sz="3200" b="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3200" b="0" dirty="0">
                          <a:effectLst/>
                          <a:latin typeface="Calibri" panose="020F0502020204030204" pitchFamily="34" charset="0"/>
                          <a:ea typeface="Calibri" panose="020F0502020204030204" pitchFamily="34" charset="0"/>
                          <a:cs typeface="Calibri" panose="020F0502020204030204" pitchFamily="34" charset="0"/>
                        </a:rPr>
                        <a:t> </a:t>
                      </a:r>
                      <a:endParaRPr lang="fr-FR" sz="3200" b="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3200" b="0" dirty="0">
                          <a:effectLst/>
                          <a:latin typeface="Calibri" panose="020F0502020204030204" pitchFamily="34" charset="0"/>
                          <a:ea typeface="Calibri" panose="020F0502020204030204" pitchFamily="34" charset="0"/>
                          <a:cs typeface="Calibri" panose="020F0502020204030204" pitchFamily="34" charset="0"/>
                        </a:rPr>
                        <a:t> </a:t>
                      </a:r>
                      <a:endParaRPr lang="fr-FR" sz="3200" b="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168942181"/>
                  </a:ext>
                </a:extLst>
              </a:tr>
            </a:tbl>
          </a:graphicData>
        </a:graphic>
      </p:graphicFrame>
      <p:sp>
        <p:nvSpPr>
          <p:cNvPr id="8" name="Rectangle 7">
            <a:extLst>
              <a:ext uri="{FF2B5EF4-FFF2-40B4-BE49-F238E27FC236}">
                <a16:creationId xmlns:a16="http://schemas.microsoft.com/office/drawing/2014/main" id="{32659E94-4858-7761-F412-0D2C7558AE23}"/>
              </a:ext>
            </a:extLst>
          </p:cNvPr>
          <p:cNvSpPr/>
          <p:nvPr/>
        </p:nvSpPr>
        <p:spPr>
          <a:xfrm>
            <a:off x="0" y="0"/>
            <a:ext cx="12192000" cy="6848122"/>
          </a:xfrm>
          <a:prstGeom prst="rect">
            <a:avLst/>
          </a:prstGeom>
          <a:noFill/>
          <a:ln w="762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74772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1">
                                            <p:bg/>
                                          </p:spTgt>
                                        </p:tgtEl>
                                        <p:attrNameLst>
                                          <p:attrName>style.visibility</p:attrName>
                                        </p:attrNameLst>
                                      </p:cBhvr>
                                      <p:to>
                                        <p:strVal val="visible"/>
                                      </p:to>
                                    </p:set>
                                    <p:anim calcmode="lin" valueType="num">
                                      <p:cBhvr>
                                        <p:cTn id="7" dur="500" fill="hold"/>
                                        <p:tgtEl>
                                          <p:spTgt spid="11">
                                            <p:bg/>
                                          </p:spTgt>
                                        </p:tgtEl>
                                        <p:attrNameLst>
                                          <p:attrName>ppt_w</p:attrName>
                                        </p:attrNameLst>
                                      </p:cBhvr>
                                      <p:tavLst>
                                        <p:tav tm="0">
                                          <p:val>
                                            <p:fltVal val="0"/>
                                          </p:val>
                                        </p:tav>
                                        <p:tav tm="100000">
                                          <p:val>
                                            <p:strVal val="#ppt_w"/>
                                          </p:val>
                                        </p:tav>
                                      </p:tavLst>
                                    </p:anim>
                                    <p:anim calcmode="lin" valueType="num">
                                      <p:cBhvr>
                                        <p:cTn id="8" dur="500" fill="hold"/>
                                        <p:tgtEl>
                                          <p:spTgt spid="11">
                                            <p:bg/>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anim calcmode="lin" valueType="num">
                                      <p:cBhvr>
                                        <p:cTn id="13"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11">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683EF7E6-83D2-AEC9-A6BE-B678EB11AE5E}"/>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E10A8A3A-3ABE-A114-3C07-404016DE58E3}"/>
              </a:ext>
            </a:extLst>
          </p:cNvPr>
          <p:cNvSpPr/>
          <p:nvPr/>
        </p:nvSpPr>
        <p:spPr>
          <a:xfrm>
            <a:off x="0" y="-6642"/>
            <a:ext cx="12192000" cy="988722"/>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47D30181-C55E-23D9-656F-AB3E9852CA6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10" name="Google Shape;1368;p31">
            <a:extLst>
              <a:ext uri="{FF2B5EF4-FFF2-40B4-BE49-F238E27FC236}">
                <a16:creationId xmlns:a16="http://schemas.microsoft.com/office/drawing/2014/main" id="{4D123022-529C-35DC-EA8B-C71ED6C2B14A}"/>
              </a:ext>
            </a:extLst>
          </p:cNvPr>
          <p:cNvPicPr preferRelativeResize="0"/>
          <p:nvPr/>
        </p:nvPicPr>
        <p:blipFill rotWithShape="1">
          <a:blip r:embed="rId4">
            <a:alphaModFix/>
          </a:blip>
          <a:srcRect/>
          <a:stretch/>
        </p:blipFill>
        <p:spPr>
          <a:xfrm>
            <a:off x="2895" y="87003"/>
            <a:ext cx="730250" cy="576000"/>
          </a:xfrm>
          <a:prstGeom prst="rect">
            <a:avLst/>
          </a:prstGeom>
          <a:noFill/>
          <a:ln>
            <a:noFill/>
          </a:ln>
        </p:spPr>
      </p:pic>
      <p:sp>
        <p:nvSpPr>
          <p:cNvPr id="2" name="Titre 1">
            <a:extLst>
              <a:ext uri="{FF2B5EF4-FFF2-40B4-BE49-F238E27FC236}">
                <a16:creationId xmlns:a16="http://schemas.microsoft.com/office/drawing/2014/main" id="{9979088E-AA86-3F23-0984-04231832AE70}"/>
              </a:ext>
            </a:extLst>
          </p:cNvPr>
          <p:cNvSpPr txBox="1">
            <a:spLocks/>
          </p:cNvSpPr>
          <p:nvPr/>
        </p:nvSpPr>
        <p:spPr>
          <a:xfrm>
            <a:off x="1332646" y="511462"/>
            <a:ext cx="10161104" cy="4706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cs typeface="Calibri" panose="020F0502020204030204" pitchFamily="34" charset="0"/>
              </a:rPr>
              <a:t>يدعو المدرس المتعلمين إلى الانتباه. ويطلب من متعلم التذكير  بالخطوات التي السابقة، مع شرح الهدف من كل خطوة.</a:t>
            </a:r>
            <a:endParaRPr lang="fr-FR" sz="1400" dirty="0">
              <a:solidFill>
                <a:schemeClr val="bg2">
                  <a:lumMod val="75000"/>
                </a:schemeClr>
              </a:solidFill>
            </a:endParaRPr>
          </a:p>
        </p:txBody>
      </p:sp>
      <p:sp>
        <p:nvSpPr>
          <p:cNvPr id="3" name="TextBox 13">
            <a:extLst>
              <a:ext uri="{FF2B5EF4-FFF2-40B4-BE49-F238E27FC236}">
                <a16:creationId xmlns:a16="http://schemas.microsoft.com/office/drawing/2014/main" id="{29EC1E38-3754-B579-7CBD-31F6F8BDD6E6}"/>
              </a:ext>
            </a:extLst>
          </p:cNvPr>
          <p:cNvSpPr txBox="1">
            <a:spLocks noChangeArrowheads="1"/>
          </p:cNvSpPr>
          <p:nvPr/>
        </p:nvSpPr>
        <p:spPr bwMode="auto">
          <a:xfrm>
            <a:off x="546653" y="33834"/>
            <a:ext cx="10770497" cy="407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ct val="107000"/>
              </a:lnSpc>
              <a:spcAft>
                <a:spcPts val="800"/>
              </a:spcAft>
              <a:buNone/>
            </a:pPr>
            <a:r>
              <a:rPr lang="ar-MA" altLang="fr-FR" sz="2000" b="1" dirty="0">
                <a:solidFill>
                  <a:schemeClr val="bg2">
                    <a:lumMod val="50000"/>
                  </a:schemeClr>
                </a:solidFill>
                <a:cs typeface="Calibri" panose="020F0502020204030204" pitchFamily="34" charset="0"/>
              </a:rPr>
              <a:t>أذكركم : للتعبير عن اهتمام ثقافي مفضّل أتبع الخطوات الآتية</a:t>
            </a:r>
          </a:p>
        </p:txBody>
      </p:sp>
      <p:sp>
        <p:nvSpPr>
          <p:cNvPr id="6" name="Rectangle 5">
            <a:extLst>
              <a:ext uri="{FF2B5EF4-FFF2-40B4-BE49-F238E27FC236}">
                <a16:creationId xmlns:a16="http://schemas.microsoft.com/office/drawing/2014/main" id="{2EB10529-90E8-7999-1F17-0B0985BD5E5A}"/>
              </a:ext>
            </a:extLst>
          </p:cNvPr>
          <p:cNvSpPr/>
          <p:nvPr/>
        </p:nvSpPr>
        <p:spPr>
          <a:xfrm>
            <a:off x="0" y="0"/>
            <a:ext cx="12192000" cy="6848122"/>
          </a:xfrm>
          <a:prstGeom prst="rect">
            <a:avLst/>
          </a:prstGeom>
          <a:noFill/>
          <a:ln w="76200" cap="flat" cmpd="sng" algn="ctr">
            <a:solidFill>
              <a:srgbClr val="00B0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graphicFrame>
        <p:nvGraphicFramePr>
          <p:cNvPr id="8" name="Diagramme 7">
            <a:extLst>
              <a:ext uri="{FF2B5EF4-FFF2-40B4-BE49-F238E27FC236}">
                <a16:creationId xmlns:a16="http://schemas.microsoft.com/office/drawing/2014/main" id="{FDD22E3D-D64E-5C2C-E471-ADA285669E00}"/>
              </a:ext>
            </a:extLst>
          </p:cNvPr>
          <p:cNvGraphicFramePr/>
          <p:nvPr>
            <p:extLst>
              <p:ext uri="{D42A27DB-BD31-4B8C-83A1-F6EECF244321}">
                <p14:modId xmlns:p14="http://schemas.microsoft.com/office/powerpoint/2010/main" val="1748428361"/>
              </p:ext>
            </p:extLst>
          </p:nvPr>
        </p:nvGraphicFramePr>
        <p:xfrm>
          <a:off x="1245025" y="1035081"/>
          <a:ext cx="9701950"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071669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mph" presetSubtype="0" fill="hold" grpId="0" nodeType="clickEffect">
                                  <p:stCondLst>
                                    <p:cond delay="0"/>
                                  </p:stCondLst>
                                  <p:childTnLst>
                                    <p:animClr clrSpc="hsl" dir="cw">
                                      <p:cBhvr override="childStyle">
                                        <p:cTn id="6" dur="500" fill="hold"/>
                                        <p:tgtEl>
                                          <p:spTgt spid="8">
                                            <p:graphicEl>
                                              <a:dgm id="{8D59CFC4-D745-4632-B68F-E219484EA279}"/>
                                            </p:graphicEl>
                                          </p:spTgt>
                                        </p:tgtEl>
                                        <p:attrNameLst>
                                          <p:attrName>style.color</p:attrName>
                                        </p:attrNameLst>
                                      </p:cBhvr>
                                      <p:by>
                                        <p:hsl h="0" s="-70588" l="0"/>
                                      </p:by>
                                    </p:animClr>
                                    <p:animClr clrSpc="hsl" dir="cw">
                                      <p:cBhvr>
                                        <p:cTn id="7" dur="500" fill="hold"/>
                                        <p:tgtEl>
                                          <p:spTgt spid="8">
                                            <p:graphicEl>
                                              <a:dgm id="{8D59CFC4-D745-4632-B68F-E219484EA279}"/>
                                            </p:graphicEl>
                                          </p:spTgt>
                                        </p:tgtEl>
                                        <p:attrNameLst>
                                          <p:attrName>fillcolor</p:attrName>
                                        </p:attrNameLst>
                                      </p:cBhvr>
                                      <p:by>
                                        <p:hsl h="0" s="-70588" l="0"/>
                                      </p:by>
                                    </p:animClr>
                                    <p:animClr clrSpc="hsl" dir="cw">
                                      <p:cBhvr>
                                        <p:cTn id="8" dur="500" fill="hold"/>
                                        <p:tgtEl>
                                          <p:spTgt spid="8">
                                            <p:graphicEl>
                                              <a:dgm id="{8D59CFC4-D745-4632-B68F-E219484EA279}"/>
                                            </p:graphicEl>
                                          </p:spTgt>
                                        </p:tgtEl>
                                        <p:attrNameLst>
                                          <p:attrName>stroke.color</p:attrName>
                                        </p:attrNameLst>
                                      </p:cBhvr>
                                      <p:by>
                                        <p:hsl h="0" s="-70588" l="0"/>
                                      </p:by>
                                    </p:animClr>
                                    <p:set>
                                      <p:cBhvr>
                                        <p:cTn id="9" dur="500" fill="hold"/>
                                        <p:tgtEl>
                                          <p:spTgt spid="8">
                                            <p:graphicEl>
                                              <a:dgm id="{8D59CFC4-D745-4632-B68F-E219484EA279}"/>
                                            </p:graphic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5" presetClass="emph" presetSubtype="0" fill="hold" grpId="0" nodeType="clickEffect">
                                  <p:stCondLst>
                                    <p:cond delay="0"/>
                                  </p:stCondLst>
                                  <p:childTnLst>
                                    <p:animClr clrSpc="hsl" dir="cw">
                                      <p:cBhvr override="childStyle">
                                        <p:cTn id="13" dur="500" fill="hold"/>
                                        <p:tgtEl>
                                          <p:spTgt spid="8">
                                            <p:graphicEl>
                                              <a:dgm id="{757365DF-82BA-41FE-8FB2-11962C9833DD}"/>
                                            </p:graphicEl>
                                          </p:spTgt>
                                        </p:tgtEl>
                                        <p:attrNameLst>
                                          <p:attrName>style.color</p:attrName>
                                        </p:attrNameLst>
                                      </p:cBhvr>
                                      <p:by>
                                        <p:hsl h="0" s="-70588" l="0"/>
                                      </p:by>
                                    </p:animClr>
                                    <p:animClr clrSpc="hsl" dir="cw">
                                      <p:cBhvr>
                                        <p:cTn id="14" dur="500" fill="hold"/>
                                        <p:tgtEl>
                                          <p:spTgt spid="8">
                                            <p:graphicEl>
                                              <a:dgm id="{757365DF-82BA-41FE-8FB2-11962C9833DD}"/>
                                            </p:graphicEl>
                                          </p:spTgt>
                                        </p:tgtEl>
                                        <p:attrNameLst>
                                          <p:attrName>fillcolor</p:attrName>
                                        </p:attrNameLst>
                                      </p:cBhvr>
                                      <p:by>
                                        <p:hsl h="0" s="-70588" l="0"/>
                                      </p:by>
                                    </p:animClr>
                                    <p:animClr clrSpc="hsl" dir="cw">
                                      <p:cBhvr>
                                        <p:cTn id="15" dur="500" fill="hold"/>
                                        <p:tgtEl>
                                          <p:spTgt spid="8">
                                            <p:graphicEl>
                                              <a:dgm id="{757365DF-82BA-41FE-8FB2-11962C9833DD}"/>
                                            </p:graphicEl>
                                          </p:spTgt>
                                        </p:tgtEl>
                                        <p:attrNameLst>
                                          <p:attrName>stroke.color</p:attrName>
                                        </p:attrNameLst>
                                      </p:cBhvr>
                                      <p:by>
                                        <p:hsl h="0" s="-70588" l="0"/>
                                      </p:by>
                                    </p:animClr>
                                    <p:set>
                                      <p:cBhvr>
                                        <p:cTn id="16" dur="500" fill="hold"/>
                                        <p:tgtEl>
                                          <p:spTgt spid="8">
                                            <p:graphicEl>
                                              <a:dgm id="{757365DF-82BA-41FE-8FB2-11962C9833DD}"/>
                                            </p:graphic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5" presetClass="emph" presetSubtype="0" fill="hold" grpId="0" nodeType="clickEffect">
                                  <p:stCondLst>
                                    <p:cond delay="0"/>
                                  </p:stCondLst>
                                  <p:childTnLst>
                                    <p:animClr clrSpc="hsl" dir="cw">
                                      <p:cBhvr override="childStyle">
                                        <p:cTn id="20" dur="500" fill="hold"/>
                                        <p:tgtEl>
                                          <p:spTgt spid="8">
                                            <p:graphicEl>
                                              <a:dgm id="{83E8238D-8415-416B-94BC-DD8A3E98638F}"/>
                                            </p:graphicEl>
                                          </p:spTgt>
                                        </p:tgtEl>
                                        <p:attrNameLst>
                                          <p:attrName>style.color</p:attrName>
                                        </p:attrNameLst>
                                      </p:cBhvr>
                                      <p:by>
                                        <p:hsl h="0" s="-70588" l="0"/>
                                      </p:by>
                                    </p:animClr>
                                    <p:animClr clrSpc="hsl" dir="cw">
                                      <p:cBhvr>
                                        <p:cTn id="21" dur="500" fill="hold"/>
                                        <p:tgtEl>
                                          <p:spTgt spid="8">
                                            <p:graphicEl>
                                              <a:dgm id="{83E8238D-8415-416B-94BC-DD8A3E98638F}"/>
                                            </p:graphicEl>
                                          </p:spTgt>
                                        </p:tgtEl>
                                        <p:attrNameLst>
                                          <p:attrName>fillcolor</p:attrName>
                                        </p:attrNameLst>
                                      </p:cBhvr>
                                      <p:by>
                                        <p:hsl h="0" s="-70588" l="0"/>
                                      </p:by>
                                    </p:animClr>
                                    <p:animClr clrSpc="hsl" dir="cw">
                                      <p:cBhvr>
                                        <p:cTn id="22" dur="500" fill="hold"/>
                                        <p:tgtEl>
                                          <p:spTgt spid="8">
                                            <p:graphicEl>
                                              <a:dgm id="{83E8238D-8415-416B-94BC-DD8A3E98638F}"/>
                                            </p:graphicEl>
                                          </p:spTgt>
                                        </p:tgtEl>
                                        <p:attrNameLst>
                                          <p:attrName>stroke.color</p:attrName>
                                        </p:attrNameLst>
                                      </p:cBhvr>
                                      <p:by>
                                        <p:hsl h="0" s="-70588" l="0"/>
                                      </p:by>
                                    </p:animClr>
                                    <p:set>
                                      <p:cBhvr>
                                        <p:cTn id="23" dur="500" fill="hold"/>
                                        <p:tgtEl>
                                          <p:spTgt spid="8">
                                            <p:graphicEl>
                                              <a:dgm id="{83E8238D-8415-416B-94BC-DD8A3E98638F}"/>
                                            </p:graphic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Dgm bld="one"/>
        </p:bldSub>
      </p:bldGraphic>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2FA783EC-6A83-D38E-4542-4B66439AFD97}"/>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863D2980-932C-B396-A3B8-00073EC40F9A}"/>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Titre 1">
            <a:extLst>
              <a:ext uri="{FF2B5EF4-FFF2-40B4-BE49-F238E27FC236}">
                <a16:creationId xmlns:a16="http://schemas.microsoft.com/office/drawing/2014/main" id="{B35D1E85-BBCE-1B30-9617-366622EB7459}"/>
              </a:ext>
            </a:extLst>
          </p:cNvPr>
          <p:cNvSpPr txBox="1">
            <a:spLocks/>
          </p:cNvSpPr>
          <p:nvPr/>
        </p:nvSpPr>
        <p:spPr>
          <a:xfrm>
            <a:off x="-304976" y="366121"/>
            <a:ext cx="11702718" cy="52527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cs typeface="Calibri" panose="020F0502020204030204" pitchFamily="34" charset="0"/>
              </a:rPr>
              <a:t>يعلن المدرس انطلاق المنافسة مع التذكير بالمدة المخصصة للمهمة، وخلال هذه المرحلة يتنقل المدرس بين الصفوف  لمراقبة العمل وتحديد عثرات المتعلمين.</a:t>
            </a:r>
            <a:endParaRPr lang="fr-FR" sz="1200" dirty="0">
              <a:solidFill>
                <a:schemeClr val="bg2">
                  <a:lumMod val="75000"/>
                </a:schemeClr>
              </a:solidFill>
            </a:endParaRPr>
          </a:p>
        </p:txBody>
      </p:sp>
      <p:sp>
        <p:nvSpPr>
          <p:cNvPr id="7" name="TextBox 13">
            <a:extLst>
              <a:ext uri="{FF2B5EF4-FFF2-40B4-BE49-F238E27FC236}">
                <a16:creationId xmlns:a16="http://schemas.microsoft.com/office/drawing/2014/main" id="{27EA370A-4E8C-9444-3F31-DF38BD612858}"/>
              </a:ext>
            </a:extLst>
          </p:cNvPr>
          <p:cNvSpPr txBox="1">
            <a:spLocks noChangeArrowheads="1"/>
          </p:cNvSpPr>
          <p:nvPr/>
        </p:nvSpPr>
        <p:spPr bwMode="auto">
          <a:xfrm>
            <a:off x="1513410" y="92586"/>
            <a:ext cx="9793848"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فلينطلق العمل.</a:t>
            </a:r>
          </a:p>
        </p:txBody>
      </p:sp>
      <p:pic>
        <p:nvPicPr>
          <p:cNvPr id="8" name="Picture 2" descr="لعبة صافرة Clipart شفافة | صور PNG PSD تحميل مجاني - Pikbest">
            <a:extLst>
              <a:ext uri="{FF2B5EF4-FFF2-40B4-BE49-F238E27FC236}">
                <a16:creationId xmlns:a16="http://schemas.microsoft.com/office/drawing/2014/main" id="{29694E18-E69E-F883-A600-A7BD0CEF5A3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6314" y="1248978"/>
            <a:ext cx="4860000" cy="4860000"/>
          </a:xfrm>
          <a:prstGeom prst="rect">
            <a:avLst/>
          </a:prstGeom>
          <a:noFill/>
          <a:extLst>
            <a:ext uri="{909E8E84-426E-40DD-AFC4-6F175D3DCCD1}">
              <a14:hiddenFill xmlns:a14="http://schemas.microsoft.com/office/drawing/2010/main">
                <a:solidFill>
                  <a:srgbClr val="FFFFFF"/>
                </a:solidFill>
              </a14:hiddenFill>
            </a:ext>
          </a:extLst>
        </p:spPr>
      </p:pic>
      <p:pic>
        <p:nvPicPr>
          <p:cNvPr id="11" name="WhatsApp Video 2024-09-27 at 21.02.05">
            <a:hlinkClick r:id="" action="ppaction://media"/>
            <a:extLst>
              <a:ext uri="{FF2B5EF4-FFF2-40B4-BE49-F238E27FC236}">
                <a16:creationId xmlns:a16="http://schemas.microsoft.com/office/drawing/2014/main" id="{DB9566F0-A3A6-68D0-B2C1-ADA021DE9A00}"/>
              </a:ext>
            </a:extLst>
          </p:cNvPr>
          <p:cNvPicPr>
            <a:picLocks noChangeAspect="1"/>
          </p:cNvPicPr>
          <p:nvPr>
            <a:videoFile r:link="rId2"/>
            <p:extLst>
              <p:ext uri="{DAA4B4D4-6D71-4841-9C94-3DE7FCFB9230}">
                <p14:media xmlns:p14="http://schemas.microsoft.com/office/powerpoint/2010/main" r:embed="rId1"/>
              </p:ext>
            </p:extLst>
          </p:nvPr>
        </p:nvPicPr>
        <p:blipFill>
          <a:blip r:embed="rId7">
            <a:lum bright="40000" contrast="40000"/>
          </a:blip>
          <a:stretch>
            <a:fillRect/>
          </a:stretch>
        </p:blipFill>
        <p:spPr>
          <a:xfrm>
            <a:off x="4747591" y="1701800"/>
            <a:ext cx="6096000" cy="3454400"/>
          </a:xfrm>
          <a:prstGeom prst="rect">
            <a:avLst/>
          </a:prstGeom>
        </p:spPr>
      </p:pic>
      <p:pic>
        <p:nvPicPr>
          <p:cNvPr id="12" name="Image 11">
            <a:extLst>
              <a:ext uri="{FF2B5EF4-FFF2-40B4-BE49-F238E27FC236}">
                <a16:creationId xmlns:a16="http://schemas.microsoft.com/office/drawing/2014/main" id="{C0E8BD94-6221-BAEE-C999-F788062E7016}"/>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6321" y="110677"/>
            <a:ext cx="660692" cy="595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a:extLst>
              <a:ext uri="{FF2B5EF4-FFF2-40B4-BE49-F238E27FC236}">
                <a16:creationId xmlns:a16="http://schemas.microsoft.com/office/drawing/2014/main" id="{954B5D5A-08DD-8135-F5BE-9D4AE6A33021}"/>
              </a:ext>
            </a:extLst>
          </p:cNvPr>
          <p:cNvSpPr/>
          <p:nvPr/>
        </p:nvSpPr>
        <p:spPr>
          <a:xfrm>
            <a:off x="0" y="0"/>
            <a:ext cx="12192000" cy="6848122"/>
          </a:xfrm>
          <a:prstGeom prst="rect">
            <a:avLst/>
          </a:prstGeom>
          <a:noFill/>
          <a:ln w="76200" cap="flat" cmpd="sng" algn="ctr">
            <a:solidFill>
              <a:srgbClr val="00B0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76754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3832"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1"/>
                                        </p:tgtEl>
                                      </p:cBhvr>
                                    </p:cmd>
                                  </p:childTnLst>
                                </p:cTn>
                              </p:par>
                            </p:childTnLst>
                          </p:cTn>
                        </p:par>
                      </p:childTnLst>
                    </p:cTn>
                  </p:par>
                </p:childTnLst>
              </p:cTn>
              <p:nextCondLst>
                <p:cond evt="onClick" delay="0">
                  <p:tgtEl>
                    <p:spTgt spid="11"/>
                  </p:tgtEl>
                </p:cond>
              </p:nextCondLst>
            </p:seq>
            <p:video>
              <p:cMediaNode vol="80000">
                <p:cTn id="12" fill="hold" display="0">
                  <p:stCondLst>
                    <p:cond delay="indefinite"/>
                  </p:stCondLst>
                </p:cTn>
                <p:tgtEl>
                  <p:spTgt spid="11"/>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2FA783EC-6A83-D38E-4542-4B66439AFD97}"/>
              </a:ext>
            </a:extLst>
          </p:cNvPr>
          <p:cNvSpPr/>
          <p:nvPr/>
        </p:nvSpPr>
        <p:spPr>
          <a:xfrm>
            <a:off x="0" y="54634"/>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863D2980-932C-B396-A3B8-00073EC40F9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6" name="Titre 1">
            <a:extLst>
              <a:ext uri="{FF2B5EF4-FFF2-40B4-BE49-F238E27FC236}">
                <a16:creationId xmlns:a16="http://schemas.microsoft.com/office/drawing/2014/main" id="{3B8108CE-9FC0-5BB1-C545-6D2FADC88E89}"/>
              </a:ext>
            </a:extLst>
          </p:cNvPr>
          <p:cNvSpPr txBox="1">
            <a:spLocks/>
          </p:cNvSpPr>
          <p:nvPr/>
        </p:nvSpPr>
        <p:spPr>
          <a:xfrm>
            <a:off x="405727" y="614987"/>
            <a:ext cx="11702718" cy="52527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cs typeface="Calibri" panose="020F0502020204030204" pitchFamily="34" charset="0"/>
              </a:rPr>
              <a:t>يدعو المدرس المتعلمين إلى الانتباه والتركيز، يستمع إلى إجابات 6 متعلمين وذلك في حدود 30 ثانية لكل واحد منهم. ويطلب من باقي المتعلمين  تتبع مدى الالتزام بالقواعد المقدمة سلفا. </a:t>
            </a:r>
            <a:endParaRPr lang="fr-FR" sz="1200" dirty="0">
              <a:solidFill>
                <a:schemeClr val="bg2">
                  <a:lumMod val="75000"/>
                </a:schemeClr>
              </a:solidFill>
            </a:endParaRPr>
          </a:p>
        </p:txBody>
      </p:sp>
      <p:sp>
        <p:nvSpPr>
          <p:cNvPr id="9" name="TextBox 13">
            <a:extLst>
              <a:ext uri="{FF2B5EF4-FFF2-40B4-BE49-F238E27FC236}">
                <a16:creationId xmlns:a16="http://schemas.microsoft.com/office/drawing/2014/main" id="{D6CA4C86-AD00-1759-7CC9-A5B7B4DDB92C}"/>
              </a:ext>
            </a:extLst>
          </p:cNvPr>
          <p:cNvSpPr txBox="1">
            <a:spLocks noChangeArrowheads="1"/>
          </p:cNvSpPr>
          <p:nvPr/>
        </p:nvSpPr>
        <p:spPr bwMode="auto">
          <a:xfrm>
            <a:off x="1360162" y="97188"/>
            <a:ext cx="9793848"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انتهت المدة المخصصة للمهمة، الآن لنستمع لإجاباتكم.</a:t>
            </a:r>
          </a:p>
        </p:txBody>
      </p:sp>
      <p:sp>
        <p:nvSpPr>
          <p:cNvPr id="19" name="Rectangle 18">
            <a:extLst>
              <a:ext uri="{FF2B5EF4-FFF2-40B4-BE49-F238E27FC236}">
                <a16:creationId xmlns:a16="http://schemas.microsoft.com/office/drawing/2014/main" id="{5CAB550B-318C-A456-F9D6-BE898AAE2ED6}"/>
              </a:ext>
            </a:extLst>
          </p:cNvPr>
          <p:cNvSpPr/>
          <p:nvPr/>
        </p:nvSpPr>
        <p:spPr>
          <a:xfrm>
            <a:off x="0" y="0"/>
            <a:ext cx="12192000" cy="6848122"/>
          </a:xfrm>
          <a:prstGeom prst="rect">
            <a:avLst/>
          </a:prstGeom>
          <a:noFill/>
          <a:ln w="76200" cap="flat" cmpd="sng" algn="ctr">
            <a:solidFill>
              <a:srgbClr val="00B0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25" name="Google Shape;1504;p44" descr="Lever la main - Icônes mains et gestes gratuites">
            <a:extLst>
              <a:ext uri="{FF2B5EF4-FFF2-40B4-BE49-F238E27FC236}">
                <a16:creationId xmlns:a16="http://schemas.microsoft.com/office/drawing/2014/main" id="{D29A4FBD-4148-057E-F381-91C579DFADF3}"/>
              </a:ext>
            </a:extLst>
          </p:cNvPr>
          <p:cNvPicPr preferRelativeResize="0"/>
          <p:nvPr/>
        </p:nvPicPr>
        <p:blipFill rotWithShape="1">
          <a:blip r:embed="rId4">
            <a:alphaModFix/>
          </a:blip>
          <a:srcRect/>
          <a:stretch/>
        </p:blipFill>
        <p:spPr>
          <a:xfrm>
            <a:off x="151886" y="111545"/>
            <a:ext cx="702642" cy="716446"/>
          </a:xfrm>
          <a:prstGeom prst="rect">
            <a:avLst/>
          </a:prstGeom>
          <a:noFill/>
          <a:ln>
            <a:noFill/>
          </a:ln>
        </p:spPr>
      </p:pic>
      <p:pic>
        <p:nvPicPr>
          <p:cNvPr id="2" name="Image 1" descr="Une image contenant dessin, dessin humoristique, clipart, illustration&#10;&#10;Le contenu généré par l’IA peut être incorrect.">
            <a:extLst>
              <a:ext uri="{FF2B5EF4-FFF2-40B4-BE49-F238E27FC236}">
                <a16:creationId xmlns:a16="http://schemas.microsoft.com/office/drawing/2014/main" id="{5914A2DC-B321-528A-D435-45E2C08D90AA}"/>
              </a:ext>
            </a:extLst>
          </p:cNvPr>
          <p:cNvPicPr>
            <a:picLocks noChangeAspect="1"/>
          </p:cNvPicPr>
          <p:nvPr/>
        </p:nvPicPr>
        <p:blipFill>
          <a:blip r:embed="rId5"/>
          <a:stretch>
            <a:fillRect/>
          </a:stretch>
        </p:blipFill>
        <p:spPr>
          <a:xfrm flipH="1">
            <a:off x="854528" y="4392663"/>
            <a:ext cx="1524203" cy="2286305"/>
          </a:xfrm>
          <a:prstGeom prst="rect">
            <a:avLst/>
          </a:prstGeom>
        </p:spPr>
      </p:pic>
      <p:pic>
        <p:nvPicPr>
          <p:cNvPr id="5" name="Image 4" descr="Une image contenant garçon, clipart, dessin, dessin humoristique&#10;&#10;Le contenu généré par l’IA peut être incorrect.">
            <a:extLst>
              <a:ext uri="{FF2B5EF4-FFF2-40B4-BE49-F238E27FC236}">
                <a16:creationId xmlns:a16="http://schemas.microsoft.com/office/drawing/2014/main" id="{987C84B4-A3CD-8A1B-BCDC-9441FDAD60BD}"/>
              </a:ext>
            </a:extLst>
          </p:cNvPr>
          <p:cNvPicPr>
            <a:picLocks noChangeAspect="1"/>
          </p:cNvPicPr>
          <p:nvPr/>
        </p:nvPicPr>
        <p:blipFill>
          <a:blip r:embed="rId6"/>
          <a:srcRect b="5107"/>
          <a:stretch/>
        </p:blipFill>
        <p:spPr>
          <a:xfrm flipH="1">
            <a:off x="3474031" y="3088556"/>
            <a:ext cx="1593084" cy="2267601"/>
          </a:xfrm>
          <a:prstGeom prst="rect">
            <a:avLst/>
          </a:prstGeom>
        </p:spPr>
      </p:pic>
      <p:pic>
        <p:nvPicPr>
          <p:cNvPr id="7" name="Image 6" descr="Une image contenant dessin, illustration, dessin humoristique, clipart&#10;&#10;Le contenu généré par l’IA peut être incorrect.">
            <a:extLst>
              <a:ext uri="{FF2B5EF4-FFF2-40B4-BE49-F238E27FC236}">
                <a16:creationId xmlns:a16="http://schemas.microsoft.com/office/drawing/2014/main" id="{74A636AB-0C05-5D9F-F564-C34E28295E88}"/>
              </a:ext>
            </a:extLst>
          </p:cNvPr>
          <p:cNvPicPr>
            <a:picLocks noChangeAspect="1"/>
          </p:cNvPicPr>
          <p:nvPr/>
        </p:nvPicPr>
        <p:blipFill>
          <a:blip r:embed="rId7"/>
          <a:stretch>
            <a:fillRect/>
          </a:stretch>
        </p:blipFill>
        <p:spPr>
          <a:xfrm>
            <a:off x="6683527" y="1973461"/>
            <a:ext cx="1486793" cy="2230189"/>
          </a:xfrm>
          <a:prstGeom prst="rect">
            <a:avLst/>
          </a:prstGeom>
        </p:spPr>
      </p:pic>
      <p:pic>
        <p:nvPicPr>
          <p:cNvPr id="8" name="Image 7" descr="Une image contenant garçon, clipart, dessin, dessin humoristique&#10;&#10;Le contenu généré par l’IA peut être incorrect.">
            <a:extLst>
              <a:ext uri="{FF2B5EF4-FFF2-40B4-BE49-F238E27FC236}">
                <a16:creationId xmlns:a16="http://schemas.microsoft.com/office/drawing/2014/main" id="{D90C92C9-C58C-5361-7448-561455A07C2C}"/>
              </a:ext>
            </a:extLst>
          </p:cNvPr>
          <p:cNvPicPr>
            <a:picLocks noChangeAspect="1"/>
          </p:cNvPicPr>
          <p:nvPr/>
        </p:nvPicPr>
        <p:blipFill>
          <a:blip r:embed="rId8">
            <a:extLst>
              <a:ext uri="{BEBA8EAE-BF5A-486C-A8C5-ECC9F3942E4B}">
                <a14:imgProps xmlns:a14="http://schemas.microsoft.com/office/drawing/2010/main">
                  <a14:imgLayer r:embed="rId9">
                    <a14:imgEffect>
                      <a14:saturation sat="300000"/>
                    </a14:imgEffect>
                  </a14:imgLayer>
                </a14:imgProps>
              </a:ext>
            </a:extLst>
          </a:blip>
          <a:srcRect b="5107"/>
          <a:stretch/>
        </p:blipFill>
        <p:spPr>
          <a:xfrm>
            <a:off x="9966024" y="962652"/>
            <a:ext cx="1632906" cy="2324284"/>
          </a:xfrm>
          <a:prstGeom prst="rect">
            <a:avLst/>
          </a:prstGeom>
        </p:spPr>
      </p:pic>
    </p:spTree>
    <p:extLst>
      <p:ext uri="{BB962C8B-B14F-4D97-AF65-F5344CB8AC3E}">
        <p14:creationId xmlns:p14="http://schemas.microsoft.com/office/powerpoint/2010/main" val="25392327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0E921-5C7A-45B5-7A04-1577B4B7C274}"/>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8088CFA2-87D6-D17C-610C-16AA721B3191}"/>
              </a:ext>
            </a:extLst>
          </p:cNvPr>
          <p:cNvGrpSpPr/>
          <p:nvPr/>
        </p:nvGrpSpPr>
        <p:grpSpPr>
          <a:xfrm>
            <a:off x="5111646" y="1642150"/>
            <a:ext cx="5801193" cy="3476991"/>
            <a:chOff x="1641585" y="1048972"/>
            <a:chExt cx="5867403" cy="3260732"/>
          </a:xfrm>
        </p:grpSpPr>
        <p:sp>
          <p:nvSpPr>
            <p:cNvPr id="6" name="Rectangle : coins arrondis 10">
              <a:extLst>
                <a:ext uri="{FF2B5EF4-FFF2-40B4-BE49-F238E27FC236}">
                  <a16:creationId xmlns:a16="http://schemas.microsoft.com/office/drawing/2014/main" id="{87B02774-AF2D-3E6C-3A0E-23C1659D9390}"/>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8D78E122-5B7D-78C1-9F5E-EBB8286918CF}"/>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F9522235-60DD-07F0-87C8-068B389D5A37}"/>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B48AD0E8-9468-DB48-2187-E80396679C67}"/>
              </a:ext>
            </a:extLst>
          </p:cNvPr>
          <p:cNvSpPr txBox="1"/>
          <p:nvPr/>
        </p:nvSpPr>
        <p:spPr>
          <a:xfrm>
            <a:off x="5381468" y="1945420"/>
            <a:ext cx="5400765" cy="2100319"/>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rPr>
              <a:t>اختتام الحصة</a:t>
            </a:r>
          </a:p>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kumimoji="0" lang="ar-MA" sz="4800" b="1" i="0" u="none" strike="noStrike" kern="0" cap="none" spc="0" normalizeH="0" baseline="0" noProof="0" dirty="0">
                <a:ln>
                  <a:noFill/>
                </a:ln>
                <a:solidFill>
                  <a:srgbClr val="44546A"/>
                </a:solidFill>
                <a:effectLst/>
                <a:uLnTx/>
                <a:uFillTx/>
                <a:latin typeface="Calibri"/>
                <a:ea typeface="Calibri"/>
                <a:cs typeface="Calibri"/>
              </a:rPr>
              <a:t>دقائق</a:t>
            </a:r>
            <a:r>
              <a:rPr kumimoji="0" lang="ar-MA" sz="5467" b="1" i="0" u="none" strike="noStrike" kern="0" cap="none" spc="0" normalizeH="0" baseline="0" noProof="0" dirty="0">
                <a:ln>
                  <a:noFill/>
                </a:ln>
                <a:solidFill>
                  <a:srgbClr val="44546A"/>
                </a:solidFill>
                <a:effectLst/>
                <a:uLnTx/>
                <a:uFillTx/>
                <a:latin typeface="Calibri"/>
                <a:ea typeface="Calibri"/>
                <a:cs typeface="Calibri"/>
              </a:rPr>
              <a:t> </a:t>
            </a:r>
            <a:r>
              <a:rPr kumimoji="0" lang="fr-FR" sz="5467" b="1" i="0" u="none" strike="noStrike" kern="0" cap="none" spc="0" normalizeH="0" baseline="0" noProof="0" dirty="0">
                <a:ln>
                  <a:noFill/>
                </a:ln>
                <a:solidFill>
                  <a:srgbClr val="44546A"/>
                </a:solidFill>
                <a:effectLst/>
                <a:uLnTx/>
                <a:uFillTx/>
                <a:latin typeface="Calibri"/>
                <a:ea typeface="Calibri"/>
                <a:cs typeface="Calibri"/>
              </a:rPr>
              <a:t> </a:t>
            </a:r>
            <a:r>
              <a:rPr kumimoji="0" lang="ar-MA" sz="4800" b="1" i="0" u="none" strike="noStrike" kern="0" cap="none" spc="0" normalizeH="0" baseline="0" noProof="0" dirty="0">
                <a:ln>
                  <a:noFill/>
                </a:ln>
                <a:solidFill>
                  <a:srgbClr val="44546A"/>
                </a:solidFill>
                <a:effectLst/>
                <a:uLnTx/>
                <a:uFillTx/>
                <a:latin typeface="Arial"/>
                <a:ea typeface="Calibri"/>
                <a:cs typeface="Arial"/>
              </a:rPr>
              <a:t>5</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4" name="Picture 1">
            <a:extLst>
              <a:ext uri="{FF2B5EF4-FFF2-40B4-BE49-F238E27FC236}">
                <a16:creationId xmlns:a16="http://schemas.microsoft.com/office/drawing/2014/main" id="{796F63DB-5C1B-7547-7902-BB328163689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517283" y="2323597"/>
            <a:ext cx="2795544" cy="2795544"/>
          </a:xfrm>
          <a:prstGeom prst="rect">
            <a:avLst/>
          </a:prstGeom>
        </p:spPr>
      </p:pic>
      <p:sp>
        <p:nvSpPr>
          <p:cNvPr id="10" name="Bulle narrative : rectangle à coins arrondis 9">
            <a:extLst>
              <a:ext uri="{FF2B5EF4-FFF2-40B4-BE49-F238E27FC236}">
                <a16:creationId xmlns:a16="http://schemas.microsoft.com/office/drawing/2014/main" id="{AC27BB1F-2C5B-27F0-0E16-2A110A8A71CE}"/>
              </a:ext>
            </a:extLst>
          </p:cNvPr>
          <p:cNvSpPr/>
          <p:nvPr/>
        </p:nvSpPr>
        <p:spPr>
          <a:xfrm>
            <a:off x="2173574" y="1945420"/>
            <a:ext cx="2158583" cy="1050159"/>
          </a:xfrm>
          <a:prstGeom prst="wedgeRoundRectCallout">
            <a:avLst>
              <a:gd name="adj1" fmla="val -73611"/>
              <a:gd name="adj2" fmla="val 43944"/>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MA" sz="2400" dirty="0"/>
              <a:t>وَصَلْنَا إِلَى نِهَايَةِ </a:t>
            </a:r>
            <a:r>
              <a:rPr lang="ar-MA" sz="2400" dirty="0" err="1"/>
              <a:t>ٱلْحَصَّةِ</a:t>
            </a:r>
            <a:endParaRPr lang="fr-FR" sz="2400" dirty="0"/>
          </a:p>
        </p:txBody>
      </p:sp>
    </p:spTree>
    <p:extLst>
      <p:ext uri="{BB962C8B-B14F-4D97-AF65-F5344CB8AC3E}">
        <p14:creationId xmlns:p14="http://schemas.microsoft.com/office/powerpoint/2010/main" val="10581680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21E1CBB2-FF1D-A50A-0166-BBCF33559C80}"/>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D8CEBBD-AB17-D22E-551E-C0561E451C7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FA60C5B5-96F7-AC83-77F3-3C1341E7C6C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13">
            <a:extLst>
              <a:ext uri="{FF2B5EF4-FFF2-40B4-BE49-F238E27FC236}">
                <a16:creationId xmlns:a16="http://schemas.microsoft.com/office/drawing/2014/main" id="{A03EEF6A-F975-1C30-D797-F67F9F5C9607}"/>
              </a:ext>
            </a:extLst>
          </p:cNvPr>
          <p:cNvSpPr txBox="1">
            <a:spLocks noChangeArrowheads="1"/>
          </p:cNvSpPr>
          <p:nvPr/>
        </p:nvSpPr>
        <p:spPr bwMode="auto">
          <a:xfrm>
            <a:off x="0" y="55083"/>
            <a:ext cx="11298238" cy="375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altLang="fr-FR" sz="2000" b="1" dirty="0">
                <a:solidFill>
                  <a:schemeClr val="bg2">
                    <a:lumMod val="50000"/>
                  </a:schemeClr>
                </a:solidFill>
                <a:cs typeface="Calibri" panose="020F0502020204030204" pitchFamily="34" charset="0"/>
              </a:rPr>
              <a:t>من يذكرني بما تعلمناه اليوم على مستوى التعابير؟</a:t>
            </a:r>
          </a:p>
        </p:txBody>
      </p:sp>
      <p:sp>
        <p:nvSpPr>
          <p:cNvPr id="6" name="Titre 2">
            <a:extLst>
              <a:ext uri="{FF2B5EF4-FFF2-40B4-BE49-F238E27FC236}">
                <a16:creationId xmlns:a16="http://schemas.microsoft.com/office/drawing/2014/main" id="{BF305F2B-316A-D490-4E0E-C64D8778BD82}"/>
              </a:ext>
            </a:extLst>
          </p:cNvPr>
          <p:cNvSpPr txBox="1">
            <a:spLocks/>
          </p:cNvSpPr>
          <p:nvPr/>
        </p:nvSpPr>
        <p:spPr>
          <a:xfrm>
            <a:off x="2154238" y="315174"/>
            <a:ext cx="9144000" cy="52863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MA" sz="1400">
                <a:solidFill>
                  <a:schemeClr val="bg2">
                    <a:lumMod val="75000"/>
                  </a:schemeClr>
                </a:solidFill>
                <a:latin typeface="Calibri" panose="020F0502020204030204" pitchFamily="34" charset="0"/>
                <a:ea typeface="+mn-ea"/>
                <a:cs typeface="Calibri" panose="020F0502020204030204" pitchFamily="34" charset="0"/>
              </a:rPr>
              <a:t>يوجه المدرس  المتعلمين إلى تحديد التعابير المكتسبة</a:t>
            </a:r>
            <a:r>
              <a:rPr lang="ar-MA" sz="1400">
                <a:solidFill>
                  <a:schemeClr val="bg2">
                    <a:lumMod val="75000"/>
                  </a:schemeClr>
                </a:solidFill>
              </a:rPr>
              <a:t>.</a:t>
            </a:r>
            <a:endParaRPr lang="fr-FR" sz="1400" dirty="0">
              <a:solidFill>
                <a:schemeClr val="bg2">
                  <a:lumMod val="75000"/>
                </a:schemeClr>
              </a:solidFill>
            </a:endParaRPr>
          </a:p>
        </p:txBody>
      </p:sp>
      <p:pic>
        <p:nvPicPr>
          <p:cNvPr id="7" name="Picture 2" descr="Lever la main - Icônes mains et gestes gratuites">
            <a:extLst>
              <a:ext uri="{FF2B5EF4-FFF2-40B4-BE49-F238E27FC236}">
                <a16:creationId xmlns:a16="http://schemas.microsoft.com/office/drawing/2014/main" id="{33FBB6A3-B62D-EF56-CBFB-61F3635DC10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9878"/>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 coins arrondis 11">
            <a:extLst>
              <a:ext uri="{FF2B5EF4-FFF2-40B4-BE49-F238E27FC236}">
                <a16:creationId xmlns:a16="http://schemas.microsoft.com/office/drawing/2014/main" id="{E0C15626-08B9-FD58-99A2-4E0CC74129F0}"/>
              </a:ext>
            </a:extLst>
          </p:cNvPr>
          <p:cNvSpPr/>
          <p:nvPr/>
        </p:nvSpPr>
        <p:spPr>
          <a:xfrm>
            <a:off x="516835" y="2499691"/>
            <a:ext cx="10018103" cy="1858617"/>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r" rtl="1"/>
            <a:r>
              <a:rPr lang="ar-MA" sz="3200" b="1" dirty="0">
                <a:latin typeface="Calibri" panose="020F0502020204030204" pitchFamily="34" charset="0"/>
                <a:cs typeface="Calibri" panose="020F0502020204030204" pitchFamily="34" charset="0"/>
              </a:rPr>
              <a:t>1- مراحل التعبير عن أول تجربة لي مع الكتابة الإبداعية؟</a:t>
            </a:r>
            <a:endParaRPr lang="fr-FR"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669111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21E1CBB2-FF1D-A50A-0166-BBCF33559C80}"/>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D8CEBBD-AB17-D22E-551E-C0561E451C7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FA60C5B5-96F7-AC83-77F3-3C1341E7C6C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13">
            <a:extLst>
              <a:ext uri="{FF2B5EF4-FFF2-40B4-BE49-F238E27FC236}">
                <a16:creationId xmlns:a16="http://schemas.microsoft.com/office/drawing/2014/main" id="{9E4659C6-F542-7324-9DA4-E1B80FDB05F6}"/>
              </a:ext>
            </a:extLst>
          </p:cNvPr>
          <p:cNvSpPr txBox="1">
            <a:spLocks noChangeArrowheads="1"/>
          </p:cNvSpPr>
          <p:nvPr/>
        </p:nvSpPr>
        <p:spPr bwMode="auto">
          <a:xfrm>
            <a:off x="0" y="-4553"/>
            <a:ext cx="11298238" cy="375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altLang="fr-FR" sz="2000" b="1" dirty="0">
                <a:solidFill>
                  <a:schemeClr val="bg2">
                    <a:lumMod val="50000"/>
                  </a:schemeClr>
                </a:solidFill>
                <a:cs typeface="Calibri" panose="020F0502020204030204" pitchFamily="34" charset="0"/>
              </a:rPr>
              <a:t>ممتاز، هي ذي المراحل الخاصة للتعبير عن أول تجربة لي مع الكتابة الإبداعية.</a:t>
            </a:r>
          </a:p>
        </p:txBody>
      </p:sp>
      <p:sp>
        <p:nvSpPr>
          <p:cNvPr id="6" name="Titre 2">
            <a:extLst>
              <a:ext uri="{FF2B5EF4-FFF2-40B4-BE49-F238E27FC236}">
                <a16:creationId xmlns:a16="http://schemas.microsoft.com/office/drawing/2014/main" id="{881FC022-14A5-55C6-E605-6499A572E4E7}"/>
              </a:ext>
            </a:extLst>
          </p:cNvPr>
          <p:cNvSpPr txBox="1">
            <a:spLocks/>
          </p:cNvSpPr>
          <p:nvPr/>
        </p:nvSpPr>
        <p:spPr>
          <a:xfrm>
            <a:off x="2087472" y="315173"/>
            <a:ext cx="9144000" cy="52863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MA" sz="1400" dirty="0">
                <a:solidFill>
                  <a:schemeClr val="bg2">
                    <a:lumMod val="75000"/>
                  </a:schemeClr>
                </a:solidFill>
                <a:latin typeface="Calibri" panose="020F0502020204030204" pitchFamily="34" charset="0"/>
                <a:ea typeface="+mn-ea"/>
                <a:cs typeface="Calibri" panose="020F0502020204030204" pitchFamily="34" charset="0"/>
              </a:rPr>
              <a:t>يذكر المدرس بالمراحل ودور ها وأهميتها.</a:t>
            </a:r>
            <a:endParaRPr lang="fr-FR" dirty="0"/>
          </a:p>
        </p:txBody>
      </p:sp>
      <p:pic>
        <p:nvPicPr>
          <p:cNvPr id="7" name="Image 8">
            <a:extLst>
              <a:ext uri="{FF2B5EF4-FFF2-40B4-BE49-F238E27FC236}">
                <a16:creationId xmlns:a16="http://schemas.microsoft.com/office/drawing/2014/main" id="{2DE78475-EE35-C5F6-2B29-4229EDD83AE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6775" y="-519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Diagramme 3">
            <a:extLst>
              <a:ext uri="{FF2B5EF4-FFF2-40B4-BE49-F238E27FC236}">
                <a16:creationId xmlns:a16="http://schemas.microsoft.com/office/drawing/2014/main" id="{2EEE7D35-DF44-4355-6AF9-683D87AC58D3}"/>
              </a:ext>
            </a:extLst>
          </p:cNvPr>
          <p:cNvGraphicFramePr/>
          <p:nvPr>
            <p:extLst>
              <p:ext uri="{D42A27DB-BD31-4B8C-83A1-F6EECF244321}">
                <p14:modId xmlns:p14="http://schemas.microsoft.com/office/powerpoint/2010/main" val="2428892622"/>
              </p:ext>
            </p:extLst>
          </p:nvPr>
        </p:nvGraphicFramePr>
        <p:xfrm>
          <a:off x="1245025" y="1035081"/>
          <a:ext cx="970195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39190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mph" presetSubtype="0" fill="hold" grpId="0" nodeType="clickEffect">
                                  <p:stCondLst>
                                    <p:cond delay="0"/>
                                  </p:stCondLst>
                                  <p:childTnLst>
                                    <p:animClr clrSpc="hsl" dir="cw">
                                      <p:cBhvr override="childStyle">
                                        <p:cTn id="6" dur="500" fill="hold"/>
                                        <p:tgtEl>
                                          <p:spTgt spid="4">
                                            <p:graphicEl>
                                              <a:dgm id="{8D59CFC4-D745-4632-B68F-E219484EA279}"/>
                                            </p:graphicEl>
                                          </p:spTgt>
                                        </p:tgtEl>
                                        <p:attrNameLst>
                                          <p:attrName>style.color</p:attrName>
                                        </p:attrNameLst>
                                      </p:cBhvr>
                                      <p:by>
                                        <p:hsl h="0" s="-70588" l="0"/>
                                      </p:by>
                                    </p:animClr>
                                    <p:animClr clrSpc="hsl" dir="cw">
                                      <p:cBhvr>
                                        <p:cTn id="7" dur="500" fill="hold"/>
                                        <p:tgtEl>
                                          <p:spTgt spid="4">
                                            <p:graphicEl>
                                              <a:dgm id="{8D59CFC4-D745-4632-B68F-E219484EA279}"/>
                                            </p:graphicEl>
                                          </p:spTgt>
                                        </p:tgtEl>
                                        <p:attrNameLst>
                                          <p:attrName>fillcolor</p:attrName>
                                        </p:attrNameLst>
                                      </p:cBhvr>
                                      <p:by>
                                        <p:hsl h="0" s="-70588" l="0"/>
                                      </p:by>
                                    </p:animClr>
                                    <p:animClr clrSpc="hsl" dir="cw">
                                      <p:cBhvr>
                                        <p:cTn id="8" dur="500" fill="hold"/>
                                        <p:tgtEl>
                                          <p:spTgt spid="4">
                                            <p:graphicEl>
                                              <a:dgm id="{8D59CFC4-D745-4632-B68F-E219484EA279}"/>
                                            </p:graphicEl>
                                          </p:spTgt>
                                        </p:tgtEl>
                                        <p:attrNameLst>
                                          <p:attrName>stroke.color</p:attrName>
                                        </p:attrNameLst>
                                      </p:cBhvr>
                                      <p:by>
                                        <p:hsl h="0" s="-70588" l="0"/>
                                      </p:by>
                                    </p:animClr>
                                    <p:set>
                                      <p:cBhvr>
                                        <p:cTn id="9" dur="500" fill="hold"/>
                                        <p:tgtEl>
                                          <p:spTgt spid="4">
                                            <p:graphicEl>
                                              <a:dgm id="{8D59CFC4-D745-4632-B68F-E219484EA279}"/>
                                            </p:graphic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5" presetClass="emph" presetSubtype="0" fill="hold" grpId="0" nodeType="clickEffect">
                                  <p:stCondLst>
                                    <p:cond delay="0"/>
                                  </p:stCondLst>
                                  <p:childTnLst>
                                    <p:animClr clrSpc="hsl" dir="cw">
                                      <p:cBhvr override="childStyle">
                                        <p:cTn id="13" dur="500" fill="hold"/>
                                        <p:tgtEl>
                                          <p:spTgt spid="4">
                                            <p:graphicEl>
                                              <a:dgm id="{757365DF-82BA-41FE-8FB2-11962C9833DD}"/>
                                            </p:graphicEl>
                                          </p:spTgt>
                                        </p:tgtEl>
                                        <p:attrNameLst>
                                          <p:attrName>style.color</p:attrName>
                                        </p:attrNameLst>
                                      </p:cBhvr>
                                      <p:by>
                                        <p:hsl h="0" s="-70588" l="0"/>
                                      </p:by>
                                    </p:animClr>
                                    <p:animClr clrSpc="hsl" dir="cw">
                                      <p:cBhvr>
                                        <p:cTn id="14" dur="500" fill="hold"/>
                                        <p:tgtEl>
                                          <p:spTgt spid="4">
                                            <p:graphicEl>
                                              <a:dgm id="{757365DF-82BA-41FE-8FB2-11962C9833DD}"/>
                                            </p:graphicEl>
                                          </p:spTgt>
                                        </p:tgtEl>
                                        <p:attrNameLst>
                                          <p:attrName>fillcolor</p:attrName>
                                        </p:attrNameLst>
                                      </p:cBhvr>
                                      <p:by>
                                        <p:hsl h="0" s="-70588" l="0"/>
                                      </p:by>
                                    </p:animClr>
                                    <p:animClr clrSpc="hsl" dir="cw">
                                      <p:cBhvr>
                                        <p:cTn id="15" dur="500" fill="hold"/>
                                        <p:tgtEl>
                                          <p:spTgt spid="4">
                                            <p:graphicEl>
                                              <a:dgm id="{757365DF-82BA-41FE-8FB2-11962C9833DD}"/>
                                            </p:graphicEl>
                                          </p:spTgt>
                                        </p:tgtEl>
                                        <p:attrNameLst>
                                          <p:attrName>stroke.color</p:attrName>
                                        </p:attrNameLst>
                                      </p:cBhvr>
                                      <p:by>
                                        <p:hsl h="0" s="-70588" l="0"/>
                                      </p:by>
                                    </p:animClr>
                                    <p:set>
                                      <p:cBhvr>
                                        <p:cTn id="16" dur="500" fill="hold"/>
                                        <p:tgtEl>
                                          <p:spTgt spid="4">
                                            <p:graphicEl>
                                              <a:dgm id="{757365DF-82BA-41FE-8FB2-11962C9833DD}"/>
                                            </p:graphic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5" presetClass="emph" presetSubtype="0" fill="hold" grpId="0" nodeType="clickEffect">
                                  <p:stCondLst>
                                    <p:cond delay="0"/>
                                  </p:stCondLst>
                                  <p:childTnLst>
                                    <p:animClr clrSpc="hsl" dir="cw">
                                      <p:cBhvr override="childStyle">
                                        <p:cTn id="20" dur="500" fill="hold"/>
                                        <p:tgtEl>
                                          <p:spTgt spid="4">
                                            <p:graphicEl>
                                              <a:dgm id="{83E8238D-8415-416B-94BC-DD8A3E98638F}"/>
                                            </p:graphicEl>
                                          </p:spTgt>
                                        </p:tgtEl>
                                        <p:attrNameLst>
                                          <p:attrName>style.color</p:attrName>
                                        </p:attrNameLst>
                                      </p:cBhvr>
                                      <p:by>
                                        <p:hsl h="0" s="-70588" l="0"/>
                                      </p:by>
                                    </p:animClr>
                                    <p:animClr clrSpc="hsl" dir="cw">
                                      <p:cBhvr>
                                        <p:cTn id="21" dur="500" fill="hold"/>
                                        <p:tgtEl>
                                          <p:spTgt spid="4">
                                            <p:graphicEl>
                                              <a:dgm id="{83E8238D-8415-416B-94BC-DD8A3E98638F}"/>
                                            </p:graphicEl>
                                          </p:spTgt>
                                        </p:tgtEl>
                                        <p:attrNameLst>
                                          <p:attrName>fillcolor</p:attrName>
                                        </p:attrNameLst>
                                      </p:cBhvr>
                                      <p:by>
                                        <p:hsl h="0" s="-70588" l="0"/>
                                      </p:by>
                                    </p:animClr>
                                    <p:animClr clrSpc="hsl" dir="cw">
                                      <p:cBhvr>
                                        <p:cTn id="22" dur="500" fill="hold"/>
                                        <p:tgtEl>
                                          <p:spTgt spid="4">
                                            <p:graphicEl>
                                              <a:dgm id="{83E8238D-8415-416B-94BC-DD8A3E98638F}"/>
                                            </p:graphicEl>
                                          </p:spTgt>
                                        </p:tgtEl>
                                        <p:attrNameLst>
                                          <p:attrName>stroke.color</p:attrName>
                                        </p:attrNameLst>
                                      </p:cBhvr>
                                      <p:by>
                                        <p:hsl h="0" s="-70588" l="0"/>
                                      </p:by>
                                    </p:animClr>
                                    <p:set>
                                      <p:cBhvr>
                                        <p:cTn id="23" dur="500" fill="hold"/>
                                        <p:tgtEl>
                                          <p:spTgt spid="4">
                                            <p:graphicEl>
                                              <a:dgm id="{83E8238D-8415-416B-94BC-DD8A3E98638F}"/>
                                            </p:graphic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21E1CBB2-FF1D-A50A-0166-BBCF33559C80}"/>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D8CEBBD-AB17-D22E-551E-C0561E451C7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FA60C5B5-96F7-AC83-77F3-3C1341E7C6C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13">
            <a:extLst>
              <a:ext uri="{FF2B5EF4-FFF2-40B4-BE49-F238E27FC236}">
                <a16:creationId xmlns:a16="http://schemas.microsoft.com/office/drawing/2014/main" id="{6000AE68-B5F9-66DE-32CD-333C13E88101}"/>
              </a:ext>
            </a:extLst>
          </p:cNvPr>
          <p:cNvSpPr txBox="1">
            <a:spLocks noChangeArrowheads="1"/>
          </p:cNvSpPr>
          <p:nvPr/>
        </p:nvSpPr>
        <p:spPr bwMode="auto">
          <a:xfrm>
            <a:off x="32624" y="65020"/>
            <a:ext cx="11298238" cy="375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altLang="fr-FR" sz="2000" b="1" dirty="0">
                <a:solidFill>
                  <a:schemeClr val="bg2">
                    <a:lumMod val="50000"/>
                  </a:schemeClr>
                </a:solidFill>
                <a:cs typeface="Calibri" panose="020F0502020204030204" pitchFamily="34" charset="0"/>
              </a:rPr>
              <a:t>من يذكرني بما تعلمناه اليوم على مستوى التعابير؟</a:t>
            </a:r>
          </a:p>
        </p:txBody>
      </p:sp>
      <p:sp>
        <p:nvSpPr>
          <p:cNvPr id="6" name="Titre 2">
            <a:extLst>
              <a:ext uri="{FF2B5EF4-FFF2-40B4-BE49-F238E27FC236}">
                <a16:creationId xmlns:a16="http://schemas.microsoft.com/office/drawing/2014/main" id="{2BF0B34D-5E16-07CD-C3D0-8F4C50F68438}"/>
              </a:ext>
            </a:extLst>
          </p:cNvPr>
          <p:cNvSpPr txBox="1">
            <a:spLocks/>
          </p:cNvSpPr>
          <p:nvPr/>
        </p:nvSpPr>
        <p:spPr>
          <a:xfrm>
            <a:off x="2186862" y="325111"/>
            <a:ext cx="9144000" cy="52863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MA" sz="1400">
                <a:solidFill>
                  <a:schemeClr val="bg2">
                    <a:lumMod val="75000"/>
                  </a:schemeClr>
                </a:solidFill>
                <a:latin typeface="Calibri" panose="020F0502020204030204" pitchFamily="34" charset="0"/>
                <a:ea typeface="+mn-ea"/>
                <a:cs typeface="Calibri" panose="020F0502020204030204" pitchFamily="34" charset="0"/>
              </a:rPr>
              <a:t>يوجه المدرس  المتعلمين إلى تحديد التعابير المكتسبة</a:t>
            </a:r>
            <a:r>
              <a:rPr lang="ar-MA" sz="1400">
                <a:solidFill>
                  <a:schemeClr val="bg2">
                    <a:lumMod val="75000"/>
                  </a:schemeClr>
                </a:solidFill>
              </a:rPr>
              <a:t>.</a:t>
            </a:r>
            <a:endParaRPr lang="fr-FR" sz="1400" dirty="0">
              <a:solidFill>
                <a:schemeClr val="bg2">
                  <a:lumMod val="75000"/>
                </a:schemeClr>
              </a:solidFill>
            </a:endParaRPr>
          </a:p>
        </p:txBody>
      </p:sp>
      <p:pic>
        <p:nvPicPr>
          <p:cNvPr id="7" name="Picture 2" descr="Lever la main - Icônes mains et gestes gratuites">
            <a:extLst>
              <a:ext uri="{FF2B5EF4-FFF2-40B4-BE49-F238E27FC236}">
                <a16:creationId xmlns:a16="http://schemas.microsoft.com/office/drawing/2014/main" id="{A239B0E5-21BF-387E-F853-75A403448B6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24" y="33068"/>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 coins arrondis 12">
            <a:extLst>
              <a:ext uri="{FF2B5EF4-FFF2-40B4-BE49-F238E27FC236}">
                <a16:creationId xmlns:a16="http://schemas.microsoft.com/office/drawing/2014/main" id="{A58592D3-5F5D-F3BD-5AFA-88EC0D928F60}"/>
              </a:ext>
            </a:extLst>
          </p:cNvPr>
          <p:cNvSpPr/>
          <p:nvPr/>
        </p:nvSpPr>
        <p:spPr>
          <a:xfrm>
            <a:off x="1401416" y="1928192"/>
            <a:ext cx="10018103" cy="1858617"/>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MA" sz="3200" b="1" dirty="0">
                <a:latin typeface="Calibri" panose="020F0502020204030204" pitchFamily="34" charset="0"/>
                <a:cs typeface="Calibri" panose="020F0502020204030204" pitchFamily="34" charset="0"/>
              </a:rPr>
              <a:t>2- التعابير المكتسبة</a:t>
            </a:r>
            <a:endParaRPr lang="fr-FR"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577506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21E1CBB2-FF1D-A50A-0166-BBCF33559C80}"/>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D8CEBBD-AB17-D22E-551E-C0561E451C7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7" name="Google Shape;1724;p62">
            <a:extLst>
              <a:ext uri="{FF2B5EF4-FFF2-40B4-BE49-F238E27FC236}">
                <a16:creationId xmlns:a16="http://schemas.microsoft.com/office/drawing/2014/main" id="{9E2DDC0F-19F6-E588-7403-2C5A995727E5}"/>
              </a:ext>
            </a:extLst>
          </p:cNvPr>
          <p:cNvPicPr preferRelativeResize="0"/>
          <p:nvPr/>
        </p:nvPicPr>
        <p:blipFill rotWithShape="1">
          <a:blip r:embed="rId3">
            <a:alphaModFix/>
          </a:blip>
          <a:srcRect/>
          <a:stretch/>
        </p:blipFill>
        <p:spPr>
          <a:xfrm>
            <a:off x="0" y="28302"/>
            <a:ext cx="731837" cy="731837"/>
          </a:xfrm>
          <a:prstGeom prst="rect">
            <a:avLst/>
          </a:prstGeom>
          <a:noFill/>
          <a:ln>
            <a:noFill/>
          </a:ln>
        </p:spPr>
      </p:pic>
      <p:sp>
        <p:nvSpPr>
          <p:cNvPr id="8" name="Rectangle 7">
            <a:extLst>
              <a:ext uri="{FF2B5EF4-FFF2-40B4-BE49-F238E27FC236}">
                <a16:creationId xmlns:a16="http://schemas.microsoft.com/office/drawing/2014/main" id="{FA60C5B5-96F7-AC83-77F3-3C1341E7C6C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13">
            <a:extLst>
              <a:ext uri="{FF2B5EF4-FFF2-40B4-BE49-F238E27FC236}">
                <a16:creationId xmlns:a16="http://schemas.microsoft.com/office/drawing/2014/main" id="{A3BA12F3-3A83-CC3A-A752-06EB7D5147BE}"/>
              </a:ext>
            </a:extLst>
          </p:cNvPr>
          <p:cNvSpPr txBox="1">
            <a:spLocks noChangeArrowheads="1"/>
          </p:cNvSpPr>
          <p:nvPr/>
        </p:nvSpPr>
        <p:spPr bwMode="auto">
          <a:xfrm>
            <a:off x="32624" y="25264"/>
            <a:ext cx="11298238" cy="375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ممتاز.</a:t>
            </a:r>
          </a:p>
        </p:txBody>
      </p:sp>
      <p:sp>
        <p:nvSpPr>
          <p:cNvPr id="6" name="Titre 2">
            <a:extLst>
              <a:ext uri="{FF2B5EF4-FFF2-40B4-BE49-F238E27FC236}">
                <a16:creationId xmlns:a16="http://schemas.microsoft.com/office/drawing/2014/main" id="{71C12480-629F-B5D1-FB60-881019C094F7}"/>
              </a:ext>
            </a:extLst>
          </p:cNvPr>
          <p:cNvSpPr txBox="1">
            <a:spLocks/>
          </p:cNvSpPr>
          <p:nvPr/>
        </p:nvSpPr>
        <p:spPr>
          <a:xfrm>
            <a:off x="2186862" y="305234"/>
            <a:ext cx="9144000" cy="52863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MA" sz="1400" dirty="0">
                <a:solidFill>
                  <a:schemeClr val="bg2">
                    <a:lumMod val="75000"/>
                  </a:schemeClr>
                </a:solidFill>
                <a:latin typeface="Calibri" panose="020F0502020204030204" pitchFamily="34" charset="0"/>
                <a:ea typeface="+mn-ea"/>
                <a:cs typeface="Calibri" panose="020F0502020204030204" pitchFamily="34" charset="0"/>
              </a:rPr>
              <a:t>يعيد المدرس تذكير المتعلمين ببعض التعابير الخاصة بكل خطوة من خطوات المهارة.</a:t>
            </a:r>
            <a:endParaRPr lang="fr-FR" sz="1400" dirty="0">
              <a:solidFill>
                <a:schemeClr val="bg2">
                  <a:lumMod val="75000"/>
                </a:schemeClr>
              </a:solidFill>
              <a:latin typeface="Calibri" panose="020F0502020204030204" pitchFamily="34" charset="0"/>
              <a:ea typeface="+mn-ea"/>
              <a:cs typeface="Calibri" panose="020F0502020204030204" pitchFamily="34" charset="0"/>
            </a:endParaRPr>
          </a:p>
        </p:txBody>
      </p:sp>
      <p:pic>
        <p:nvPicPr>
          <p:cNvPr id="4" name="Image 3">
            <a:extLst>
              <a:ext uri="{FF2B5EF4-FFF2-40B4-BE49-F238E27FC236}">
                <a16:creationId xmlns:a16="http://schemas.microsoft.com/office/drawing/2014/main" id="{279651C4-1019-D41B-68AF-480ABCFA0AAE}"/>
              </a:ext>
            </a:extLst>
          </p:cNvPr>
          <p:cNvPicPr>
            <a:picLocks noChangeAspect="1"/>
          </p:cNvPicPr>
          <p:nvPr/>
        </p:nvPicPr>
        <p:blipFill rotWithShape="1">
          <a:blip r:embed="rId4"/>
          <a:srcRect t="53594"/>
          <a:stretch/>
        </p:blipFill>
        <p:spPr>
          <a:xfrm>
            <a:off x="83831" y="2574235"/>
            <a:ext cx="12024337" cy="2053321"/>
          </a:xfrm>
          <a:prstGeom prst="rect">
            <a:avLst/>
          </a:prstGeom>
        </p:spPr>
      </p:pic>
    </p:spTree>
    <p:extLst>
      <p:ext uri="{BB962C8B-B14F-4D97-AF65-F5344CB8AC3E}">
        <p14:creationId xmlns:p14="http://schemas.microsoft.com/office/powerpoint/2010/main" val="35299853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21E1CBB2-FF1D-A50A-0166-BBCF33559C80}"/>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D8CEBBD-AB17-D22E-551E-C0561E451C7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7" name="Google Shape;1724;p62">
            <a:extLst>
              <a:ext uri="{FF2B5EF4-FFF2-40B4-BE49-F238E27FC236}">
                <a16:creationId xmlns:a16="http://schemas.microsoft.com/office/drawing/2014/main" id="{9E2DDC0F-19F6-E588-7403-2C5A995727E5}"/>
              </a:ext>
            </a:extLst>
          </p:cNvPr>
          <p:cNvPicPr preferRelativeResize="0"/>
          <p:nvPr/>
        </p:nvPicPr>
        <p:blipFill rotWithShape="1">
          <a:blip r:embed="rId3">
            <a:alphaModFix/>
          </a:blip>
          <a:srcRect/>
          <a:stretch/>
        </p:blipFill>
        <p:spPr>
          <a:xfrm>
            <a:off x="0" y="28302"/>
            <a:ext cx="731837" cy="731837"/>
          </a:xfrm>
          <a:prstGeom prst="rect">
            <a:avLst/>
          </a:prstGeom>
          <a:noFill/>
          <a:ln>
            <a:noFill/>
          </a:ln>
        </p:spPr>
      </p:pic>
      <p:sp>
        <p:nvSpPr>
          <p:cNvPr id="8" name="Rectangle 7">
            <a:extLst>
              <a:ext uri="{FF2B5EF4-FFF2-40B4-BE49-F238E27FC236}">
                <a16:creationId xmlns:a16="http://schemas.microsoft.com/office/drawing/2014/main" id="{FA60C5B5-96F7-AC83-77F3-3C1341E7C6C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itre 2">
            <a:extLst>
              <a:ext uri="{FF2B5EF4-FFF2-40B4-BE49-F238E27FC236}">
                <a16:creationId xmlns:a16="http://schemas.microsoft.com/office/drawing/2014/main" id="{73C3A244-0152-246B-BE98-A912AE79E942}"/>
              </a:ext>
            </a:extLst>
          </p:cNvPr>
          <p:cNvSpPr txBox="1">
            <a:spLocks/>
          </p:cNvSpPr>
          <p:nvPr/>
        </p:nvSpPr>
        <p:spPr>
          <a:xfrm>
            <a:off x="4754057" y="375003"/>
            <a:ext cx="6553201" cy="37555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ar-MA" sz="1400" i="1" dirty="0">
                <a:solidFill>
                  <a:schemeClr val="bg2">
                    <a:lumMod val="75000"/>
                  </a:schemeClr>
                </a:solidFill>
                <a:latin typeface="+mn-lt"/>
                <a:cs typeface="Calibri" panose="020F0502020204030204" pitchFamily="34" charset="0"/>
              </a:rPr>
              <a:t>يشرح المدرس النشاط المنزلي، وأهم العلميات الواجب القيام بها للتوصل إلى الجواب.</a:t>
            </a:r>
            <a:endParaRPr lang="fr-FR" sz="1400" i="1" dirty="0">
              <a:solidFill>
                <a:schemeClr val="bg2">
                  <a:lumMod val="50000"/>
                </a:schemeClr>
              </a:solidFill>
            </a:endParaRPr>
          </a:p>
        </p:txBody>
      </p:sp>
      <p:sp>
        <p:nvSpPr>
          <p:cNvPr id="10" name="TextBox 13">
            <a:extLst>
              <a:ext uri="{FF2B5EF4-FFF2-40B4-BE49-F238E27FC236}">
                <a16:creationId xmlns:a16="http://schemas.microsoft.com/office/drawing/2014/main" id="{64A8CA48-984C-917E-C745-2359B0B38B8A}"/>
              </a:ext>
            </a:extLst>
          </p:cNvPr>
          <p:cNvSpPr txBox="1">
            <a:spLocks noChangeArrowheads="1"/>
          </p:cNvSpPr>
          <p:nvPr/>
        </p:nvSpPr>
        <p:spPr bwMode="auto">
          <a:xfrm>
            <a:off x="79513" y="32198"/>
            <a:ext cx="11488358"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altLang="fr-FR" sz="2000" b="1" dirty="0">
                <a:solidFill>
                  <a:schemeClr val="bg2">
                    <a:lumMod val="50000"/>
                  </a:schemeClr>
                </a:solidFill>
                <a:ea typeface="+mj-ea"/>
                <a:cs typeface="Calibri" panose="020F0502020204030204" pitchFamily="34" charset="0"/>
              </a:rPr>
              <a:t>قبل توديعكم، أدعوكم إلى الإجابة عن هذا السؤال في منازلكم:</a:t>
            </a:r>
            <a:r>
              <a:rPr lang="ar-MA" sz="2000" b="1" dirty="0">
                <a:solidFill>
                  <a:schemeClr val="bg2">
                    <a:lumMod val="50000"/>
                  </a:schemeClr>
                </a:solidFill>
                <a:ea typeface="+mj-ea"/>
                <a:cs typeface="Calibri" panose="020F0502020204030204" pitchFamily="34" charset="0"/>
              </a:rPr>
              <a:t> </a:t>
            </a:r>
            <a:endParaRPr lang="ar-MA" altLang="fr-FR" sz="2000" b="1" dirty="0">
              <a:solidFill>
                <a:schemeClr val="bg2">
                  <a:lumMod val="50000"/>
                </a:schemeClr>
              </a:solidFill>
              <a:ea typeface="+mj-ea"/>
              <a:cs typeface="Calibri" panose="020F0502020204030204" pitchFamily="34" charset="0"/>
            </a:endParaRPr>
          </a:p>
        </p:txBody>
      </p:sp>
      <p:pic>
        <p:nvPicPr>
          <p:cNvPr id="12" name="Image 11">
            <a:extLst>
              <a:ext uri="{FF2B5EF4-FFF2-40B4-BE49-F238E27FC236}">
                <a16:creationId xmlns:a16="http://schemas.microsoft.com/office/drawing/2014/main" id="{34455E62-A4E7-EE47-51F0-7BC65BFA59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26435" y="737025"/>
            <a:ext cx="5794513" cy="3048000"/>
          </a:xfrm>
          <a:prstGeom prst="rect">
            <a:avLst/>
          </a:prstGeom>
        </p:spPr>
      </p:pic>
      <p:sp>
        <p:nvSpPr>
          <p:cNvPr id="14" name="ZoneTexte 13">
            <a:extLst>
              <a:ext uri="{FF2B5EF4-FFF2-40B4-BE49-F238E27FC236}">
                <a16:creationId xmlns:a16="http://schemas.microsoft.com/office/drawing/2014/main" id="{5D35DD3B-B5F4-4D87-1216-011F0AFC76E7}"/>
              </a:ext>
            </a:extLst>
          </p:cNvPr>
          <p:cNvSpPr txBox="1"/>
          <p:nvPr/>
        </p:nvSpPr>
        <p:spPr>
          <a:xfrm>
            <a:off x="0" y="4417151"/>
            <a:ext cx="12192000" cy="1569660"/>
          </a:xfrm>
          <a:prstGeom prst="rect">
            <a:avLst/>
          </a:prstGeom>
          <a:noFill/>
          <a:ln w="38100">
            <a:solidFill>
              <a:srgbClr val="7030A0"/>
            </a:solidFill>
          </a:ln>
        </p:spPr>
        <p:txBody>
          <a:bodyPr wrap="square">
            <a:spAutoFit/>
          </a:bodyPr>
          <a:lstStyle/>
          <a:p>
            <a:pPr algn="just" rtl="1"/>
            <a:r>
              <a:rPr lang="ar-MA" sz="4800" b="1" dirty="0">
                <a:ea typeface="+mj-ea"/>
                <a:cs typeface="Calibri" panose="020F0502020204030204" pitchFamily="34" charset="0"/>
              </a:rPr>
              <a:t>في نظرك، بماذا تنصح من هم في سنك لتشجيعهم  على الكتابة؟</a:t>
            </a:r>
            <a:endParaRPr lang="fr-FR" sz="4800" dirty="0"/>
          </a:p>
        </p:txBody>
      </p:sp>
    </p:spTree>
    <p:extLst>
      <p:ext uri="{BB962C8B-B14F-4D97-AF65-F5344CB8AC3E}">
        <p14:creationId xmlns:p14="http://schemas.microsoft.com/office/powerpoint/2010/main" val="29813397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21E1CBB2-FF1D-A50A-0166-BBCF33559C80}"/>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D8CEBBD-AB17-D22E-551E-C0561E451C7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721;p62">
            <a:extLst>
              <a:ext uri="{FF2B5EF4-FFF2-40B4-BE49-F238E27FC236}">
                <a16:creationId xmlns:a16="http://schemas.microsoft.com/office/drawing/2014/main" id="{2473380F-BE6A-17E8-320A-84F8C3713F0A}"/>
              </a:ext>
            </a:extLst>
          </p:cNvPr>
          <p:cNvSpPr txBox="1">
            <a:spLocks/>
          </p:cNvSpPr>
          <p:nvPr/>
        </p:nvSpPr>
        <p:spPr>
          <a:xfrm>
            <a:off x="4242216" y="195946"/>
            <a:ext cx="6934336" cy="470617"/>
          </a:xfrm>
          <a:prstGeom prst="rect">
            <a:avLst/>
          </a:prstGeom>
          <a:noFill/>
          <a:ln>
            <a:noFill/>
          </a:ln>
        </p:spPr>
        <p:txBody>
          <a:bodyPr spcFirstLastPara="1" wrap="square" lIns="91425" tIns="45700" rIns="91425" bIns="4570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spcBef>
                <a:spcPts val="0"/>
              </a:spcBef>
              <a:buClr>
                <a:srgbClr val="757070"/>
              </a:buClr>
              <a:buSzPts val="2400"/>
              <a:buFont typeface="Calibri"/>
              <a:buNone/>
            </a:pPr>
            <a:r>
              <a:rPr lang="ar-MA" sz="2000" b="1" dirty="0">
                <a:solidFill>
                  <a:schemeClr val="bg2">
                    <a:lumMod val="50000"/>
                  </a:schemeClr>
                </a:solidFill>
                <a:latin typeface="Calibri" panose="020F0502020204030204" pitchFamily="34" charset="0"/>
                <a:cs typeface="Calibri" panose="020F0502020204030204" pitchFamily="34" charset="0"/>
              </a:rPr>
              <a:t>وَصَلْنَا إِلَى نِهَايَةِ </a:t>
            </a:r>
            <a:r>
              <a:rPr lang="ar-MA" sz="2000" b="1" dirty="0" err="1">
                <a:solidFill>
                  <a:schemeClr val="bg2">
                    <a:lumMod val="50000"/>
                  </a:schemeClr>
                </a:solidFill>
                <a:latin typeface="Calibri" panose="020F0502020204030204" pitchFamily="34" charset="0"/>
                <a:cs typeface="Calibri" panose="020F0502020204030204" pitchFamily="34" charset="0"/>
              </a:rPr>
              <a:t>ٱلْحصَّةِ</a:t>
            </a:r>
            <a:r>
              <a:rPr lang="ar-MA" sz="2000" b="1" dirty="0">
                <a:solidFill>
                  <a:schemeClr val="bg2">
                    <a:lumMod val="50000"/>
                  </a:schemeClr>
                </a:solidFill>
                <a:latin typeface="Calibri" panose="020F0502020204030204" pitchFamily="34" charset="0"/>
                <a:cs typeface="Calibri" panose="020F0502020204030204" pitchFamily="34" charset="0"/>
              </a:rPr>
              <a:t>. لَا تَنْسَوْا مُرَاجَعَةَ دُرُوسِكُمْ، وَإِنْجَازَ وَاجِبَاتِكُمْ.</a:t>
            </a:r>
          </a:p>
        </p:txBody>
      </p:sp>
      <p:pic>
        <p:nvPicPr>
          <p:cNvPr id="6" name="Google Shape;1723;p62">
            <a:extLst>
              <a:ext uri="{FF2B5EF4-FFF2-40B4-BE49-F238E27FC236}">
                <a16:creationId xmlns:a16="http://schemas.microsoft.com/office/drawing/2014/main" id="{FDFC161F-2A15-0B4B-E3D3-C7BB605B6EB2}"/>
              </a:ext>
            </a:extLst>
          </p:cNvPr>
          <p:cNvPicPr preferRelativeResize="0"/>
          <p:nvPr/>
        </p:nvPicPr>
        <p:blipFill rotWithShape="1">
          <a:blip r:embed="rId3">
            <a:alphaModFix/>
          </a:blip>
          <a:srcRect/>
          <a:stretch/>
        </p:blipFill>
        <p:spPr>
          <a:xfrm>
            <a:off x="3948856" y="1901081"/>
            <a:ext cx="3711575" cy="3711575"/>
          </a:xfrm>
          <a:prstGeom prst="rect">
            <a:avLst/>
          </a:prstGeom>
          <a:noFill/>
          <a:ln>
            <a:noFill/>
          </a:ln>
        </p:spPr>
      </p:pic>
      <p:pic>
        <p:nvPicPr>
          <p:cNvPr id="7" name="Google Shape;1724;p62">
            <a:extLst>
              <a:ext uri="{FF2B5EF4-FFF2-40B4-BE49-F238E27FC236}">
                <a16:creationId xmlns:a16="http://schemas.microsoft.com/office/drawing/2014/main" id="{9E2DDC0F-19F6-E588-7403-2C5A995727E5}"/>
              </a:ext>
            </a:extLst>
          </p:cNvPr>
          <p:cNvPicPr preferRelativeResize="0"/>
          <p:nvPr/>
        </p:nvPicPr>
        <p:blipFill rotWithShape="1">
          <a:blip r:embed="rId4">
            <a:alphaModFix/>
          </a:blip>
          <a:srcRect/>
          <a:stretch/>
        </p:blipFill>
        <p:spPr>
          <a:xfrm>
            <a:off x="141806" y="65335"/>
            <a:ext cx="731837" cy="731837"/>
          </a:xfrm>
          <a:prstGeom prst="rect">
            <a:avLst/>
          </a:prstGeom>
          <a:noFill/>
          <a:ln>
            <a:noFill/>
          </a:ln>
        </p:spPr>
      </p:pic>
      <p:sp>
        <p:nvSpPr>
          <p:cNvPr id="8" name="Rectangle 7">
            <a:extLst>
              <a:ext uri="{FF2B5EF4-FFF2-40B4-BE49-F238E27FC236}">
                <a16:creationId xmlns:a16="http://schemas.microsoft.com/office/drawing/2014/main" id="{FA60C5B5-96F7-AC83-77F3-3C1341E7C6C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3617767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5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6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7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3570</TotalTime>
  <Words>1531</Words>
  <Application>Microsoft Office PowerPoint</Application>
  <PresentationFormat>Grand écran</PresentationFormat>
  <Paragraphs>238</Paragraphs>
  <Slides>46</Slides>
  <Notes>20</Notes>
  <HiddenSlides>4</HiddenSlides>
  <MMClips>1</MMClips>
  <ScaleCrop>false</ScaleCrop>
  <HeadingPairs>
    <vt:vector size="6" baseType="variant">
      <vt:variant>
        <vt:lpstr>Polices utilisées</vt:lpstr>
      </vt:variant>
      <vt:variant>
        <vt:i4>11</vt:i4>
      </vt:variant>
      <vt:variant>
        <vt:lpstr>Thème</vt:lpstr>
      </vt:variant>
      <vt:variant>
        <vt:i4>4</vt:i4>
      </vt:variant>
      <vt:variant>
        <vt:lpstr>Titres des diapositives</vt:lpstr>
      </vt:variant>
      <vt:variant>
        <vt:i4>46</vt:i4>
      </vt:variant>
    </vt:vector>
  </HeadingPairs>
  <TitlesOfParts>
    <vt:vector size="61" baseType="lpstr">
      <vt:lpstr>(A) Arslan Wessam B</vt:lpstr>
      <vt:lpstr>Al-Jazeera-Arabic-Bold</vt:lpstr>
      <vt:lpstr>Aptos</vt:lpstr>
      <vt:lpstr>Aptos Display</vt:lpstr>
      <vt:lpstr>Arial</vt:lpstr>
      <vt:lpstr>Calibri</vt:lpstr>
      <vt:lpstr>Calibri (En-têtes)</vt:lpstr>
      <vt:lpstr>Calibri Light</vt:lpstr>
      <vt:lpstr>Dosis</vt:lpstr>
      <vt:lpstr>Poppins ExtraBold</vt:lpstr>
      <vt:lpstr>Simplified Arabic</vt:lpstr>
      <vt:lpstr>Thème Office</vt:lpstr>
      <vt:lpstr>5_Thème Office</vt:lpstr>
      <vt:lpstr>6_Thème Office</vt:lpstr>
      <vt:lpstr>7_Thème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من يذكرنا بمعنى هذه الضوابط التي ينبغي الالتزام بها داخل الفصل؟</vt:lpstr>
      <vt:lpstr>من يذكرنا بمعنى هذه الضوابط التي ينبغي الالتزام بها داخل الفصل؟</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yassine lamsarsem</dc:creator>
  <cp:lastModifiedBy>admin</cp:lastModifiedBy>
  <cp:revision>93</cp:revision>
  <dcterms:created xsi:type="dcterms:W3CDTF">2025-08-08T14:19:48Z</dcterms:created>
  <dcterms:modified xsi:type="dcterms:W3CDTF">2025-10-25T17:33:57Z</dcterms:modified>
</cp:coreProperties>
</file>