
<file path=[Content_Types].xml><?xml version="1.0" encoding="utf-8"?>
<Types xmlns="http://schemas.openxmlformats.org/package/2006/content-types">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tmp" ContentType="image/png"/>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5" r:id="rId2"/>
  </p:sldMasterIdLst>
  <p:notesMasterIdLst>
    <p:notesMasterId r:id="rId68"/>
  </p:notesMasterIdLst>
  <p:handoutMasterIdLst>
    <p:handoutMasterId r:id="rId69"/>
  </p:handoutMasterIdLst>
  <p:sldIdLst>
    <p:sldId id="271" r:id="rId3"/>
    <p:sldId id="2147483635" r:id="rId4"/>
    <p:sldId id="2147483641" r:id="rId5"/>
    <p:sldId id="2147483645" r:id="rId6"/>
    <p:sldId id="313" r:id="rId7"/>
    <p:sldId id="2147483624" r:id="rId8"/>
    <p:sldId id="296" r:id="rId9"/>
    <p:sldId id="2147483637" r:id="rId10"/>
    <p:sldId id="2134806219" r:id="rId11"/>
    <p:sldId id="2134806221" r:id="rId12"/>
    <p:sldId id="2134806220" r:id="rId13"/>
    <p:sldId id="2147483636" r:id="rId14"/>
    <p:sldId id="269" r:id="rId15"/>
    <p:sldId id="295" r:id="rId16"/>
    <p:sldId id="260" r:id="rId17"/>
    <p:sldId id="256" r:id="rId18"/>
    <p:sldId id="2147483638" r:id="rId19"/>
    <p:sldId id="267" r:id="rId20"/>
    <p:sldId id="303" r:id="rId21"/>
    <p:sldId id="257" r:id="rId22"/>
    <p:sldId id="272" r:id="rId23"/>
    <p:sldId id="2147483646" r:id="rId24"/>
    <p:sldId id="268" r:id="rId25"/>
    <p:sldId id="258" r:id="rId26"/>
    <p:sldId id="259" r:id="rId27"/>
    <p:sldId id="275" r:id="rId28"/>
    <p:sldId id="2134806161" r:id="rId29"/>
    <p:sldId id="2134806209" r:id="rId30"/>
    <p:sldId id="2134806173" r:id="rId31"/>
    <p:sldId id="2134806214" r:id="rId32"/>
    <p:sldId id="2134806175" r:id="rId33"/>
    <p:sldId id="2134806188" r:id="rId34"/>
    <p:sldId id="2134806215" r:id="rId35"/>
    <p:sldId id="2134806176" r:id="rId36"/>
    <p:sldId id="2134806190" r:id="rId37"/>
    <p:sldId id="2134806195" r:id="rId38"/>
    <p:sldId id="279" r:id="rId39"/>
    <p:sldId id="281" r:id="rId40"/>
    <p:sldId id="2147483623" r:id="rId41"/>
    <p:sldId id="264" r:id="rId42"/>
    <p:sldId id="309" r:id="rId43"/>
    <p:sldId id="2147483630" r:id="rId44"/>
    <p:sldId id="285" r:id="rId45"/>
    <p:sldId id="286" r:id="rId46"/>
    <p:sldId id="287" r:id="rId47"/>
    <p:sldId id="311" r:id="rId48"/>
    <p:sldId id="2147483631" r:id="rId49"/>
    <p:sldId id="288" r:id="rId50"/>
    <p:sldId id="263" r:id="rId51"/>
    <p:sldId id="360" r:id="rId52"/>
    <p:sldId id="302" r:id="rId53"/>
    <p:sldId id="2147483647" r:id="rId54"/>
    <p:sldId id="284" r:id="rId55"/>
    <p:sldId id="297" r:id="rId56"/>
    <p:sldId id="298" r:id="rId57"/>
    <p:sldId id="299" r:id="rId58"/>
    <p:sldId id="300" r:id="rId59"/>
    <p:sldId id="301" r:id="rId60"/>
    <p:sldId id="2147483642" r:id="rId61"/>
    <p:sldId id="2147483560" r:id="rId62"/>
    <p:sldId id="290" r:id="rId63"/>
    <p:sldId id="282" r:id="rId64"/>
    <p:sldId id="283" r:id="rId65"/>
    <p:sldId id="289" r:id="rId66"/>
    <p:sldId id="273" r:id="rId67"/>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017008B6-3FFD-4BDC-8186-F55938689B22}">
          <p14:sldIdLst>
            <p14:sldId id="271"/>
            <p14:sldId id="2147483635"/>
            <p14:sldId id="2147483641"/>
            <p14:sldId id="2147483645"/>
            <p14:sldId id="313"/>
          </p14:sldIdLst>
        </p14:section>
        <p14:section name="افتتاح الحصة" id="{2EB02A95-5B55-41FB-8E86-2A90C4C55040}">
          <p14:sldIdLst>
            <p14:sldId id="2147483624"/>
            <p14:sldId id="296"/>
          </p14:sldIdLst>
        </p14:section>
        <p14:section name="نشاط اعتيادي" id="{5A469602-8923-4E2B-A8AE-2FAEC751A62F}">
          <p14:sldIdLst>
            <p14:sldId id="2147483637"/>
            <p14:sldId id="2134806219"/>
            <p14:sldId id="2134806221"/>
            <p14:sldId id="2134806220"/>
          </p14:sldIdLst>
        </p14:section>
        <p14:section name="مراقبة إنجاز الواجبات المنزلية" id="{D246771F-C8AA-4F75-BAD7-8024CAB55D79}">
          <p14:sldIdLst>
            <p14:sldId id="2147483636"/>
            <p14:sldId id="269"/>
          </p14:sldIdLst>
        </p14:section>
        <p14:section name="حديث غير رسمي" id="{424B5FE0-E67A-49E0-BAF3-0DF201233B69}">
          <p14:sldIdLst>
            <p14:sldId id="295"/>
            <p14:sldId id="260"/>
            <p14:sldId id="256"/>
          </p14:sldIdLst>
        </p14:section>
        <p14:section name="Activation des prérequis" id="{8E8D053C-3AAA-4FF0-9D84-FCA59ECBA887}">
          <p14:sldIdLst/>
        </p14:section>
        <p14:section name="التصريح بالأهداف" id="{096B6BF6-20D6-43DE-B358-982838B98259}">
          <p14:sldIdLst>
            <p14:sldId id="2147483638"/>
            <p14:sldId id="267"/>
          </p14:sldIdLst>
        </p14:section>
        <p14:section name="أكتسب" id="{6D007598-4F88-4283-9E36-970C44D688AD}">
          <p14:sldIdLst>
            <p14:sldId id="303"/>
            <p14:sldId id="257"/>
            <p14:sldId id="272"/>
            <p14:sldId id="2147483646"/>
            <p14:sldId id="268"/>
            <p14:sldId id="258"/>
            <p14:sldId id="259"/>
            <p14:sldId id="275"/>
            <p14:sldId id="2134806161"/>
            <p14:sldId id="2134806209"/>
            <p14:sldId id="2134806173"/>
            <p14:sldId id="2134806214"/>
            <p14:sldId id="2134806175"/>
            <p14:sldId id="2134806188"/>
            <p14:sldId id="2134806215"/>
            <p14:sldId id="2134806176"/>
            <p14:sldId id="2134806190"/>
            <p14:sldId id="2134806195"/>
            <p14:sldId id="279"/>
            <p14:sldId id="281"/>
          </p14:sldIdLst>
        </p14:section>
        <p14:section name="Pratique collective" id="{CF34AB29-930A-422C-8BB3-41EE66488593}">
          <p14:sldIdLst>
            <p14:sldId id="2147483623"/>
            <p14:sldId id="264"/>
          </p14:sldIdLst>
        </p14:section>
        <p14:section name="أطبق" id="{B5D45BF5-6276-4DCA-B0C6-B46ADF983B36}">
          <p14:sldIdLst>
            <p14:sldId id="309"/>
            <p14:sldId id="2147483630"/>
            <p14:sldId id="285"/>
            <p14:sldId id="286"/>
            <p14:sldId id="287"/>
          </p14:sldIdLst>
        </p14:section>
        <p14:section name="أتحدث" id="{89211873-F649-4A72-AB32-DC4F4703E8C4}">
          <p14:sldIdLst>
            <p14:sldId id="311"/>
            <p14:sldId id="2147483631"/>
            <p14:sldId id="288"/>
            <p14:sldId id="263"/>
            <p14:sldId id="360"/>
            <p14:sldId id="302"/>
            <p14:sldId id="2147483647"/>
            <p14:sldId id="284"/>
            <p14:sldId id="297"/>
            <p14:sldId id="298"/>
            <p14:sldId id="299"/>
            <p14:sldId id="300"/>
            <p14:sldId id="301"/>
          </p14:sldIdLst>
        </p14:section>
        <p14:section name="اختتام الحصة" id="{EBCF91DF-0CDC-4636-96C9-6E6A8A771057}">
          <p14:sldIdLst>
            <p14:sldId id="2147483642"/>
            <p14:sldId id="2147483560"/>
            <p14:sldId id="290"/>
            <p14:sldId id="282"/>
            <p14:sldId id="283"/>
            <p14:sldId id="289"/>
            <p14:sldId id="273"/>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FF"/>
    <a:srgbClr val="94CFB7"/>
    <a:srgbClr val="DCE6F2"/>
    <a:srgbClr val="7F7F7F"/>
    <a:srgbClr val="0070C0"/>
    <a:srgbClr val="F9F1DC"/>
    <a:srgbClr val="F19D19"/>
    <a:srgbClr val="1D6FA9"/>
    <a:srgbClr val="E0EFE9"/>
    <a:srgbClr val="BFE0D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250" autoAdjust="0"/>
    <p:restoredTop sz="94660"/>
  </p:normalViewPr>
  <p:slideViewPr>
    <p:cSldViewPr snapToGrid="0">
      <p:cViewPr varScale="1">
        <p:scale>
          <a:sx n="78" d="100"/>
          <a:sy n="78" d="100"/>
        </p:scale>
        <p:origin x="1051" y="62"/>
      </p:cViewPr>
      <p:guideLst/>
    </p:cSldViewPr>
  </p:slideViewPr>
  <p:notesTextViewPr>
    <p:cViewPr>
      <p:scale>
        <a:sx n="1" d="1"/>
        <a:sy n="1" d="1"/>
      </p:scale>
      <p:origin x="0" y="0"/>
    </p:cViewPr>
  </p:notesTextViewPr>
  <p:notesViewPr>
    <p:cSldViewPr snapToGrid="0" showGuides="1">
      <p:cViewPr varScale="1">
        <p:scale>
          <a:sx n="52" d="100"/>
          <a:sy n="52" d="100"/>
        </p:scale>
        <p:origin x="2862" y="72"/>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handoutMaster" Target="handoutMasters/handoutMaster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 Type="http://schemas.openxmlformats.org/officeDocument/2006/relationships/slide" Target="slides/slide5.xml"/><Relationship Id="rId71"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3FB034B-6F62-41A9-AACE-EB16A99E0099}" type="doc">
      <dgm:prSet loTypeId="urn:microsoft.com/office/officeart/2005/8/layout/cycle3" loCatId="cycle" qsTypeId="urn:microsoft.com/office/officeart/2005/8/quickstyle/simple1" qsCatId="simple" csTypeId="urn:microsoft.com/office/officeart/2005/8/colors/accent0_1" csCatId="mainScheme" phldr="1"/>
      <dgm:spPr/>
      <dgm:t>
        <a:bodyPr/>
        <a:lstStyle/>
        <a:p>
          <a:endParaRPr lang="fr-FR"/>
        </a:p>
      </dgm:t>
    </dgm:pt>
    <dgm:pt modelId="{656E655C-95F1-4C42-A780-9D39C4BF6356}">
      <dgm:prSet phldrT="[Texte]" custT="1"/>
      <dgm:spPr/>
      <dgm:t>
        <a:bodyPr/>
        <a:lstStyle/>
        <a:p>
          <a:r>
            <a:rPr lang="ar-MA" sz="3200" b="1" dirty="0">
              <a:latin typeface="Calibri" panose="020F0502020204030204" pitchFamily="34" charset="0"/>
              <a:cs typeface="Calibri" panose="020F0502020204030204" pitchFamily="34" charset="0"/>
            </a:rPr>
            <a:t>يكتسب هذا التطبيق أهمية كبيرة لأنه ...</a:t>
          </a:r>
          <a:endParaRPr lang="fr-FR" sz="3200" b="1" dirty="0">
            <a:latin typeface="Calibri" panose="020F0502020204030204" pitchFamily="34" charset="0"/>
            <a:cs typeface="Calibri" panose="020F0502020204030204" pitchFamily="34" charset="0"/>
          </a:endParaRPr>
        </a:p>
      </dgm:t>
    </dgm:pt>
    <dgm:pt modelId="{E27C16CB-83B9-4751-A633-E0C8ECF8938E}" type="parTrans" cxnId="{C1663C71-1E7A-46BC-94D3-254676E00BA9}">
      <dgm:prSet/>
      <dgm:spPr/>
      <dgm:t>
        <a:bodyPr/>
        <a:lstStyle/>
        <a:p>
          <a:endParaRPr lang="fr-FR" sz="3200" b="1">
            <a:solidFill>
              <a:schemeClr val="tx1"/>
            </a:solidFill>
            <a:latin typeface="Calibri" panose="020F0502020204030204" pitchFamily="34" charset="0"/>
            <a:cs typeface="Calibri" panose="020F0502020204030204" pitchFamily="34" charset="0"/>
          </a:endParaRPr>
        </a:p>
      </dgm:t>
    </dgm:pt>
    <dgm:pt modelId="{8E7D5AB0-53F2-4BA1-ABA0-D8C7B9AF2772}" type="sibTrans" cxnId="{C1663C71-1E7A-46BC-94D3-254676E00BA9}">
      <dgm:prSet/>
      <dgm:spPr/>
      <dgm:t>
        <a:bodyPr/>
        <a:lstStyle/>
        <a:p>
          <a:endParaRPr lang="fr-FR" sz="3200" b="1">
            <a:solidFill>
              <a:schemeClr val="tx1"/>
            </a:solidFill>
            <a:latin typeface="Calibri" panose="020F0502020204030204" pitchFamily="34" charset="0"/>
            <a:cs typeface="Calibri" panose="020F0502020204030204" pitchFamily="34" charset="0"/>
          </a:endParaRPr>
        </a:p>
      </dgm:t>
    </dgm:pt>
    <dgm:pt modelId="{A70057F6-06F5-4D40-8CD6-A49BE01BBB30}">
      <dgm:prSet phldrT="[Texte]" custT="1"/>
      <dgm:spPr/>
      <dgm:t>
        <a:bodyPr/>
        <a:lstStyle/>
        <a:p>
          <a:r>
            <a:rPr lang="ar-MA" sz="3200" b="1" dirty="0">
              <a:latin typeface="Calibri" panose="020F0502020204030204" pitchFamily="34" charset="0"/>
              <a:cs typeface="Calibri" panose="020F0502020204030204" pitchFamily="34" charset="0"/>
            </a:rPr>
            <a:t>يمثل التطبيق حلاً مبتكرًا لـ ....، وبالتالي لا غنى عنه في الحياة اليومية.</a:t>
          </a:r>
          <a:endParaRPr lang="fr-FR" sz="3200" b="1" dirty="0">
            <a:latin typeface="Calibri" panose="020F0502020204030204" pitchFamily="34" charset="0"/>
            <a:cs typeface="Calibri" panose="020F0502020204030204" pitchFamily="34" charset="0"/>
          </a:endParaRPr>
        </a:p>
      </dgm:t>
    </dgm:pt>
    <dgm:pt modelId="{BFB48B55-0604-4543-8253-36DF485180B3}" type="parTrans" cxnId="{96E6E039-2451-4502-B324-01994D7F541A}">
      <dgm:prSet/>
      <dgm:spPr/>
      <dgm:t>
        <a:bodyPr/>
        <a:lstStyle/>
        <a:p>
          <a:endParaRPr lang="fr-FR" sz="3200" b="1">
            <a:solidFill>
              <a:schemeClr val="tx1"/>
            </a:solidFill>
            <a:latin typeface="Calibri" panose="020F0502020204030204" pitchFamily="34" charset="0"/>
            <a:cs typeface="Calibri" panose="020F0502020204030204" pitchFamily="34" charset="0"/>
          </a:endParaRPr>
        </a:p>
      </dgm:t>
    </dgm:pt>
    <dgm:pt modelId="{C80B2B7D-C15A-4CFC-A366-9B98B0EC8845}" type="sibTrans" cxnId="{96E6E039-2451-4502-B324-01994D7F541A}">
      <dgm:prSet/>
      <dgm:spPr/>
      <dgm:t>
        <a:bodyPr/>
        <a:lstStyle/>
        <a:p>
          <a:endParaRPr lang="fr-FR" sz="3200" b="1">
            <a:solidFill>
              <a:schemeClr val="tx1"/>
            </a:solidFill>
            <a:latin typeface="Calibri" panose="020F0502020204030204" pitchFamily="34" charset="0"/>
            <a:cs typeface="Calibri" panose="020F0502020204030204" pitchFamily="34" charset="0"/>
          </a:endParaRPr>
        </a:p>
      </dgm:t>
    </dgm:pt>
    <dgm:pt modelId="{F0F15562-1545-4A6F-B8E9-1EAF63711A91}">
      <dgm:prSet phldrT="[Texte]" custT="1"/>
      <dgm:spPr/>
      <dgm:t>
        <a:bodyPr/>
        <a:lstStyle/>
        <a:p>
          <a:r>
            <a:rPr lang="ar-MA" sz="3200" b="1" dirty="0">
              <a:latin typeface="Calibri" panose="020F0502020204030204" pitchFamily="34" charset="0"/>
              <a:cs typeface="Calibri" panose="020F0502020204030204" pitchFamily="34" charset="0"/>
            </a:rPr>
            <a:t>تبرز أهمية هذا التطبيق في ....... و........</a:t>
          </a:r>
          <a:endParaRPr lang="fr-FR" sz="3200" b="1" dirty="0">
            <a:latin typeface="Calibri" panose="020F0502020204030204" pitchFamily="34" charset="0"/>
            <a:cs typeface="Calibri" panose="020F0502020204030204" pitchFamily="34" charset="0"/>
          </a:endParaRPr>
        </a:p>
      </dgm:t>
    </dgm:pt>
    <dgm:pt modelId="{5BD26446-2187-465B-951C-FBE342043FBE}" type="parTrans" cxnId="{939B2D99-CCD0-47E2-91A3-1F59F928AE7A}">
      <dgm:prSet/>
      <dgm:spPr/>
      <dgm:t>
        <a:bodyPr/>
        <a:lstStyle/>
        <a:p>
          <a:endParaRPr lang="fr-FR" sz="3200" b="1">
            <a:solidFill>
              <a:schemeClr val="tx1"/>
            </a:solidFill>
            <a:latin typeface="Calibri" panose="020F0502020204030204" pitchFamily="34" charset="0"/>
            <a:cs typeface="Calibri" panose="020F0502020204030204" pitchFamily="34" charset="0"/>
          </a:endParaRPr>
        </a:p>
      </dgm:t>
    </dgm:pt>
    <dgm:pt modelId="{FCDCFCBF-0D65-468B-A888-AACE6956A650}" type="sibTrans" cxnId="{939B2D99-CCD0-47E2-91A3-1F59F928AE7A}">
      <dgm:prSet/>
      <dgm:spPr/>
      <dgm:t>
        <a:bodyPr/>
        <a:lstStyle/>
        <a:p>
          <a:endParaRPr lang="fr-FR" sz="3200" b="1">
            <a:solidFill>
              <a:schemeClr val="tx1"/>
            </a:solidFill>
            <a:latin typeface="Calibri" panose="020F0502020204030204" pitchFamily="34" charset="0"/>
            <a:cs typeface="Calibri" panose="020F0502020204030204" pitchFamily="34" charset="0"/>
          </a:endParaRPr>
        </a:p>
      </dgm:t>
    </dgm:pt>
    <dgm:pt modelId="{FF63C02B-2758-4A44-83A9-09B8C60D88C4}">
      <dgm:prSet phldrT="[Texte]" custT="1"/>
      <dgm:spPr/>
      <dgm:t>
        <a:bodyPr/>
        <a:lstStyle/>
        <a:p>
          <a:r>
            <a:rPr lang="ar-MA" sz="3200" b="1" dirty="0">
              <a:latin typeface="Calibri" panose="020F0502020204030204" pitchFamily="34" charset="0"/>
              <a:cs typeface="Calibri" panose="020F0502020204030204" pitchFamily="34" charset="0"/>
            </a:rPr>
            <a:t>يعدّ هذا التطبيق أداة .......ل..........</a:t>
          </a:r>
          <a:endParaRPr lang="fr-FR" sz="3200" b="1" dirty="0">
            <a:latin typeface="Calibri" panose="020F0502020204030204" pitchFamily="34" charset="0"/>
            <a:cs typeface="Calibri" panose="020F0502020204030204" pitchFamily="34" charset="0"/>
          </a:endParaRPr>
        </a:p>
      </dgm:t>
    </dgm:pt>
    <dgm:pt modelId="{707CC60F-DB9B-42E8-ADFD-411838A363E8}" type="parTrans" cxnId="{A5EF226F-3CE3-474E-9E9B-AC2E9CE84F59}">
      <dgm:prSet/>
      <dgm:spPr/>
      <dgm:t>
        <a:bodyPr/>
        <a:lstStyle/>
        <a:p>
          <a:endParaRPr lang="fr-FR" sz="3200" b="1">
            <a:solidFill>
              <a:schemeClr val="tx1"/>
            </a:solidFill>
            <a:latin typeface="Calibri" panose="020F0502020204030204" pitchFamily="34" charset="0"/>
            <a:cs typeface="Calibri" panose="020F0502020204030204" pitchFamily="34" charset="0"/>
          </a:endParaRPr>
        </a:p>
      </dgm:t>
    </dgm:pt>
    <dgm:pt modelId="{E404A551-6847-4873-A271-D2343CCA6A47}" type="sibTrans" cxnId="{A5EF226F-3CE3-474E-9E9B-AC2E9CE84F59}">
      <dgm:prSet/>
      <dgm:spPr/>
      <dgm:t>
        <a:bodyPr/>
        <a:lstStyle/>
        <a:p>
          <a:endParaRPr lang="fr-FR" sz="3200" b="1">
            <a:solidFill>
              <a:schemeClr val="tx1"/>
            </a:solidFill>
            <a:latin typeface="Calibri" panose="020F0502020204030204" pitchFamily="34" charset="0"/>
            <a:cs typeface="Calibri" panose="020F0502020204030204" pitchFamily="34" charset="0"/>
          </a:endParaRPr>
        </a:p>
      </dgm:t>
    </dgm:pt>
    <dgm:pt modelId="{A00C06E6-8108-4371-903F-F926CABDC401}">
      <dgm:prSet phldrT="[Texte]" custT="1"/>
      <dgm:spPr/>
      <dgm:t>
        <a:bodyPr/>
        <a:lstStyle/>
        <a:p>
          <a:pPr rtl="0"/>
          <a:r>
            <a:rPr lang="ar-MA" sz="3200" b="1" dirty="0">
              <a:latin typeface="Calibri" panose="020F0502020204030204" pitchFamily="34" charset="0"/>
              <a:cs typeface="Calibri" panose="020F0502020204030204" pitchFamily="34" charset="0"/>
            </a:rPr>
            <a:t>بفضل .....يشكل هذا التطبيق جزءًا مهمًا في.....</a:t>
          </a:r>
          <a:endParaRPr lang="fr-FR" sz="3200" b="1" dirty="0">
            <a:latin typeface="Calibri" panose="020F0502020204030204" pitchFamily="34" charset="0"/>
            <a:cs typeface="Calibri" panose="020F0502020204030204" pitchFamily="34" charset="0"/>
          </a:endParaRPr>
        </a:p>
      </dgm:t>
    </dgm:pt>
    <dgm:pt modelId="{ED28AB48-2571-4CD7-8E85-2FCC7ACC97BA}" type="parTrans" cxnId="{56ACD0D3-6680-4AB8-9F0C-2A7AB01E4419}">
      <dgm:prSet/>
      <dgm:spPr/>
      <dgm:t>
        <a:bodyPr/>
        <a:lstStyle/>
        <a:p>
          <a:endParaRPr lang="fr-FR" sz="3200" b="1">
            <a:solidFill>
              <a:schemeClr val="tx1"/>
            </a:solidFill>
            <a:latin typeface="Calibri" panose="020F0502020204030204" pitchFamily="34" charset="0"/>
            <a:cs typeface="Calibri" panose="020F0502020204030204" pitchFamily="34" charset="0"/>
          </a:endParaRPr>
        </a:p>
      </dgm:t>
    </dgm:pt>
    <dgm:pt modelId="{92918DCD-3542-49D5-B028-5AA18DBFC85E}" type="sibTrans" cxnId="{56ACD0D3-6680-4AB8-9F0C-2A7AB01E4419}">
      <dgm:prSet/>
      <dgm:spPr/>
      <dgm:t>
        <a:bodyPr/>
        <a:lstStyle/>
        <a:p>
          <a:endParaRPr lang="fr-FR" sz="3200" b="1">
            <a:solidFill>
              <a:schemeClr val="tx1"/>
            </a:solidFill>
            <a:latin typeface="Calibri" panose="020F0502020204030204" pitchFamily="34" charset="0"/>
            <a:cs typeface="Calibri" panose="020F0502020204030204" pitchFamily="34" charset="0"/>
          </a:endParaRPr>
        </a:p>
      </dgm:t>
    </dgm:pt>
    <dgm:pt modelId="{4A00D21C-F58C-44E3-8654-9F4C2568B50B}" type="pres">
      <dgm:prSet presAssocID="{A3FB034B-6F62-41A9-AACE-EB16A99E0099}" presName="Name0" presStyleCnt="0">
        <dgm:presLayoutVars>
          <dgm:dir/>
          <dgm:resizeHandles val="exact"/>
        </dgm:presLayoutVars>
      </dgm:prSet>
      <dgm:spPr/>
    </dgm:pt>
    <dgm:pt modelId="{FEFA252F-B748-4D95-9F4E-E8A7FE94408C}" type="pres">
      <dgm:prSet presAssocID="{A3FB034B-6F62-41A9-AACE-EB16A99E0099}" presName="cycle" presStyleCnt="0"/>
      <dgm:spPr/>
    </dgm:pt>
    <dgm:pt modelId="{CE6B72EB-A7D7-4C2E-9A12-536FA29438A4}" type="pres">
      <dgm:prSet presAssocID="{656E655C-95F1-4C42-A780-9D39C4BF6356}" presName="nodeFirstNode" presStyleLbl="node1" presStyleIdx="0" presStyleCnt="5" custScaleX="139254">
        <dgm:presLayoutVars>
          <dgm:bulletEnabled val="1"/>
        </dgm:presLayoutVars>
      </dgm:prSet>
      <dgm:spPr/>
    </dgm:pt>
    <dgm:pt modelId="{B25ACC07-5E76-4D62-84B3-F7D2495916C8}" type="pres">
      <dgm:prSet presAssocID="{8E7D5AB0-53F2-4BA1-ABA0-D8C7B9AF2772}" presName="sibTransFirstNode" presStyleLbl="bgShp" presStyleIdx="0" presStyleCnt="1"/>
      <dgm:spPr/>
    </dgm:pt>
    <dgm:pt modelId="{F95E1588-B65F-400A-B862-46057D49DE0F}" type="pres">
      <dgm:prSet presAssocID="{A70057F6-06F5-4D40-8CD6-A49BE01BBB30}" presName="nodeFollowingNodes" presStyleLbl="node1" presStyleIdx="1" presStyleCnt="5" custScaleX="163853">
        <dgm:presLayoutVars>
          <dgm:bulletEnabled val="1"/>
        </dgm:presLayoutVars>
      </dgm:prSet>
      <dgm:spPr/>
    </dgm:pt>
    <dgm:pt modelId="{4693E703-ACB4-4457-9704-10B400665F99}" type="pres">
      <dgm:prSet presAssocID="{F0F15562-1545-4A6F-B8E9-1EAF63711A91}" presName="nodeFollowingNodes" presStyleLbl="node1" presStyleIdx="2" presStyleCnt="5">
        <dgm:presLayoutVars>
          <dgm:bulletEnabled val="1"/>
        </dgm:presLayoutVars>
      </dgm:prSet>
      <dgm:spPr/>
    </dgm:pt>
    <dgm:pt modelId="{4F043C07-E8AB-481A-A1EC-26E706541DD0}" type="pres">
      <dgm:prSet presAssocID="{FF63C02B-2758-4A44-83A9-09B8C60D88C4}" presName="nodeFollowingNodes" presStyleLbl="node1" presStyleIdx="3" presStyleCnt="5">
        <dgm:presLayoutVars>
          <dgm:bulletEnabled val="1"/>
        </dgm:presLayoutVars>
      </dgm:prSet>
      <dgm:spPr/>
    </dgm:pt>
    <dgm:pt modelId="{6D57AA0C-9079-4AB1-A7FD-76D4AA1B7E5F}" type="pres">
      <dgm:prSet presAssocID="{A00C06E6-8108-4371-903F-F926CABDC401}" presName="nodeFollowingNodes" presStyleLbl="node1" presStyleIdx="4" presStyleCnt="5" custScaleX="148887">
        <dgm:presLayoutVars>
          <dgm:bulletEnabled val="1"/>
        </dgm:presLayoutVars>
      </dgm:prSet>
      <dgm:spPr/>
    </dgm:pt>
  </dgm:ptLst>
  <dgm:cxnLst>
    <dgm:cxn modelId="{DA59C605-3A4F-4095-A5F6-EB8A99B29F0B}" type="presOf" srcId="{A3FB034B-6F62-41A9-AACE-EB16A99E0099}" destId="{4A00D21C-F58C-44E3-8654-9F4C2568B50B}" srcOrd="0" destOrd="0" presId="urn:microsoft.com/office/officeart/2005/8/layout/cycle3"/>
    <dgm:cxn modelId="{F7DB0A0C-BC4B-4F7F-B3A3-63744D413904}" type="presOf" srcId="{656E655C-95F1-4C42-A780-9D39C4BF6356}" destId="{CE6B72EB-A7D7-4C2E-9A12-536FA29438A4}" srcOrd="0" destOrd="0" presId="urn:microsoft.com/office/officeart/2005/8/layout/cycle3"/>
    <dgm:cxn modelId="{42A4A924-952A-4AD9-B7C0-4769EB961F87}" type="presOf" srcId="{F0F15562-1545-4A6F-B8E9-1EAF63711A91}" destId="{4693E703-ACB4-4457-9704-10B400665F99}" srcOrd="0" destOrd="0" presId="urn:microsoft.com/office/officeart/2005/8/layout/cycle3"/>
    <dgm:cxn modelId="{96E6E039-2451-4502-B324-01994D7F541A}" srcId="{A3FB034B-6F62-41A9-AACE-EB16A99E0099}" destId="{A70057F6-06F5-4D40-8CD6-A49BE01BBB30}" srcOrd="1" destOrd="0" parTransId="{BFB48B55-0604-4543-8253-36DF485180B3}" sibTransId="{C80B2B7D-C15A-4CFC-A366-9B98B0EC8845}"/>
    <dgm:cxn modelId="{A5EF226F-3CE3-474E-9E9B-AC2E9CE84F59}" srcId="{A3FB034B-6F62-41A9-AACE-EB16A99E0099}" destId="{FF63C02B-2758-4A44-83A9-09B8C60D88C4}" srcOrd="3" destOrd="0" parTransId="{707CC60F-DB9B-42E8-ADFD-411838A363E8}" sibTransId="{E404A551-6847-4873-A271-D2343CCA6A47}"/>
    <dgm:cxn modelId="{C1663C71-1E7A-46BC-94D3-254676E00BA9}" srcId="{A3FB034B-6F62-41A9-AACE-EB16A99E0099}" destId="{656E655C-95F1-4C42-A780-9D39C4BF6356}" srcOrd="0" destOrd="0" parTransId="{E27C16CB-83B9-4751-A633-E0C8ECF8938E}" sibTransId="{8E7D5AB0-53F2-4BA1-ABA0-D8C7B9AF2772}"/>
    <dgm:cxn modelId="{939B2D99-CCD0-47E2-91A3-1F59F928AE7A}" srcId="{A3FB034B-6F62-41A9-AACE-EB16A99E0099}" destId="{F0F15562-1545-4A6F-B8E9-1EAF63711A91}" srcOrd="2" destOrd="0" parTransId="{5BD26446-2187-465B-951C-FBE342043FBE}" sibTransId="{FCDCFCBF-0D65-468B-A888-AACE6956A650}"/>
    <dgm:cxn modelId="{4742D4AF-C5BC-4834-9DD0-99C864A85917}" type="presOf" srcId="{8E7D5AB0-53F2-4BA1-ABA0-D8C7B9AF2772}" destId="{B25ACC07-5E76-4D62-84B3-F7D2495916C8}" srcOrd="0" destOrd="0" presId="urn:microsoft.com/office/officeart/2005/8/layout/cycle3"/>
    <dgm:cxn modelId="{0C8E21C8-2471-4A0A-925E-1B12FA6CBA52}" type="presOf" srcId="{A70057F6-06F5-4D40-8CD6-A49BE01BBB30}" destId="{F95E1588-B65F-400A-B862-46057D49DE0F}" srcOrd="0" destOrd="0" presId="urn:microsoft.com/office/officeart/2005/8/layout/cycle3"/>
    <dgm:cxn modelId="{56ACD0D3-6680-4AB8-9F0C-2A7AB01E4419}" srcId="{A3FB034B-6F62-41A9-AACE-EB16A99E0099}" destId="{A00C06E6-8108-4371-903F-F926CABDC401}" srcOrd="4" destOrd="0" parTransId="{ED28AB48-2571-4CD7-8E85-2FCC7ACC97BA}" sibTransId="{92918DCD-3542-49D5-B028-5AA18DBFC85E}"/>
    <dgm:cxn modelId="{65D26FE7-2DA5-4039-AE09-3B2E32BD6C36}" type="presOf" srcId="{FF63C02B-2758-4A44-83A9-09B8C60D88C4}" destId="{4F043C07-E8AB-481A-A1EC-26E706541DD0}" srcOrd="0" destOrd="0" presId="urn:microsoft.com/office/officeart/2005/8/layout/cycle3"/>
    <dgm:cxn modelId="{13C3EEF4-27EC-4297-B699-B573F89BC78B}" type="presOf" srcId="{A00C06E6-8108-4371-903F-F926CABDC401}" destId="{6D57AA0C-9079-4AB1-A7FD-76D4AA1B7E5F}" srcOrd="0" destOrd="0" presId="urn:microsoft.com/office/officeart/2005/8/layout/cycle3"/>
    <dgm:cxn modelId="{53B092C0-EF2D-4924-A1C5-FEE1967095AF}" type="presParOf" srcId="{4A00D21C-F58C-44E3-8654-9F4C2568B50B}" destId="{FEFA252F-B748-4D95-9F4E-E8A7FE94408C}" srcOrd="0" destOrd="0" presId="urn:microsoft.com/office/officeart/2005/8/layout/cycle3"/>
    <dgm:cxn modelId="{26578AEE-A928-41A9-8F97-727E20246312}" type="presParOf" srcId="{FEFA252F-B748-4D95-9F4E-E8A7FE94408C}" destId="{CE6B72EB-A7D7-4C2E-9A12-536FA29438A4}" srcOrd="0" destOrd="0" presId="urn:microsoft.com/office/officeart/2005/8/layout/cycle3"/>
    <dgm:cxn modelId="{8D53E0E6-FE4C-4C1B-A8AD-3770F53E63DD}" type="presParOf" srcId="{FEFA252F-B748-4D95-9F4E-E8A7FE94408C}" destId="{B25ACC07-5E76-4D62-84B3-F7D2495916C8}" srcOrd="1" destOrd="0" presId="urn:microsoft.com/office/officeart/2005/8/layout/cycle3"/>
    <dgm:cxn modelId="{42F7C3CE-44DC-4AF3-A824-405968223633}" type="presParOf" srcId="{FEFA252F-B748-4D95-9F4E-E8A7FE94408C}" destId="{F95E1588-B65F-400A-B862-46057D49DE0F}" srcOrd="2" destOrd="0" presId="urn:microsoft.com/office/officeart/2005/8/layout/cycle3"/>
    <dgm:cxn modelId="{5D9C1225-E9D2-41C7-8CCE-065294AAFB71}" type="presParOf" srcId="{FEFA252F-B748-4D95-9F4E-E8A7FE94408C}" destId="{4693E703-ACB4-4457-9704-10B400665F99}" srcOrd="3" destOrd="0" presId="urn:microsoft.com/office/officeart/2005/8/layout/cycle3"/>
    <dgm:cxn modelId="{9738F62A-30F1-481E-B5D1-39E6E4CC7D92}" type="presParOf" srcId="{FEFA252F-B748-4D95-9F4E-E8A7FE94408C}" destId="{4F043C07-E8AB-481A-A1EC-26E706541DD0}" srcOrd="4" destOrd="0" presId="urn:microsoft.com/office/officeart/2005/8/layout/cycle3"/>
    <dgm:cxn modelId="{F11C4DAE-2192-492A-ABC2-77DA41F4AE9D}" type="presParOf" srcId="{FEFA252F-B748-4D95-9F4E-E8A7FE94408C}" destId="{6D57AA0C-9079-4AB1-A7FD-76D4AA1B7E5F}" srcOrd="5" destOrd="0" presId="urn:microsoft.com/office/officeart/2005/8/layout/cycle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5ACC07-5E76-4D62-84B3-F7D2495916C8}">
      <dsp:nvSpPr>
        <dsp:cNvPr id="0" name=""/>
        <dsp:cNvSpPr/>
      </dsp:nvSpPr>
      <dsp:spPr>
        <a:xfrm>
          <a:off x="2799114" y="-478409"/>
          <a:ext cx="5514480" cy="5514480"/>
        </a:xfrm>
        <a:prstGeom prst="circularArrow">
          <a:avLst>
            <a:gd name="adj1" fmla="val 5544"/>
            <a:gd name="adj2" fmla="val 330680"/>
            <a:gd name="adj3" fmla="val 12696395"/>
            <a:gd name="adj4" fmla="val 18083872"/>
            <a:gd name="adj5" fmla="val 5757"/>
          </a:avLst>
        </a:prstGeom>
        <a:solidFill>
          <a:schemeClr val="dk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E6B72EB-A7D7-4C2E-9A12-536FA29438A4}">
      <dsp:nvSpPr>
        <dsp:cNvPr id="0" name=""/>
        <dsp:cNvSpPr/>
      </dsp:nvSpPr>
      <dsp:spPr>
        <a:xfrm>
          <a:off x="3722259" y="2474"/>
          <a:ext cx="3668191" cy="1317086"/>
        </a:xfrm>
        <a:prstGeom prst="roundRect">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ar-MA" sz="3200" b="1" kern="1200" dirty="0">
              <a:latin typeface="Calibri" panose="020F0502020204030204" pitchFamily="34" charset="0"/>
              <a:cs typeface="Calibri" panose="020F0502020204030204" pitchFamily="34" charset="0"/>
            </a:rPr>
            <a:t>يكتسب هذا التطبيق أهمية كبيرة لأنه ...</a:t>
          </a:r>
          <a:endParaRPr lang="fr-FR" sz="3200" b="1" kern="1200" dirty="0">
            <a:latin typeface="Calibri" panose="020F0502020204030204" pitchFamily="34" charset="0"/>
            <a:cs typeface="Calibri" panose="020F0502020204030204" pitchFamily="34" charset="0"/>
          </a:endParaRPr>
        </a:p>
      </dsp:txBody>
      <dsp:txXfrm>
        <a:off x="3786554" y="66769"/>
        <a:ext cx="3539601" cy="1188496"/>
      </dsp:txXfrm>
    </dsp:sp>
    <dsp:sp modelId="{F95E1588-B65F-400A-B862-46057D49DE0F}">
      <dsp:nvSpPr>
        <dsp:cNvPr id="0" name=""/>
        <dsp:cNvSpPr/>
      </dsp:nvSpPr>
      <dsp:spPr>
        <a:xfrm>
          <a:off x="5634764" y="1627383"/>
          <a:ext cx="4316171" cy="1317086"/>
        </a:xfrm>
        <a:prstGeom prst="roundRect">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ar-MA" sz="3200" b="1" kern="1200" dirty="0">
              <a:latin typeface="Calibri" panose="020F0502020204030204" pitchFamily="34" charset="0"/>
              <a:cs typeface="Calibri" panose="020F0502020204030204" pitchFamily="34" charset="0"/>
            </a:rPr>
            <a:t>يمثل التطبيق حلاً مبتكرًا لـ ....، وبالتالي لا غنى عنه في الحياة اليومية.</a:t>
          </a:r>
          <a:endParaRPr lang="fr-FR" sz="3200" b="1" kern="1200" dirty="0">
            <a:latin typeface="Calibri" panose="020F0502020204030204" pitchFamily="34" charset="0"/>
            <a:cs typeface="Calibri" panose="020F0502020204030204" pitchFamily="34" charset="0"/>
          </a:endParaRPr>
        </a:p>
      </dsp:txBody>
      <dsp:txXfrm>
        <a:off x="5699059" y="1691678"/>
        <a:ext cx="4187581" cy="1188496"/>
      </dsp:txXfrm>
    </dsp:sp>
    <dsp:sp modelId="{4693E703-ACB4-4457-9704-10B400665F99}">
      <dsp:nvSpPr>
        <dsp:cNvPr id="0" name=""/>
        <dsp:cNvSpPr/>
      </dsp:nvSpPr>
      <dsp:spPr>
        <a:xfrm>
          <a:off x="5621498" y="4256542"/>
          <a:ext cx="2634173" cy="1317086"/>
        </a:xfrm>
        <a:prstGeom prst="roundRect">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ar-MA" sz="3200" b="1" kern="1200" dirty="0">
              <a:latin typeface="Calibri" panose="020F0502020204030204" pitchFamily="34" charset="0"/>
              <a:cs typeface="Calibri" panose="020F0502020204030204" pitchFamily="34" charset="0"/>
            </a:rPr>
            <a:t>تبرز أهمية هذا التطبيق في ....... و........</a:t>
          </a:r>
          <a:endParaRPr lang="fr-FR" sz="3200" b="1" kern="1200" dirty="0">
            <a:latin typeface="Calibri" panose="020F0502020204030204" pitchFamily="34" charset="0"/>
            <a:cs typeface="Calibri" panose="020F0502020204030204" pitchFamily="34" charset="0"/>
          </a:endParaRPr>
        </a:p>
      </dsp:txBody>
      <dsp:txXfrm>
        <a:off x="5685793" y="4320837"/>
        <a:ext cx="2505583" cy="1188496"/>
      </dsp:txXfrm>
    </dsp:sp>
    <dsp:sp modelId="{4F043C07-E8AB-481A-A1EC-26E706541DD0}">
      <dsp:nvSpPr>
        <dsp:cNvPr id="0" name=""/>
        <dsp:cNvSpPr/>
      </dsp:nvSpPr>
      <dsp:spPr>
        <a:xfrm>
          <a:off x="2857037" y="4256542"/>
          <a:ext cx="2634173" cy="1317086"/>
        </a:xfrm>
        <a:prstGeom prst="roundRect">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ar-MA" sz="3200" b="1" kern="1200" dirty="0">
              <a:latin typeface="Calibri" panose="020F0502020204030204" pitchFamily="34" charset="0"/>
              <a:cs typeface="Calibri" panose="020F0502020204030204" pitchFamily="34" charset="0"/>
            </a:rPr>
            <a:t>يعدّ هذا التطبيق أداة .......ل..........</a:t>
          </a:r>
          <a:endParaRPr lang="fr-FR" sz="3200" b="1" kern="1200" dirty="0">
            <a:latin typeface="Calibri" panose="020F0502020204030204" pitchFamily="34" charset="0"/>
            <a:cs typeface="Calibri" panose="020F0502020204030204" pitchFamily="34" charset="0"/>
          </a:endParaRPr>
        </a:p>
      </dsp:txBody>
      <dsp:txXfrm>
        <a:off x="2921332" y="4320837"/>
        <a:ext cx="2505583" cy="1188496"/>
      </dsp:txXfrm>
    </dsp:sp>
    <dsp:sp modelId="{6D57AA0C-9079-4AB1-A7FD-76D4AA1B7E5F}">
      <dsp:nvSpPr>
        <dsp:cNvPr id="0" name=""/>
        <dsp:cNvSpPr/>
      </dsp:nvSpPr>
      <dsp:spPr>
        <a:xfrm>
          <a:off x="1358888" y="1627383"/>
          <a:ext cx="3921941" cy="1317086"/>
        </a:xfrm>
        <a:prstGeom prst="roundRect">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rtl="0">
            <a:lnSpc>
              <a:spcPct val="90000"/>
            </a:lnSpc>
            <a:spcBef>
              <a:spcPct val="0"/>
            </a:spcBef>
            <a:spcAft>
              <a:spcPct val="35000"/>
            </a:spcAft>
            <a:buNone/>
          </a:pPr>
          <a:r>
            <a:rPr lang="ar-MA" sz="3200" b="1" kern="1200" dirty="0">
              <a:latin typeface="Calibri" panose="020F0502020204030204" pitchFamily="34" charset="0"/>
              <a:cs typeface="Calibri" panose="020F0502020204030204" pitchFamily="34" charset="0"/>
            </a:rPr>
            <a:t>بفضل .....يشكل هذا التطبيق جزءًا مهمًا في.....</a:t>
          </a:r>
          <a:endParaRPr lang="fr-FR" sz="3200" b="1" kern="1200" dirty="0">
            <a:latin typeface="Calibri" panose="020F0502020204030204" pitchFamily="34" charset="0"/>
            <a:cs typeface="Calibri" panose="020F0502020204030204" pitchFamily="34" charset="0"/>
          </a:endParaRPr>
        </a:p>
      </dsp:txBody>
      <dsp:txXfrm>
        <a:off x="1423183" y="1691678"/>
        <a:ext cx="3793351" cy="1188496"/>
      </dsp:txXfrm>
    </dsp:sp>
  </dsp:spTree>
</dsp:drawing>
</file>

<file path=ppt/diagrams/layout1.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A592F7E5-B96F-632C-5677-8DB18816E3F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619D1C0A-1592-4D23-88FB-DD112CFDB50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5AB9241-AE45-47D0-84E4-D4A61EEECC31}" type="datetimeFigureOut">
              <a:rPr lang="fr-FR" smtClean="0"/>
              <a:t>27/12/2025</a:t>
            </a:fld>
            <a:endParaRPr lang="fr-FR"/>
          </a:p>
        </p:txBody>
      </p:sp>
      <p:sp>
        <p:nvSpPr>
          <p:cNvPr id="4" name="Espace réservé du pied de page 3">
            <a:extLst>
              <a:ext uri="{FF2B5EF4-FFF2-40B4-BE49-F238E27FC236}">
                <a16:creationId xmlns:a16="http://schemas.microsoft.com/office/drawing/2014/main" id="{2F2465DF-77F9-D7CD-DEE2-2429AD01AE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395B74B5-346E-0D9A-99FE-89CE5759BF0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543E5FB-52CD-4D5D-B535-D13AA1A4439B}" type="slidenum">
              <a:rPr lang="fr-FR" smtClean="0"/>
              <a:t>‹N°›</a:t>
            </a:fld>
            <a:endParaRPr lang="fr-FR"/>
          </a:p>
        </p:txBody>
      </p:sp>
    </p:spTree>
    <p:extLst>
      <p:ext uri="{BB962C8B-B14F-4D97-AF65-F5344CB8AC3E}">
        <p14:creationId xmlns:p14="http://schemas.microsoft.com/office/powerpoint/2010/main" val="1077257762"/>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945F59-58A7-4602-A285-8B7522B6192F}" type="datetimeFigureOut">
              <a:rPr lang="fr-FR" smtClean="0"/>
              <a:t>27/12/2025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A4B3F7-B838-4AD4-9179-ECE6A67C82A7}" type="slidenum">
              <a:rPr lang="fr-FR" smtClean="0"/>
              <a:t>‹N°›</a:t>
            </a:fld>
            <a:endParaRPr lang="fr-FR"/>
          </a:p>
        </p:txBody>
      </p:sp>
    </p:spTree>
    <p:extLst>
      <p:ext uri="{BB962C8B-B14F-4D97-AF65-F5344CB8AC3E}">
        <p14:creationId xmlns:p14="http://schemas.microsoft.com/office/powerpoint/2010/main" val="31114391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66F0D78-D378-595E-6130-9F87EF53D7F3}"/>
            </a:ext>
          </a:extLst>
        </p:cNvPr>
        <p:cNvGrpSpPr/>
        <p:nvPr/>
      </p:nvGrpSpPr>
      <p:grpSpPr>
        <a:xfrm>
          <a:off x="0" y="0"/>
          <a:ext cx="0" cy="0"/>
          <a:chOff x="0" y="0"/>
          <a:chExt cx="0" cy="0"/>
        </a:xfrm>
      </p:grpSpPr>
      <p:sp>
        <p:nvSpPr>
          <p:cNvPr id="2" name="Google Shape;771;g3634b8406b9_1_0:notes">
            <a:extLst>
              <a:ext uri="{FF2B5EF4-FFF2-40B4-BE49-F238E27FC236}">
                <a16:creationId xmlns:a16="http://schemas.microsoft.com/office/drawing/2014/main" id="{A4EBF64A-B253-3FF9-BD8B-A31801EAC2AC}"/>
              </a:ext>
            </a:extLst>
          </p:cNvPr>
          <p:cNvSpPr>
            <a:spLocks noGrp="1" noRot="1" noChangeAspect="1"/>
          </p:cNvSpPr>
          <p:nvPr>
            <p:ph type="sldImg"/>
          </p:nvPr>
        </p:nvSpPr>
        <p:spPr>
          <a:xfrm>
            <a:off x="931863" y="1052513"/>
            <a:ext cx="5054600" cy="2843212"/>
          </a:xfrm>
          <a:ln w="12701" cap="flat">
            <a:solidFill>
              <a:srgbClr val="000000"/>
            </a:solidFill>
            <a:prstDash val="solid"/>
            <a:round/>
          </a:ln>
        </p:spPr>
      </p:sp>
      <p:sp>
        <p:nvSpPr>
          <p:cNvPr id="3" name="Google Shape;772;g3634b8406b9_1_0:notes">
            <a:extLst>
              <a:ext uri="{FF2B5EF4-FFF2-40B4-BE49-F238E27FC236}">
                <a16:creationId xmlns:a16="http://schemas.microsoft.com/office/drawing/2014/main" id="{A990AF56-1BF7-D3FC-BC62-2948A9565A8C}"/>
              </a:ext>
            </a:extLst>
          </p:cNvPr>
          <p:cNvSpPr txBox="1">
            <a:spLocks noGrp="1"/>
          </p:cNvSpPr>
          <p:nvPr>
            <p:ph type="body" sz="quarter" idx="1"/>
          </p:nvPr>
        </p:nvSpPr>
        <p:spPr>
          <a:xfrm>
            <a:off x="685800" y="4400559"/>
            <a:ext cx="5486400" cy="3600596"/>
          </a:xfrm>
        </p:spPr>
        <p:txBody>
          <a:bodyPr lIns="91421" tIns="45701" rIns="91421" bIns="45701"/>
          <a:lstStyle/>
          <a:p>
            <a:endParaRPr lang="fr-FR" dirty="0"/>
          </a:p>
        </p:txBody>
      </p:sp>
      <p:sp>
        <p:nvSpPr>
          <p:cNvPr id="4" name="Google Shape;773;g3634b8406b9_1_0:notes">
            <a:extLst>
              <a:ext uri="{FF2B5EF4-FFF2-40B4-BE49-F238E27FC236}">
                <a16:creationId xmlns:a16="http://schemas.microsoft.com/office/drawing/2014/main" id="{784A298B-DC89-0AD9-4BDA-0369BB4C35D0}"/>
              </a:ext>
            </a:extLst>
          </p:cNvPr>
          <p:cNvSpPr txBox="1"/>
          <p:nvPr/>
        </p:nvSpPr>
        <p:spPr>
          <a:xfrm>
            <a:off x="3884608" y="8685227"/>
            <a:ext cx="2971800" cy="458699"/>
          </a:xfrm>
          <a:prstGeom prst="rect">
            <a:avLst/>
          </a:prstGeom>
          <a:noFill/>
          <a:ln cap="flat">
            <a:noFill/>
          </a:ln>
        </p:spPr>
        <p:txBody>
          <a:bodyPr vert="horz" wrap="square" lIns="91421" tIns="45701" rIns="91421" bIns="45701" anchor="b" anchorCtr="0" compatLnSpc="1">
            <a:noAutofit/>
          </a:bodyPr>
          <a:lstStyle/>
          <a:p>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fld id="{48D0D654-7172-4DD1-A11D-C8D82BEB2586}" type="slidenum">
              <a:rPr kumimoji="0" sz="1800" b="0" i="0" u="none" strike="noStrike" kern="0" cap="none" spc="0" normalizeH="0" baseline="0" noProof="0">
                <a:ln>
                  <a:noFill/>
                </a:ln>
                <a:solidFill>
                  <a:srgbClr val="000000"/>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t>1</a:t>
            </a:fld>
            <a:endParaRPr kumimoji="0" lang="fr-FR" sz="1200" b="0" i="0" u="none" strike="noStrike" kern="1200" cap="none" spc="0" normalizeH="0" baseline="0" noProof="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38011590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a:extLst>
            <a:ext uri="{FF2B5EF4-FFF2-40B4-BE49-F238E27FC236}">
              <a16:creationId xmlns:a16="http://schemas.microsoft.com/office/drawing/2014/main" id="{20E3F636-8058-EA46-D740-08E566F96EF4}"/>
            </a:ext>
          </a:extLst>
        </p:cNvPr>
        <p:cNvGrpSpPr/>
        <p:nvPr/>
      </p:nvGrpSpPr>
      <p:grpSpPr>
        <a:xfrm>
          <a:off x="0" y="0"/>
          <a:ext cx="0" cy="0"/>
          <a:chOff x="0" y="0"/>
          <a:chExt cx="0" cy="0"/>
        </a:xfrm>
      </p:grpSpPr>
      <p:sp>
        <p:nvSpPr>
          <p:cNvPr id="313" name="Google Shape;313;g39d66b1cee0_0_447:notes">
            <a:extLst>
              <a:ext uri="{FF2B5EF4-FFF2-40B4-BE49-F238E27FC236}">
                <a16:creationId xmlns:a16="http://schemas.microsoft.com/office/drawing/2014/main" id="{74615894-7D1A-8726-6249-EB36FEFAFF0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4" name="Google Shape;314;g39d66b1cee0_0_447:notes">
            <a:extLst>
              <a:ext uri="{FF2B5EF4-FFF2-40B4-BE49-F238E27FC236}">
                <a16:creationId xmlns:a16="http://schemas.microsoft.com/office/drawing/2014/main" id="{8CCBA26A-67C8-F8BF-54D8-09DA197D2A4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860965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a:extLst>
            <a:ext uri="{FF2B5EF4-FFF2-40B4-BE49-F238E27FC236}">
              <a16:creationId xmlns:a16="http://schemas.microsoft.com/office/drawing/2014/main" id="{2512519B-5CAF-A8DF-9B81-5DC741E4A016}"/>
            </a:ext>
          </a:extLst>
        </p:cNvPr>
        <p:cNvGrpSpPr/>
        <p:nvPr/>
      </p:nvGrpSpPr>
      <p:grpSpPr>
        <a:xfrm>
          <a:off x="0" y="0"/>
          <a:ext cx="0" cy="0"/>
          <a:chOff x="0" y="0"/>
          <a:chExt cx="0" cy="0"/>
        </a:xfrm>
      </p:grpSpPr>
      <p:sp>
        <p:nvSpPr>
          <p:cNvPr id="313" name="Google Shape;313;g39d66b1cee0_0_447:notes">
            <a:extLst>
              <a:ext uri="{FF2B5EF4-FFF2-40B4-BE49-F238E27FC236}">
                <a16:creationId xmlns:a16="http://schemas.microsoft.com/office/drawing/2014/main" id="{1A7F124D-D2C3-A5A9-85D0-411A0382A7B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4" name="Google Shape;314;g39d66b1cee0_0_447:notes">
            <a:extLst>
              <a:ext uri="{FF2B5EF4-FFF2-40B4-BE49-F238E27FC236}">
                <a16:creationId xmlns:a16="http://schemas.microsoft.com/office/drawing/2014/main" id="{2B72A1BF-5FF4-4294-5CBC-6489F1ABF33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241523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A91AC598-36A9-5444-3D6E-4215BCC5756D}"/>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5CCB7438-F27E-5F42-D807-E7F06188A22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4D8C85BB-B90F-A153-5D85-F058E441FA9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a:extLst>
              <a:ext uri="{FF2B5EF4-FFF2-40B4-BE49-F238E27FC236}">
                <a16:creationId xmlns:a16="http://schemas.microsoft.com/office/drawing/2014/main" id="{614E3F79-04F1-FA77-ACFC-A34E2F1C2A3C}"/>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50</a:t>
            </a:fld>
            <a:endParaRPr>
              <a:solidFill>
                <a:srgbClr val="000000"/>
              </a:solidFill>
            </a:endParaRPr>
          </a:p>
        </p:txBody>
      </p:sp>
    </p:spTree>
    <p:extLst>
      <p:ext uri="{BB962C8B-B14F-4D97-AF65-F5344CB8AC3E}">
        <p14:creationId xmlns:p14="http://schemas.microsoft.com/office/powerpoint/2010/main" val="9024691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A91AC598-36A9-5444-3D6E-4215BCC5756D}"/>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5CCB7438-F27E-5F42-D807-E7F06188A22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4D8C85BB-B90F-A153-5D85-F058E441FA9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a:extLst>
              <a:ext uri="{FF2B5EF4-FFF2-40B4-BE49-F238E27FC236}">
                <a16:creationId xmlns:a16="http://schemas.microsoft.com/office/drawing/2014/main" id="{614E3F79-04F1-FA77-ACFC-A34E2F1C2A3C}"/>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51</a:t>
            </a:fld>
            <a:endParaRPr>
              <a:solidFill>
                <a:srgbClr val="000000"/>
              </a:solidFill>
            </a:endParaRPr>
          </a:p>
        </p:txBody>
      </p:sp>
    </p:spTree>
    <p:extLst>
      <p:ext uri="{BB962C8B-B14F-4D97-AF65-F5344CB8AC3E}">
        <p14:creationId xmlns:p14="http://schemas.microsoft.com/office/powerpoint/2010/main" val="22443634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A91AC598-36A9-5444-3D6E-4215BCC5756D}"/>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5CCB7438-F27E-5F42-D807-E7F06188A22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4D8C85BB-B90F-A153-5D85-F058E441FA9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a:extLst>
              <a:ext uri="{FF2B5EF4-FFF2-40B4-BE49-F238E27FC236}">
                <a16:creationId xmlns:a16="http://schemas.microsoft.com/office/drawing/2014/main" id="{614E3F79-04F1-FA77-ACFC-A34E2F1C2A3C}"/>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52</a:t>
            </a:fld>
            <a:endParaRPr>
              <a:solidFill>
                <a:srgbClr val="000000"/>
              </a:solidFill>
            </a:endParaRPr>
          </a:p>
        </p:txBody>
      </p:sp>
    </p:spTree>
    <p:extLst>
      <p:ext uri="{BB962C8B-B14F-4D97-AF65-F5344CB8AC3E}">
        <p14:creationId xmlns:p14="http://schemas.microsoft.com/office/powerpoint/2010/main" val="27338199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0BF73178-4221-182B-9054-37D09D61E5EF}"/>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B26ECB39-3B9C-DF24-BBFA-3E358149AF87}"/>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48417557-1502-4816-2D34-AB8B6930454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0168329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0BF73178-4221-182B-9054-37D09D61E5EF}"/>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B26ECB39-3B9C-DF24-BBFA-3E358149AF87}"/>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48417557-1502-4816-2D34-AB8B6930454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2205667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0BF73178-4221-182B-9054-37D09D61E5EF}"/>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B26ECB39-3B9C-DF24-BBFA-3E358149AF87}"/>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48417557-1502-4816-2D34-AB8B6930454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9998227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0BF73178-4221-182B-9054-37D09D61E5EF}"/>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B26ECB39-3B9C-DF24-BBFA-3E358149AF87}"/>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48417557-1502-4816-2D34-AB8B6930454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3466273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8.svg"/><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5.svg"/><Relationship Id="rId2" Type="http://schemas.openxmlformats.org/officeDocument/2006/relationships/image" Target="../media/image12.gif"/><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14.svg"/><Relationship Id="rId4" Type="http://schemas.openxmlformats.org/officeDocument/2006/relationships/image" Target="../media/image5.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age de garde">
    <p:spTree>
      <p:nvGrpSpPr>
        <p:cNvPr id="1" name=""/>
        <p:cNvGrpSpPr/>
        <p:nvPr/>
      </p:nvGrpSpPr>
      <p:grpSpPr>
        <a:xfrm>
          <a:off x="0" y="0"/>
          <a:ext cx="0" cy="0"/>
          <a:chOff x="0" y="0"/>
          <a:chExt cx="0" cy="0"/>
        </a:xfrm>
      </p:grpSpPr>
      <p:sp>
        <p:nvSpPr>
          <p:cNvPr id="2" name="Google Shape;777;p100">
            <a:extLst>
              <a:ext uri="{FF2B5EF4-FFF2-40B4-BE49-F238E27FC236}">
                <a16:creationId xmlns:a16="http://schemas.microsoft.com/office/drawing/2014/main" id="{872D7F91-A5D9-058F-CC0B-CD56B9C8EB28}"/>
              </a:ext>
            </a:extLst>
          </p:cNvPr>
          <p:cNvSpPr/>
          <p:nvPr userDrawn="1"/>
        </p:nvSpPr>
        <p:spPr>
          <a:xfrm>
            <a:off x="4875840" y="3429891"/>
            <a:ext cx="6558396" cy="650403"/>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A2C8"/>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1" compatLnSpc="1">
            <a:noAutofit/>
          </a:bodyPr>
          <a:lstStyle/>
          <a:p>
            <a:pPr algn="ctr"/>
            <a:endParaRPr lang="fr-FR" sz="667" dirty="0">
              <a:solidFill>
                <a:srgbClr val="FFFFFF"/>
              </a:solidFill>
              <a:latin typeface="Calibri"/>
              <a:ea typeface="Calibri"/>
              <a:cs typeface="Calibri"/>
            </a:endParaRPr>
          </a:p>
        </p:txBody>
      </p:sp>
      <p:sp>
        <p:nvSpPr>
          <p:cNvPr id="3" name="Google Shape;779;p100">
            <a:extLst>
              <a:ext uri="{FF2B5EF4-FFF2-40B4-BE49-F238E27FC236}">
                <a16:creationId xmlns:a16="http://schemas.microsoft.com/office/drawing/2014/main" id="{2EB9EE70-94DF-F7AF-B489-9AD8F8E0A04F}"/>
              </a:ext>
            </a:extLst>
          </p:cNvPr>
          <p:cNvSpPr txBox="1"/>
          <p:nvPr userDrawn="1"/>
        </p:nvSpPr>
        <p:spPr>
          <a:xfrm>
            <a:off x="9769961" y="3567741"/>
            <a:ext cx="1474396" cy="369600"/>
          </a:xfrm>
          <a:prstGeom prst="rect">
            <a:avLst/>
          </a:prstGeom>
          <a:noFill/>
          <a:ln cap="flat">
            <a:noFill/>
          </a:ln>
        </p:spPr>
        <p:txBody>
          <a:bodyPr vert="horz" wrap="square" lIns="0" tIns="0" rIns="0" bIns="0" anchor="t" anchorCtr="1" compatLnSpc="1">
            <a:sp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400" b="1" dirty="0">
                <a:solidFill>
                  <a:srgbClr val="FFFFFF"/>
                </a:solidFill>
                <a:latin typeface="Calibri"/>
                <a:ea typeface="Calibri"/>
                <a:cs typeface="Calibri"/>
              </a:rPr>
              <a:t>الوحدة الأولى</a:t>
            </a:r>
            <a:r>
              <a:rPr lang="ar-MA" sz="2400" b="1" i="0" u="none" strike="noStrike" kern="1200" cap="none" spc="0" baseline="0" dirty="0">
                <a:solidFill>
                  <a:srgbClr val="FFFFFF"/>
                </a:solidFill>
                <a:uFillTx/>
                <a:latin typeface="Calibri"/>
                <a:ea typeface="Calibri"/>
                <a:cs typeface="Calibri"/>
              </a:rPr>
              <a:t> </a:t>
            </a:r>
          </a:p>
        </p:txBody>
      </p:sp>
      <p:sp>
        <p:nvSpPr>
          <p:cNvPr id="4" name="Google Shape;780;p100">
            <a:extLst>
              <a:ext uri="{FF2B5EF4-FFF2-40B4-BE49-F238E27FC236}">
                <a16:creationId xmlns:a16="http://schemas.microsoft.com/office/drawing/2014/main" id="{DC294190-F2CD-5A14-3791-11AA6C586290}"/>
              </a:ext>
            </a:extLst>
          </p:cNvPr>
          <p:cNvSpPr/>
          <p:nvPr userDrawn="1"/>
        </p:nvSpPr>
        <p:spPr>
          <a:xfrm>
            <a:off x="9623127" y="3537639"/>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sp>
        <p:nvSpPr>
          <p:cNvPr id="5" name="Google Shape;781;p100">
            <a:extLst>
              <a:ext uri="{FF2B5EF4-FFF2-40B4-BE49-F238E27FC236}">
                <a16:creationId xmlns:a16="http://schemas.microsoft.com/office/drawing/2014/main" id="{81C862AC-D6E7-4835-427F-D565589012DC}"/>
              </a:ext>
            </a:extLst>
          </p:cNvPr>
          <p:cNvSpPr/>
          <p:nvPr userDrawn="1"/>
        </p:nvSpPr>
        <p:spPr>
          <a:xfrm>
            <a:off x="4872828" y="4339430"/>
            <a:ext cx="6558396" cy="640400"/>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037A9C"/>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0" compatLnSpc="1">
            <a:noAutofit/>
          </a:bodyPr>
          <a:lstStyle/>
          <a:p>
            <a:pPr rtl="1"/>
            <a:endParaRPr lang="fr-FR" sz="667">
              <a:solidFill>
                <a:srgbClr val="FFFFFF"/>
              </a:solidFill>
              <a:latin typeface="Calibri"/>
              <a:ea typeface="Calibri"/>
              <a:cs typeface="Calibri"/>
            </a:endParaRPr>
          </a:p>
        </p:txBody>
      </p:sp>
      <p:sp>
        <p:nvSpPr>
          <p:cNvPr id="6" name="Google Shape;782;p100">
            <a:extLst>
              <a:ext uri="{FF2B5EF4-FFF2-40B4-BE49-F238E27FC236}">
                <a16:creationId xmlns:a16="http://schemas.microsoft.com/office/drawing/2014/main" id="{4B5E7E2B-331B-CCE1-23EC-8A28D09D5EC3}"/>
              </a:ext>
            </a:extLst>
          </p:cNvPr>
          <p:cNvSpPr txBox="1"/>
          <p:nvPr userDrawn="1"/>
        </p:nvSpPr>
        <p:spPr>
          <a:xfrm>
            <a:off x="9688973" y="4514739"/>
            <a:ext cx="1555595" cy="377667"/>
          </a:xfrm>
          <a:prstGeom prst="rect">
            <a:avLst/>
          </a:prstGeom>
          <a:noFill/>
          <a:ln cap="flat">
            <a:noFill/>
          </a:ln>
        </p:spPr>
        <p:txBody>
          <a:bodyPr vert="horz" wrap="square" lIns="0" tIns="0" rIns="0" bIns="0" anchor="t" anchorCtr="1" compatLnSpc="1">
            <a:spAutoFit/>
          </a:bodyPr>
          <a:lstStyle/>
          <a:p>
            <a:pPr marL="0" marR="0" lvl="0" indent="0" algn="ctr" defTabSz="914400" rtl="0" fontAlgn="auto" hangingPunct="1">
              <a:lnSpc>
                <a:spcPct val="107041"/>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rgbClr val="FFFFFF"/>
                </a:solidFill>
                <a:uFillTx/>
                <a:latin typeface="Calibri"/>
                <a:ea typeface="Calibri"/>
                <a:cs typeface="Calibri"/>
              </a:rPr>
              <a:t>الأسبوع</a:t>
            </a:r>
            <a:endParaRPr lang="fr-FR" sz="2400" b="1" i="0" u="none" strike="noStrike" kern="1200" cap="none" spc="0" baseline="0" dirty="0">
              <a:solidFill>
                <a:srgbClr val="FFFFFF"/>
              </a:solidFill>
              <a:uFillTx/>
              <a:latin typeface="Calibri"/>
              <a:ea typeface="Calibri"/>
              <a:cs typeface="Calibri"/>
            </a:endParaRPr>
          </a:p>
        </p:txBody>
      </p:sp>
      <p:sp>
        <p:nvSpPr>
          <p:cNvPr id="7" name="Google Shape;783;p100">
            <a:extLst>
              <a:ext uri="{FF2B5EF4-FFF2-40B4-BE49-F238E27FC236}">
                <a16:creationId xmlns:a16="http://schemas.microsoft.com/office/drawing/2014/main" id="{CE05BD5C-ADE9-CE26-5F0F-F7782319D912}"/>
              </a:ext>
            </a:extLst>
          </p:cNvPr>
          <p:cNvSpPr/>
          <p:nvPr userDrawn="1"/>
        </p:nvSpPr>
        <p:spPr>
          <a:xfrm>
            <a:off x="9623127" y="4433220"/>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sp>
        <p:nvSpPr>
          <p:cNvPr id="8" name="Google Shape;787;p100">
            <a:extLst>
              <a:ext uri="{FF2B5EF4-FFF2-40B4-BE49-F238E27FC236}">
                <a16:creationId xmlns:a16="http://schemas.microsoft.com/office/drawing/2014/main" id="{C4518683-4F57-8D3C-2FDB-9BCD7269007B}"/>
              </a:ext>
            </a:extLst>
          </p:cNvPr>
          <p:cNvSpPr txBox="1"/>
          <p:nvPr userDrawn="1"/>
        </p:nvSpPr>
        <p:spPr>
          <a:xfrm>
            <a:off x="6064071" y="1081910"/>
            <a:ext cx="5012000" cy="830997"/>
          </a:xfrm>
          <a:prstGeom prst="rect">
            <a:avLst/>
          </a:prstGeom>
          <a:noFill/>
          <a:ln cap="flat">
            <a:noFill/>
          </a:ln>
        </p:spPr>
        <p:txBody>
          <a:bodyPr vert="horz" wrap="square" lIns="0" tIns="0" rIns="0" bIns="0" anchor="t" anchorCtr="0" compatLnSpc="1">
            <a:spAutoFit/>
          </a:bodyPr>
          <a:lstStyle/>
          <a:p>
            <a:pPr lvl="0" algn="r">
              <a:buClr>
                <a:srgbClr val="000000"/>
              </a:buClr>
              <a:buSzPts val="5400"/>
            </a:pPr>
            <a:r>
              <a:rPr lang="ar-MA" sz="5400" b="1" kern="0" dirty="0">
                <a:solidFill>
                  <a:srgbClr val="002060"/>
                </a:solidFill>
                <a:cs typeface="Calibri"/>
                <a:sym typeface="Calibri"/>
              </a:rPr>
              <a:t>مادَّةُ اللُّغةِ العَربيَّةِ</a:t>
            </a:r>
          </a:p>
        </p:txBody>
      </p:sp>
      <p:grpSp>
        <p:nvGrpSpPr>
          <p:cNvPr id="9" name="Google Shape;788;p100">
            <a:extLst>
              <a:ext uri="{FF2B5EF4-FFF2-40B4-BE49-F238E27FC236}">
                <a16:creationId xmlns:a16="http://schemas.microsoft.com/office/drawing/2014/main" id="{8340537A-B015-460B-DE83-C837B0A3BF88}"/>
              </a:ext>
            </a:extLst>
          </p:cNvPr>
          <p:cNvGrpSpPr/>
          <p:nvPr userDrawn="1"/>
        </p:nvGrpSpPr>
        <p:grpSpPr>
          <a:xfrm>
            <a:off x="917856" y="1567544"/>
            <a:ext cx="1782933" cy="1428585"/>
            <a:chOff x="917856" y="1127574"/>
            <a:chExt cx="1782933" cy="1428585"/>
          </a:xfrm>
        </p:grpSpPr>
        <p:pic>
          <p:nvPicPr>
            <p:cNvPr id="10" name="Google Shape;789;p100">
              <a:extLst>
                <a:ext uri="{FF2B5EF4-FFF2-40B4-BE49-F238E27FC236}">
                  <a16:creationId xmlns:a16="http://schemas.microsoft.com/office/drawing/2014/main" id="{C963D429-E467-8E08-F0DE-930B05490428}"/>
                </a:ext>
              </a:extLst>
            </p:cNvPr>
            <p:cNvPicPr>
              <a:picLocks noChangeAspect="1"/>
            </p:cNvPicPr>
            <p:nvPr/>
          </p:nvPicPr>
          <p:blipFill>
            <a:blip r:embed="rId2">
              <a:alphaModFix/>
            </a:blip>
            <a:srcRect/>
            <a:stretch>
              <a:fillRect/>
            </a:stretch>
          </p:blipFill>
          <p:spPr>
            <a:xfrm>
              <a:off x="917856" y="1127574"/>
              <a:ext cx="1782933" cy="1428585"/>
            </a:xfrm>
            <a:prstGeom prst="rect">
              <a:avLst/>
            </a:prstGeom>
            <a:noFill/>
            <a:ln cap="flat">
              <a:noFill/>
            </a:ln>
          </p:spPr>
        </p:pic>
        <p:sp>
          <p:nvSpPr>
            <p:cNvPr id="11" name="Google Shape;790;p100">
              <a:extLst>
                <a:ext uri="{FF2B5EF4-FFF2-40B4-BE49-F238E27FC236}">
                  <a16:creationId xmlns:a16="http://schemas.microsoft.com/office/drawing/2014/main" id="{27434C4E-FA9F-ABFE-D298-6A7E8D80D975}"/>
                </a:ext>
              </a:extLst>
            </p:cNvPr>
            <p:cNvSpPr txBox="1"/>
            <p:nvPr userDrawn="1"/>
          </p:nvSpPr>
          <p:spPr>
            <a:xfrm>
              <a:off x="1040874" y="1841866"/>
              <a:ext cx="1536896" cy="461626"/>
            </a:xfrm>
            <a:prstGeom prst="rect">
              <a:avLst/>
            </a:prstGeom>
            <a:noFill/>
            <a:ln cap="flat">
              <a:noFill/>
            </a:ln>
          </p:spPr>
          <p:txBody>
            <a:bodyPr vert="horz" wrap="square" lIns="91430" tIns="45701" rIns="91430" bIns="45701"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400" b="1" i="0" u="none" strike="noStrike" kern="1200" cap="none" spc="0" baseline="0" dirty="0">
                  <a:solidFill>
                    <a:srgbClr val="FFFFFF"/>
                  </a:solidFill>
                  <a:uFillTx/>
                  <a:latin typeface="Arial" pitchFamily="34"/>
                  <a:ea typeface="Dosis"/>
                  <a:cs typeface="Arial" pitchFamily="34"/>
                </a:rPr>
                <a:t>إعدادي</a:t>
              </a:r>
            </a:p>
          </p:txBody>
        </p:sp>
      </p:grpSp>
      <p:sp>
        <p:nvSpPr>
          <p:cNvPr id="12" name="Google Shape;777;p100">
            <a:extLst>
              <a:ext uri="{FF2B5EF4-FFF2-40B4-BE49-F238E27FC236}">
                <a16:creationId xmlns:a16="http://schemas.microsoft.com/office/drawing/2014/main" id="{5AE4A58A-4894-2783-0495-4ABB5E19319F}"/>
              </a:ext>
            </a:extLst>
          </p:cNvPr>
          <p:cNvSpPr/>
          <p:nvPr userDrawn="1"/>
        </p:nvSpPr>
        <p:spPr>
          <a:xfrm>
            <a:off x="4895237" y="5228212"/>
            <a:ext cx="6558396" cy="650403"/>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A2C8"/>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1" compatLnSpc="1">
            <a:noAutofit/>
          </a:bodyPr>
          <a:lstStyle/>
          <a:p>
            <a:pPr algn="ctr"/>
            <a:endParaRPr lang="fr-FR" sz="667">
              <a:solidFill>
                <a:srgbClr val="FFFFFF"/>
              </a:solidFill>
              <a:latin typeface="Calibri"/>
              <a:ea typeface="Calibri"/>
              <a:cs typeface="Calibri"/>
            </a:endParaRPr>
          </a:p>
        </p:txBody>
      </p:sp>
      <p:sp>
        <p:nvSpPr>
          <p:cNvPr id="13" name="Google Shape;779;p100">
            <a:extLst>
              <a:ext uri="{FF2B5EF4-FFF2-40B4-BE49-F238E27FC236}">
                <a16:creationId xmlns:a16="http://schemas.microsoft.com/office/drawing/2014/main" id="{CA7FAF13-863F-FA16-A56A-8964DE68C0A6}"/>
              </a:ext>
            </a:extLst>
          </p:cNvPr>
          <p:cNvSpPr txBox="1"/>
          <p:nvPr userDrawn="1"/>
        </p:nvSpPr>
        <p:spPr>
          <a:xfrm>
            <a:off x="9789358" y="5366062"/>
            <a:ext cx="1474396" cy="369600"/>
          </a:xfrm>
          <a:prstGeom prst="rect">
            <a:avLst/>
          </a:prstGeom>
          <a:noFill/>
          <a:ln cap="flat">
            <a:noFill/>
          </a:ln>
        </p:spPr>
        <p:txBody>
          <a:bodyPr vert="horz" wrap="square" lIns="0" tIns="0" rIns="0" bIns="0" anchor="t" anchorCtr="1" compatLnSpc="1">
            <a:sp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rgbClr val="FFFFFF"/>
                </a:solidFill>
                <a:uFillTx/>
                <a:latin typeface="Calibri"/>
                <a:ea typeface="Calibri"/>
                <a:cs typeface="Calibri"/>
              </a:rPr>
              <a:t>الحصة</a:t>
            </a:r>
            <a:r>
              <a:rPr lang="fr-FR" sz="2400" b="1" i="0" u="none" strike="noStrike" kern="1200" cap="none" spc="0" baseline="0" dirty="0">
                <a:solidFill>
                  <a:srgbClr val="FFFFFF"/>
                </a:solidFill>
                <a:uFillTx/>
                <a:latin typeface="Calibri"/>
                <a:ea typeface="Calibri"/>
                <a:cs typeface="Calibri"/>
              </a:rPr>
              <a:t> 3 </a:t>
            </a:r>
            <a:r>
              <a:rPr lang="ar-MA" sz="2400" b="1" i="0" u="none" strike="noStrike" kern="1200" cap="none" spc="0" baseline="0" dirty="0">
                <a:solidFill>
                  <a:srgbClr val="FFFFFF"/>
                </a:solidFill>
                <a:uFillTx/>
                <a:latin typeface="Calibri"/>
                <a:ea typeface="Calibri"/>
                <a:cs typeface="Calibri"/>
              </a:rPr>
              <a:t> </a:t>
            </a:r>
          </a:p>
        </p:txBody>
      </p:sp>
      <p:sp>
        <p:nvSpPr>
          <p:cNvPr id="14" name="Google Shape;780;p100">
            <a:extLst>
              <a:ext uri="{FF2B5EF4-FFF2-40B4-BE49-F238E27FC236}">
                <a16:creationId xmlns:a16="http://schemas.microsoft.com/office/drawing/2014/main" id="{ECF485EE-1C91-D40C-53E2-ABB663384920}"/>
              </a:ext>
            </a:extLst>
          </p:cNvPr>
          <p:cNvSpPr/>
          <p:nvPr userDrawn="1"/>
        </p:nvSpPr>
        <p:spPr>
          <a:xfrm>
            <a:off x="9642524" y="5335960"/>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grpSp>
        <p:nvGrpSpPr>
          <p:cNvPr id="18" name="Groupe 17">
            <a:extLst>
              <a:ext uri="{FF2B5EF4-FFF2-40B4-BE49-F238E27FC236}">
                <a16:creationId xmlns:a16="http://schemas.microsoft.com/office/drawing/2014/main" id="{C262357A-C8D0-12CE-B773-D3D620976B35}"/>
              </a:ext>
            </a:extLst>
          </p:cNvPr>
          <p:cNvGrpSpPr/>
          <p:nvPr userDrawn="1"/>
        </p:nvGrpSpPr>
        <p:grpSpPr>
          <a:xfrm>
            <a:off x="219666" y="3988154"/>
            <a:ext cx="3666489" cy="2432262"/>
            <a:chOff x="219666" y="3988154"/>
            <a:chExt cx="3666489" cy="2432262"/>
          </a:xfrm>
        </p:grpSpPr>
        <p:pic>
          <p:nvPicPr>
            <p:cNvPr id="19" name="Image 18">
              <a:extLst>
                <a:ext uri="{FF2B5EF4-FFF2-40B4-BE49-F238E27FC236}">
                  <a16:creationId xmlns:a16="http://schemas.microsoft.com/office/drawing/2014/main" id="{FD56095B-AEBA-09E6-6326-716D4A8C52D5}"/>
                </a:ext>
              </a:extLst>
            </p:cNvPr>
            <p:cNvPicPr>
              <a:picLocks noChangeAspect="1"/>
            </p:cNvPicPr>
            <p:nvPr/>
          </p:nvPicPr>
          <p:blipFill rotWithShape="1">
            <a:blip r:embed="rId3"/>
            <a:srcRect t="37039" r="5015"/>
            <a:stretch/>
          </p:blipFill>
          <p:spPr>
            <a:xfrm>
              <a:off x="331381" y="4008120"/>
              <a:ext cx="3554774" cy="2412296"/>
            </a:xfrm>
            <a:prstGeom prst="rect">
              <a:avLst/>
            </a:prstGeom>
          </p:spPr>
        </p:pic>
        <p:sp>
          <p:nvSpPr>
            <p:cNvPr id="20" name="Ellipse 19">
              <a:extLst>
                <a:ext uri="{FF2B5EF4-FFF2-40B4-BE49-F238E27FC236}">
                  <a16:creationId xmlns:a16="http://schemas.microsoft.com/office/drawing/2014/main" id="{61C3B161-9C46-7256-DE1F-22A33698E446}"/>
                </a:ext>
              </a:extLst>
            </p:cNvPr>
            <p:cNvSpPr/>
            <p:nvPr/>
          </p:nvSpPr>
          <p:spPr>
            <a:xfrm>
              <a:off x="219666" y="3988154"/>
              <a:ext cx="990600" cy="113195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21" name="Google Shape;730;p98" descr="الصفحة الرئيسية">
            <a:extLst>
              <a:ext uri="{FF2B5EF4-FFF2-40B4-BE49-F238E27FC236}">
                <a16:creationId xmlns:a16="http://schemas.microsoft.com/office/drawing/2014/main" id="{BEC0E0F0-5621-386B-E84C-F3F23714421B}"/>
              </a:ext>
            </a:extLst>
          </p:cNvPr>
          <p:cNvPicPr>
            <a:picLocks noChangeAspect="1"/>
          </p:cNvPicPr>
          <p:nvPr userDrawn="1"/>
        </p:nvPicPr>
        <p:blipFill>
          <a:blip r:embed="rId4">
            <a:alphaModFix/>
          </a:blip>
          <a:srcRect/>
          <a:stretch>
            <a:fillRect/>
          </a:stretch>
        </p:blipFill>
        <p:spPr>
          <a:xfrm>
            <a:off x="4127790" y="0"/>
            <a:ext cx="3936421" cy="596900"/>
          </a:xfrm>
          <a:prstGeom prst="rect">
            <a:avLst/>
          </a:prstGeom>
          <a:noFill/>
          <a:ln cap="flat">
            <a:noFill/>
          </a:ln>
        </p:spPr>
      </p:pic>
      <p:sp>
        <p:nvSpPr>
          <p:cNvPr id="30" name="Google Shape;223;p26">
            <a:extLst>
              <a:ext uri="{FF2B5EF4-FFF2-40B4-BE49-F238E27FC236}">
                <a16:creationId xmlns:a16="http://schemas.microsoft.com/office/drawing/2014/main" id="{76F5BBCC-B813-E4EE-76EF-B671458F0726}"/>
              </a:ext>
            </a:extLst>
          </p:cNvPr>
          <p:cNvSpPr/>
          <p:nvPr userDrawn="1"/>
        </p:nvSpPr>
        <p:spPr>
          <a:xfrm>
            <a:off x="10526557" y="2005909"/>
            <a:ext cx="1181182" cy="445826"/>
          </a:xfrm>
          <a:prstGeom prst="rect">
            <a:avLst/>
          </a:prstGeom>
          <a:noFill/>
          <a:ln w="38103" cap="flat">
            <a:noFill/>
            <a:prstDash val="solid"/>
          </a:ln>
        </p:spPr>
        <p:txBody>
          <a:bodyPr vert="horz" wrap="square" lIns="68570" tIns="34271" rIns="68570" bIns="34271" anchor="ctr" anchorCtr="0" compatLnSpc="1">
            <a:noAutofit/>
          </a:bodyPr>
          <a:lstStyle/>
          <a:p>
            <a:pPr algn="r" defTabSz="342900" rtl="1">
              <a:defRPr sz="1800" b="0" i="0" u="none" strike="noStrike" kern="0" cap="none" spc="0" baseline="0">
                <a:solidFill>
                  <a:srgbClr val="000000"/>
                </a:solidFill>
                <a:uFillTx/>
              </a:defRPr>
            </a:pPr>
            <a:r>
              <a:rPr lang="ar-MA" sz="3000" b="1" kern="0" dirty="0">
                <a:solidFill>
                  <a:srgbClr val="0070C0"/>
                </a:solidFill>
                <a:ea typeface="Calibri"/>
                <a:cs typeface="Calibri" panose="020F0502020204030204" pitchFamily="34" charset="0"/>
              </a:rPr>
              <a:t>الفترة </a:t>
            </a:r>
            <a:endParaRPr lang="fr-FR" sz="3000" b="1" kern="0" dirty="0">
              <a:solidFill>
                <a:srgbClr val="0070C0"/>
              </a:solidFill>
              <a:ea typeface="Calibri"/>
              <a:cs typeface="Calibri"/>
            </a:endParaRPr>
          </a:p>
        </p:txBody>
      </p:sp>
      <p:sp>
        <p:nvSpPr>
          <p:cNvPr id="39" name="Espace réservé du texte 38">
            <a:extLst>
              <a:ext uri="{FF2B5EF4-FFF2-40B4-BE49-F238E27FC236}">
                <a16:creationId xmlns:a16="http://schemas.microsoft.com/office/drawing/2014/main" id="{6BB69862-C05C-DFF3-BEC4-99FDBE58F677}"/>
              </a:ext>
            </a:extLst>
          </p:cNvPr>
          <p:cNvSpPr>
            <a:spLocks noGrp="1"/>
          </p:cNvSpPr>
          <p:nvPr>
            <p:ph type="body" sz="quarter" idx="10"/>
          </p:nvPr>
        </p:nvSpPr>
        <p:spPr>
          <a:xfrm>
            <a:off x="5324030" y="3501209"/>
            <a:ext cx="4072860" cy="449263"/>
          </a:xfrm>
        </p:spPr>
        <p:txBody>
          <a:bodyPr>
            <a:normAutofit/>
          </a:bodyPr>
          <a:lstStyle>
            <a:lvl1pPr marL="0" indent="0" algn="r" rtl="1">
              <a:buNone/>
              <a:defRPr sz="2400">
                <a:solidFill>
                  <a:schemeClr val="bg1"/>
                </a:solidFill>
                <a:latin typeface="Calibri" panose="020F0502020204030204" pitchFamily="34" charset="0"/>
                <a:cs typeface="Calibri" panose="020F0502020204030204" pitchFamily="34" charset="0"/>
              </a:defRPr>
            </a:lvl1pPr>
            <a:lvl4pPr marL="1371600" indent="0">
              <a:buNone/>
              <a:defRPr/>
            </a:lvl4pPr>
            <a:lvl5pPr marL="1828800" indent="0">
              <a:buNone/>
              <a:defRPr/>
            </a:lvl5pPr>
          </a:lstStyle>
          <a:p>
            <a:pPr lvl="0"/>
            <a:endParaRPr lang="fr-FR" dirty="0"/>
          </a:p>
        </p:txBody>
      </p:sp>
      <p:sp>
        <p:nvSpPr>
          <p:cNvPr id="40" name="Espace réservé du texte 38">
            <a:extLst>
              <a:ext uri="{FF2B5EF4-FFF2-40B4-BE49-F238E27FC236}">
                <a16:creationId xmlns:a16="http://schemas.microsoft.com/office/drawing/2014/main" id="{A2A148A9-C99D-0763-E971-FFDEF5815BEA}"/>
              </a:ext>
            </a:extLst>
          </p:cNvPr>
          <p:cNvSpPr>
            <a:spLocks noGrp="1"/>
          </p:cNvSpPr>
          <p:nvPr>
            <p:ph type="body" sz="quarter" idx="11"/>
          </p:nvPr>
        </p:nvSpPr>
        <p:spPr>
          <a:xfrm>
            <a:off x="5363611" y="4478940"/>
            <a:ext cx="4072860" cy="449263"/>
          </a:xfrm>
        </p:spPr>
        <p:txBody>
          <a:bodyPr>
            <a:normAutofit/>
          </a:bodyPr>
          <a:lstStyle>
            <a:lvl1pPr marL="0" indent="0" algn="r" rtl="1">
              <a:buNone/>
              <a:defRPr sz="2400">
                <a:solidFill>
                  <a:schemeClr val="bg1"/>
                </a:solidFill>
                <a:latin typeface="Calibri" panose="020F0502020204030204" pitchFamily="34" charset="0"/>
                <a:cs typeface="Calibri" panose="020F0502020204030204" pitchFamily="34" charset="0"/>
              </a:defRPr>
            </a:lvl1pPr>
            <a:lvl4pPr marL="1371600" indent="0">
              <a:buNone/>
              <a:defRPr/>
            </a:lvl4pPr>
            <a:lvl5pPr marL="1828800" indent="0">
              <a:buNone/>
              <a:defRPr/>
            </a:lvl5pPr>
          </a:lstStyle>
          <a:p>
            <a:pPr lvl="0"/>
            <a:endParaRPr lang="fr-FR" dirty="0"/>
          </a:p>
        </p:txBody>
      </p:sp>
      <p:sp>
        <p:nvSpPr>
          <p:cNvPr id="43" name="Espace réservé du texte 38">
            <a:extLst>
              <a:ext uri="{FF2B5EF4-FFF2-40B4-BE49-F238E27FC236}">
                <a16:creationId xmlns:a16="http://schemas.microsoft.com/office/drawing/2014/main" id="{6FA7E816-861C-B519-3157-2FEC5BA8F668}"/>
              </a:ext>
            </a:extLst>
          </p:cNvPr>
          <p:cNvSpPr>
            <a:spLocks noGrp="1"/>
          </p:cNvSpPr>
          <p:nvPr>
            <p:ph type="body" sz="quarter" idx="12"/>
          </p:nvPr>
        </p:nvSpPr>
        <p:spPr>
          <a:xfrm>
            <a:off x="5363611" y="5366062"/>
            <a:ext cx="4072860" cy="449263"/>
          </a:xfrm>
        </p:spPr>
        <p:txBody>
          <a:bodyPr>
            <a:normAutofit/>
          </a:bodyPr>
          <a:lstStyle>
            <a:lvl1pPr marL="0" indent="0" algn="r" rtl="1">
              <a:buNone/>
              <a:defRPr sz="2400">
                <a:solidFill>
                  <a:schemeClr val="bg1"/>
                </a:solidFill>
                <a:latin typeface="Calibri" panose="020F0502020204030204" pitchFamily="34" charset="0"/>
                <a:cs typeface="Calibri" panose="020F0502020204030204" pitchFamily="34" charset="0"/>
              </a:defRPr>
            </a:lvl1pPr>
            <a:lvl4pPr marL="1371600" indent="0">
              <a:buNone/>
              <a:defRPr/>
            </a:lvl4pPr>
            <a:lvl5pPr marL="1828800" indent="0">
              <a:buNone/>
              <a:defRPr/>
            </a:lvl5pPr>
          </a:lstStyle>
          <a:p>
            <a:pPr lvl="0"/>
            <a:endParaRPr lang="fr-FR" dirty="0"/>
          </a:p>
        </p:txBody>
      </p:sp>
      <p:sp>
        <p:nvSpPr>
          <p:cNvPr id="48" name="Espace réservé du texte 38">
            <a:extLst>
              <a:ext uri="{FF2B5EF4-FFF2-40B4-BE49-F238E27FC236}">
                <a16:creationId xmlns:a16="http://schemas.microsoft.com/office/drawing/2014/main" id="{28559230-31D5-1A73-D499-139350D19F95}"/>
              </a:ext>
            </a:extLst>
          </p:cNvPr>
          <p:cNvSpPr>
            <a:spLocks noGrp="1"/>
          </p:cNvSpPr>
          <p:nvPr>
            <p:ph type="body" sz="quarter" idx="13"/>
          </p:nvPr>
        </p:nvSpPr>
        <p:spPr>
          <a:xfrm>
            <a:off x="10594922" y="1962413"/>
            <a:ext cx="326636" cy="449263"/>
          </a:xfrm>
        </p:spPr>
        <p:txBody>
          <a:bodyPr>
            <a:noAutofit/>
          </a:bodyPr>
          <a:lstStyle>
            <a:lvl1pPr marL="0" indent="0" algn="r" rtl="1">
              <a:buNone/>
              <a:defRPr lang="fr-FR" sz="3000" b="1" i="0" u="none" strike="noStrike" kern="0" cap="none" spc="0" baseline="0" dirty="0" smtClean="0">
                <a:solidFill>
                  <a:srgbClr val="0070C0"/>
                </a:solidFill>
                <a:uFillTx/>
                <a:latin typeface="Calibri" panose="020F0502020204030204" pitchFamily="34" charset="0"/>
                <a:ea typeface="Calibri" panose="020F0502020204030204" pitchFamily="34" charset="0"/>
                <a:cs typeface="Calibri" panose="020F0502020204030204" pitchFamily="34" charset="0"/>
              </a:defRPr>
            </a:lvl1pPr>
            <a:lvl4pPr marL="1371600" indent="0">
              <a:buNone/>
              <a:defRPr/>
            </a:lvl4pPr>
            <a:lvl5pPr marL="1828800" indent="0">
              <a:buNone/>
              <a:defRPr/>
            </a:lvl5pPr>
          </a:lstStyle>
          <a:p>
            <a:pPr lvl="0"/>
            <a:endParaRPr lang="fr-FR" dirty="0"/>
          </a:p>
        </p:txBody>
      </p:sp>
      <p:sp>
        <p:nvSpPr>
          <p:cNvPr id="49" name="Espace réservé du texte 38">
            <a:extLst>
              <a:ext uri="{FF2B5EF4-FFF2-40B4-BE49-F238E27FC236}">
                <a16:creationId xmlns:a16="http://schemas.microsoft.com/office/drawing/2014/main" id="{08F3F3F8-28E0-7016-2D9D-8DEEDD3AA436}"/>
              </a:ext>
            </a:extLst>
          </p:cNvPr>
          <p:cNvSpPr>
            <a:spLocks noGrp="1"/>
          </p:cNvSpPr>
          <p:nvPr>
            <p:ph type="body" sz="quarter" idx="14"/>
          </p:nvPr>
        </p:nvSpPr>
        <p:spPr>
          <a:xfrm>
            <a:off x="1350064" y="1898486"/>
            <a:ext cx="801123" cy="449263"/>
          </a:xfrm>
        </p:spPr>
        <p:txBody>
          <a:bodyPr>
            <a:normAutofit/>
          </a:bodyPr>
          <a:lstStyle>
            <a:lvl1pPr marL="0" indent="0" algn="r" rtl="1">
              <a:buNone/>
              <a:defRPr sz="2400">
                <a:solidFill>
                  <a:schemeClr val="bg1"/>
                </a:solidFill>
                <a:latin typeface="Arial" panose="020B0604020202020204" pitchFamily="34" charset="0"/>
                <a:cs typeface="Arial" panose="020B0604020202020204" pitchFamily="34" charset="0"/>
              </a:defRPr>
            </a:lvl1pPr>
            <a:lvl4pPr marL="1371600" indent="0">
              <a:buNone/>
              <a:defRPr/>
            </a:lvl4pPr>
            <a:lvl5pPr marL="1828800" indent="0">
              <a:buNone/>
              <a:defRPr/>
            </a:lvl5pPr>
          </a:lstStyle>
          <a:p>
            <a:pPr lvl="0"/>
            <a:endParaRPr lang="fr-FR" dirty="0"/>
          </a:p>
        </p:txBody>
      </p:sp>
    </p:spTree>
    <p:extLst>
      <p:ext uri="{BB962C8B-B14F-4D97-AF65-F5344CB8AC3E}">
        <p14:creationId xmlns:p14="http://schemas.microsoft.com/office/powerpoint/2010/main" val="128812508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lide Ouvertur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p:nvPr>
        </p:nvSpPr>
        <p:spPr>
          <a:xfrm>
            <a:off x="968558" y="372721"/>
            <a:ext cx="10529279" cy="267549"/>
          </a:xfrm>
        </p:spPr>
        <p:txBody>
          <a:bodyPr>
            <a:noAutofit/>
          </a:bodyPr>
          <a:lstStyle>
            <a:lvl1pPr algn="r">
              <a:defRPr sz="18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lgn="r">
              <a:buNone/>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p:nvPr>
        </p:nvSpPr>
        <p:spPr>
          <a:xfrm>
            <a:off x="1146359" y="590324"/>
            <a:ext cx="10250160" cy="321521"/>
          </a:xfrm>
        </p:spPr>
        <p:txBody>
          <a:bodyPr>
            <a:noAutofit/>
          </a:bodyPr>
          <a:lstStyle>
            <a:lvl1pPr algn="r" rtl="1">
              <a:buFont typeface="Arial" panose="020B0604020202020204" pitchFamily="34" charset="0"/>
              <a:buChar char="•"/>
              <a:defRPr sz="140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11484657" y="200308"/>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280651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lide Modelag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grpSp>
        <p:nvGrpSpPr>
          <p:cNvPr id="2" name="Groupe 1">
            <a:extLst>
              <a:ext uri="{FF2B5EF4-FFF2-40B4-BE49-F238E27FC236}">
                <a16:creationId xmlns:a16="http://schemas.microsoft.com/office/drawing/2014/main" id="{C22727D2-BE22-8622-92D4-25E68C3F1FFB}"/>
              </a:ext>
            </a:extLst>
          </p:cNvPr>
          <p:cNvGrpSpPr/>
          <p:nvPr userDrawn="1"/>
        </p:nvGrpSpPr>
        <p:grpSpPr>
          <a:xfrm>
            <a:off x="11497837" y="168985"/>
            <a:ext cx="498854" cy="499972"/>
            <a:chOff x="277892" y="2322046"/>
            <a:chExt cx="828656" cy="786827"/>
          </a:xfrm>
        </p:grpSpPr>
        <p:sp>
          <p:nvSpPr>
            <p:cNvPr id="3" name="Freeform 2">
              <a:extLst>
                <a:ext uri="{FF2B5EF4-FFF2-40B4-BE49-F238E27FC236}">
                  <a16:creationId xmlns:a16="http://schemas.microsoft.com/office/drawing/2014/main" id="{41196D48-55A6-0E12-52D3-8A9CEC441622}"/>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a:extLst>
                <a:ext uri="{FF2B5EF4-FFF2-40B4-BE49-F238E27FC236}">
                  <a16:creationId xmlns:a16="http://schemas.microsoft.com/office/drawing/2014/main" id="{ADF35ECF-4AD4-1636-C7D9-4EF43C28A373}"/>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r:embed="rId4">
                <a:alphaModFix amt="72000"/>
                <a:extLst>
                  <a:ext uri="{96DAC541-7B7A-43D3-8B79-37D633B846F1}">
                    <asvg:svgBlip xmlns:asvg="http://schemas.microsoft.com/office/drawing/2016/SVG/main" r:embed="rId5"/>
                  </a:ext>
                </a:extLst>
              </a:blip>
              <a:stretch>
                <a:fillRect l="-101449" t="-1678"/>
              </a:stretch>
            </a:blipFill>
            <a:ln cap="rnd">
              <a:noFill/>
              <a:prstDash val="solid"/>
              <a:round/>
            </a:ln>
          </p:spPr>
        </p:sp>
      </p:grpSp>
      <p:sp>
        <p:nvSpPr>
          <p:cNvPr id="16" name="Espace réservé du contenu 12">
            <a:extLst>
              <a:ext uri="{FF2B5EF4-FFF2-40B4-BE49-F238E27FC236}">
                <a16:creationId xmlns:a16="http://schemas.microsoft.com/office/drawing/2014/main" id="{539111FA-275E-F679-4A1A-262CD46977AF}"/>
              </a:ext>
            </a:extLst>
          </p:cNvPr>
          <p:cNvSpPr>
            <a:spLocks noGrp="1"/>
          </p:cNvSpPr>
          <p:nvPr>
            <p:ph sz="quarter" idx="10"/>
          </p:nvPr>
        </p:nvSpPr>
        <p:spPr>
          <a:xfrm>
            <a:off x="614581" y="1192778"/>
            <a:ext cx="11179175" cy="5389563"/>
          </a:xfrm>
        </p:spPr>
        <p:txBody>
          <a:bodyPr>
            <a:normAutofit/>
          </a:bodyPr>
          <a:lstStyle>
            <a:lvl1pPr algn="r">
              <a:buNone/>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1" name="Titre 10">
            <a:extLst>
              <a:ext uri="{FF2B5EF4-FFF2-40B4-BE49-F238E27FC236}">
                <a16:creationId xmlns:a16="http://schemas.microsoft.com/office/drawing/2014/main" id="{ABE0F52A-1E32-AD1A-19BA-C834A28BB06F}"/>
              </a:ext>
            </a:extLst>
          </p:cNvPr>
          <p:cNvSpPr>
            <a:spLocks noGrp="1"/>
          </p:cNvSpPr>
          <p:nvPr>
            <p:ph type="title"/>
          </p:nvPr>
        </p:nvSpPr>
        <p:spPr>
          <a:xfrm>
            <a:off x="968558" y="372721"/>
            <a:ext cx="10529279" cy="267549"/>
          </a:xfrm>
        </p:spPr>
        <p:txBody>
          <a:bodyPr>
            <a:noAutofit/>
          </a:bodyPr>
          <a:lstStyle>
            <a:lvl1pPr algn="r">
              <a:defRPr sz="1800" b="1">
                <a:latin typeface="Calibri" panose="020F0502020204030204" pitchFamily="34" charset="0"/>
                <a:cs typeface="Calibri" panose="020F0502020204030204" pitchFamily="34" charset="0"/>
              </a:defRPr>
            </a:lvl1pPr>
          </a:lstStyle>
          <a:p>
            <a:r>
              <a:rPr lang="fr-FR" dirty="0"/>
              <a:t>Modifiez le style du titre</a:t>
            </a:r>
          </a:p>
        </p:txBody>
      </p:sp>
      <p:sp>
        <p:nvSpPr>
          <p:cNvPr id="12" name="Espace réservé du contenu 14">
            <a:extLst>
              <a:ext uri="{FF2B5EF4-FFF2-40B4-BE49-F238E27FC236}">
                <a16:creationId xmlns:a16="http://schemas.microsoft.com/office/drawing/2014/main" id="{97411FC4-CF84-F1B5-96B8-48E2C82F7611}"/>
              </a:ext>
            </a:extLst>
          </p:cNvPr>
          <p:cNvSpPr>
            <a:spLocks noGrp="1"/>
          </p:cNvSpPr>
          <p:nvPr>
            <p:ph sz="quarter" idx="11"/>
          </p:nvPr>
        </p:nvSpPr>
        <p:spPr>
          <a:xfrm>
            <a:off x="1146359" y="590324"/>
            <a:ext cx="10250160" cy="321521"/>
          </a:xfrm>
        </p:spPr>
        <p:txBody>
          <a:bodyPr>
            <a:noAutofit/>
          </a:bodyPr>
          <a:lstStyle>
            <a:lvl1pPr algn="r" rtl="1">
              <a:buFont typeface="Arial" panose="020B0604020202020204" pitchFamily="34" charset="0"/>
              <a:buChar char="•"/>
              <a:defRPr sz="140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Tree>
    <p:extLst>
      <p:ext uri="{BB962C8B-B14F-4D97-AF65-F5344CB8AC3E}">
        <p14:creationId xmlns:p14="http://schemas.microsoft.com/office/powerpoint/2010/main" val="36949680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lide PC">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F9E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4" name="Titre 10">
            <a:extLst>
              <a:ext uri="{FF2B5EF4-FFF2-40B4-BE49-F238E27FC236}">
                <a16:creationId xmlns:a16="http://schemas.microsoft.com/office/drawing/2014/main" id="{1A5C1E12-3640-0BC6-B68C-7F8AB389EB55}"/>
              </a:ext>
            </a:extLst>
          </p:cNvPr>
          <p:cNvSpPr>
            <a:spLocks noGrp="1"/>
          </p:cNvSpPr>
          <p:nvPr>
            <p:ph type="title"/>
          </p:nvPr>
        </p:nvSpPr>
        <p:spPr>
          <a:xfrm>
            <a:off x="968558" y="372721"/>
            <a:ext cx="10529279" cy="267549"/>
          </a:xfrm>
        </p:spPr>
        <p:txBody>
          <a:bodyPr>
            <a:noAutofit/>
          </a:bodyPr>
          <a:lstStyle>
            <a:lvl1pPr algn="r">
              <a:defRPr sz="1800" b="1">
                <a:latin typeface="Calibri" panose="020F0502020204030204" pitchFamily="34" charset="0"/>
                <a:cs typeface="Calibri" panose="020F0502020204030204" pitchFamily="34" charset="0"/>
              </a:defRPr>
            </a:lvl1pPr>
          </a:lstStyle>
          <a:p>
            <a:r>
              <a:rPr lang="fr-FR" dirty="0"/>
              <a:t>Modifiez le style du titre</a:t>
            </a:r>
          </a:p>
        </p:txBody>
      </p:sp>
      <p:sp>
        <p:nvSpPr>
          <p:cNvPr id="5" name="Espace réservé du contenu 12">
            <a:extLst>
              <a:ext uri="{FF2B5EF4-FFF2-40B4-BE49-F238E27FC236}">
                <a16:creationId xmlns:a16="http://schemas.microsoft.com/office/drawing/2014/main" id="{F7314FDB-5509-30F7-D2DB-3434B2C3AD20}"/>
              </a:ext>
            </a:extLst>
          </p:cNvPr>
          <p:cNvSpPr>
            <a:spLocks noGrp="1"/>
          </p:cNvSpPr>
          <p:nvPr>
            <p:ph sz="quarter" idx="10"/>
          </p:nvPr>
        </p:nvSpPr>
        <p:spPr>
          <a:xfrm>
            <a:off x="530225" y="1136650"/>
            <a:ext cx="11179175" cy="5389563"/>
          </a:xfrm>
        </p:spPr>
        <p:txBody>
          <a:bodyPr>
            <a:normAutofit/>
          </a:bodyPr>
          <a:lstStyle>
            <a:lvl1pPr algn="r">
              <a:buNone/>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4" name="Espace réservé du contenu 14">
            <a:extLst>
              <a:ext uri="{FF2B5EF4-FFF2-40B4-BE49-F238E27FC236}">
                <a16:creationId xmlns:a16="http://schemas.microsoft.com/office/drawing/2014/main" id="{3F1D14C3-D5B8-A9C0-9133-EA05A63495C3}"/>
              </a:ext>
            </a:extLst>
          </p:cNvPr>
          <p:cNvSpPr>
            <a:spLocks noGrp="1"/>
          </p:cNvSpPr>
          <p:nvPr>
            <p:ph sz="quarter" idx="11"/>
          </p:nvPr>
        </p:nvSpPr>
        <p:spPr>
          <a:xfrm>
            <a:off x="1146359" y="590324"/>
            <a:ext cx="10250160" cy="321521"/>
          </a:xfrm>
        </p:spPr>
        <p:txBody>
          <a:bodyPr>
            <a:noAutofit/>
          </a:bodyPr>
          <a:lstStyle>
            <a:lvl1pPr algn="r" rtl="1">
              <a:buFont typeface="Arial" panose="020B0604020202020204" pitchFamily="34" charset="0"/>
              <a:buChar char="•"/>
              <a:defRPr sz="140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6" name="Picture 3" descr="Image générée">
            <a:extLst>
              <a:ext uri="{FF2B5EF4-FFF2-40B4-BE49-F238E27FC236}">
                <a16:creationId xmlns:a16="http://schemas.microsoft.com/office/drawing/2014/main" id="{1C269767-1776-7892-98BB-466196D3A44C}"/>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11484657" y="200308"/>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655501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lide PB">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pic>
        <p:nvPicPr>
          <p:cNvPr id="3" name="Picture 9">
            <a:extLst>
              <a:ext uri="{FF2B5EF4-FFF2-40B4-BE49-F238E27FC236}">
                <a16:creationId xmlns:a16="http://schemas.microsoft.com/office/drawing/2014/main" id="{A2823E6B-E4C9-AC4F-40B9-7A67B828478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0111" y="491632"/>
            <a:ext cx="715548" cy="668028"/>
          </a:xfrm>
          <a:prstGeom prst="rect">
            <a:avLst/>
          </a:prstGeom>
          <a:ln w="38100" cap="sq">
            <a:noFill/>
            <a:prstDash val="solid"/>
            <a:miter lim="800000"/>
          </a:ln>
          <a:effectLst>
            <a:outerShdw blurRad="50800" dist="38100" dir="2700000" algn="tl" rotWithShape="0">
              <a:srgbClr val="000000">
                <a:alpha val="43000"/>
              </a:srgbClr>
            </a:outerShdw>
          </a:effectLst>
        </p:spPr>
      </p:pic>
      <p:sp>
        <p:nvSpPr>
          <p:cNvPr id="4" name="Titre 10">
            <a:extLst>
              <a:ext uri="{FF2B5EF4-FFF2-40B4-BE49-F238E27FC236}">
                <a16:creationId xmlns:a16="http://schemas.microsoft.com/office/drawing/2014/main" id="{6502FB90-4345-3FBE-8B91-2DD1CB1EA2BA}"/>
              </a:ext>
            </a:extLst>
          </p:cNvPr>
          <p:cNvSpPr>
            <a:spLocks noGrp="1"/>
          </p:cNvSpPr>
          <p:nvPr>
            <p:ph type="title"/>
          </p:nvPr>
        </p:nvSpPr>
        <p:spPr>
          <a:xfrm>
            <a:off x="968558" y="372721"/>
            <a:ext cx="10529279" cy="267549"/>
          </a:xfrm>
        </p:spPr>
        <p:txBody>
          <a:bodyPr>
            <a:noAutofit/>
          </a:bodyPr>
          <a:lstStyle>
            <a:lvl1pPr algn="r">
              <a:defRPr sz="1800" b="1">
                <a:latin typeface="Calibri" panose="020F0502020204030204" pitchFamily="34" charset="0"/>
                <a:cs typeface="Calibri" panose="020F0502020204030204" pitchFamily="34" charset="0"/>
              </a:defRPr>
            </a:lvl1pPr>
          </a:lstStyle>
          <a:p>
            <a:r>
              <a:rPr lang="fr-FR" dirty="0"/>
              <a:t>Modifiez le style du titre</a:t>
            </a:r>
          </a:p>
        </p:txBody>
      </p:sp>
      <p:sp>
        <p:nvSpPr>
          <p:cNvPr id="5" name="Espace réservé du contenu 12">
            <a:extLst>
              <a:ext uri="{FF2B5EF4-FFF2-40B4-BE49-F238E27FC236}">
                <a16:creationId xmlns:a16="http://schemas.microsoft.com/office/drawing/2014/main" id="{0470D2DD-71A9-856C-A4CE-FF2B1EE8C64F}"/>
              </a:ext>
            </a:extLst>
          </p:cNvPr>
          <p:cNvSpPr>
            <a:spLocks noGrp="1"/>
          </p:cNvSpPr>
          <p:nvPr>
            <p:ph sz="quarter" idx="10"/>
          </p:nvPr>
        </p:nvSpPr>
        <p:spPr>
          <a:xfrm>
            <a:off x="530225" y="1136650"/>
            <a:ext cx="11179175" cy="5389563"/>
          </a:xfrm>
        </p:spPr>
        <p:txBody>
          <a:bodyPr>
            <a:normAutofit/>
          </a:bodyPr>
          <a:lstStyle>
            <a:lvl1pPr algn="r">
              <a:buNone/>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0" name="Espace réservé du contenu 14">
            <a:extLst>
              <a:ext uri="{FF2B5EF4-FFF2-40B4-BE49-F238E27FC236}">
                <a16:creationId xmlns:a16="http://schemas.microsoft.com/office/drawing/2014/main" id="{6275382A-3860-FADC-12DD-70FA339904E4}"/>
              </a:ext>
            </a:extLst>
          </p:cNvPr>
          <p:cNvSpPr>
            <a:spLocks noGrp="1"/>
          </p:cNvSpPr>
          <p:nvPr>
            <p:ph sz="quarter" idx="11"/>
          </p:nvPr>
        </p:nvSpPr>
        <p:spPr>
          <a:xfrm>
            <a:off x="1146359" y="590324"/>
            <a:ext cx="10250160" cy="321521"/>
          </a:xfrm>
        </p:spPr>
        <p:txBody>
          <a:bodyPr>
            <a:noAutofit/>
          </a:bodyPr>
          <a:lstStyle>
            <a:lvl1pPr algn="r" rtl="1">
              <a:buFont typeface="Arial" panose="020B0604020202020204" pitchFamily="34" charset="0"/>
              <a:buChar char="•"/>
              <a:defRPr sz="140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4" name="Picture 3" descr="Image générée">
            <a:extLst>
              <a:ext uri="{FF2B5EF4-FFF2-40B4-BE49-F238E27FC236}">
                <a16:creationId xmlns:a16="http://schemas.microsoft.com/office/drawing/2014/main" id="{5AC30E14-CB74-032B-C1EB-C8DBD97A3B56}"/>
              </a:ext>
            </a:extLst>
          </p:cNvPr>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l="6026" t="25227" r="75345" b="62431"/>
          <a:stretch>
            <a:fillRect/>
          </a:stretch>
        </p:blipFill>
        <p:spPr bwMode="auto">
          <a:xfrm>
            <a:off x="11484657" y="200308"/>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966297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lide PA">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8BC1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pic>
        <p:nvPicPr>
          <p:cNvPr id="4" name="Picture 14">
            <a:extLst>
              <a:ext uri="{FF2B5EF4-FFF2-40B4-BE49-F238E27FC236}">
                <a16:creationId xmlns:a16="http://schemas.microsoft.com/office/drawing/2014/main" id="{7A1103BD-B492-77B8-1443-0A5E7329BA9F}"/>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ackgroundRemoval t="5469" b="89941" l="9961" r="89941">
                        <a14:foregroundMark x1="29102" y1="41602" x2="32422" y2="38184"/>
                        <a14:foregroundMark x1="50098" y1="9570" x2="43262" y2="13379"/>
                        <a14:foregroundMark x1="32227" y1="37109" x2="32715" y2="35742"/>
                        <a14:foregroundMark x1="37891" y1="55078" x2="61914" y2="65430"/>
                        <a14:foregroundMark x1="52539" y1="55078" x2="61816" y2="55078"/>
                        <a14:foregroundMark x1="37012" y1="64941" x2="46777" y2="64063"/>
                        <a14:foregroundMark x1="73535" y1="56738" x2="81250" y2="55957"/>
                        <a14:foregroundMark x1="71875" y1="66699" x2="79102" y2="66504"/>
                        <a14:foregroundMark x1="43848" y1="20801" x2="44922" y2="27637"/>
                      </a14:backgroundRemoval>
                    </a14:imgEffect>
                  </a14:imgLayer>
                </a14:imgProps>
              </a:ext>
              <a:ext uri="{28A0092B-C50C-407E-A947-70E740481C1C}">
                <a14:useLocalDpi xmlns:a14="http://schemas.microsoft.com/office/drawing/2010/main" val="0"/>
              </a:ext>
            </a:extLst>
          </a:blip>
          <a:stretch>
            <a:fillRect/>
          </a:stretch>
        </p:blipFill>
        <p:spPr>
          <a:xfrm>
            <a:off x="162097" y="464909"/>
            <a:ext cx="699712" cy="699714"/>
          </a:xfrm>
          <a:prstGeom prst="rect">
            <a:avLst/>
          </a:prstGeom>
        </p:spPr>
      </p:pic>
      <p:sp>
        <p:nvSpPr>
          <p:cNvPr id="2" name="Titre 10">
            <a:extLst>
              <a:ext uri="{FF2B5EF4-FFF2-40B4-BE49-F238E27FC236}">
                <a16:creationId xmlns:a16="http://schemas.microsoft.com/office/drawing/2014/main" id="{D35F0093-42C6-FFF4-7D30-E2A23C57CA0C}"/>
              </a:ext>
            </a:extLst>
          </p:cNvPr>
          <p:cNvSpPr>
            <a:spLocks noGrp="1"/>
          </p:cNvSpPr>
          <p:nvPr>
            <p:ph type="title"/>
          </p:nvPr>
        </p:nvSpPr>
        <p:spPr>
          <a:xfrm>
            <a:off x="968558" y="372721"/>
            <a:ext cx="10529279" cy="267549"/>
          </a:xfrm>
        </p:spPr>
        <p:txBody>
          <a:bodyPr>
            <a:noAutofit/>
          </a:bodyPr>
          <a:lstStyle>
            <a:lvl1pPr algn="r">
              <a:defRPr sz="1800" b="1">
                <a:latin typeface="Calibri" panose="020F0502020204030204" pitchFamily="34" charset="0"/>
                <a:cs typeface="Calibri" panose="020F0502020204030204" pitchFamily="34" charset="0"/>
              </a:defRPr>
            </a:lvl1pPr>
          </a:lstStyle>
          <a:p>
            <a:r>
              <a:rPr lang="fr-FR" dirty="0"/>
              <a:t>Modifiez le style du titre</a:t>
            </a:r>
          </a:p>
        </p:txBody>
      </p:sp>
      <p:sp>
        <p:nvSpPr>
          <p:cNvPr id="3" name="Espace réservé du contenu 12">
            <a:extLst>
              <a:ext uri="{FF2B5EF4-FFF2-40B4-BE49-F238E27FC236}">
                <a16:creationId xmlns:a16="http://schemas.microsoft.com/office/drawing/2014/main" id="{1BB93511-3F31-49AC-9CA8-58FDDB1E912F}"/>
              </a:ext>
            </a:extLst>
          </p:cNvPr>
          <p:cNvSpPr>
            <a:spLocks noGrp="1"/>
          </p:cNvSpPr>
          <p:nvPr>
            <p:ph sz="quarter" idx="10"/>
          </p:nvPr>
        </p:nvSpPr>
        <p:spPr>
          <a:xfrm>
            <a:off x="530225" y="1136650"/>
            <a:ext cx="11179175" cy="5389563"/>
          </a:xfrm>
        </p:spPr>
        <p:txBody>
          <a:bodyPr>
            <a:normAutofit/>
          </a:bodyPr>
          <a:lstStyle>
            <a:lvl1pPr algn="r">
              <a:buNone/>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0" name="Espace réservé du contenu 14">
            <a:extLst>
              <a:ext uri="{FF2B5EF4-FFF2-40B4-BE49-F238E27FC236}">
                <a16:creationId xmlns:a16="http://schemas.microsoft.com/office/drawing/2014/main" id="{B6C29C04-11F1-5127-693B-B4A09D63D51B}"/>
              </a:ext>
            </a:extLst>
          </p:cNvPr>
          <p:cNvSpPr>
            <a:spLocks noGrp="1"/>
          </p:cNvSpPr>
          <p:nvPr>
            <p:ph sz="quarter" idx="11"/>
          </p:nvPr>
        </p:nvSpPr>
        <p:spPr>
          <a:xfrm>
            <a:off x="1146359" y="590324"/>
            <a:ext cx="10250160" cy="321521"/>
          </a:xfrm>
        </p:spPr>
        <p:txBody>
          <a:bodyPr>
            <a:noAutofit/>
          </a:bodyPr>
          <a:lstStyle>
            <a:lvl1pPr algn="r" rtl="1">
              <a:buFont typeface="Arial" panose="020B0604020202020204" pitchFamily="34" charset="0"/>
              <a:buChar char="•"/>
              <a:defRPr sz="140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4" name="Picture 3" descr="Image générée">
            <a:extLst>
              <a:ext uri="{FF2B5EF4-FFF2-40B4-BE49-F238E27FC236}">
                <a16:creationId xmlns:a16="http://schemas.microsoft.com/office/drawing/2014/main" id="{A33348F5-B829-4861-61E7-67623FD8D9E0}"/>
              </a:ext>
            </a:extLst>
          </p:cNvPr>
          <p:cNvPicPr>
            <a:picLocks noChangeAspect="1" noChangeArrowheads="1"/>
          </p:cNvPicPr>
          <p:nvPr userDrawn="1"/>
        </p:nvPicPr>
        <p:blipFill rotWithShape="1">
          <a:blip r:embed="rId4" cstate="print">
            <a:extLst>
              <a:ext uri="{28A0092B-C50C-407E-A947-70E740481C1C}">
                <a14:useLocalDpi xmlns:a14="http://schemas.microsoft.com/office/drawing/2010/main" val="0"/>
              </a:ext>
            </a:extLst>
          </a:blip>
          <a:srcRect l="6026" t="25227" r="75345" b="62431"/>
          <a:stretch>
            <a:fillRect/>
          </a:stretch>
        </p:blipFill>
        <p:spPr bwMode="auto">
          <a:xfrm>
            <a:off x="11484657" y="200308"/>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057685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lide Clôtur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0" name="Titre 10">
            <a:extLst>
              <a:ext uri="{FF2B5EF4-FFF2-40B4-BE49-F238E27FC236}">
                <a16:creationId xmlns:a16="http://schemas.microsoft.com/office/drawing/2014/main" id="{C3E90253-4E15-2047-3AD4-D4091F45B73D}"/>
              </a:ext>
            </a:extLst>
          </p:cNvPr>
          <p:cNvSpPr>
            <a:spLocks noGrp="1"/>
          </p:cNvSpPr>
          <p:nvPr>
            <p:ph type="title"/>
          </p:nvPr>
        </p:nvSpPr>
        <p:spPr>
          <a:xfrm>
            <a:off x="968558" y="372721"/>
            <a:ext cx="10529279" cy="267549"/>
          </a:xfrm>
        </p:spPr>
        <p:txBody>
          <a:bodyPr>
            <a:noAutofit/>
          </a:bodyPr>
          <a:lstStyle>
            <a:lvl1pPr algn="r">
              <a:defRPr sz="1800" b="1">
                <a:latin typeface="Calibri" panose="020F0502020204030204" pitchFamily="34" charset="0"/>
                <a:cs typeface="Calibri" panose="020F0502020204030204" pitchFamily="34" charset="0"/>
              </a:defRPr>
            </a:lvl1pPr>
          </a:lstStyle>
          <a:p>
            <a:r>
              <a:rPr lang="fr-FR" dirty="0"/>
              <a:t>Modifiez le style du titre</a:t>
            </a:r>
          </a:p>
        </p:txBody>
      </p:sp>
      <p:sp>
        <p:nvSpPr>
          <p:cNvPr id="12" name="Espace réservé du contenu 12">
            <a:extLst>
              <a:ext uri="{FF2B5EF4-FFF2-40B4-BE49-F238E27FC236}">
                <a16:creationId xmlns:a16="http://schemas.microsoft.com/office/drawing/2014/main" id="{428092C5-7898-6C96-DBBB-4B58B819548F}"/>
              </a:ext>
            </a:extLst>
          </p:cNvPr>
          <p:cNvSpPr>
            <a:spLocks noGrp="1"/>
          </p:cNvSpPr>
          <p:nvPr>
            <p:ph sz="quarter" idx="10"/>
          </p:nvPr>
        </p:nvSpPr>
        <p:spPr>
          <a:xfrm>
            <a:off x="530225" y="1136650"/>
            <a:ext cx="11179175" cy="5389563"/>
          </a:xfrm>
        </p:spPr>
        <p:txBody>
          <a:bodyPr>
            <a:normAutofit/>
          </a:bodyPr>
          <a:lstStyle>
            <a:lvl1pPr algn="r">
              <a:buNone/>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4" name="Espace réservé du contenu 14">
            <a:extLst>
              <a:ext uri="{FF2B5EF4-FFF2-40B4-BE49-F238E27FC236}">
                <a16:creationId xmlns:a16="http://schemas.microsoft.com/office/drawing/2014/main" id="{62FD3FD9-0CA3-FC57-0D82-0E1145B49C52}"/>
              </a:ext>
            </a:extLst>
          </p:cNvPr>
          <p:cNvSpPr>
            <a:spLocks noGrp="1"/>
          </p:cNvSpPr>
          <p:nvPr>
            <p:ph sz="quarter" idx="11"/>
          </p:nvPr>
        </p:nvSpPr>
        <p:spPr>
          <a:xfrm>
            <a:off x="1146359" y="590324"/>
            <a:ext cx="10250160" cy="321521"/>
          </a:xfrm>
        </p:spPr>
        <p:txBody>
          <a:bodyPr>
            <a:noAutofit/>
          </a:bodyPr>
          <a:lstStyle>
            <a:lvl1pPr algn="r" rtl="1">
              <a:buFont typeface="Arial" panose="020B0604020202020204" pitchFamily="34" charset="0"/>
              <a:buChar char="•"/>
              <a:defRPr sz="140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6" name="Picture 3" descr="Image générée">
            <a:extLst>
              <a:ext uri="{FF2B5EF4-FFF2-40B4-BE49-F238E27FC236}">
                <a16:creationId xmlns:a16="http://schemas.microsoft.com/office/drawing/2014/main" id="{A3B1BC94-8C74-DC3E-C94E-FA0EDCA1F58C}"/>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11484657" y="200308"/>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999662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27D6CB4-D5E0-255A-D1DC-2090D98B6F28}"/>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207C596B-9060-C73D-988B-933619E2C5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7D925645-3992-73C1-B7D9-83B3414DA554}"/>
              </a:ext>
            </a:extLst>
          </p:cNvPr>
          <p:cNvSpPr>
            <a:spLocks noGrp="1"/>
          </p:cNvSpPr>
          <p:nvPr>
            <p:ph type="dt" sz="half" idx="10"/>
          </p:nvPr>
        </p:nvSpPr>
        <p:spPr/>
        <p:txBody>
          <a:bodyPr/>
          <a:lstStyle/>
          <a:p>
            <a:fld id="{D03B0BB0-0C34-4B10-ACDF-EACD0FA6154F}" type="datetimeFigureOut">
              <a:rPr lang="fr-FR" smtClean="0"/>
              <a:t>27/12/2025</a:t>
            </a:fld>
            <a:endParaRPr lang="fr-FR"/>
          </a:p>
        </p:txBody>
      </p:sp>
      <p:sp>
        <p:nvSpPr>
          <p:cNvPr id="5" name="Espace réservé du pied de page 4">
            <a:extLst>
              <a:ext uri="{FF2B5EF4-FFF2-40B4-BE49-F238E27FC236}">
                <a16:creationId xmlns:a16="http://schemas.microsoft.com/office/drawing/2014/main" id="{1D6A59ED-4700-4062-BF8B-2CC57435B37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8E9F18B-8E77-9500-6820-87AF5B16095D}"/>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2879861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6CA458F-2512-35F6-17BC-106AB251049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236E1150-90A2-9F92-2182-EAEED0D411D8}"/>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3A9A9C4-7B64-F690-48DE-91AA2D0A9908}"/>
              </a:ext>
            </a:extLst>
          </p:cNvPr>
          <p:cNvSpPr>
            <a:spLocks noGrp="1"/>
          </p:cNvSpPr>
          <p:nvPr>
            <p:ph type="dt" sz="half" idx="10"/>
          </p:nvPr>
        </p:nvSpPr>
        <p:spPr/>
        <p:txBody>
          <a:bodyPr/>
          <a:lstStyle/>
          <a:p>
            <a:fld id="{D03B0BB0-0C34-4B10-ACDF-EACD0FA6154F}" type="datetimeFigureOut">
              <a:rPr lang="fr-FR" smtClean="0"/>
              <a:t>27/12/2025</a:t>
            </a:fld>
            <a:endParaRPr lang="fr-FR"/>
          </a:p>
        </p:txBody>
      </p:sp>
      <p:sp>
        <p:nvSpPr>
          <p:cNvPr id="5" name="Espace réservé du pied de page 4">
            <a:extLst>
              <a:ext uri="{FF2B5EF4-FFF2-40B4-BE49-F238E27FC236}">
                <a16:creationId xmlns:a16="http://schemas.microsoft.com/office/drawing/2014/main" id="{5731C833-F5F1-19BE-0FC1-22A56E5CB73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421557C-E8E2-88A7-3931-25BBB92AE800}"/>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33578303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8FD7C76-CA2B-57C8-5B7E-DB8C99C9B0D5}"/>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8685EAB4-90DB-C44B-3AF0-0122A8A671D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5E3346BB-CFF7-AD6B-201A-FCF11EC822F2}"/>
              </a:ext>
            </a:extLst>
          </p:cNvPr>
          <p:cNvSpPr>
            <a:spLocks noGrp="1"/>
          </p:cNvSpPr>
          <p:nvPr>
            <p:ph type="dt" sz="half" idx="10"/>
          </p:nvPr>
        </p:nvSpPr>
        <p:spPr/>
        <p:txBody>
          <a:bodyPr/>
          <a:lstStyle/>
          <a:p>
            <a:fld id="{D03B0BB0-0C34-4B10-ACDF-EACD0FA6154F}" type="datetimeFigureOut">
              <a:rPr lang="fr-FR" smtClean="0"/>
              <a:t>27/12/2025</a:t>
            </a:fld>
            <a:endParaRPr lang="fr-FR"/>
          </a:p>
        </p:txBody>
      </p:sp>
      <p:sp>
        <p:nvSpPr>
          <p:cNvPr id="5" name="Espace réservé du pied de page 4">
            <a:extLst>
              <a:ext uri="{FF2B5EF4-FFF2-40B4-BE49-F238E27FC236}">
                <a16:creationId xmlns:a16="http://schemas.microsoft.com/office/drawing/2014/main" id="{1F7BDABC-576B-CBBB-3AF1-CFD797E6B27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2DF6E42-1452-3011-0330-A7AC647788B2}"/>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35846861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013A38-1EBE-A72A-4B94-A778570E4959}"/>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F661F48A-18E1-FE2C-22D9-A835F3976CC4}"/>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41AF196C-C1D3-2EE1-A515-B6A7FA4D7276}"/>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363FCDA3-0D1C-069E-B43B-AF1C7E2CA754}"/>
              </a:ext>
            </a:extLst>
          </p:cNvPr>
          <p:cNvSpPr>
            <a:spLocks noGrp="1"/>
          </p:cNvSpPr>
          <p:nvPr>
            <p:ph type="dt" sz="half" idx="10"/>
          </p:nvPr>
        </p:nvSpPr>
        <p:spPr/>
        <p:txBody>
          <a:bodyPr/>
          <a:lstStyle/>
          <a:p>
            <a:fld id="{D03B0BB0-0C34-4B10-ACDF-EACD0FA6154F}" type="datetimeFigureOut">
              <a:rPr lang="fr-FR" smtClean="0"/>
              <a:t>27/12/2025</a:t>
            </a:fld>
            <a:endParaRPr lang="fr-FR"/>
          </a:p>
        </p:txBody>
      </p:sp>
      <p:sp>
        <p:nvSpPr>
          <p:cNvPr id="6" name="Espace réservé du pied de page 5">
            <a:extLst>
              <a:ext uri="{FF2B5EF4-FFF2-40B4-BE49-F238E27FC236}">
                <a16:creationId xmlns:a16="http://schemas.microsoft.com/office/drawing/2014/main" id="{ADE20BDA-C5FC-A025-D6F6-EA5CD4B55856}"/>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9DE8B263-4A71-39DD-5C76-0BBAAC67D64B}"/>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34895416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A397850-407C-3ED9-DCC1-B9B859DD4622}"/>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DCE57CD9-B92D-DB20-5A9F-BDE10F31281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5FCE6B9E-2F01-D160-23F0-D69401DFC1EF}"/>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D1249E26-B33C-4CC0-6A07-C69C8EDBD0D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D4D1B625-4F39-843A-9038-BFE631921380}"/>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65744FDA-B113-EB64-D3C8-ACAA4372C643}"/>
              </a:ext>
            </a:extLst>
          </p:cNvPr>
          <p:cNvSpPr>
            <a:spLocks noGrp="1"/>
          </p:cNvSpPr>
          <p:nvPr>
            <p:ph type="dt" sz="half" idx="10"/>
          </p:nvPr>
        </p:nvSpPr>
        <p:spPr/>
        <p:txBody>
          <a:bodyPr/>
          <a:lstStyle/>
          <a:p>
            <a:fld id="{D03B0BB0-0C34-4B10-ACDF-EACD0FA6154F}" type="datetimeFigureOut">
              <a:rPr lang="fr-FR" smtClean="0"/>
              <a:t>27/12/2025</a:t>
            </a:fld>
            <a:endParaRPr lang="fr-FR"/>
          </a:p>
        </p:txBody>
      </p:sp>
      <p:sp>
        <p:nvSpPr>
          <p:cNvPr id="8" name="Espace réservé du pied de page 7">
            <a:extLst>
              <a:ext uri="{FF2B5EF4-FFF2-40B4-BE49-F238E27FC236}">
                <a16:creationId xmlns:a16="http://schemas.microsoft.com/office/drawing/2014/main" id="{6789C29A-4CC1-DDCD-96B2-4D97D250630A}"/>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9D6D1AF8-30BB-FFA4-8602-8B4B38F80FF6}"/>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3768340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AB53BB-3E3D-063F-B297-D62AC044172F}"/>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5FFF0F35-A834-44FB-3385-235A2609B4C0}"/>
              </a:ext>
            </a:extLst>
          </p:cNvPr>
          <p:cNvSpPr>
            <a:spLocks noGrp="1"/>
          </p:cNvSpPr>
          <p:nvPr>
            <p:ph type="dt" sz="half" idx="10"/>
          </p:nvPr>
        </p:nvSpPr>
        <p:spPr/>
        <p:txBody>
          <a:bodyPr/>
          <a:lstStyle/>
          <a:p>
            <a:fld id="{D03B0BB0-0C34-4B10-ACDF-EACD0FA6154F}" type="datetimeFigureOut">
              <a:rPr lang="fr-FR" smtClean="0"/>
              <a:t>27/12/2025</a:t>
            </a:fld>
            <a:endParaRPr lang="fr-FR"/>
          </a:p>
        </p:txBody>
      </p:sp>
      <p:sp>
        <p:nvSpPr>
          <p:cNvPr id="4" name="Espace réservé du pied de page 3">
            <a:extLst>
              <a:ext uri="{FF2B5EF4-FFF2-40B4-BE49-F238E27FC236}">
                <a16:creationId xmlns:a16="http://schemas.microsoft.com/office/drawing/2014/main" id="{B10CADCD-6655-1E71-E9E7-519A7BDBA38D}"/>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52623ADB-4151-BE8E-26E1-9A457A981100}"/>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17440956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21F509CF-6FEC-2EE9-9B15-9A20EE2088E4}"/>
              </a:ext>
            </a:extLst>
          </p:cNvPr>
          <p:cNvSpPr>
            <a:spLocks noGrp="1"/>
          </p:cNvSpPr>
          <p:nvPr>
            <p:ph type="dt" sz="half" idx="10"/>
          </p:nvPr>
        </p:nvSpPr>
        <p:spPr/>
        <p:txBody>
          <a:bodyPr/>
          <a:lstStyle/>
          <a:p>
            <a:fld id="{D03B0BB0-0C34-4B10-ACDF-EACD0FA6154F}" type="datetimeFigureOut">
              <a:rPr lang="fr-FR" smtClean="0"/>
              <a:t>27/12/2025</a:t>
            </a:fld>
            <a:endParaRPr lang="fr-FR"/>
          </a:p>
        </p:txBody>
      </p:sp>
      <p:sp>
        <p:nvSpPr>
          <p:cNvPr id="3" name="Espace réservé du pied de page 2">
            <a:extLst>
              <a:ext uri="{FF2B5EF4-FFF2-40B4-BE49-F238E27FC236}">
                <a16:creationId xmlns:a16="http://schemas.microsoft.com/office/drawing/2014/main" id="{92B67623-D981-F7B4-3FB0-0E1E0375D2B7}"/>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D9D62BB9-AC39-EF12-765A-46767DFA606E}"/>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50501171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37DDCB1-A8E4-F8B0-F5A7-24D6B10A37FB}"/>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EFEF833B-6463-E8C5-F183-3B5DB3DB473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CCF26C76-1698-47EF-8D75-6991869C54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9DB30515-19F5-BC27-083C-985C1D3A4CCB}"/>
              </a:ext>
            </a:extLst>
          </p:cNvPr>
          <p:cNvSpPr>
            <a:spLocks noGrp="1"/>
          </p:cNvSpPr>
          <p:nvPr>
            <p:ph type="dt" sz="half" idx="10"/>
          </p:nvPr>
        </p:nvSpPr>
        <p:spPr/>
        <p:txBody>
          <a:bodyPr/>
          <a:lstStyle/>
          <a:p>
            <a:fld id="{D03B0BB0-0C34-4B10-ACDF-EACD0FA6154F}" type="datetimeFigureOut">
              <a:rPr lang="fr-FR" smtClean="0"/>
              <a:t>27/12/2025</a:t>
            </a:fld>
            <a:endParaRPr lang="fr-FR"/>
          </a:p>
        </p:txBody>
      </p:sp>
      <p:sp>
        <p:nvSpPr>
          <p:cNvPr id="6" name="Espace réservé du pied de page 5">
            <a:extLst>
              <a:ext uri="{FF2B5EF4-FFF2-40B4-BE49-F238E27FC236}">
                <a16:creationId xmlns:a16="http://schemas.microsoft.com/office/drawing/2014/main" id="{F34D5ED6-F0CE-7DE2-BDA4-126FC3500045}"/>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035274F0-D15B-62AE-743F-E7FEDDD649F3}"/>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8356510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05A142-2C20-AFC9-9698-9A9981E5CBC8}"/>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743BF5DE-ACA4-E552-2A87-01F046D2077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74701E04-9A33-A8A6-6CA8-601B9E71B27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A385318D-7A1F-774E-8C7D-646E8D428DB8}"/>
              </a:ext>
            </a:extLst>
          </p:cNvPr>
          <p:cNvSpPr>
            <a:spLocks noGrp="1"/>
          </p:cNvSpPr>
          <p:nvPr>
            <p:ph type="dt" sz="half" idx="10"/>
          </p:nvPr>
        </p:nvSpPr>
        <p:spPr/>
        <p:txBody>
          <a:bodyPr/>
          <a:lstStyle/>
          <a:p>
            <a:fld id="{D03B0BB0-0C34-4B10-ACDF-EACD0FA6154F}" type="datetimeFigureOut">
              <a:rPr lang="fr-FR" smtClean="0"/>
              <a:t>27/12/2025</a:t>
            </a:fld>
            <a:endParaRPr lang="fr-FR"/>
          </a:p>
        </p:txBody>
      </p:sp>
      <p:sp>
        <p:nvSpPr>
          <p:cNvPr id="6" name="Espace réservé du pied de page 5">
            <a:extLst>
              <a:ext uri="{FF2B5EF4-FFF2-40B4-BE49-F238E27FC236}">
                <a16:creationId xmlns:a16="http://schemas.microsoft.com/office/drawing/2014/main" id="{B2B1F594-F245-3490-1986-61461F012BEE}"/>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1392BD1E-4AD7-A5A0-CA43-D84AFDB96DF7}"/>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12173624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DE023BC-6740-9B98-BA88-E73BC905D3F1}"/>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8CD15FC6-78AA-2F20-9213-ED07B9D135EA}"/>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F61B4A9-ACC0-878C-EEC8-D510BF67EE48}"/>
              </a:ext>
            </a:extLst>
          </p:cNvPr>
          <p:cNvSpPr>
            <a:spLocks noGrp="1"/>
          </p:cNvSpPr>
          <p:nvPr>
            <p:ph type="dt" sz="half" idx="10"/>
          </p:nvPr>
        </p:nvSpPr>
        <p:spPr/>
        <p:txBody>
          <a:bodyPr/>
          <a:lstStyle/>
          <a:p>
            <a:fld id="{D03B0BB0-0C34-4B10-ACDF-EACD0FA6154F}" type="datetimeFigureOut">
              <a:rPr lang="fr-FR" smtClean="0"/>
              <a:t>27/12/2025</a:t>
            </a:fld>
            <a:endParaRPr lang="fr-FR"/>
          </a:p>
        </p:txBody>
      </p:sp>
      <p:sp>
        <p:nvSpPr>
          <p:cNvPr id="5" name="Espace réservé du pied de page 4">
            <a:extLst>
              <a:ext uri="{FF2B5EF4-FFF2-40B4-BE49-F238E27FC236}">
                <a16:creationId xmlns:a16="http://schemas.microsoft.com/office/drawing/2014/main" id="{C96C4B90-192C-B2DA-EE2D-91CAD592420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A9DFAEF-7D14-9A4E-659C-8F6A371B6C40}"/>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6813315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F42A9420-E15E-6F2E-09B5-6D70440220A4}"/>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7FB2B366-540E-57E6-117D-53B623E054A3}"/>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1C4DCEE-3C92-99E5-AEDF-6005AA36730E}"/>
              </a:ext>
            </a:extLst>
          </p:cNvPr>
          <p:cNvSpPr>
            <a:spLocks noGrp="1"/>
          </p:cNvSpPr>
          <p:nvPr>
            <p:ph type="dt" sz="half" idx="10"/>
          </p:nvPr>
        </p:nvSpPr>
        <p:spPr/>
        <p:txBody>
          <a:bodyPr/>
          <a:lstStyle/>
          <a:p>
            <a:fld id="{D03B0BB0-0C34-4B10-ACDF-EACD0FA6154F}" type="datetimeFigureOut">
              <a:rPr lang="fr-FR" smtClean="0"/>
              <a:t>27/12/2025</a:t>
            </a:fld>
            <a:endParaRPr lang="fr-FR"/>
          </a:p>
        </p:txBody>
      </p:sp>
      <p:sp>
        <p:nvSpPr>
          <p:cNvPr id="5" name="Espace réservé du pied de page 4">
            <a:extLst>
              <a:ext uri="{FF2B5EF4-FFF2-40B4-BE49-F238E27FC236}">
                <a16:creationId xmlns:a16="http://schemas.microsoft.com/office/drawing/2014/main" id="{2CDF65CC-A58F-7C98-A121-99B978E7566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7630D65-F02F-F89B-2B64-2FD2F71A6893}"/>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9017436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Table of contents">
    <p:spTree>
      <p:nvGrpSpPr>
        <p:cNvPr id="1" name=""/>
        <p:cNvGrpSpPr/>
        <p:nvPr/>
      </p:nvGrpSpPr>
      <p:grpSpPr>
        <a:xfrm>
          <a:off x="0" y="0"/>
          <a:ext cx="0" cy="0"/>
          <a:chOff x="0" y="0"/>
          <a:chExt cx="0" cy="0"/>
        </a:xfrm>
      </p:grpSpPr>
    </p:spTree>
    <p:extLst>
      <p:ext uri="{BB962C8B-B14F-4D97-AF65-F5344CB8AC3E}">
        <p14:creationId xmlns:p14="http://schemas.microsoft.com/office/powerpoint/2010/main" val="123642315"/>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2_Title Slide" userDrawn="1">
  <p:cSld name="2_Title Slide">
    <p:bg>
      <p:bgRef idx="1001">
        <a:schemeClr val="bg1"/>
      </p:bgRef>
    </p:bg>
    <p:spTree>
      <p:nvGrpSpPr>
        <p:cNvPr id="1" name="Shape 17"/>
        <p:cNvGrpSpPr/>
        <p:nvPr/>
      </p:nvGrpSpPr>
      <p:grpSpPr>
        <a:xfrm>
          <a:off x="0" y="0"/>
          <a:ext cx="0" cy="0"/>
          <a:chOff x="0" y="0"/>
          <a:chExt cx="0" cy="0"/>
        </a:xfrm>
      </p:grpSpPr>
    </p:spTree>
    <p:extLst>
      <p:ext uri="{BB962C8B-B14F-4D97-AF65-F5344CB8AC3E}">
        <p14:creationId xmlns:p14="http://schemas.microsoft.com/office/powerpoint/2010/main" val="195664205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Diapositive de titre" userDrawn="1">
  <p:cSld name="1_Diapositive de titre">
    <p:spTree>
      <p:nvGrpSpPr>
        <p:cNvPr id="1" name="Shape 29"/>
        <p:cNvGrpSpPr/>
        <p:nvPr/>
      </p:nvGrpSpPr>
      <p:grpSpPr>
        <a:xfrm>
          <a:off x="0" y="0"/>
          <a:ext cx="0" cy="0"/>
          <a:chOff x="0" y="0"/>
          <a:chExt cx="0" cy="0"/>
        </a:xfrm>
      </p:grpSpPr>
    </p:spTree>
    <p:extLst>
      <p:ext uri="{BB962C8B-B14F-4D97-AF65-F5344CB8AC3E}">
        <p14:creationId xmlns:p14="http://schemas.microsoft.com/office/powerpoint/2010/main" val="181541325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Compréhension globale">
    <p:spTree>
      <p:nvGrpSpPr>
        <p:cNvPr id="1" name=""/>
        <p:cNvGrpSpPr/>
        <p:nvPr/>
      </p:nvGrpSpPr>
      <p:grpSpPr>
        <a:xfrm>
          <a:off x="0" y="0"/>
          <a:ext cx="0" cy="0"/>
          <a:chOff x="0" y="0"/>
          <a:chExt cx="0" cy="0"/>
        </a:xfrm>
      </p:grpSpPr>
      <p:grpSp>
        <p:nvGrpSpPr>
          <p:cNvPr id="2" name="Group 14">
            <a:extLst>
              <a:ext uri="{FF2B5EF4-FFF2-40B4-BE49-F238E27FC236}">
                <a16:creationId xmlns:a16="http://schemas.microsoft.com/office/drawing/2014/main" id="{ABF1124D-06A9-76CE-EE49-9348AFDF6E9B}"/>
              </a:ext>
            </a:extLst>
          </p:cNvPr>
          <p:cNvGrpSpPr/>
          <p:nvPr userDrawn="1"/>
        </p:nvGrpSpPr>
        <p:grpSpPr>
          <a:xfrm>
            <a:off x="4855028" y="1394568"/>
            <a:ext cx="6212869" cy="3873929"/>
            <a:chOff x="1641585" y="1048972"/>
            <a:chExt cx="5867403" cy="3260732"/>
          </a:xfrm>
        </p:grpSpPr>
        <p:sp>
          <p:nvSpPr>
            <p:cNvPr id="13" name="Rectangle : coins arrondis 10">
              <a:extLst>
                <a:ext uri="{FF2B5EF4-FFF2-40B4-BE49-F238E27FC236}">
                  <a16:creationId xmlns:a16="http://schemas.microsoft.com/office/drawing/2014/main" id="{BB2A9EF1-BD75-8892-7534-13799F68B875}"/>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156082"/>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14" name="Rectangle 18">
              <a:extLst>
                <a:ext uri="{FF2B5EF4-FFF2-40B4-BE49-F238E27FC236}">
                  <a16:creationId xmlns:a16="http://schemas.microsoft.com/office/drawing/2014/main" id="{3557CE4F-2A80-5F1C-7098-9DFD1DE0344A}"/>
                </a:ext>
              </a:extLst>
            </p:cNvPr>
            <p:cNvSpPr/>
            <p:nvPr/>
          </p:nvSpPr>
          <p:spPr>
            <a:xfrm>
              <a:off x="1715066" y="1103461"/>
              <a:ext cx="5717724" cy="3124203"/>
            </a:xfrm>
            <a:prstGeom prst="rect">
              <a:avLst/>
            </a:prstGeom>
            <a:solidFill>
              <a:schemeClr val="accent1"/>
            </a:solidFill>
            <a:ln cap="flat">
              <a:solidFill>
                <a:srgbClr val="156082"/>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5" name="Rectangle 19">
              <a:extLst>
                <a:ext uri="{FF2B5EF4-FFF2-40B4-BE49-F238E27FC236}">
                  <a16:creationId xmlns:a16="http://schemas.microsoft.com/office/drawing/2014/main" id="{75619F14-2CCD-B7FA-A148-92564F8A3700}"/>
                </a:ext>
              </a:extLst>
            </p:cNvPr>
            <p:cNvSpPr/>
            <p:nvPr/>
          </p:nvSpPr>
          <p:spPr>
            <a:xfrm>
              <a:off x="1802501" y="1179667"/>
              <a:ext cx="5542845" cy="2971800"/>
            </a:xfrm>
            <a:prstGeom prst="rect">
              <a:avLst/>
            </a:prstGeom>
            <a:solidFill>
              <a:srgbClr val="FFFFFF"/>
            </a:solidFill>
            <a:ln cap="flat">
              <a:solidFill>
                <a:srgbClr val="156082"/>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pic>
        <p:nvPicPr>
          <p:cNvPr id="16" name="Picture 15">
            <a:extLst>
              <a:ext uri="{FF2B5EF4-FFF2-40B4-BE49-F238E27FC236}">
                <a16:creationId xmlns:a16="http://schemas.microsoft.com/office/drawing/2014/main" id="{55781466-F8F5-D5AD-3503-80BC3019D70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1539" y="1553667"/>
            <a:ext cx="3291362" cy="3291362"/>
          </a:xfrm>
          <a:prstGeom prst="rect">
            <a:avLst/>
          </a:prstGeom>
        </p:spPr>
      </p:pic>
      <p:sp>
        <p:nvSpPr>
          <p:cNvPr id="19" name="Text Placeholder 17">
            <a:extLst>
              <a:ext uri="{FF2B5EF4-FFF2-40B4-BE49-F238E27FC236}">
                <a16:creationId xmlns:a16="http://schemas.microsoft.com/office/drawing/2014/main" id="{F24556D6-10D5-6FDE-1536-257A6E9EB5BD}"/>
              </a:ext>
            </a:extLst>
          </p:cNvPr>
          <p:cNvSpPr>
            <a:spLocks noGrp="1"/>
          </p:cNvSpPr>
          <p:nvPr>
            <p:ph type="body" sz="quarter" idx="10" hasCustomPrompt="1"/>
          </p:nvPr>
        </p:nvSpPr>
        <p:spPr>
          <a:xfrm>
            <a:off x="5025419" y="4219335"/>
            <a:ext cx="5869201" cy="418862"/>
          </a:xfrm>
        </p:spPr>
        <p:txBody>
          <a:bodyPr>
            <a:noAutofit/>
          </a:bodyPr>
          <a:lstStyle>
            <a:lvl1pPr algn="ctr" rtl="1">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ar-MA" dirty="0"/>
              <a:t> </a:t>
            </a:r>
            <a:r>
              <a:rPr lang="fr-FR" dirty="0"/>
              <a:t>..</a:t>
            </a:r>
            <a:r>
              <a:rPr lang="ar-MA" dirty="0"/>
              <a:t> </a:t>
            </a:r>
            <a:r>
              <a:rPr lang="fr-FR" dirty="0"/>
              <a:t> </a:t>
            </a:r>
            <a:r>
              <a:rPr lang="ar-MA" dirty="0"/>
              <a:t>دقيقة  </a:t>
            </a:r>
            <a:endParaRPr lang="fr-FR" dirty="0"/>
          </a:p>
        </p:txBody>
      </p:sp>
      <p:sp>
        <p:nvSpPr>
          <p:cNvPr id="3" name="Text Placeholder 17">
            <a:extLst>
              <a:ext uri="{FF2B5EF4-FFF2-40B4-BE49-F238E27FC236}">
                <a16:creationId xmlns:a16="http://schemas.microsoft.com/office/drawing/2014/main" id="{87E6F384-5751-0B49-23C0-790E5EC1CE7E}"/>
              </a:ext>
            </a:extLst>
          </p:cNvPr>
          <p:cNvSpPr>
            <a:spLocks noGrp="1"/>
          </p:cNvSpPr>
          <p:nvPr>
            <p:ph type="body" sz="quarter" idx="11" hasCustomPrompt="1"/>
          </p:nvPr>
        </p:nvSpPr>
        <p:spPr>
          <a:xfrm>
            <a:off x="5025419" y="2287934"/>
            <a:ext cx="5869201" cy="418862"/>
          </a:xfrm>
        </p:spPr>
        <p:txBody>
          <a:bodyPr>
            <a:noAutofit/>
          </a:bodyPr>
          <a:lstStyle>
            <a:lvl1pPr algn="ctr">
              <a:buNone/>
              <a:defRPr lang="fr-FR" sz="4400" b="1" i="0" u="none" strike="noStrike" kern="0" cap="none" spc="0" baseline="0" dirty="0">
                <a:solidFill>
                  <a:srgbClr val="156082"/>
                </a:solidFill>
                <a:uFillTx/>
                <a:latin typeface="+mn-lt"/>
                <a:ea typeface="+mn-ea"/>
                <a:cs typeface="+mn-cs"/>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fr-FR" dirty="0"/>
              <a:t>Titre</a:t>
            </a:r>
          </a:p>
        </p:txBody>
      </p:sp>
    </p:spTree>
    <p:extLst>
      <p:ext uri="{BB962C8B-B14F-4D97-AF65-F5344CB8AC3E}">
        <p14:creationId xmlns:p14="http://schemas.microsoft.com/office/powerpoint/2010/main" val="246617277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intercalaire Modelage">
    <p:bg>
      <p:bgPr>
        <a:gradFill flip="none" rotWithShape="1">
          <a:gsLst>
            <a:gs pos="0">
              <a:schemeClr val="bg1"/>
            </a:gs>
            <a:gs pos="71000">
              <a:schemeClr val="bg1"/>
            </a:gs>
            <a:gs pos="85000">
              <a:srgbClr val="FF0000"/>
            </a:gs>
            <a:gs pos="100000">
              <a:srgbClr val="C00000"/>
            </a:gs>
          </a:gsLst>
          <a:path path="shape">
            <a:fillToRect l="50000" t="50000" r="50000" b="50000"/>
          </a:path>
          <a:tileRect/>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D9C82A8D-28C0-EB5E-3709-AF311F8D01CD}"/>
              </a:ext>
            </a:extLst>
          </p:cNvPr>
          <p:cNvGrpSpPr/>
          <p:nvPr userDrawn="1"/>
        </p:nvGrpSpPr>
        <p:grpSpPr>
          <a:xfrm>
            <a:off x="812158" y="829917"/>
            <a:ext cx="10567685" cy="5198169"/>
            <a:chOff x="2184400" y="1402025"/>
            <a:chExt cx="7823200" cy="4942038"/>
          </a:xfrm>
        </p:grpSpPr>
        <p:sp>
          <p:nvSpPr>
            <p:cNvPr id="7" name="Rectangle : coins arrondis 10">
              <a:extLst>
                <a:ext uri="{FF2B5EF4-FFF2-40B4-BE49-F238E27FC236}">
                  <a16:creationId xmlns:a16="http://schemas.microsoft.com/office/drawing/2014/main" id="{3F189926-0EF4-AA79-2B18-4601E9F8A8FE}"/>
                </a:ext>
              </a:extLst>
            </p:cNvPr>
            <p:cNvSpPr/>
            <p:nvPr/>
          </p:nvSpPr>
          <p:spPr>
            <a:xfrm>
              <a:off x="2184400" y="1402025"/>
              <a:ext cx="7823200" cy="4942038"/>
            </a:xfrm>
            <a:prstGeom prst="roundRect">
              <a:avLst>
                <a:gd name="adj" fmla="val 2665"/>
              </a:avLst>
            </a:prstGeom>
            <a:solidFill>
              <a:srgbClr val="C00000"/>
            </a:solidFill>
            <a:ln>
              <a:solidFill>
                <a:srgbClr val="C00000"/>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75D9E3C6-7F1C-98B2-DE3E-BEA5903BEC4E}"/>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5600" b="1" dirty="0">
                <a:solidFill>
                  <a:prstClr val="black"/>
                </a:solidFill>
                <a:latin typeface="Calibri" panose="020F0502020204030204"/>
              </a:endParaRPr>
            </a:p>
          </p:txBody>
        </p:sp>
      </p:grpSp>
      <p:sp>
        <p:nvSpPr>
          <p:cNvPr id="10" name="Oval 9">
            <a:extLst>
              <a:ext uri="{FF2B5EF4-FFF2-40B4-BE49-F238E27FC236}">
                <a16:creationId xmlns:a16="http://schemas.microsoft.com/office/drawing/2014/main" id="{275B312E-EE1D-91E7-D2A4-94C6C58C9ECD}"/>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sp>
        <p:nvSpPr>
          <p:cNvPr id="12" name="ZoneTexte 12">
            <a:extLst>
              <a:ext uri="{FF2B5EF4-FFF2-40B4-BE49-F238E27FC236}">
                <a16:creationId xmlns:a16="http://schemas.microsoft.com/office/drawing/2014/main" id="{928CA9CB-1960-5BE9-8BA5-06D197E76037}"/>
              </a:ext>
            </a:extLst>
          </p:cNvPr>
          <p:cNvSpPr txBox="1"/>
          <p:nvPr userDrawn="1"/>
        </p:nvSpPr>
        <p:spPr>
          <a:xfrm>
            <a:off x="2858328" y="3954018"/>
            <a:ext cx="6097656" cy="769441"/>
          </a:xfrm>
          <a:prstGeom prst="rect">
            <a:avLst/>
          </a:prstGeom>
          <a:noFill/>
        </p:spPr>
        <p:txBody>
          <a:bodyPr wrap="square">
            <a:spAutoFit/>
          </a:bodyPr>
          <a:lstStyle/>
          <a:p>
            <a:pPr algn="ctr" defTabSz="457189">
              <a:defRPr/>
            </a:pPr>
            <a:r>
              <a:rPr lang="ar-MA" sz="4400" b="1" dirty="0">
                <a:solidFill>
                  <a:srgbClr val="C00000"/>
                </a:solidFill>
                <a:latin typeface="Calibri" panose="020F0502020204030204"/>
              </a:rPr>
              <a:t>النمذجة</a:t>
            </a:r>
            <a:endParaRPr lang="fr-FR" sz="4400" b="1" dirty="0">
              <a:solidFill>
                <a:srgbClr val="C00000"/>
              </a:solidFill>
              <a:latin typeface="Calibri" panose="020F0502020204030204"/>
            </a:endParaRPr>
          </a:p>
        </p:txBody>
      </p:sp>
      <p:pic>
        <p:nvPicPr>
          <p:cNvPr id="13" name="Image 5">
            <a:extLst>
              <a:ext uri="{FF2B5EF4-FFF2-40B4-BE49-F238E27FC236}">
                <a16:creationId xmlns:a16="http://schemas.microsoft.com/office/drawing/2014/main" id="{8F67DF80-3377-88C2-8858-2773AE1645FA}"/>
              </a:ext>
            </a:extLst>
          </p:cNvPr>
          <p:cNvPicPr>
            <a:picLocks noChangeAspect="1"/>
          </p:cNvPicPr>
          <p:nvPr userDrawn="1"/>
        </p:nvPicPr>
        <p:blipFill>
          <a:blip r:embed="rId3"/>
          <a:stretch>
            <a:fillRect/>
          </a:stretch>
        </p:blipFill>
        <p:spPr>
          <a:xfrm>
            <a:off x="4344253" y="1192462"/>
            <a:ext cx="3503492" cy="2545921"/>
          </a:xfrm>
          <a:prstGeom prst="rect">
            <a:avLst/>
          </a:prstGeom>
        </p:spPr>
      </p:pic>
      <p:grpSp>
        <p:nvGrpSpPr>
          <p:cNvPr id="14" name="Groupe 9">
            <a:extLst>
              <a:ext uri="{FF2B5EF4-FFF2-40B4-BE49-F238E27FC236}">
                <a16:creationId xmlns:a16="http://schemas.microsoft.com/office/drawing/2014/main" id="{7D66805A-4845-FD80-804A-C183910E655C}"/>
              </a:ext>
            </a:extLst>
          </p:cNvPr>
          <p:cNvGrpSpPr/>
          <p:nvPr userDrawn="1"/>
        </p:nvGrpSpPr>
        <p:grpSpPr>
          <a:xfrm>
            <a:off x="5759801" y="1145404"/>
            <a:ext cx="591112" cy="561273"/>
            <a:chOff x="277892" y="2322046"/>
            <a:chExt cx="828656" cy="786827"/>
          </a:xfrm>
        </p:grpSpPr>
        <p:sp>
          <p:nvSpPr>
            <p:cNvPr id="15" name="Freeform 2">
              <a:extLst>
                <a:ext uri="{FF2B5EF4-FFF2-40B4-BE49-F238E27FC236}">
                  <a16:creationId xmlns:a16="http://schemas.microsoft.com/office/drawing/2014/main" id="{E2D83DE9-3B8E-3EA6-79DA-4EDDD8844ECC}"/>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r-FR"/>
            </a:p>
          </p:txBody>
        </p:sp>
        <p:sp>
          <p:nvSpPr>
            <p:cNvPr id="16" name="Freeform 4">
              <a:extLst>
                <a:ext uri="{FF2B5EF4-FFF2-40B4-BE49-F238E27FC236}">
                  <a16:creationId xmlns:a16="http://schemas.microsoft.com/office/drawing/2014/main" id="{02566BFB-6FF0-C108-1D4D-9FEF91C910F7}"/>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r:embed="rId6">
                <a:alphaModFix amt="72000"/>
                <a:extLst>
                  <a:ext uri="{96DAC541-7B7A-43D3-8B79-37D633B846F1}">
                    <asvg:svgBlip xmlns:asvg="http://schemas.microsoft.com/office/drawing/2016/SVG/main" r:embed="rId7"/>
                  </a:ext>
                </a:extLst>
              </a:blip>
              <a:stretch>
                <a:fillRect l="-101449" t="-1678"/>
              </a:stretch>
            </a:blipFill>
            <a:ln cap="rnd">
              <a:noFill/>
              <a:prstDash val="solid"/>
              <a:round/>
            </a:ln>
          </p:spPr>
          <p:txBody>
            <a:bodyPr/>
            <a:lstStyle/>
            <a:p>
              <a:endParaRPr lang="fr-FR"/>
            </a:p>
          </p:txBody>
        </p:sp>
      </p:grpSp>
      <p:sp>
        <p:nvSpPr>
          <p:cNvPr id="17" name="Text Placeholder 23">
            <a:extLst>
              <a:ext uri="{FF2B5EF4-FFF2-40B4-BE49-F238E27FC236}">
                <a16:creationId xmlns:a16="http://schemas.microsoft.com/office/drawing/2014/main" id="{F11AACC7-6BBA-FB2F-ED06-97D2C944B07B}"/>
              </a:ext>
            </a:extLst>
          </p:cNvPr>
          <p:cNvSpPr>
            <a:spLocks noGrp="1"/>
          </p:cNvSpPr>
          <p:nvPr>
            <p:ph type="body" sz="quarter" idx="10" hasCustomPrompt="1"/>
          </p:nvPr>
        </p:nvSpPr>
        <p:spPr>
          <a:xfrm>
            <a:off x="8204201" y="5236960"/>
            <a:ext cx="2081332" cy="503301"/>
          </a:xfrm>
        </p:spPr>
        <p:txBody>
          <a:bodyPr anchor="ctr">
            <a:noAutofit/>
          </a:bodyPr>
          <a:lstStyle>
            <a:lvl1pPr algn="r" rtl="1">
              <a:buNone/>
              <a:defRPr sz="28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ar-MA" dirty="0"/>
              <a:t> ..  دقيقة </a:t>
            </a:r>
            <a:endParaRPr lang="fr-FR" dirty="0"/>
          </a:p>
        </p:txBody>
      </p:sp>
    </p:spTree>
    <p:extLst>
      <p:ext uri="{BB962C8B-B14F-4D97-AF65-F5344CB8AC3E}">
        <p14:creationId xmlns:p14="http://schemas.microsoft.com/office/powerpoint/2010/main" val="24739658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structure de la séance">
    <p:bg>
      <p:bgPr>
        <a:solidFill>
          <a:srgbClr val="DCE6F2"/>
        </a:solidFill>
        <a:effectLst/>
      </p:bgPr>
    </p:bg>
    <p:spTree>
      <p:nvGrpSpPr>
        <p:cNvPr id="1" name=""/>
        <p:cNvGrpSpPr/>
        <p:nvPr/>
      </p:nvGrpSpPr>
      <p:grpSpPr>
        <a:xfrm>
          <a:off x="0" y="0"/>
          <a:ext cx="0" cy="0"/>
          <a:chOff x="0" y="0"/>
          <a:chExt cx="0" cy="0"/>
        </a:xfrm>
      </p:grpSpPr>
      <p:sp>
        <p:nvSpPr>
          <p:cNvPr id="18" name="Google Shape;384;p11">
            <a:extLst>
              <a:ext uri="{FF2B5EF4-FFF2-40B4-BE49-F238E27FC236}">
                <a16:creationId xmlns:a16="http://schemas.microsoft.com/office/drawing/2014/main" id="{AFD8F6C0-97D2-A4DB-1D3D-00D7426CFAB0}"/>
              </a:ext>
            </a:extLst>
          </p:cNvPr>
          <p:cNvSpPr/>
          <p:nvPr userDrawn="1"/>
        </p:nvSpPr>
        <p:spPr>
          <a:xfrm>
            <a:off x="5500020" y="429828"/>
            <a:ext cx="5817654" cy="584735"/>
          </a:xfrm>
          <a:prstGeom prst="rect">
            <a:avLst/>
          </a:prstGeom>
          <a:noFill/>
          <a:ln>
            <a:noFill/>
          </a:ln>
        </p:spPr>
        <p:txBody>
          <a:bodyPr spcFirstLastPara="1" wrap="square" lIns="91425" tIns="45700" rIns="91425" bIns="45700" anchor="t" anchorCtr="0">
            <a:spAutoFit/>
          </a:bodyPr>
          <a:lstStyle/>
          <a:p>
            <a:pPr marL="0" marR="0" lvl="0" indent="0" algn="just" defTabSz="914400" rtl="1" eaLnBrk="1" fontAlgn="auto" latinLnBrk="0" hangingPunct="1">
              <a:lnSpc>
                <a:spcPct val="100000"/>
              </a:lnSpc>
              <a:spcBef>
                <a:spcPts val="0"/>
              </a:spcBef>
              <a:spcAft>
                <a:spcPts val="0"/>
              </a:spcAft>
              <a:buClr>
                <a:srgbClr val="000000"/>
              </a:buClr>
              <a:buSzPts val="3200"/>
              <a:buFontTx/>
              <a:buNone/>
              <a:tabLst/>
              <a:defRPr/>
            </a:pPr>
            <a:r>
              <a:rPr lang="ar-MA" sz="3200" b="1" i="0" u="none" strike="noStrike" kern="1200" cap="none" spc="0" baseline="0" noProof="0" dirty="0">
                <a:solidFill>
                  <a:srgbClr val="44546A"/>
                </a:solidFill>
                <a:uFillTx/>
                <a:latin typeface="Calibri"/>
                <a:ea typeface="+mn-ea"/>
                <a:cs typeface="Arial"/>
                <a:sym typeface="Calibri"/>
              </a:rPr>
              <a:t>هيكلة الحصة</a:t>
            </a:r>
            <a:endParaRPr sz="3200" b="1" i="0" u="none" strike="noStrike" kern="1200" cap="none" spc="0" baseline="0" noProof="0" dirty="0">
              <a:solidFill>
                <a:srgbClr val="44546A"/>
              </a:solidFill>
              <a:uFillTx/>
              <a:latin typeface="Calibri"/>
              <a:ea typeface="+mn-ea"/>
              <a:cs typeface="Arial"/>
              <a:sym typeface="Calibri"/>
            </a:endParaRPr>
          </a:p>
        </p:txBody>
      </p:sp>
      <p:pic>
        <p:nvPicPr>
          <p:cNvPr id="19" name="Picture 2" descr="Image générée">
            <a:extLst>
              <a:ext uri="{FF2B5EF4-FFF2-40B4-BE49-F238E27FC236}">
                <a16:creationId xmlns:a16="http://schemas.microsoft.com/office/drawing/2014/main" id="{E6070E77-5D91-2F5E-4FCE-F3CEAB1C562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11266255" y="178633"/>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3" name="Google Shape;251;p28">
            <a:extLst>
              <a:ext uri="{FF2B5EF4-FFF2-40B4-BE49-F238E27FC236}">
                <a16:creationId xmlns:a16="http://schemas.microsoft.com/office/drawing/2014/main" id="{5E081C7A-23CB-F4B2-682A-3BB8946E08A7}"/>
              </a:ext>
            </a:extLst>
          </p:cNvPr>
          <p:cNvSpPr/>
          <p:nvPr/>
        </p:nvSpPr>
        <p:spPr>
          <a:xfrm>
            <a:off x="1357756" y="1413164"/>
            <a:ext cx="9407226" cy="4627418"/>
          </a:xfrm>
          <a:custGeom>
            <a:avLst>
              <a:gd name="f0" fmla="val 148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10">
              <a:defRPr sz="1800" b="0" i="0" u="none" strike="noStrike" kern="0" cap="none" spc="0" baseline="0">
                <a:solidFill>
                  <a:srgbClr val="000000"/>
                </a:solidFill>
                <a:uFillTx/>
              </a:defRPr>
            </a:pPr>
            <a:endParaRPr lang="fr-FR" sz="1200" kern="0" dirty="0">
              <a:solidFill>
                <a:srgbClr val="FFFFFF"/>
              </a:solidFill>
              <a:latin typeface="Calibri" panose="020F0502020204030204" pitchFamily="34" charset="0"/>
              <a:ea typeface="Calibri"/>
              <a:cs typeface="Calibri" panose="020F0502020204030204" pitchFamily="34" charset="0"/>
              <a:sym typeface="Arial"/>
            </a:endParaRPr>
          </a:p>
        </p:txBody>
      </p:sp>
      <p:sp>
        <p:nvSpPr>
          <p:cNvPr id="4" name="Google Shape;252;p28">
            <a:extLst>
              <a:ext uri="{FF2B5EF4-FFF2-40B4-BE49-F238E27FC236}">
                <a16:creationId xmlns:a16="http://schemas.microsoft.com/office/drawing/2014/main" id="{DEEF5A0D-BA11-7CD8-1FBB-32896D83156C}"/>
              </a:ext>
            </a:extLst>
          </p:cNvPr>
          <p:cNvSpPr/>
          <p:nvPr/>
        </p:nvSpPr>
        <p:spPr>
          <a:xfrm>
            <a:off x="1593283" y="1662544"/>
            <a:ext cx="8950037" cy="4172319"/>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10">
              <a:defRPr sz="1800" b="0" i="0" u="none" strike="noStrike" kern="0" cap="none" spc="0" baseline="0">
                <a:solidFill>
                  <a:srgbClr val="000000"/>
                </a:solidFill>
                <a:uFillTx/>
              </a:defRPr>
            </a:pPr>
            <a:endParaRPr lang="fr-FR" sz="1200" kern="0" dirty="0">
              <a:solidFill>
                <a:srgbClr val="FFFFFF"/>
              </a:solidFill>
              <a:latin typeface="Calibri" panose="020F0502020204030204" pitchFamily="34" charset="0"/>
              <a:ea typeface="Calibri"/>
              <a:cs typeface="Calibri" panose="020F0502020204030204" pitchFamily="34" charset="0"/>
              <a:sym typeface="Arial"/>
            </a:endParaRPr>
          </a:p>
        </p:txBody>
      </p:sp>
      <p:grpSp>
        <p:nvGrpSpPr>
          <p:cNvPr id="5" name="Group 4">
            <a:extLst>
              <a:ext uri="{FF2B5EF4-FFF2-40B4-BE49-F238E27FC236}">
                <a16:creationId xmlns:a16="http://schemas.microsoft.com/office/drawing/2014/main" id="{5FF7D348-776F-4D7D-C310-0FFCF5BC9EBF}"/>
              </a:ext>
            </a:extLst>
          </p:cNvPr>
          <p:cNvGrpSpPr/>
          <p:nvPr userDrawn="1"/>
        </p:nvGrpSpPr>
        <p:grpSpPr>
          <a:xfrm>
            <a:off x="1727870" y="1914415"/>
            <a:ext cx="8585152" cy="548005"/>
            <a:chOff x="2156845" y="1060636"/>
            <a:chExt cx="5246201" cy="411004"/>
          </a:xfrm>
        </p:grpSpPr>
        <p:sp>
          <p:nvSpPr>
            <p:cNvPr id="7" name="Google Shape;276;p28">
              <a:extLst>
                <a:ext uri="{FF2B5EF4-FFF2-40B4-BE49-F238E27FC236}">
                  <a16:creationId xmlns:a16="http://schemas.microsoft.com/office/drawing/2014/main" id="{5EAB11A8-BD01-C376-CFE0-F58AFFA72812}"/>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F19D19"/>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8" name="Google Shape;278;p28">
              <a:extLst>
                <a:ext uri="{FF2B5EF4-FFF2-40B4-BE49-F238E27FC236}">
                  <a16:creationId xmlns:a16="http://schemas.microsoft.com/office/drawing/2014/main" id="{E20C289B-96E2-E6F5-C380-0978883F59AA}"/>
                </a:ext>
              </a:extLst>
            </p:cNvPr>
            <p:cNvSpPr/>
            <p:nvPr/>
          </p:nvSpPr>
          <p:spPr>
            <a:xfrm>
              <a:off x="2173655"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chemeClr val="accent6">
                  <a:lumMod val="40000"/>
                  <a:lumOff val="60000"/>
                </a:schemeClr>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6" name="Google Shape;275;p28">
              <a:extLst>
                <a:ext uri="{FF2B5EF4-FFF2-40B4-BE49-F238E27FC236}">
                  <a16:creationId xmlns:a16="http://schemas.microsoft.com/office/drawing/2014/main" id="{2E44366A-CF59-DDBD-8F48-9E043EB2EB0B}"/>
                </a:ext>
              </a:extLst>
            </p:cNvPr>
            <p:cNvSpPr/>
            <p:nvPr/>
          </p:nvSpPr>
          <p:spPr>
            <a:xfrm>
              <a:off x="7029051" y="1128589"/>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F19D19"/>
            </a:solidFill>
            <a:ln cap="flat">
              <a:solidFill>
                <a:srgbClr val="F19D19"/>
              </a:solidFill>
              <a:prstDash val="solid"/>
            </a:ln>
          </p:spPr>
          <p:txBody>
            <a:bodyPr vert="horz" wrap="square" lIns="68567" tIns="34271" rIns="68567" bIns="34271" anchor="ctr" anchorCtr="1" compatLnSpc="1">
              <a:noAutofit/>
            </a:bodyPr>
            <a:lstStyle/>
            <a:p>
              <a:pPr algn="ctr" defTabSz="1219110"/>
              <a:r>
                <a:rPr lang="fr-FR" sz="2133" b="1" kern="0" dirty="0">
                  <a:solidFill>
                    <a:srgbClr val="FFFFFF"/>
                  </a:solidFill>
                  <a:latin typeface="Calibri" panose="020F0502020204030204" pitchFamily="34" charset="0"/>
                  <a:ea typeface="Calibri"/>
                  <a:cs typeface="Calibri" panose="020F0502020204030204" pitchFamily="34" charset="0"/>
                  <a:sym typeface="Arial"/>
                </a:rPr>
                <a:t>1</a:t>
              </a:r>
            </a:p>
          </p:txBody>
        </p:sp>
      </p:grpSp>
      <p:sp>
        <p:nvSpPr>
          <p:cNvPr id="11" name="Google Shape;276;p28">
            <a:extLst>
              <a:ext uri="{FF2B5EF4-FFF2-40B4-BE49-F238E27FC236}">
                <a16:creationId xmlns:a16="http://schemas.microsoft.com/office/drawing/2014/main" id="{FC4C7945-74AB-9B1B-E501-73EE18C73FB4}"/>
              </a:ext>
            </a:extLst>
          </p:cNvPr>
          <p:cNvSpPr/>
          <p:nvPr userDrawn="1"/>
        </p:nvSpPr>
        <p:spPr>
          <a:xfrm>
            <a:off x="1727871" y="2740793"/>
            <a:ext cx="8585151" cy="548005"/>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156082"/>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dirty="0">
              <a:solidFill>
                <a:srgbClr val="44546A"/>
              </a:solidFill>
              <a:latin typeface="Calibri" panose="020F0502020204030204" pitchFamily="34" charset="0"/>
              <a:ea typeface="Calibri"/>
              <a:cs typeface="Calibri" panose="020F0502020204030204" pitchFamily="34" charset="0"/>
              <a:sym typeface="Arial"/>
            </a:endParaRPr>
          </a:p>
        </p:txBody>
      </p:sp>
      <p:grpSp>
        <p:nvGrpSpPr>
          <p:cNvPr id="13" name="Group 12">
            <a:extLst>
              <a:ext uri="{FF2B5EF4-FFF2-40B4-BE49-F238E27FC236}">
                <a16:creationId xmlns:a16="http://schemas.microsoft.com/office/drawing/2014/main" id="{B9CDD6BA-A89F-0F3A-CF4D-5CF74E7FB677}"/>
              </a:ext>
            </a:extLst>
          </p:cNvPr>
          <p:cNvGrpSpPr/>
          <p:nvPr userDrawn="1"/>
        </p:nvGrpSpPr>
        <p:grpSpPr>
          <a:xfrm>
            <a:off x="1727870" y="3567172"/>
            <a:ext cx="8585152" cy="548005"/>
            <a:chOff x="2156845" y="1060636"/>
            <a:chExt cx="5230662" cy="411004"/>
          </a:xfrm>
        </p:grpSpPr>
        <p:sp>
          <p:nvSpPr>
            <p:cNvPr id="15" name="Google Shape;276;p28">
              <a:extLst>
                <a:ext uri="{FF2B5EF4-FFF2-40B4-BE49-F238E27FC236}">
                  <a16:creationId xmlns:a16="http://schemas.microsoft.com/office/drawing/2014/main" id="{39088B4F-EF24-6B40-5FD7-CB8BA73357FD}"/>
                </a:ext>
              </a:extLst>
            </p:cNvPr>
            <p:cNvSpPr/>
            <p:nvPr/>
          </p:nvSpPr>
          <p:spPr>
            <a:xfrm>
              <a:off x="2156845" y="1060636"/>
              <a:ext cx="5230662"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156082"/>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16" name="Google Shape;278;p28">
              <a:extLst>
                <a:ext uri="{FF2B5EF4-FFF2-40B4-BE49-F238E27FC236}">
                  <a16:creationId xmlns:a16="http://schemas.microsoft.com/office/drawing/2014/main" id="{5079C899-8F81-59EC-C74F-ADB63754A339}"/>
                </a:ext>
              </a:extLst>
            </p:cNvPr>
            <p:cNvSpPr/>
            <p:nvPr/>
          </p:nvSpPr>
          <p:spPr>
            <a:xfrm>
              <a:off x="2173605" y="1060872"/>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14" name="Google Shape;275;p28">
              <a:extLst>
                <a:ext uri="{FF2B5EF4-FFF2-40B4-BE49-F238E27FC236}">
                  <a16:creationId xmlns:a16="http://schemas.microsoft.com/office/drawing/2014/main" id="{B8A3F35E-B041-93FC-B0C1-1195D0083869}"/>
                </a:ext>
              </a:extLst>
            </p:cNvPr>
            <p:cNvSpPr/>
            <p:nvPr/>
          </p:nvSpPr>
          <p:spPr>
            <a:xfrm>
              <a:off x="7022854" y="1125891"/>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156082"/>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3</a:t>
              </a:r>
              <a:endParaRPr lang="fr-FR" sz="1467" kern="0" dirty="0">
                <a:solidFill>
                  <a:srgbClr val="000000"/>
                </a:solidFill>
                <a:latin typeface="Calibri" panose="020F0502020204030204" pitchFamily="34" charset="0"/>
                <a:cs typeface="Calibri" panose="020F0502020204030204" pitchFamily="34" charset="0"/>
                <a:sym typeface="Arial"/>
              </a:endParaRPr>
            </a:p>
          </p:txBody>
        </p:sp>
      </p:grpSp>
      <p:grpSp>
        <p:nvGrpSpPr>
          <p:cNvPr id="17" name="Group 16">
            <a:extLst>
              <a:ext uri="{FF2B5EF4-FFF2-40B4-BE49-F238E27FC236}">
                <a16:creationId xmlns:a16="http://schemas.microsoft.com/office/drawing/2014/main" id="{3277A013-A45D-6F49-2975-E68695BEA8DA}"/>
              </a:ext>
            </a:extLst>
          </p:cNvPr>
          <p:cNvGrpSpPr/>
          <p:nvPr userDrawn="1"/>
        </p:nvGrpSpPr>
        <p:grpSpPr>
          <a:xfrm>
            <a:off x="1727870" y="5111865"/>
            <a:ext cx="8557644" cy="548008"/>
            <a:chOff x="2181743" y="1049983"/>
            <a:chExt cx="5221155" cy="411004"/>
          </a:xfrm>
        </p:grpSpPr>
        <p:sp>
          <p:nvSpPr>
            <p:cNvPr id="21" name="Google Shape;276;p28">
              <a:extLst>
                <a:ext uri="{FF2B5EF4-FFF2-40B4-BE49-F238E27FC236}">
                  <a16:creationId xmlns:a16="http://schemas.microsoft.com/office/drawing/2014/main" id="{2732F590-53C3-5C44-FED7-8EDE186D8362}"/>
                </a:ext>
              </a:extLst>
            </p:cNvPr>
            <p:cNvSpPr/>
            <p:nvPr/>
          </p:nvSpPr>
          <p:spPr>
            <a:xfrm>
              <a:off x="2181743" y="1049983"/>
              <a:ext cx="5221155"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F19D19"/>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20" name="Google Shape;275;p28">
              <a:extLst>
                <a:ext uri="{FF2B5EF4-FFF2-40B4-BE49-F238E27FC236}">
                  <a16:creationId xmlns:a16="http://schemas.microsoft.com/office/drawing/2014/main" id="{6F13239F-8DB9-944C-AA45-ACC764B18727}"/>
                </a:ext>
              </a:extLst>
            </p:cNvPr>
            <p:cNvSpPr/>
            <p:nvPr/>
          </p:nvSpPr>
          <p:spPr>
            <a:xfrm>
              <a:off x="7071105" y="1107283"/>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F19D19"/>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ar-MA" sz="2133" b="1" kern="0" dirty="0">
                  <a:solidFill>
                    <a:srgbClr val="FFFFFF"/>
                  </a:solidFill>
                  <a:latin typeface="Calibri" panose="020F0502020204030204" pitchFamily="34" charset="0"/>
                  <a:ea typeface="Calibri"/>
                  <a:cs typeface="Calibri" panose="020F0502020204030204" pitchFamily="34" charset="0"/>
                  <a:sym typeface="Arial"/>
                </a:rPr>
                <a:t>5</a:t>
              </a:r>
              <a:endParaRPr lang="fr-FR" sz="1467" kern="0" dirty="0">
                <a:solidFill>
                  <a:srgbClr val="000000"/>
                </a:solidFill>
                <a:latin typeface="Calibri" panose="020F0502020204030204" pitchFamily="34" charset="0"/>
                <a:cs typeface="Calibri" panose="020F0502020204030204" pitchFamily="34" charset="0"/>
                <a:sym typeface="Arial"/>
              </a:endParaRPr>
            </a:p>
          </p:txBody>
        </p:sp>
      </p:grpSp>
      <p:sp>
        <p:nvSpPr>
          <p:cNvPr id="26" name="Text Placeholder 59">
            <a:extLst>
              <a:ext uri="{FF2B5EF4-FFF2-40B4-BE49-F238E27FC236}">
                <a16:creationId xmlns:a16="http://schemas.microsoft.com/office/drawing/2014/main" id="{2D6FDE8E-9615-9E05-F568-F1873FAF5A7B}"/>
              </a:ext>
            </a:extLst>
          </p:cNvPr>
          <p:cNvSpPr>
            <a:spLocks noGrp="1"/>
          </p:cNvSpPr>
          <p:nvPr userDrawn="1">
            <p:ph type="body" sz="quarter" idx="12" hasCustomPrompt="1"/>
          </p:nvPr>
        </p:nvSpPr>
        <p:spPr>
          <a:xfrm>
            <a:off x="2543375" y="1954844"/>
            <a:ext cx="1212286" cy="460800"/>
          </a:xfrm>
        </p:spPr>
        <p:txBody>
          <a:bodyPr>
            <a:normAutofit/>
          </a:bodyPr>
          <a:lstStyle>
            <a:lvl1pPr algn="r" rtl="1">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ar-MA" dirty="0"/>
              <a:t> 10دقائق</a:t>
            </a:r>
            <a:endParaRPr lang="fr-FR" dirty="0"/>
          </a:p>
        </p:txBody>
      </p:sp>
      <p:sp>
        <p:nvSpPr>
          <p:cNvPr id="28" name="Text Placeholder 59">
            <a:extLst>
              <a:ext uri="{FF2B5EF4-FFF2-40B4-BE49-F238E27FC236}">
                <a16:creationId xmlns:a16="http://schemas.microsoft.com/office/drawing/2014/main" id="{7DF02EAC-ED72-916A-5E5E-535B95FC9A73}"/>
              </a:ext>
            </a:extLst>
          </p:cNvPr>
          <p:cNvSpPr>
            <a:spLocks noGrp="1"/>
          </p:cNvSpPr>
          <p:nvPr userDrawn="1">
            <p:ph type="body" sz="quarter" idx="16" hasCustomPrompt="1"/>
          </p:nvPr>
        </p:nvSpPr>
        <p:spPr>
          <a:xfrm>
            <a:off x="4558155" y="2784394"/>
            <a:ext cx="5044338" cy="460800"/>
          </a:xfrm>
        </p:spPr>
        <p:txBody>
          <a:bodyPr>
            <a:normAutofit/>
          </a:bodyPr>
          <a:lstStyle>
            <a:lvl1pPr algn="r" rtl="1">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defTabSz="1219170">
              <a:lnSpc>
                <a:spcPct val="139950"/>
              </a:lnSpc>
              <a:defRPr sz="1800" b="0" i="0" u="none" strike="noStrike" kern="0" cap="none" spc="0" baseline="0">
                <a:solidFill>
                  <a:srgbClr val="000000"/>
                </a:solidFill>
                <a:uFillTx/>
              </a:defRPr>
            </a:pPr>
            <a:r>
              <a:rPr kumimoji="0" lang="ar-MA" sz="2400" b="1" i="0" u="none" strike="noStrike" kern="1200" cap="none" spc="0" normalizeH="0" baseline="0" noProof="0" dirty="0">
                <a:ln>
                  <a:noFill/>
                </a:ln>
                <a:solidFill>
                  <a:srgbClr val="156082">
                    <a:lumMod val="75000"/>
                  </a:srgbClr>
                </a:solidFill>
                <a:effectLst/>
                <a:uLnTx/>
                <a:uFillTx/>
                <a:latin typeface="Calibri"/>
                <a:ea typeface="Calibri"/>
                <a:cs typeface="Calibri"/>
                <a:sym typeface="Calibri"/>
              </a:rPr>
              <a:t>أكتسب</a:t>
            </a:r>
            <a:endParaRPr lang="en-US" sz="2400" b="1" kern="0" dirty="0">
              <a:solidFill>
                <a:srgbClr val="44546A"/>
              </a:solidFill>
              <a:latin typeface="Calibri"/>
              <a:ea typeface="Calibri"/>
              <a:cs typeface="Calibri"/>
            </a:endParaRPr>
          </a:p>
        </p:txBody>
      </p:sp>
      <p:sp>
        <p:nvSpPr>
          <p:cNvPr id="29" name="Text Placeholder 59">
            <a:extLst>
              <a:ext uri="{FF2B5EF4-FFF2-40B4-BE49-F238E27FC236}">
                <a16:creationId xmlns:a16="http://schemas.microsoft.com/office/drawing/2014/main" id="{BA6AAA0D-98B6-2DFF-58DA-236A8AF6E8B5}"/>
              </a:ext>
            </a:extLst>
          </p:cNvPr>
          <p:cNvSpPr>
            <a:spLocks noGrp="1"/>
          </p:cNvSpPr>
          <p:nvPr userDrawn="1">
            <p:ph type="body" sz="quarter" idx="17" hasCustomPrompt="1"/>
          </p:nvPr>
        </p:nvSpPr>
        <p:spPr>
          <a:xfrm>
            <a:off x="4558155" y="3621380"/>
            <a:ext cx="5044338" cy="460800"/>
          </a:xfrm>
        </p:spPr>
        <p:txBody>
          <a:bodyPr>
            <a:normAutofit/>
          </a:bodyPr>
          <a:lstStyle>
            <a:lvl1pPr algn="r" rtl="1">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defTabSz="1219170">
              <a:lnSpc>
                <a:spcPct val="139950"/>
              </a:lnSpc>
              <a:defRPr sz="1800" b="0" i="0" u="none" strike="noStrike" kern="0" cap="none" spc="0" baseline="0">
                <a:solidFill>
                  <a:srgbClr val="000000"/>
                </a:solidFill>
                <a:uFillTx/>
              </a:defRPr>
            </a:pPr>
            <a:r>
              <a:rPr lang="ar-MA" sz="2400" b="1" kern="0" dirty="0">
                <a:solidFill>
                  <a:srgbClr val="44546A"/>
                </a:solidFill>
                <a:latin typeface="Calibri"/>
                <a:ea typeface="Calibri"/>
                <a:cs typeface="Calibri"/>
              </a:rPr>
              <a:t>أطبق</a:t>
            </a:r>
            <a:endParaRPr lang="en-US" sz="2400" b="1" kern="0" dirty="0">
              <a:solidFill>
                <a:srgbClr val="44546A"/>
              </a:solidFill>
              <a:latin typeface="Calibri"/>
              <a:ea typeface="Calibri"/>
              <a:cs typeface="Calibri"/>
            </a:endParaRPr>
          </a:p>
        </p:txBody>
      </p:sp>
      <p:grpSp>
        <p:nvGrpSpPr>
          <p:cNvPr id="30" name="Group 29">
            <a:extLst>
              <a:ext uri="{FF2B5EF4-FFF2-40B4-BE49-F238E27FC236}">
                <a16:creationId xmlns:a16="http://schemas.microsoft.com/office/drawing/2014/main" id="{3227E2F8-7B9A-C8C5-FB8D-B7CAC9C1D553}"/>
              </a:ext>
            </a:extLst>
          </p:cNvPr>
          <p:cNvGrpSpPr/>
          <p:nvPr userDrawn="1"/>
        </p:nvGrpSpPr>
        <p:grpSpPr>
          <a:xfrm>
            <a:off x="1755378" y="4326602"/>
            <a:ext cx="8557643" cy="548005"/>
            <a:chOff x="2156845" y="1060636"/>
            <a:chExt cx="5213902" cy="411004"/>
          </a:xfrm>
        </p:grpSpPr>
        <p:sp>
          <p:nvSpPr>
            <p:cNvPr id="31" name="Google Shape;276;p28">
              <a:extLst>
                <a:ext uri="{FF2B5EF4-FFF2-40B4-BE49-F238E27FC236}">
                  <a16:creationId xmlns:a16="http://schemas.microsoft.com/office/drawing/2014/main" id="{970264A8-0993-20B1-5DE5-BC3B2627C18A}"/>
                </a:ext>
              </a:extLst>
            </p:cNvPr>
            <p:cNvSpPr/>
            <p:nvPr/>
          </p:nvSpPr>
          <p:spPr>
            <a:xfrm>
              <a:off x="2156845" y="1060636"/>
              <a:ext cx="5213902"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156082"/>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32" name="Google Shape;278;p28">
              <a:extLst>
                <a:ext uri="{FF2B5EF4-FFF2-40B4-BE49-F238E27FC236}">
                  <a16:creationId xmlns:a16="http://schemas.microsoft.com/office/drawing/2014/main" id="{90CEF81E-03A1-5DF2-D0B6-765960F5E917}"/>
                </a:ext>
              </a:extLst>
            </p:cNvPr>
            <p:cNvSpPr/>
            <p:nvPr/>
          </p:nvSpPr>
          <p:spPr>
            <a:xfrm>
              <a:off x="2173605" y="1060872"/>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33" name="Google Shape;275;p28">
              <a:extLst>
                <a:ext uri="{FF2B5EF4-FFF2-40B4-BE49-F238E27FC236}">
                  <a16:creationId xmlns:a16="http://schemas.microsoft.com/office/drawing/2014/main" id="{C4680B85-21DD-B0B7-A6D5-3BB63A8A2827}"/>
                </a:ext>
              </a:extLst>
            </p:cNvPr>
            <p:cNvSpPr/>
            <p:nvPr/>
          </p:nvSpPr>
          <p:spPr>
            <a:xfrm>
              <a:off x="7022244" y="1113471"/>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156082"/>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ar-MA" sz="2133" b="1" kern="0" dirty="0">
                  <a:solidFill>
                    <a:srgbClr val="FFFFFF"/>
                  </a:solidFill>
                  <a:latin typeface="Calibri" panose="020F0502020204030204" pitchFamily="34" charset="0"/>
                  <a:ea typeface="Calibri"/>
                  <a:cs typeface="Calibri" panose="020F0502020204030204" pitchFamily="34" charset="0"/>
                  <a:sym typeface="Arial"/>
                </a:rPr>
                <a:t>4</a:t>
              </a:r>
              <a:endParaRPr lang="fr-FR" sz="1467" kern="0" dirty="0">
                <a:solidFill>
                  <a:srgbClr val="000000"/>
                </a:solidFill>
                <a:latin typeface="Calibri" panose="020F0502020204030204" pitchFamily="34" charset="0"/>
                <a:cs typeface="Calibri" panose="020F0502020204030204" pitchFamily="34" charset="0"/>
                <a:sym typeface="Arial"/>
              </a:endParaRPr>
            </a:p>
          </p:txBody>
        </p:sp>
      </p:grpSp>
      <p:sp>
        <p:nvSpPr>
          <p:cNvPr id="34" name="Text Placeholder 59">
            <a:extLst>
              <a:ext uri="{FF2B5EF4-FFF2-40B4-BE49-F238E27FC236}">
                <a16:creationId xmlns:a16="http://schemas.microsoft.com/office/drawing/2014/main" id="{DA9A1411-16FC-452A-933A-88A8EF74C813}"/>
              </a:ext>
            </a:extLst>
          </p:cNvPr>
          <p:cNvSpPr>
            <a:spLocks noGrp="1"/>
          </p:cNvSpPr>
          <p:nvPr userDrawn="1">
            <p:ph type="body" sz="quarter" idx="18" hasCustomPrompt="1"/>
          </p:nvPr>
        </p:nvSpPr>
        <p:spPr>
          <a:xfrm>
            <a:off x="4558155" y="1963761"/>
            <a:ext cx="5044339" cy="460800"/>
          </a:xfrm>
        </p:spPr>
        <p:txBody>
          <a:bodyPr>
            <a:normAutofit/>
          </a:bodyPr>
          <a:lstStyle>
            <a:lvl1pPr algn="r" rtl="1">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defTabSz="1219170">
              <a:lnSpc>
                <a:spcPct val="139950"/>
              </a:lnSpc>
              <a:defRPr sz="1800" b="0" i="0" u="none" strike="noStrike" kern="0" cap="none" spc="0" baseline="0">
                <a:solidFill>
                  <a:srgbClr val="000000"/>
                </a:solidFill>
                <a:uFillTx/>
              </a:defRPr>
            </a:pPr>
            <a:r>
              <a:rPr kumimoji="0" lang="ar-MA" sz="2400" b="1" i="0" u="none" strike="noStrike" kern="1200" cap="none" spc="0" normalizeH="0" baseline="0" noProof="0" dirty="0">
                <a:ln>
                  <a:noFill/>
                </a:ln>
                <a:solidFill>
                  <a:srgbClr val="156082">
                    <a:lumMod val="75000"/>
                  </a:srgbClr>
                </a:solidFill>
                <a:effectLst/>
                <a:uLnTx/>
                <a:uFillTx/>
                <a:latin typeface="Calibri"/>
                <a:ea typeface="Calibri"/>
                <a:cs typeface="Calibri"/>
                <a:sym typeface="Calibri"/>
              </a:rPr>
              <a:t>افتتاح الحصة</a:t>
            </a:r>
            <a:endParaRPr lang="en-US" sz="2400" b="1" kern="0" dirty="0">
              <a:solidFill>
                <a:srgbClr val="44546A"/>
              </a:solidFill>
              <a:latin typeface="Calibri"/>
              <a:ea typeface="Calibri"/>
              <a:cs typeface="Calibri"/>
            </a:endParaRPr>
          </a:p>
        </p:txBody>
      </p:sp>
      <p:sp>
        <p:nvSpPr>
          <p:cNvPr id="35" name="Text Placeholder 59">
            <a:extLst>
              <a:ext uri="{FF2B5EF4-FFF2-40B4-BE49-F238E27FC236}">
                <a16:creationId xmlns:a16="http://schemas.microsoft.com/office/drawing/2014/main" id="{D8092B02-39EA-A14E-0961-C5614E8AC733}"/>
              </a:ext>
            </a:extLst>
          </p:cNvPr>
          <p:cNvSpPr>
            <a:spLocks noGrp="1"/>
          </p:cNvSpPr>
          <p:nvPr userDrawn="1">
            <p:ph type="body" sz="quarter" idx="19" hasCustomPrompt="1"/>
          </p:nvPr>
        </p:nvSpPr>
        <p:spPr>
          <a:xfrm>
            <a:off x="4558155" y="4367786"/>
            <a:ext cx="5044338" cy="460800"/>
          </a:xfrm>
        </p:spPr>
        <p:txBody>
          <a:bodyPr>
            <a:normAutofit/>
          </a:bodyPr>
          <a:lstStyle>
            <a:lvl1pPr algn="r" rtl="1">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defTabSz="1219170">
              <a:lnSpc>
                <a:spcPct val="139950"/>
              </a:lnSpc>
              <a:defRPr sz="1800" b="0" i="0" u="none" strike="noStrike" kern="0" cap="none" spc="0" baseline="0">
                <a:solidFill>
                  <a:srgbClr val="000000"/>
                </a:solidFill>
                <a:uFillTx/>
              </a:defRPr>
            </a:pPr>
            <a:r>
              <a:rPr lang="ar-MA" sz="2400" b="1" kern="0" dirty="0">
                <a:solidFill>
                  <a:srgbClr val="44546A"/>
                </a:solidFill>
                <a:latin typeface="Calibri"/>
                <a:ea typeface="Calibri"/>
                <a:cs typeface="Calibri"/>
              </a:rPr>
              <a:t>أتحدث</a:t>
            </a:r>
            <a:endParaRPr lang="en-US" sz="2400" b="1" kern="0" dirty="0">
              <a:solidFill>
                <a:srgbClr val="44546A"/>
              </a:solidFill>
              <a:latin typeface="Calibri"/>
              <a:ea typeface="Calibri"/>
              <a:cs typeface="Calibri"/>
            </a:endParaRPr>
          </a:p>
        </p:txBody>
      </p:sp>
      <p:sp>
        <p:nvSpPr>
          <p:cNvPr id="36" name="Text Placeholder 59">
            <a:extLst>
              <a:ext uri="{FF2B5EF4-FFF2-40B4-BE49-F238E27FC236}">
                <a16:creationId xmlns:a16="http://schemas.microsoft.com/office/drawing/2014/main" id="{56B89A21-69EB-C235-2025-D389A096FA3B}"/>
              </a:ext>
            </a:extLst>
          </p:cNvPr>
          <p:cNvSpPr>
            <a:spLocks noGrp="1"/>
          </p:cNvSpPr>
          <p:nvPr userDrawn="1">
            <p:ph type="body" sz="quarter" idx="20" hasCustomPrompt="1"/>
          </p:nvPr>
        </p:nvSpPr>
        <p:spPr>
          <a:xfrm>
            <a:off x="2491895" y="2837871"/>
            <a:ext cx="1263765" cy="460800"/>
          </a:xfrm>
        </p:spPr>
        <p:txBody>
          <a:bodyPr>
            <a:normAutofit/>
          </a:bodyPr>
          <a:lstStyle>
            <a:lvl1pPr algn="r" rtl="1">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ar-MA" dirty="0"/>
              <a:t>15 دقائق</a:t>
            </a:r>
            <a:endParaRPr lang="fr-FR" dirty="0"/>
          </a:p>
        </p:txBody>
      </p:sp>
      <p:sp>
        <p:nvSpPr>
          <p:cNvPr id="37" name="Text Placeholder 59">
            <a:extLst>
              <a:ext uri="{FF2B5EF4-FFF2-40B4-BE49-F238E27FC236}">
                <a16:creationId xmlns:a16="http://schemas.microsoft.com/office/drawing/2014/main" id="{9755BE96-F37E-B517-D812-A5D2070F5330}"/>
              </a:ext>
            </a:extLst>
          </p:cNvPr>
          <p:cNvSpPr>
            <a:spLocks noGrp="1"/>
          </p:cNvSpPr>
          <p:nvPr userDrawn="1">
            <p:ph type="body" sz="quarter" idx="21" hasCustomPrompt="1"/>
          </p:nvPr>
        </p:nvSpPr>
        <p:spPr>
          <a:xfrm>
            <a:off x="2543374" y="3621380"/>
            <a:ext cx="1278748" cy="460800"/>
          </a:xfrm>
        </p:spPr>
        <p:txBody>
          <a:bodyPr>
            <a:normAutofit/>
          </a:bodyPr>
          <a:lstStyle>
            <a:lvl1pPr algn="r" rtl="1">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ar-MA" dirty="0"/>
              <a:t> 10 دقائق</a:t>
            </a:r>
            <a:endParaRPr lang="fr-FR" dirty="0"/>
          </a:p>
        </p:txBody>
      </p:sp>
      <p:sp>
        <p:nvSpPr>
          <p:cNvPr id="38" name="Text Placeholder 59">
            <a:extLst>
              <a:ext uri="{FF2B5EF4-FFF2-40B4-BE49-F238E27FC236}">
                <a16:creationId xmlns:a16="http://schemas.microsoft.com/office/drawing/2014/main" id="{7756A310-87F7-0967-7CF3-0B451144C52D}"/>
              </a:ext>
            </a:extLst>
          </p:cNvPr>
          <p:cNvSpPr>
            <a:spLocks noGrp="1"/>
          </p:cNvSpPr>
          <p:nvPr userDrawn="1">
            <p:ph type="body" sz="quarter" idx="22" hasCustomPrompt="1"/>
          </p:nvPr>
        </p:nvSpPr>
        <p:spPr>
          <a:xfrm>
            <a:off x="2475560" y="4411085"/>
            <a:ext cx="1280099" cy="460800"/>
          </a:xfrm>
        </p:spPr>
        <p:txBody>
          <a:bodyPr>
            <a:normAutofit/>
          </a:bodyPr>
          <a:lstStyle>
            <a:lvl1pPr algn="r" rtl="1">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ar-MA" dirty="0"/>
              <a:t>15 دقائق</a:t>
            </a:r>
            <a:endParaRPr lang="fr-FR" dirty="0"/>
          </a:p>
        </p:txBody>
      </p:sp>
      <p:sp>
        <p:nvSpPr>
          <p:cNvPr id="39" name="Google Shape;278;p28">
            <a:extLst>
              <a:ext uri="{FF2B5EF4-FFF2-40B4-BE49-F238E27FC236}">
                <a16:creationId xmlns:a16="http://schemas.microsoft.com/office/drawing/2014/main" id="{FBAEACA9-5BDB-1466-4C0F-471AB446323F}"/>
              </a:ext>
            </a:extLst>
          </p:cNvPr>
          <p:cNvSpPr/>
          <p:nvPr userDrawn="1"/>
        </p:nvSpPr>
        <p:spPr>
          <a:xfrm>
            <a:off x="1750744" y="5096672"/>
            <a:ext cx="639616" cy="519597"/>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40" name="Text Placeholder 59">
            <a:extLst>
              <a:ext uri="{FF2B5EF4-FFF2-40B4-BE49-F238E27FC236}">
                <a16:creationId xmlns:a16="http://schemas.microsoft.com/office/drawing/2014/main" id="{5F64F81A-D235-FE6C-0DA2-E92551CE03F7}"/>
              </a:ext>
            </a:extLst>
          </p:cNvPr>
          <p:cNvSpPr>
            <a:spLocks noGrp="1"/>
          </p:cNvSpPr>
          <p:nvPr userDrawn="1">
            <p:ph type="body" sz="quarter" idx="23" hasCustomPrompt="1"/>
          </p:nvPr>
        </p:nvSpPr>
        <p:spPr>
          <a:xfrm>
            <a:off x="2475559" y="5155469"/>
            <a:ext cx="1280099" cy="460800"/>
          </a:xfrm>
        </p:spPr>
        <p:txBody>
          <a:bodyPr>
            <a:normAutofit/>
          </a:bodyPr>
          <a:lstStyle>
            <a:lvl1pPr algn="r" rtl="1">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ar-MA" dirty="0"/>
              <a:t>5 دقائق</a:t>
            </a:r>
            <a:endParaRPr lang="fr-FR" dirty="0"/>
          </a:p>
        </p:txBody>
      </p:sp>
      <p:sp>
        <p:nvSpPr>
          <p:cNvPr id="41" name="Text Placeholder 59">
            <a:extLst>
              <a:ext uri="{FF2B5EF4-FFF2-40B4-BE49-F238E27FC236}">
                <a16:creationId xmlns:a16="http://schemas.microsoft.com/office/drawing/2014/main" id="{2EDA4A82-BFC0-7B00-AAE6-B2DEC56D741F}"/>
              </a:ext>
            </a:extLst>
          </p:cNvPr>
          <p:cNvSpPr>
            <a:spLocks noGrp="1"/>
          </p:cNvSpPr>
          <p:nvPr userDrawn="1">
            <p:ph type="body" sz="quarter" idx="24" hasCustomPrompt="1"/>
          </p:nvPr>
        </p:nvSpPr>
        <p:spPr>
          <a:xfrm>
            <a:off x="4528561" y="5160644"/>
            <a:ext cx="5091127" cy="460800"/>
          </a:xfrm>
        </p:spPr>
        <p:txBody>
          <a:bodyPr>
            <a:normAutofit/>
          </a:bodyPr>
          <a:lstStyle>
            <a:lvl1pPr algn="r" rtl="1">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defTabSz="1219170">
              <a:lnSpc>
                <a:spcPct val="139950"/>
              </a:lnSpc>
              <a:defRPr sz="1800" b="0" i="0" u="none" strike="noStrike" kern="0" cap="none" spc="0" baseline="0">
                <a:solidFill>
                  <a:srgbClr val="000000"/>
                </a:solidFill>
                <a:uFillTx/>
              </a:defRPr>
            </a:pPr>
            <a:r>
              <a:rPr lang="ar-MA" sz="2400" b="1" kern="0" dirty="0">
                <a:solidFill>
                  <a:srgbClr val="44546A"/>
                </a:solidFill>
                <a:latin typeface="Calibri"/>
                <a:ea typeface="Calibri"/>
                <a:cs typeface="Calibri"/>
              </a:rPr>
              <a:t>اختتام الحصة</a:t>
            </a:r>
            <a:endParaRPr lang="en-US" sz="2400" b="1" kern="0" dirty="0">
              <a:solidFill>
                <a:srgbClr val="44546A"/>
              </a:solidFill>
              <a:latin typeface="Calibri"/>
              <a:ea typeface="Calibri"/>
              <a:cs typeface="Calibri"/>
            </a:endParaRPr>
          </a:p>
        </p:txBody>
      </p:sp>
      <p:sp>
        <p:nvSpPr>
          <p:cNvPr id="10" name="Google Shape;275;p28">
            <a:extLst>
              <a:ext uri="{FF2B5EF4-FFF2-40B4-BE49-F238E27FC236}">
                <a16:creationId xmlns:a16="http://schemas.microsoft.com/office/drawing/2014/main" id="{CD567A08-3591-2022-126A-FADCBCD31CDA}"/>
              </a:ext>
            </a:extLst>
          </p:cNvPr>
          <p:cNvSpPr/>
          <p:nvPr userDrawn="1"/>
        </p:nvSpPr>
        <p:spPr>
          <a:xfrm>
            <a:off x="9772907" y="2801706"/>
            <a:ext cx="395203" cy="395203"/>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156082"/>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2</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42" name="Google Shape;278;p28">
            <a:extLst>
              <a:ext uri="{FF2B5EF4-FFF2-40B4-BE49-F238E27FC236}">
                <a16:creationId xmlns:a16="http://schemas.microsoft.com/office/drawing/2014/main" id="{81D15028-9129-B4B3-0EBD-E24485A51857}"/>
              </a:ext>
            </a:extLst>
          </p:cNvPr>
          <p:cNvSpPr/>
          <p:nvPr userDrawn="1"/>
        </p:nvSpPr>
        <p:spPr>
          <a:xfrm>
            <a:off x="1740097" y="2744359"/>
            <a:ext cx="637722" cy="519597"/>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chemeClr val="accent6">
                <a:lumMod val="40000"/>
                <a:lumOff val="60000"/>
              </a:schemeClr>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Tree>
    <p:extLst>
      <p:ext uri="{BB962C8B-B14F-4D97-AF65-F5344CB8AC3E}">
        <p14:creationId xmlns:p14="http://schemas.microsoft.com/office/powerpoint/2010/main" val="41918503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Intercalaire vide">
    <p:spTree>
      <p:nvGrpSpPr>
        <p:cNvPr id="1" name=""/>
        <p:cNvGrpSpPr/>
        <p:nvPr/>
      </p:nvGrpSpPr>
      <p:grpSpPr>
        <a:xfrm>
          <a:off x="0" y="0"/>
          <a:ext cx="0" cy="0"/>
          <a:chOff x="0" y="0"/>
          <a:chExt cx="0" cy="0"/>
        </a:xfrm>
      </p:grpSpPr>
      <p:grpSp>
        <p:nvGrpSpPr>
          <p:cNvPr id="2" name="Group 14">
            <a:extLst>
              <a:ext uri="{FF2B5EF4-FFF2-40B4-BE49-F238E27FC236}">
                <a16:creationId xmlns:a16="http://schemas.microsoft.com/office/drawing/2014/main" id="{ABF1124D-06A9-76CE-EE49-9348AFDF6E9B}"/>
              </a:ext>
            </a:extLst>
          </p:cNvPr>
          <p:cNvGrpSpPr/>
          <p:nvPr userDrawn="1"/>
        </p:nvGrpSpPr>
        <p:grpSpPr>
          <a:xfrm>
            <a:off x="4855028" y="1394568"/>
            <a:ext cx="6212869" cy="3873929"/>
            <a:chOff x="1641585" y="1048972"/>
            <a:chExt cx="5867403" cy="3260732"/>
          </a:xfrm>
        </p:grpSpPr>
        <p:sp>
          <p:nvSpPr>
            <p:cNvPr id="13" name="Rectangle : coins arrondis 10">
              <a:extLst>
                <a:ext uri="{FF2B5EF4-FFF2-40B4-BE49-F238E27FC236}">
                  <a16:creationId xmlns:a16="http://schemas.microsoft.com/office/drawing/2014/main" id="{BB2A9EF1-BD75-8892-7534-13799F68B875}"/>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156082"/>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14" name="Rectangle 18">
              <a:extLst>
                <a:ext uri="{FF2B5EF4-FFF2-40B4-BE49-F238E27FC236}">
                  <a16:creationId xmlns:a16="http://schemas.microsoft.com/office/drawing/2014/main" id="{3557CE4F-2A80-5F1C-7098-9DFD1DE0344A}"/>
                </a:ext>
              </a:extLst>
            </p:cNvPr>
            <p:cNvSpPr/>
            <p:nvPr/>
          </p:nvSpPr>
          <p:spPr>
            <a:xfrm>
              <a:off x="1715066" y="1103461"/>
              <a:ext cx="5717724" cy="3124203"/>
            </a:xfrm>
            <a:prstGeom prst="rect">
              <a:avLst/>
            </a:prstGeom>
            <a:solidFill>
              <a:schemeClr val="accent1"/>
            </a:solidFill>
            <a:ln cap="flat">
              <a:solidFill>
                <a:srgbClr val="156082"/>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5" name="Rectangle 19">
              <a:extLst>
                <a:ext uri="{FF2B5EF4-FFF2-40B4-BE49-F238E27FC236}">
                  <a16:creationId xmlns:a16="http://schemas.microsoft.com/office/drawing/2014/main" id="{75619F14-2CCD-B7FA-A148-92564F8A3700}"/>
                </a:ext>
              </a:extLst>
            </p:cNvPr>
            <p:cNvSpPr/>
            <p:nvPr/>
          </p:nvSpPr>
          <p:spPr>
            <a:xfrm>
              <a:off x="1802501" y="1179667"/>
              <a:ext cx="5542845" cy="2971800"/>
            </a:xfrm>
            <a:prstGeom prst="rect">
              <a:avLst/>
            </a:prstGeom>
            <a:solidFill>
              <a:srgbClr val="FFFFFF"/>
            </a:solidFill>
            <a:ln cap="flat">
              <a:solidFill>
                <a:srgbClr val="156082"/>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9" name="Text Placeholder 17">
            <a:extLst>
              <a:ext uri="{FF2B5EF4-FFF2-40B4-BE49-F238E27FC236}">
                <a16:creationId xmlns:a16="http://schemas.microsoft.com/office/drawing/2014/main" id="{F24556D6-10D5-6FDE-1536-257A6E9EB5BD}"/>
              </a:ext>
            </a:extLst>
          </p:cNvPr>
          <p:cNvSpPr>
            <a:spLocks noGrp="1"/>
          </p:cNvSpPr>
          <p:nvPr>
            <p:ph type="body" sz="quarter" idx="10" hasCustomPrompt="1"/>
          </p:nvPr>
        </p:nvSpPr>
        <p:spPr>
          <a:xfrm>
            <a:off x="5025419" y="4219335"/>
            <a:ext cx="5869201" cy="418862"/>
          </a:xfrm>
        </p:spPr>
        <p:txBody>
          <a:bodyPr>
            <a:noAutofit/>
          </a:bodyPr>
          <a:lstStyle>
            <a:lvl1pPr algn="ctr" rtl="1">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ar-MA" dirty="0"/>
              <a:t> </a:t>
            </a:r>
            <a:r>
              <a:rPr lang="fr-FR" dirty="0"/>
              <a:t>..</a:t>
            </a:r>
            <a:r>
              <a:rPr lang="ar-MA" dirty="0"/>
              <a:t> </a:t>
            </a:r>
            <a:r>
              <a:rPr lang="fr-FR" dirty="0"/>
              <a:t> </a:t>
            </a:r>
            <a:r>
              <a:rPr lang="ar-MA" dirty="0"/>
              <a:t>دقيقة  </a:t>
            </a:r>
            <a:endParaRPr lang="fr-FR" dirty="0"/>
          </a:p>
        </p:txBody>
      </p:sp>
      <p:sp>
        <p:nvSpPr>
          <p:cNvPr id="3" name="Text Placeholder 17">
            <a:extLst>
              <a:ext uri="{FF2B5EF4-FFF2-40B4-BE49-F238E27FC236}">
                <a16:creationId xmlns:a16="http://schemas.microsoft.com/office/drawing/2014/main" id="{774CBFE9-7DB7-392E-7AC9-3E620D74B3AE}"/>
              </a:ext>
            </a:extLst>
          </p:cNvPr>
          <p:cNvSpPr>
            <a:spLocks noGrp="1"/>
          </p:cNvSpPr>
          <p:nvPr>
            <p:ph type="body" sz="quarter" idx="11" hasCustomPrompt="1"/>
          </p:nvPr>
        </p:nvSpPr>
        <p:spPr>
          <a:xfrm>
            <a:off x="5025419" y="2287934"/>
            <a:ext cx="5869201" cy="418862"/>
          </a:xfrm>
        </p:spPr>
        <p:txBody>
          <a:bodyPr>
            <a:noAutofit/>
          </a:bodyPr>
          <a:lstStyle>
            <a:lvl1pPr algn="ctr">
              <a:buNone/>
              <a:defRPr lang="fr-FR" sz="4400" b="1" i="0" u="none" strike="noStrike" kern="0" cap="none" spc="0" baseline="0" dirty="0">
                <a:solidFill>
                  <a:srgbClr val="156082"/>
                </a:solidFill>
                <a:uFillTx/>
                <a:latin typeface="+mn-lt"/>
                <a:ea typeface="+mn-ea"/>
                <a:cs typeface="+mn-cs"/>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fr-FR" dirty="0"/>
              <a:t>Titre</a:t>
            </a:r>
          </a:p>
        </p:txBody>
      </p:sp>
    </p:spTree>
    <p:extLst>
      <p:ext uri="{BB962C8B-B14F-4D97-AF65-F5344CB8AC3E}">
        <p14:creationId xmlns:p14="http://schemas.microsoft.com/office/powerpoint/2010/main" val="45007287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69B145A-EE5E-445F-8B91-90C4E506FE08}"/>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AEF3F907-5569-9BCE-8A6B-BC1BB057C14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B4AF89CE-4B4C-5321-564B-69254A22E4A4}"/>
              </a:ext>
            </a:extLst>
          </p:cNvPr>
          <p:cNvSpPr>
            <a:spLocks noGrp="1"/>
          </p:cNvSpPr>
          <p:nvPr>
            <p:ph type="dt" sz="half" idx="10"/>
          </p:nvPr>
        </p:nvSpPr>
        <p:spPr/>
        <p:txBody>
          <a:bodyPr/>
          <a:lstStyle/>
          <a:p>
            <a:fld id="{16A96569-37C4-49FE-9A8B-6BB2F945B40E}" type="datetimeFigureOut">
              <a:rPr lang="fr-FR" smtClean="0"/>
              <a:t>27/12/2025</a:t>
            </a:fld>
            <a:endParaRPr lang="fr-FR"/>
          </a:p>
        </p:txBody>
      </p:sp>
      <p:sp>
        <p:nvSpPr>
          <p:cNvPr id="5" name="Espace réservé du pied de page 4">
            <a:extLst>
              <a:ext uri="{FF2B5EF4-FFF2-40B4-BE49-F238E27FC236}">
                <a16:creationId xmlns:a16="http://schemas.microsoft.com/office/drawing/2014/main" id="{D2AC68EB-0DBF-E572-FB53-7EE51E6DA40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20DD17E-B6BD-7069-50DD-AD5C0390CEC3}"/>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83562246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C2C897B-E86B-B5CA-E896-B0F47CC38F6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B050A178-4D58-E79B-1B26-DB40F7111822}"/>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1E4BC91-89E0-F1CE-C6A0-843CF319AEF9}"/>
              </a:ext>
            </a:extLst>
          </p:cNvPr>
          <p:cNvSpPr>
            <a:spLocks noGrp="1"/>
          </p:cNvSpPr>
          <p:nvPr>
            <p:ph type="dt" sz="half" idx="10"/>
          </p:nvPr>
        </p:nvSpPr>
        <p:spPr/>
        <p:txBody>
          <a:bodyPr/>
          <a:lstStyle/>
          <a:p>
            <a:fld id="{16A96569-37C4-49FE-9A8B-6BB2F945B40E}" type="datetimeFigureOut">
              <a:rPr lang="fr-FR" smtClean="0"/>
              <a:t>27/12/2025</a:t>
            </a:fld>
            <a:endParaRPr lang="fr-FR"/>
          </a:p>
        </p:txBody>
      </p:sp>
      <p:sp>
        <p:nvSpPr>
          <p:cNvPr id="5" name="Espace réservé du pied de page 4">
            <a:extLst>
              <a:ext uri="{FF2B5EF4-FFF2-40B4-BE49-F238E27FC236}">
                <a16:creationId xmlns:a16="http://schemas.microsoft.com/office/drawing/2014/main" id="{6457749F-43B6-19B7-30EF-A1A3E5CF9D7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A197A07-2DF6-58D2-C46D-39142D249A07}"/>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294129903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A67664-0A96-A11B-469E-9D0F60F0753B}"/>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472EB0FB-284F-9FAF-A736-00888E3F033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8A81A025-33FC-1C2A-7EF0-CAE6BF0B0601}"/>
              </a:ext>
            </a:extLst>
          </p:cNvPr>
          <p:cNvSpPr>
            <a:spLocks noGrp="1"/>
          </p:cNvSpPr>
          <p:nvPr>
            <p:ph type="dt" sz="half" idx="10"/>
          </p:nvPr>
        </p:nvSpPr>
        <p:spPr/>
        <p:txBody>
          <a:bodyPr/>
          <a:lstStyle/>
          <a:p>
            <a:fld id="{16A96569-37C4-49FE-9A8B-6BB2F945B40E}" type="datetimeFigureOut">
              <a:rPr lang="fr-FR" smtClean="0"/>
              <a:t>27/12/2025</a:t>
            </a:fld>
            <a:endParaRPr lang="fr-FR"/>
          </a:p>
        </p:txBody>
      </p:sp>
      <p:sp>
        <p:nvSpPr>
          <p:cNvPr id="5" name="Espace réservé du pied de page 4">
            <a:extLst>
              <a:ext uri="{FF2B5EF4-FFF2-40B4-BE49-F238E27FC236}">
                <a16:creationId xmlns:a16="http://schemas.microsoft.com/office/drawing/2014/main" id="{EF415823-E510-7F5F-7191-1D9934C6A32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405DCD7-E301-9498-F932-90C450DCA49F}"/>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391274825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2E00259-8F24-811D-BA6F-F0BD6098EF4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7C7BEEF4-1B3F-90B0-4D2E-6612457B5BB5}"/>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79CCBE76-9F1A-353A-12F7-3FAE8132B95C}"/>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1B3CE214-72F8-0CCB-8191-F609D02303A0}"/>
              </a:ext>
            </a:extLst>
          </p:cNvPr>
          <p:cNvSpPr>
            <a:spLocks noGrp="1"/>
          </p:cNvSpPr>
          <p:nvPr>
            <p:ph type="dt" sz="half" idx="10"/>
          </p:nvPr>
        </p:nvSpPr>
        <p:spPr/>
        <p:txBody>
          <a:bodyPr/>
          <a:lstStyle/>
          <a:p>
            <a:fld id="{16A96569-37C4-49FE-9A8B-6BB2F945B40E}" type="datetimeFigureOut">
              <a:rPr lang="fr-FR" smtClean="0"/>
              <a:t>27/12/2025</a:t>
            </a:fld>
            <a:endParaRPr lang="fr-FR"/>
          </a:p>
        </p:txBody>
      </p:sp>
      <p:sp>
        <p:nvSpPr>
          <p:cNvPr id="6" name="Espace réservé du pied de page 5">
            <a:extLst>
              <a:ext uri="{FF2B5EF4-FFF2-40B4-BE49-F238E27FC236}">
                <a16:creationId xmlns:a16="http://schemas.microsoft.com/office/drawing/2014/main" id="{2304685B-9B52-4ED5-0275-3D04EE3C6A82}"/>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3645D7B3-5445-F943-6063-1D405B1B41AE}"/>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124953668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0843E78-E586-B579-E9B0-FAA52146C21D}"/>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FACB1FBD-A8A3-D9E3-57F2-96097B72B48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E540FDAD-0BAB-55F5-E546-0AA449920AD6}"/>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ABD4DBD2-00FB-9311-4B56-7322DEC9D2C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834FED25-B4DF-2A72-91C7-D9559B83A6B2}"/>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A1ABF4BF-4FD7-BC35-C52C-F1C0770B4579}"/>
              </a:ext>
            </a:extLst>
          </p:cNvPr>
          <p:cNvSpPr>
            <a:spLocks noGrp="1"/>
          </p:cNvSpPr>
          <p:nvPr>
            <p:ph type="dt" sz="half" idx="10"/>
          </p:nvPr>
        </p:nvSpPr>
        <p:spPr/>
        <p:txBody>
          <a:bodyPr/>
          <a:lstStyle/>
          <a:p>
            <a:fld id="{16A96569-37C4-49FE-9A8B-6BB2F945B40E}" type="datetimeFigureOut">
              <a:rPr lang="fr-FR" smtClean="0"/>
              <a:t>27/12/2025</a:t>
            </a:fld>
            <a:endParaRPr lang="fr-FR"/>
          </a:p>
        </p:txBody>
      </p:sp>
      <p:sp>
        <p:nvSpPr>
          <p:cNvPr id="8" name="Espace réservé du pied de page 7">
            <a:extLst>
              <a:ext uri="{FF2B5EF4-FFF2-40B4-BE49-F238E27FC236}">
                <a16:creationId xmlns:a16="http://schemas.microsoft.com/office/drawing/2014/main" id="{8E08583A-0313-53CA-3C83-3CEAF20CD1D6}"/>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B22414D4-2DAB-C3BC-6084-CB8630283DC9}"/>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263562675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3825C7-0915-E6FF-029C-E459254CE7C3}"/>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94BF64F8-5849-8849-1542-F41E57082847}"/>
              </a:ext>
            </a:extLst>
          </p:cNvPr>
          <p:cNvSpPr>
            <a:spLocks noGrp="1"/>
          </p:cNvSpPr>
          <p:nvPr>
            <p:ph type="dt" sz="half" idx="10"/>
          </p:nvPr>
        </p:nvSpPr>
        <p:spPr/>
        <p:txBody>
          <a:bodyPr/>
          <a:lstStyle/>
          <a:p>
            <a:fld id="{16A96569-37C4-49FE-9A8B-6BB2F945B40E}" type="datetimeFigureOut">
              <a:rPr lang="fr-FR" smtClean="0"/>
              <a:t>27/12/2025</a:t>
            </a:fld>
            <a:endParaRPr lang="fr-FR"/>
          </a:p>
        </p:txBody>
      </p:sp>
      <p:sp>
        <p:nvSpPr>
          <p:cNvPr id="4" name="Espace réservé du pied de page 3">
            <a:extLst>
              <a:ext uri="{FF2B5EF4-FFF2-40B4-BE49-F238E27FC236}">
                <a16:creationId xmlns:a16="http://schemas.microsoft.com/office/drawing/2014/main" id="{7079A9E0-E8D3-53CB-4B27-32396B4D826B}"/>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32849602-F748-A2AA-5B0C-019567B923A3}"/>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428476971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A4FDAF37-3944-6C5A-345E-2EA9DE6BFB26}"/>
              </a:ext>
            </a:extLst>
          </p:cNvPr>
          <p:cNvSpPr>
            <a:spLocks noGrp="1"/>
          </p:cNvSpPr>
          <p:nvPr>
            <p:ph type="dt" sz="half" idx="10"/>
          </p:nvPr>
        </p:nvSpPr>
        <p:spPr/>
        <p:txBody>
          <a:bodyPr/>
          <a:lstStyle/>
          <a:p>
            <a:fld id="{16A96569-37C4-49FE-9A8B-6BB2F945B40E}" type="datetimeFigureOut">
              <a:rPr lang="fr-FR" smtClean="0"/>
              <a:t>27/12/2025</a:t>
            </a:fld>
            <a:endParaRPr lang="fr-FR"/>
          </a:p>
        </p:txBody>
      </p:sp>
      <p:sp>
        <p:nvSpPr>
          <p:cNvPr id="3" name="Espace réservé du pied de page 2">
            <a:extLst>
              <a:ext uri="{FF2B5EF4-FFF2-40B4-BE49-F238E27FC236}">
                <a16:creationId xmlns:a16="http://schemas.microsoft.com/office/drawing/2014/main" id="{C75D438C-A7A4-A160-3E08-9C1A9915E3DF}"/>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6369369C-334B-7A2F-0C5D-4D0B821979BF}"/>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72940059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E3E0048-39D1-0605-6D00-562A1666850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CD810052-C6A5-B1DF-0EC3-2054D954F74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D6B557F7-A11E-7D2D-0D49-DE7799D91F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D010ED86-2C89-87FE-B6BF-BDEB4FE1F865}"/>
              </a:ext>
            </a:extLst>
          </p:cNvPr>
          <p:cNvSpPr>
            <a:spLocks noGrp="1"/>
          </p:cNvSpPr>
          <p:nvPr>
            <p:ph type="dt" sz="half" idx="10"/>
          </p:nvPr>
        </p:nvSpPr>
        <p:spPr/>
        <p:txBody>
          <a:bodyPr/>
          <a:lstStyle/>
          <a:p>
            <a:fld id="{16A96569-37C4-49FE-9A8B-6BB2F945B40E}" type="datetimeFigureOut">
              <a:rPr lang="fr-FR" smtClean="0"/>
              <a:t>27/12/2025</a:t>
            </a:fld>
            <a:endParaRPr lang="fr-FR"/>
          </a:p>
        </p:txBody>
      </p:sp>
      <p:sp>
        <p:nvSpPr>
          <p:cNvPr id="6" name="Espace réservé du pied de page 5">
            <a:extLst>
              <a:ext uri="{FF2B5EF4-FFF2-40B4-BE49-F238E27FC236}">
                <a16:creationId xmlns:a16="http://schemas.microsoft.com/office/drawing/2014/main" id="{D8279DA5-11CB-45AE-3BE3-05F78C228414}"/>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BBFE63A9-8179-8C7E-0035-097D6B7F4348}"/>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377484517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4B73204-4F88-0D02-88CC-10244561793C}"/>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653B9D6C-B98B-9E54-4309-ECFA325987A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D82CE850-CD5C-A3AF-C3BA-5543DBE24BF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492CA4C6-E7C0-39AB-8BE9-430732F96184}"/>
              </a:ext>
            </a:extLst>
          </p:cNvPr>
          <p:cNvSpPr>
            <a:spLocks noGrp="1"/>
          </p:cNvSpPr>
          <p:nvPr>
            <p:ph type="dt" sz="half" idx="10"/>
          </p:nvPr>
        </p:nvSpPr>
        <p:spPr/>
        <p:txBody>
          <a:bodyPr/>
          <a:lstStyle/>
          <a:p>
            <a:fld id="{16A96569-37C4-49FE-9A8B-6BB2F945B40E}" type="datetimeFigureOut">
              <a:rPr lang="fr-FR" smtClean="0"/>
              <a:t>27/12/2025</a:t>
            </a:fld>
            <a:endParaRPr lang="fr-FR"/>
          </a:p>
        </p:txBody>
      </p:sp>
      <p:sp>
        <p:nvSpPr>
          <p:cNvPr id="6" name="Espace réservé du pied de page 5">
            <a:extLst>
              <a:ext uri="{FF2B5EF4-FFF2-40B4-BE49-F238E27FC236}">
                <a16:creationId xmlns:a16="http://schemas.microsoft.com/office/drawing/2014/main" id="{15618498-DE66-330C-5EE4-742E2D519B58}"/>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845224D3-B1F7-A979-C7EE-36C59490E78E}"/>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111714589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5444841-DD72-DEF8-D265-6D0B28B0C1A8}"/>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9EC752F7-6BF9-0CBA-C0F3-441C1B9EDCA8}"/>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4571420-D84B-750F-3121-0CB9A730B8F2}"/>
              </a:ext>
            </a:extLst>
          </p:cNvPr>
          <p:cNvSpPr>
            <a:spLocks noGrp="1"/>
          </p:cNvSpPr>
          <p:nvPr>
            <p:ph type="dt" sz="half" idx="10"/>
          </p:nvPr>
        </p:nvSpPr>
        <p:spPr/>
        <p:txBody>
          <a:bodyPr/>
          <a:lstStyle/>
          <a:p>
            <a:fld id="{16A96569-37C4-49FE-9A8B-6BB2F945B40E}" type="datetimeFigureOut">
              <a:rPr lang="fr-FR" smtClean="0"/>
              <a:t>27/12/2025</a:t>
            </a:fld>
            <a:endParaRPr lang="fr-FR"/>
          </a:p>
        </p:txBody>
      </p:sp>
      <p:sp>
        <p:nvSpPr>
          <p:cNvPr id="5" name="Espace réservé du pied de page 4">
            <a:extLst>
              <a:ext uri="{FF2B5EF4-FFF2-40B4-BE49-F238E27FC236}">
                <a16:creationId xmlns:a16="http://schemas.microsoft.com/office/drawing/2014/main" id="{8457DBA2-9167-49A8-3B45-7B0CE694DC5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5F76EA2-4CB5-8A34-5F93-AE5CB71504D7}"/>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200770803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357394FC-BB82-DDC5-4401-B0036241EA87}"/>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113A50C8-4CE9-C1C5-1014-A1B4DFFA0796}"/>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578C3EE-5F14-4308-35C8-D5979A1ABCD0}"/>
              </a:ext>
            </a:extLst>
          </p:cNvPr>
          <p:cNvSpPr>
            <a:spLocks noGrp="1"/>
          </p:cNvSpPr>
          <p:nvPr>
            <p:ph type="dt" sz="half" idx="10"/>
          </p:nvPr>
        </p:nvSpPr>
        <p:spPr/>
        <p:txBody>
          <a:bodyPr/>
          <a:lstStyle/>
          <a:p>
            <a:fld id="{16A96569-37C4-49FE-9A8B-6BB2F945B40E}" type="datetimeFigureOut">
              <a:rPr lang="fr-FR" smtClean="0"/>
              <a:t>27/12/2025</a:t>
            </a:fld>
            <a:endParaRPr lang="fr-FR"/>
          </a:p>
        </p:txBody>
      </p:sp>
      <p:sp>
        <p:nvSpPr>
          <p:cNvPr id="5" name="Espace réservé du pied de page 4">
            <a:extLst>
              <a:ext uri="{FF2B5EF4-FFF2-40B4-BE49-F238E27FC236}">
                <a16:creationId xmlns:a16="http://schemas.microsoft.com/office/drawing/2014/main" id="{AA5C1C12-E8FB-9399-0467-6196B2EA040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246D178-FDAA-934E-8A75-B517AF1A0842}"/>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60550912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cSld name="3_Title Slide">
    <p:spTree>
      <p:nvGrpSpPr>
        <p:cNvPr id="1" name=""/>
        <p:cNvGrpSpPr/>
        <p:nvPr/>
      </p:nvGrpSpPr>
      <p:grpSpPr>
        <a:xfrm>
          <a:off x="0" y="0"/>
          <a:ext cx="0" cy="0"/>
          <a:chOff x="0" y="0"/>
          <a:chExt cx="0" cy="0"/>
        </a:xfrm>
      </p:grpSpPr>
      <p:sp>
        <p:nvSpPr>
          <p:cNvPr id="2" name="Google Shape;491;p65">
            <a:extLst>
              <a:ext uri="{FF2B5EF4-FFF2-40B4-BE49-F238E27FC236}">
                <a16:creationId xmlns:a16="http://schemas.microsoft.com/office/drawing/2014/main" id="{26459DD0-CBC0-27E6-F49B-4789DAE18F30}"/>
              </a:ext>
            </a:extLst>
          </p:cNvPr>
          <p:cNvSpPr/>
          <p:nvPr/>
        </p:nvSpPr>
        <p:spPr>
          <a:xfrm>
            <a:off x="0" y="0"/>
            <a:ext cx="12191996" cy="6858000"/>
          </a:xfrm>
          <a:prstGeom prst="rect">
            <a:avLst/>
          </a:pr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1200" cap="none" spc="0" baseline="0">
              <a:solidFill>
                <a:srgbClr val="FFFFFF"/>
              </a:solidFill>
              <a:uFillTx/>
              <a:latin typeface="Calibri"/>
              <a:ea typeface="Calibri"/>
              <a:cs typeface="Calibri"/>
            </a:endParaRPr>
          </a:p>
        </p:txBody>
      </p:sp>
    </p:spTree>
    <p:extLst>
      <p:ext uri="{BB962C8B-B14F-4D97-AF65-F5344CB8AC3E}">
        <p14:creationId xmlns:p14="http://schemas.microsoft.com/office/powerpoint/2010/main" val="2051464076"/>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theme" Target="../theme/theme2.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9868B7D6-72FD-23EC-C6E6-953B0A5B956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AD1DA3A3-D9BA-C806-C100-A31FE09116C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7BC0920-3829-AA94-F2C5-CFE7152D4DB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03B0BB0-0C34-4B10-ACDF-EACD0FA6154F}" type="datetimeFigureOut">
              <a:rPr lang="fr-FR" smtClean="0"/>
              <a:t>27/12/2025</a:t>
            </a:fld>
            <a:endParaRPr lang="fr-FR"/>
          </a:p>
        </p:txBody>
      </p:sp>
      <p:sp>
        <p:nvSpPr>
          <p:cNvPr id="5" name="Espace réservé du pied de page 4">
            <a:extLst>
              <a:ext uri="{FF2B5EF4-FFF2-40B4-BE49-F238E27FC236}">
                <a16:creationId xmlns:a16="http://schemas.microsoft.com/office/drawing/2014/main" id="{AD3EB402-30F3-6FBA-D48E-6957733E9D4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CBA3FC22-293D-2F1B-E36D-B1660CD5CAD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96BB794-D201-4EBE-865A-45FE0EF738B6}" type="slidenum">
              <a:rPr lang="fr-FR" smtClean="0"/>
              <a:t>‹N°›</a:t>
            </a:fld>
            <a:endParaRPr lang="fr-FR"/>
          </a:p>
        </p:txBody>
      </p:sp>
    </p:spTree>
    <p:extLst>
      <p:ext uri="{BB962C8B-B14F-4D97-AF65-F5344CB8AC3E}">
        <p14:creationId xmlns:p14="http://schemas.microsoft.com/office/powerpoint/2010/main" val="1312416514"/>
      </p:ext>
    </p:extLst>
  </p:cSld>
  <p:clrMap bg1="lt1" tx1="dk1" bg2="lt2" tx2="dk2" accent1="accent1" accent2="accent2" accent3="accent3" accent4="accent4" accent5="accent5" accent6="accent6" hlink="hlink" folHlink="folHlink"/>
  <p:sldLayoutIdLst>
    <p:sldLayoutId id="2147483666" r:id="rId1"/>
    <p:sldLayoutId id="2147483660" r:id="rId2"/>
    <p:sldLayoutId id="2147483661" r:id="rId3"/>
    <p:sldLayoutId id="2147483662" r:id="rId4"/>
    <p:sldLayoutId id="2147483663" r:id="rId5"/>
    <p:sldLayoutId id="2147483664" r:id="rId6"/>
    <p:sldLayoutId id="2147483665" r:id="rId7"/>
    <p:sldLayoutId id="2147483649" r:id="rId8"/>
    <p:sldLayoutId id="2147483650" r:id="rId9"/>
    <p:sldLayoutId id="2147483651" r:id="rId10"/>
    <p:sldLayoutId id="2147483652" r:id="rId11"/>
    <p:sldLayoutId id="2147483653" r:id="rId12"/>
    <p:sldLayoutId id="2147483654" r:id="rId13"/>
    <p:sldLayoutId id="2147483655" r:id="rId14"/>
    <p:sldLayoutId id="2147483656" r:id="rId15"/>
    <p:sldLayoutId id="2147483657" r:id="rId16"/>
    <p:sldLayoutId id="2147483658" r:id="rId17"/>
    <p:sldLayoutId id="2147483659" r:id="rId18"/>
    <p:sldLayoutId id="2147483688" r:id="rId19"/>
    <p:sldLayoutId id="2147483689" r:id="rId20"/>
    <p:sldLayoutId id="2147483690" r:id="rId21"/>
    <p:sldLayoutId id="2147483691" r:id="rId22"/>
    <p:sldLayoutId id="2147483692" r:id="rId23"/>
    <p:sldLayoutId id="2147483693" r:id="rId24"/>
    <p:sldLayoutId id="2147483694" r:id="rId2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B4E50BBC-3BF8-C219-D542-F2C4D5D15C3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D970E9FD-C48F-7E19-D5C0-82FC369947E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E903351-C726-AD3B-94E0-2347A4B6758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A96569-37C4-49FE-9A8B-6BB2F945B40E}" type="datetimeFigureOut">
              <a:rPr lang="fr-FR" smtClean="0"/>
              <a:t>27/12/2025</a:t>
            </a:fld>
            <a:endParaRPr lang="fr-FR"/>
          </a:p>
        </p:txBody>
      </p:sp>
      <p:sp>
        <p:nvSpPr>
          <p:cNvPr id="5" name="Espace réservé du pied de page 4">
            <a:extLst>
              <a:ext uri="{FF2B5EF4-FFF2-40B4-BE49-F238E27FC236}">
                <a16:creationId xmlns:a16="http://schemas.microsoft.com/office/drawing/2014/main" id="{5D926661-6C0F-1C34-98F3-6CEDB034DB6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F42E3FEF-4450-FD47-B33C-70163431C58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37B69D-5526-4800-A118-837EB09E6148}" type="slidenum">
              <a:rPr lang="fr-FR" smtClean="0"/>
              <a:t>‹N°›</a:t>
            </a:fld>
            <a:endParaRPr lang="fr-FR"/>
          </a:p>
        </p:txBody>
      </p:sp>
    </p:spTree>
    <p:extLst>
      <p:ext uri="{BB962C8B-B14F-4D97-AF65-F5344CB8AC3E}">
        <p14:creationId xmlns:p14="http://schemas.microsoft.com/office/powerpoint/2010/main" val="210583932"/>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37.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17.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4.xml"/><Relationship Id="rId6" Type="http://schemas.openxmlformats.org/officeDocument/2006/relationships/image" Target="../media/image6.svg"/><Relationship Id="rId5" Type="http://schemas.openxmlformats.org/officeDocument/2006/relationships/image" Target="../media/image5.png"/><Relationship Id="rId10" Type="http://schemas.openxmlformats.org/officeDocument/2006/relationships/image" Target="../media/image19.png"/><Relationship Id="rId4" Type="http://schemas.openxmlformats.org/officeDocument/2006/relationships/image" Target="../media/image18.png"/><Relationship Id="rId9" Type="http://schemas.openxmlformats.org/officeDocument/2006/relationships/image" Target="../media/image16.png"/></Relationships>
</file>

<file path=ppt/slides/_rels/slide3.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10.png"/><Relationship Id="rId7" Type="http://schemas.openxmlformats.org/officeDocument/2006/relationships/image" Target="../media/image23.png"/><Relationship Id="rId2" Type="http://schemas.openxmlformats.org/officeDocument/2006/relationships/notesSlide" Target="../notesSlides/notesSlide3.xml"/><Relationship Id="rId1" Type="http://schemas.openxmlformats.org/officeDocument/2006/relationships/slideLayout" Target="../slideLayouts/slideLayout14.xml"/><Relationship Id="rId6" Type="http://schemas.openxmlformats.org/officeDocument/2006/relationships/image" Target="../media/image22.png"/><Relationship Id="rId11" Type="http://schemas.microsoft.com/office/2007/relationships/hdphoto" Target="../media/hdphoto2.wdp"/><Relationship Id="rId5" Type="http://schemas.openxmlformats.org/officeDocument/2006/relationships/image" Target="../media/image21.pn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jpeg"/></Relationships>
</file>

<file path=ppt/slides/_rels/slide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2.gif"/><Relationship Id="rId1" Type="http://schemas.openxmlformats.org/officeDocument/2006/relationships/slideLayout" Target="../slideLayouts/slideLayout14.xml"/><Relationship Id="rId5" Type="http://schemas.openxmlformats.org/officeDocument/2006/relationships/image" Target="../media/image18.png"/><Relationship Id="rId4" Type="http://schemas.microsoft.com/office/2007/relationships/hdphoto" Target="../media/hdphoto3.wdp"/></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1.gif"/><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image" Target="../media/image34.tmp"/><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35.png"/><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40.png"/><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21.png"/><Relationship Id="rId1" Type="http://schemas.openxmlformats.org/officeDocument/2006/relationships/slideLayout" Target="../slideLayouts/slideLayout3.xml"/><Relationship Id="rId5" Type="http://schemas.microsoft.com/office/2007/relationships/hdphoto" Target="../media/hdphoto6.wdp"/><Relationship Id="rId4" Type="http://schemas.openxmlformats.org/officeDocument/2006/relationships/image" Target="../media/image42.png"/></Relationships>
</file>

<file path=ppt/slides/_rels/slide2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32.png"/><Relationship Id="rId1" Type="http://schemas.openxmlformats.org/officeDocument/2006/relationships/slideLayout" Target="../slideLayouts/slideLayout3.xml"/><Relationship Id="rId4" Type="http://schemas.microsoft.com/office/2007/relationships/hdphoto" Target="../media/hdphoto6.wdp"/></Relationships>
</file>

<file path=ppt/slides/_rels/slide2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32.png"/><Relationship Id="rId1" Type="http://schemas.openxmlformats.org/officeDocument/2006/relationships/slideLayout" Target="../slideLayouts/slideLayout3.xml"/><Relationship Id="rId4" Type="http://schemas.microsoft.com/office/2007/relationships/hdphoto" Target="../media/hdphoto6.wdp"/></Relationships>
</file>

<file path=ppt/slides/_rels/slide31.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image" Target="../media/image32.pn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image" Target="../media/image32.pn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32.png"/><Relationship Id="rId1" Type="http://schemas.openxmlformats.org/officeDocument/2006/relationships/slideLayout" Target="../slideLayouts/slideLayout3.xml"/><Relationship Id="rId4" Type="http://schemas.microsoft.com/office/2007/relationships/hdphoto" Target="../media/hdphoto6.wdp"/></Relationships>
</file>

<file path=ppt/slides/_rels/slide3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32.png"/><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21.png"/><Relationship Id="rId1" Type="http://schemas.openxmlformats.org/officeDocument/2006/relationships/slideLayout" Target="../slideLayouts/slideLayout3.xml"/><Relationship Id="rId4" Type="http://schemas.microsoft.com/office/2007/relationships/hdphoto" Target="../media/hdphoto6.wdp"/></Relationships>
</file>

<file path=ppt/slides/_rels/slide3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12.gif"/><Relationship Id="rId1" Type="http://schemas.openxmlformats.org/officeDocument/2006/relationships/slideLayout" Target="../slideLayouts/slideLayout14.xml"/><Relationship Id="rId4" Type="http://schemas.microsoft.com/office/2007/relationships/hdphoto" Target="../media/hdphoto7.wdp"/></Relationships>
</file>

<file path=ppt/slides/_rels/slide40.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5.xml"/></Relationships>
</file>

<file path=ppt/slides/_rels/slide4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12.gif"/><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5.xml"/></Relationships>
</file>

<file path=ppt/slides/_rels/slide4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12.gif"/><Relationship Id="rId1" Type="http://schemas.openxmlformats.org/officeDocument/2006/relationships/slideLayout" Target="../slideLayouts/slideLayout14.xml"/><Relationship Id="rId4" Type="http://schemas.microsoft.com/office/2007/relationships/hdphoto" Target="../media/hdphoto8.wdp"/></Relationships>
</file>

<file path=ppt/slides/_rels/slide4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42.png"/><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54.png"/></Relationships>
</file>

<file path=ppt/slides/_rels/slide5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54.png"/></Relationships>
</file>

<file path=ppt/slides/_rels/slide5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54.png"/></Relationships>
</file>

<file path=ppt/slides/_rels/slide5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slideLayout" Target="../slideLayouts/slideLayout6.xml"/><Relationship Id="rId7" Type="http://schemas.openxmlformats.org/officeDocument/2006/relationships/image" Target="../media/image57.png"/><Relationship Id="rId2" Type="http://schemas.openxmlformats.org/officeDocument/2006/relationships/video" Target="../media/media1.mp4"/><Relationship Id="rId1" Type="http://schemas.microsoft.com/office/2007/relationships/media" Target="../media/media1.mp4"/><Relationship Id="rId6" Type="http://schemas.microsoft.com/office/2007/relationships/hdphoto" Target="../media/hdphoto9.wdp"/><Relationship Id="rId5" Type="http://schemas.openxmlformats.org/officeDocument/2006/relationships/image" Target="../media/image56.png"/><Relationship Id="rId4" Type="http://schemas.openxmlformats.org/officeDocument/2006/relationships/image" Target="../media/image21.png"/><Relationship Id="rId9" Type="http://schemas.openxmlformats.org/officeDocument/2006/relationships/image" Target="../media/image39.png"/></Relationships>
</file>

<file path=ppt/slides/_rels/slide57.xml.rels><?xml version="1.0" encoding="UTF-8" standalone="yes"?>
<Relationships xmlns="http://schemas.openxmlformats.org/package/2006/relationships"><Relationship Id="rId8" Type="http://schemas.microsoft.com/office/2007/relationships/hdphoto" Target="../media/hdphoto10.wdp"/><Relationship Id="rId3" Type="http://schemas.openxmlformats.org/officeDocument/2006/relationships/image" Target="../media/image58.png"/><Relationship Id="rId7" Type="http://schemas.openxmlformats.org/officeDocument/2006/relationships/image" Target="../media/image62.png"/><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image" Target="../media/image61.png"/><Relationship Id="rId11" Type="http://schemas.openxmlformats.org/officeDocument/2006/relationships/image" Target="../media/image64.png"/><Relationship Id="rId5" Type="http://schemas.openxmlformats.org/officeDocument/2006/relationships/image" Target="../media/image60.png"/><Relationship Id="rId10" Type="http://schemas.microsoft.com/office/2007/relationships/hdphoto" Target="../media/hdphoto11.wdp"/><Relationship Id="rId4" Type="http://schemas.openxmlformats.org/officeDocument/2006/relationships/image" Target="../media/image59.png"/><Relationship Id="rId9" Type="http://schemas.openxmlformats.org/officeDocument/2006/relationships/image" Target="../media/image63.png"/></Relationships>
</file>

<file path=ppt/slides/_rels/slide58.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58.png"/><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12.gif"/><Relationship Id="rId1" Type="http://schemas.openxmlformats.org/officeDocument/2006/relationships/slideLayout" Target="../slideLayouts/slideLayout14.xml"/><Relationship Id="rId4" Type="http://schemas.microsoft.com/office/2007/relationships/hdphoto" Target="../media/hdphoto12.wdp"/></Relationships>
</file>

<file path=ppt/slides/_rels/slide6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32.png"/><Relationship Id="rId1" Type="http://schemas.openxmlformats.org/officeDocument/2006/relationships/slideLayout" Target="../slideLayouts/slideLayout7.xml"/><Relationship Id="rId4" Type="http://schemas.microsoft.com/office/2007/relationships/hdphoto" Target="../media/hdphoto6.wdp"/></Relationships>
</file>

<file path=ppt/slides/_rels/slide6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67.png"/><Relationship Id="rId1" Type="http://schemas.openxmlformats.org/officeDocument/2006/relationships/slideLayout" Target="../slideLayouts/slideLayout7.xml"/><Relationship Id="rId4" Type="http://schemas.openxmlformats.org/officeDocument/2006/relationships/image" Target="../media/image54.png"/></Relationships>
</file>

<file path=ppt/slides/_rels/slide64.xml.rels><?xml version="1.0" encoding="UTF-8" standalone="yes"?>
<Relationships xmlns="http://schemas.openxmlformats.org/package/2006/relationships"><Relationship Id="rId3" Type="http://schemas.openxmlformats.org/officeDocument/2006/relationships/image" Target="../media/image68.gif"/><Relationship Id="rId2" Type="http://schemas.openxmlformats.org/officeDocument/2006/relationships/image" Target="../media/image67.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4B1F8C-F8C4-401C-9AAA-F7A2EFE60F0E}"/>
            </a:ext>
          </a:extLst>
        </p:cNvPr>
        <p:cNvGrpSpPr/>
        <p:nvPr/>
      </p:nvGrpSpPr>
      <p:grpSpPr>
        <a:xfrm>
          <a:off x="0" y="0"/>
          <a:ext cx="0" cy="0"/>
          <a:chOff x="0" y="0"/>
          <a:chExt cx="0" cy="0"/>
        </a:xfrm>
      </p:grpSpPr>
      <p:sp>
        <p:nvSpPr>
          <p:cNvPr id="3" name="Google Shape;777;p100">
            <a:extLst>
              <a:ext uri="{FF2B5EF4-FFF2-40B4-BE49-F238E27FC236}">
                <a16:creationId xmlns:a16="http://schemas.microsoft.com/office/drawing/2014/main" id="{C1CD5E3F-6334-6BAD-8391-699AEABC32B7}"/>
              </a:ext>
            </a:extLst>
          </p:cNvPr>
          <p:cNvSpPr/>
          <p:nvPr/>
        </p:nvSpPr>
        <p:spPr>
          <a:xfrm>
            <a:off x="4875840" y="3429891"/>
            <a:ext cx="6558396" cy="650403"/>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A2C8"/>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667" b="0" i="0" u="none" strike="noStrike" kern="1200" cap="none" spc="0" normalizeH="0" baseline="0" noProof="0" dirty="0">
              <a:ln>
                <a:noFill/>
              </a:ln>
              <a:solidFill>
                <a:srgbClr val="FFFFFF"/>
              </a:solidFill>
              <a:effectLst/>
              <a:uLnTx/>
              <a:uFillTx/>
              <a:latin typeface="Calibri"/>
              <a:ea typeface="Calibri"/>
              <a:cs typeface="Calibri"/>
            </a:endParaRPr>
          </a:p>
        </p:txBody>
      </p:sp>
      <p:sp>
        <p:nvSpPr>
          <p:cNvPr id="4" name="Google Shape;779;p100">
            <a:extLst>
              <a:ext uri="{FF2B5EF4-FFF2-40B4-BE49-F238E27FC236}">
                <a16:creationId xmlns:a16="http://schemas.microsoft.com/office/drawing/2014/main" id="{99507D5E-01E4-585E-FE95-22064BECB586}"/>
              </a:ext>
            </a:extLst>
          </p:cNvPr>
          <p:cNvSpPr txBox="1"/>
          <p:nvPr/>
        </p:nvSpPr>
        <p:spPr>
          <a:xfrm>
            <a:off x="9769961" y="3567741"/>
            <a:ext cx="1474396" cy="369332"/>
          </a:xfrm>
          <a:prstGeom prst="rect">
            <a:avLst/>
          </a:prstGeom>
          <a:noFill/>
          <a:ln cap="flat">
            <a:noFill/>
          </a:ln>
        </p:spPr>
        <p:txBody>
          <a:bodyPr vert="horz" wrap="square" lIns="0" tIns="0" rIns="0" bIns="0" anchor="t" anchorCtr="1" compatLnSpc="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MA" sz="2400" b="1" i="0" u="none" strike="noStrike" kern="0" cap="none" spc="0" normalizeH="0" baseline="0" noProof="0" dirty="0">
                <a:ln>
                  <a:noFill/>
                </a:ln>
                <a:solidFill>
                  <a:srgbClr val="FFFFFF"/>
                </a:solidFill>
                <a:effectLst/>
                <a:uLnTx/>
                <a:uFillTx/>
                <a:latin typeface="Calibri"/>
                <a:ea typeface="Calibri"/>
                <a:cs typeface="Calibri"/>
              </a:rPr>
              <a:t>الوحدة الثانية</a:t>
            </a:r>
            <a:r>
              <a:rPr kumimoji="0" lang="ar-MA" sz="2400" b="1" i="0" u="none" strike="noStrike" kern="1200" cap="none" spc="0" normalizeH="0" baseline="0" noProof="0" dirty="0">
                <a:ln>
                  <a:noFill/>
                </a:ln>
                <a:solidFill>
                  <a:srgbClr val="FFFFFF"/>
                </a:solidFill>
                <a:effectLst/>
                <a:uLnTx/>
                <a:uFillTx/>
                <a:latin typeface="Calibri"/>
                <a:ea typeface="Calibri"/>
                <a:cs typeface="Calibri"/>
              </a:rPr>
              <a:t> </a:t>
            </a:r>
          </a:p>
        </p:txBody>
      </p:sp>
      <p:sp>
        <p:nvSpPr>
          <p:cNvPr id="5" name="Google Shape;780;p100">
            <a:extLst>
              <a:ext uri="{FF2B5EF4-FFF2-40B4-BE49-F238E27FC236}">
                <a16:creationId xmlns:a16="http://schemas.microsoft.com/office/drawing/2014/main" id="{50B1EF99-CF88-9967-3597-F1D93653E9A7}"/>
              </a:ext>
            </a:extLst>
          </p:cNvPr>
          <p:cNvSpPr/>
          <p:nvPr/>
        </p:nvSpPr>
        <p:spPr>
          <a:xfrm>
            <a:off x="9623127" y="3537639"/>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33" b="0" i="0" u="none" strike="noStrike" kern="1200" cap="none" spc="0" normalizeH="0" baseline="0" noProof="0">
              <a:ln>
                <a:noFill/>
              </a:ln>
              <a:solidFill>
                <a:srgbClr val="FFFFFF"/>
              </a:solidFill>
              <a:effectLst/>
              <a:uLnTx/>
              <a:uFillTx/>
              <a:latin typeface="Calibri"/>
              <a:ea typeface="Calibri"/>
              <a:cs typeface="Calibri"/>
            </a:endParaRPr>
          </a:p>
        </p:txBody>
      </p:sp>
      <p:sp>
        <p:nvSpPr>
          <p:cNvPr id="6" name="Google Shape;781;p100">
            <a:extLst>
              <a:ext uri="{FF2B5EF4-FFF2-40B4-BE49-F238E27FC236}">
                <a16:creationId xmlns:a16="http://schemas.microsoft.com/office/drawing/2014/main" id="{ACAD7DA3-8D04-019B-7276-FB1CD16AE0B9}"/>
              </a:ext>
            </a:extLst>
          </p:cNvPr>
          <p:cNvSpPr/>
          <p:nvPr/>
        </p:nvSpPr>
        <p:spPr>
          <a:xfrm>
            <a:off x="4872828" y="4339430"/>
            <a:ext cx="6558396" cy="640400"/>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037A9C"/>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0" compatLnSpc="1">
            <a:noAutofit/>
          </a:bodyPr>
          <a:lstStyle/>
          <a:p>
            <a:pPr marL="0" marR="0" lvl="0" indent="0" algn="l" defTabSz="914400" rtl="1" eaLnBrk="1" fontAlgn="auto" latinLnBrk="0" hangingPunct="1">
              <a:lnSpc>
                <a:spcPct val="100000"/>
              </a:lnSpc>
              <a:spcBef>
                <a:spcPts val="0"/>
              </a:spcBef>
              <a:spcAft>
                <a:spcPts val="0"/>
              </a:spcAft>
              <a:buClrTx/>
              <a:buSzTx/>
              <a:buFontTx/>
              <a:buNone/>
              <a:tabLst/>
              <a:defRPr/>
            </a:pPr>
            <a:endParaRPr kumimoji="0" lang="fr-FR" sz="667" b="0" i="0" u="none" strike="noStrike" kern="1200" cap="none" spc="0" normalizeH="0" baseline="0" noProof="0">
              <a:ln>
                <a:noFill/>
              </a:ln>
              <a:solidFill>
                <a:srgbClr val="FFFFFF"/>
              </a:solidFill>
              <a:effectLst/>
              <a:uLnTx/>
              <a:uFillTx/>
              <a:latin typeface="Calibri"/>
              <a:ea typeface="Calibri"/>
              <a:cs typeface="Calibri"/>
            </a:endParaRPr>
          </a:p>
        </p:txBody>
      </p:sp>
      <p:sp>
        <p:nvSpPr>
          <p:cNvPr id="7" name="Google Shape;782;p100">
            <a:extLst>
              <a:ext uri="{FF2B5EF4-FFF2-40B4-BE49-F238E27FC236}">
                <a16:creationId xmlns:a16="http://schemas.microsoft.com/office/drawing/2014/main" id="{38D59DD8-FB78-B6A9-6375-F77709C89325}"/>
              </a:ext>
            </a:extLst>
          </p:cNvPr>
          <p:cNvSpPr txBox="1"/>
          <p:nvPr/>
        </p:nvSpPr>
        <p:spPr>
          <a:xfrm>
            <a:off x="9688973" y="4514739"/>
            <a:ext cx="1555595" cy="377667"/>
          </a:xfrm>
          <a:prstGeom prst="rect">
            <a:avLst/>
          </a:prstGeom>
          <a:noFill/>
          <a:ln cap="flat">
            <a:noFill/>
          </a:ln>
        </p:spPr>
        <p:txBody>
          <a:bodyPr vert="horz" wrap="square" lIns="0" tIns="0" rIns="0" bIns="0" anchor="t" anchorCtr="1" compatLnSpc="1">
            <a:spAutoFit/>
          </a:bodyPr>
          <a:lstStyle/>
          <a:p>
            <a:pPr marL="0" marR="0" lvl="0" indent="0" algn="ctr" defTabSz="914400" rtl="0" eaLnBrk="1" fontAlgn="auto" latinLnBrk="0" hangingPunct="1">
              <a:lnSpc>
                <a:spcPct val="107041"/>
              </a:lnSpc>
              <a:spcBef>
                <a:spcPts val="0"/>
              </a:spcBef>
              <a:spcAft>
                <a:spcPts val="0"/>
              </a:spcAft>
              <a:buClrTx/>
              <a:buSzTx/>
              <a:buFontTx/>
              <a:buNone/>
              <a:tabLst/>
              <a:defRPr sz="1800" b="0" i="0" u="none" strike="noStrike" kern="0" cap="none" spc="0" baseline="0">
                <a:solidFill>
                  <a:srgbClr val="000000"/>
                </a:solidFill>
                <a:uFillTx/>
              </a:defRPr>
            </a:pPr>
            <a:r>
              <a:rPr kumimoji="0" lang="ar-SA" sz="2400" b="1" i="0" u="none" strike="noStrike" kern="1200" cap="none" spc="0" normalizeH="0" baseline="0" noProof="0" dirty="0">
                <a:ln>
                  <a:noFill/>
                </a:ln>
                <a:solidFill>
                  <a:srgbClr val="FFFFFF"/>
                </a:solidFill>
                <a:effectLst/>
                <a:uLnTx/>
                <a:uFillTx/>
                <a:latin typeface="Calibri"/>
                <a:ea typeface="Calibri"/>
                <a:cs typeface="Calibri"/>
              </a:rPr>
              <a:t>الأسبوع</a:t>
            </a:r>
            <a:endParaRPr kumimoji="0" lang="fr-FR" sz="2400" b="1" i="0" u="none" strike="noStrike" kern="1200" cap="none" spc="0" normalizeH="0" baseline="0" noProof="0" dirty="0">
              <a:ln>
                <a:noFill/>
              </a:ln>
              <a:solidFill>
                <a:srgbClr val="FFFFFF"/>
              </a:solidFill>
              <a:effectLst/>
              <a:uLnTx/>
              <a:uFillTx/>
              <a:latin typeface="Calibri"/>
              <a:ea typeface="Calibri"/>
              <a:cs typeface="Calibri"/>
            </a:endParaRPr>
          </a:p>
        </p:txBody>
      </p:sp>
      <p:sp>
        <p:nvSpPr>
          <p:cNvPr id="8" name="Google Shape;783;p100">
            <a:extLst>
              <a:ext uri="{FF2B5EF4-FFF2-40B4-BE49-F238E27FC236}">
                <a16:creationId xmlns:a16="http://schemas.microsoft.com/office/drawing/2014/main" id="{99AFAB8F-2231-1287-D5FE-06B6ECE6BF9C}"/>
              </a:ext>
            </a:extLst>
          </p:cNvPr>
          <p:cNvSpPr/>
          <p:nvPr/>
        </p:nvSpPr>
        <p:spPr>
          <a:xfrm>
            <a:off x="9623127" y="4433220"/>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33" b="0" i="0" u="none" strike="noStrike" kern="1200" cap="none" spc="0" normalizeH="0" baseline="0" noProof="0">
              <a:ln>
                <a:noFill/>
              </a:ln>
              <a:solidFill>
                <a:srgbClr val="FFFFFF"/>
              </a:solidFill>
              <a:effectLst/>
              <a:uLnTx/>
              <a:uFillTx/>
              <a:latin typeface="Calibri"/>
              <a:ea typeface="Calibri"/>
              <a:cs typeface="Calibri"/>
            </a:endParaRPr>
          </a:p>
        </p:txBody>
      </p:sp>
      <p:sp>
        <p:nvSpPr>
          <p:cNvPr id="9" name="Google Shape;787;p100">
            <a:extLst>
              <a:ext uri="{FF2B5EF4-FFF2-40B4-BE49-F238E27FC236}">
                <a16:creationId xmlns:a16="http://schemas.microsoft.com/office/drawing/2014/main" id="{B5C52090-22C0-035E-A803-B1979C0780AB}"/>
              </a:ext>
            </a:extLst>
          </p:cNvPr>
          <p:cNvSpPr txBox="1"/>
          <p:nvPr/>
        </p:nvSpPr>
        <p:spPr>
          <a:xfrm>
            <a:off x="6064071" y="1081910"/>
            <a:ext cx="5012000" cy="830997"/>
          </a:xfrm>
          <a:prstGeom prst="rect">
            <a:avLst/>
          </a:prstGeom>
          <a:noFill/>
          <a:ln cap="flat">
            <a:noFill/>
          </a:ln>
        </p:spPr>
        <p:txBody>
          <a:bodyPr vert="horz" wrap="square" lIns="0" tIns="0" rIns="0" bIns="0" anchor="t" anchorCtr="0" compatLnSpc="1">
            <a:spAutoFit/>
          </a:bodyPr>
          <a:lstStyle/>
          <a:p>
            <a:pPr marL="0" marR="0" lvl="0" indent="0" algn="r" defTabSz="914400" rtl="0" eaLnBrk="1" fontAlgn="auto" latinLnBrk="0" hangingPunct="1">
              <a:lnSpc>
                <a:spcPct val="100000"/>
              </a:lnSpc>
              <a:spcBef>
                <a:spcPts val="0"/>
              </a:spcBef>
              <a:spcAft>
                <a:spcPts val="0"/>
              </a:spcAft>
              <a:buClr>
                <a:srgbClr val="000000"/>
              </a:buClr>
              <a:buSzPts val="5400"/>
              <a:buFontTx/>
              <a:buNone/>
              <a:tabLst/>
              <a:defRPr/>
            </a:pPr>
            <a:r>
              <a:rPr kumimoji="0" lang="ar-MA" sz="5400" b="1" i="0" u="none" strike="noStrike" kern="0" cap="none" spc="0" normalizeH="0" baseline="0" noProof="0" dirty="0">
                <a:ln>
                  <a:noFill/>
                </a:ln>
                <a:solidFill>
                  <a:srgbClr val="002060"/>
                </a:solidFill>
                <a:effectLst/>
                <a:uLnTx/>
                <a:uFillTx/>
                <a:latin typeface="Calibri"/>
                <a:ea typeface="+mn-ea"/>
                <a:cs typeface="Calibri"/>
                <a:sym typeface="Calibri"/>
              </a:rPr>
              <a:t>مادَّةُ اللُّغةِ العَربيَّةِ</a:t>
            </a:r>
          </a:p>
        </p:txBody>
      </p:sp>
      <p:grpSp>
        <p:nvGrpSpPr>
          <p:cNvPr id="10" name="Google Shape;788;p100">
            <a:extLst>
              <a:ext uri="{FF2B5EF4-FFF2-40B4-BE49-F238E27FC236}">
                <a16:creationId xmlns:a16="http://schemas.microsoft.com/office/drawing/2014/main" id="{F0592166-6F2D-C246-7169-F49581E4BC0D}"/>
              </a:ext>
            </a:extLst>
          </p:cNvPr>
          <p:cNvGrpSpPr/>
          <p:nvPr/>
        </p:nvGrpSpPr>
        <p:grpSpPr>
          <a:xfrm>
            <a:off x="917856" y="1567544"/>
            <a:ext cx="1782933" cy="1428585"/>
            <a:chOff x="917856" y="1127574"/>
            <a:chExt cx="1782933" cy="1428585"/>
          </a:xfrm>
        </p:grpSpPr>
        <p:pic>
          <p:nvPicPr>
            <p:cNvPr id="11" name="Google Shape;789;p100">
              <a:extLst>
                <a:ext uri="{FF2B5EF4-FFF2-40B4-BE49-F238E27FC236}">
                  <a16:creationId xmlns:a16="http://schemas.microsoft.com/office/drawing/2014/main" id="{ABCEDE7A-8414-C9DF-97B3-D8D715B5F1A2}"/>
                </a:ext>
              </a:extLst>
            </p:cNvPr>
            <p:cNvPicPr>
              <a:picLocks noChangeAspect="1"/>
            </p:cNvPicPr>
            <p:nvPr/>
          </p:nvPicPr>
          <p:blipFill>
            <a:blip r:embed="rId3">
              <a:alphaModFix/>
            </a:blip>
            <a:srcRect/>
            <a:stretch>
              <a:fillRect/>
            </a:stretch>
          </p:blipFill>
          <p:spPr>
            <a:xfrm>
              <a:off x="917856" y="1127574"/>
              <a:ext cx="1782933" cy="1428585"/>
            </a:xfrm>
            <a:prstGeom prst="rect">
              <a:avLst/>
            </a:prstGeom>
            <a:noFill/>
            <a:ln cap="flat">
              <a:noFill/>
            </a:ln>
          </p:spPr>
        </p:pic>
        <p:sp>
          <p:nvSpPr>
            <p:cNvPr id="12" name="Google Shape;790;p100">
              <a:extLst>
                <a:ext uri="{FF2B5EF4-FFF2-40B4-BE49-F238E27FC236}">
                  <a16:creationId xmlns:a16="http://schemas.microsoft.com/office/drawing/2014/main" id="{E5F594F0-519F-8116-06FC-158330561925}"/>
                </a:ext>
              </a:extLst>
            </p:cNvPr>
            <p:cNvSpPr txBox="1"/>
            <p:nvPr/>
          </p:nvSpPr>
          <p:spPr>
            <a:xfrm>
              <a:off x="986052" y="1460726"/>
              <a:ext cx="1536896" cy="830997"/>
            </a:xfrm>
            <a:prstGeom prst="rect">
              <a:avLst/>
            </a:prstGeom>
            <a:noFill/>
            <a:ln cap="flat">
              <a:noFill/>
            </a:ln>
          </p:spPr>
          <p:txBody>
            <a:bodyPr vert="horz" wrap="square" lIns="91430" tIns="45701" rIns="91430" bIns="45701" anchor="t" anchorCtr="1" compatLnSpc="1">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MA" sz="2400" b="1" i="0" u="none" strike="noStrike" kern="1200" cap="none" spc="0" normalizeH="0" baseline="0" noProof="0" dirty="0">
                  <a:ln>
                    <a:noFill/>
                  </a:ln>
                  <a:solidFill>
                    <a:srgbClr val="FFFFFF"/>
                  </a:solidFill>
                  <a:effectLst/>
                  <a:uLnTx/>
                  <a:uFillTx/>
                  <a:latin typeface="Calibri" panose="020F0502020204030204" pitchFamily="34" charset="0"/>
                  <a:ea typeface="Dosis"/>
                  <a:cs typeface="Calibri" panose="020F0502020204030204" pitchFamily="34" charset="0"/>
                </a:rPr>
                <a:t>الثالثة </a:t>
              </a:r>
            </a:p>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MA" sz="2400" b="1" i="0" u="none" strike="noStrike" kern="1200" cap="none" spc="0" normalizeH="0" baseline="0" noProof="0" dirty="0">
                  <a:ln>
                    <a:noFill/>
                  </a:ln>
                  <a:solidFill>
                    <a:srgbClr val="FFFFFF"/>
                  </a:solidFill>
                  <a:effectLst/>
                  <a:uLnTx/>
                  <a:uFillTx/>
                  <a:latin typeface="Arial" pitchFamily="34"/>
                  <a:ea typeface="Dosis"/>
                  <a:cs typeface="Arial" pitchFamily="34"/>
                </a:rPr>
                <a:t>إعدادي</a:t>
              </a:r>
            </a:p>
          </p:txBody>
        </p:sp>
      </p:grpSp>
      <p:sp>
        <p:nvSpPr>
          <p:cNvPr id="13" name="Google Shape;777;p100">
            <a:extLst>
              <a:ext uri="{FF2B5EF4-FFF2-40B4-BE49-F238E27FC236}">
                <a16:creationId xmlns:a16="http://schemas.microsoft.com/office/drawing/2014/main" id="{F1FBBE3B-B0B6-EF4B-3D10-C1678888BE57}"/>
              </a:ext>
            </a:extLst>
          </p:cNvPr>
          <p:cNvSpPr/>
          <p:nvPr/>
        </p:nvSpPr>
        <p:spPr>
          <a:xfrm>
            <a:off x="4895237" y="5228212"/>
            <a:ext cx="6558396" cy="650403"/>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A2C8"/>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667" b="0" i="0" u="none" strike="noStrike" kern="1200" cap="none" spc="0" normalizeH="0" baseline="0" noProof="0">
              <a:ln>
                <a:noFill/>
              </a:ln>
              <a:solidFill>
                <a:srgbClr val="FFFFFF"/>
              </a:solidFill>
              <a:effectLst/>
              <a:uLnTx/>
              <a:uFillTx/>
              <a:latin typeface="Calibri"/>
              <a:ea typeface="Calibri"/>
              <a:cs typeface="Calibri"/>
            </a:endParaRPr>
          </a:p>
        </p:txBody>
      </p:sp>
      <p:sp>
        <p:nvSpPr>
          <p:cNvPr id="16" name="Google Shape;779;p100">
            <a:extLst>
              <a:ext uri="{FF2B5EF4-FFF2-40B4-BE49-F238E27FC236}">
                <a16:creationId xmlns:a16="http://schemas.microsoft.com/office/drawing/2014/main" id="{495A62C2-3767-832C-8188-342235288A18}"/>
              </a:ext>
            </a:extLst>
          </p:cNvPr>
          <p:cNvSpPr txBox="1"/>
          <p:nvPr/>
        </p:nvSpPr>
        <p:spPr>
          <a:xfrm>
            <a:off x="9789358" y="5366062"/>
            <a:ext cx="1474396" cy="369600"/>
          </a:xfrm>
          <a:prstGeom prst="rect">
            <a:avLst/>
          </a:prstGeom>
          <a:noFill/>
          <a:ln cap="flat">
            <a:noFill/>
          </a:ln>
        </p:spPr>
        <p:txBody>
          <a:bodyPr vert="horz" wrap="square" lIns="0" tIns="0" rIns="0" bIns="0" anchor="t" anchorCtr="1" compatLnSpc="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SA" sz="2400" b="1" i="0" u="none" strike="noStrike" kern="1200" cap="none" spc="0" normalizeH="0" baseline="0" noProof="0" dirty="0">
                <a:ln>
                  <a:noFill/>
                </a:ln>
                <a:solidFill>
                  <a:srgbClr val="FFFFFF"/>
                </a:solidFill>
                <a:effectLst/>
                <a:uLnTx/>
                <a:uFillTx/>
                <a:latin typeface="Calibri"/>
                <a:ea typeface="Calibri"/>
                <a:cs typeface="Calibri"/>
              </a:rPr>
              <a:t>الحصة</a:t>
            </a:r>
            <a:r>
              <a:rPr kumimoji="0" lang="fr-FR" sz="2400" b="1" i="0" u="none" strike="noStrike" kern="1200" cap="none" spc="0" normalizeH="0" baseline="0" noProof="0" dirty="0">
                <a:ln>
                  <a:noFill/>
                </a:ln>
                <a:solidFill>
                  <a:srgbClr val="FFFFFF"/>
                </a:solidFill>
                <a:effectLst/>
                <a:uLnTx/>
                <a:uFillTx/>
                <a:latin typeface="Calibri"/>
                <a:ea typeface="Calibri"/>
                <a:cs typeface="Calibri"/>
              </a:rPr>
              <a:t> 3 </a:t>
            </a:r>
            <a:r>
              <a:rPr kumimoji="0" lang="ar-MA" sz="2400" b="1" i="0" u="none" strike="noStrike" kern="1200" cap="none" spc="0" normalizeH="0" baseline="0" noProof="0" dirty="0">
                <a:ln>
                  <a:noFill/>
                </a:ln>
                <a:solidFill>
                  <a:srgbClr val="FFFFFF"/>
                </a:solidFill>
                <a:effectLst/>
                <a:uLnTx/>
                <a:uFillTx/>
                <a:latin typeface="Calibri"/>
                <a:ea typeface="Calibri"/>
                <a:cs typeface="Calibri"/>
              </a:rPr>
              <a:t> </a:t>
            </a:r>
          </a:p>
        </p:txBody>
      </p:sp>
      <p:sp>
        <p:nvSpPr>
          <p:cNvPr id="17" name="Google Shape;780;p100">
            <a:extLst>
              <a:ext uri="{FF2B5EF4-FFF2-40B4-BE49-F238E27FC236}">
                <a16:creationId xmlns:a16="http://schemas.microsoft.com/office/drawing/2014/main" id="{FADCFE4A-2F06-FC61-3AF8-476027C3EE6C}"/>
              </a:ext>
            </a:extLst>
          </p:cNvPr>
          <p:cNvSpPr/>
          <p:nvPr/>
        </p:nvSpPr>
        <p:spPr>
          <a:xfrm>
            <a:off x="9642524" y="5335960"/>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33" b="0" i="0" u="none" strike="noStrike" kern="1200" cap="none" spc="0" normalizeH="0" baseline="0" noProof="0">
              <a:ln>
                <a:noFill/>
              </a:ln>
              <a:solidFill>
                <a:srgbClr val="FFFFFF"/>
              </a:solidFill>
              <a:effectLst/>
              <a:uLnTx/>
              <a:uFillTx/>
              <a:latin typeface="Calibri"/>
              <a:ea typeface="Calibri"/>
              <a:cs typeface="Calibri"/>
            </a:endParaRPr>
          </a:p>
        </p:txBody>
      </p:sp>
      <p:sp>
        <p:nvSpPr>
          <p:cNvPr id="27" name="Google Shape;779;p100">
            <a:extLst>
              <a:ext uri="{FF2B5EF4-FFF2-40B4-BE49-F238E27FC236}">
                <a16:creationId xmlns:a16="http://schemas.microsoft.com/office/drawing/2014/main" id="{B9A582CD-A7E2-58EF-C6CE-EB8EC1CB9885}"/>
              </a:ext>
            </a:extLst>
          </p:cNvPr>
          <p:cNvSpPr txBox="1"/>
          <p:nvPr/>
        </p:nvSpPr>
        <p:spPr>
          <a:xfrm>
            <a:off x="5236149" y="3540991"/>
            <a:ext cx="4727890" cy="399789"/>
          </a:xfrm>
          <a:prstGeom prst="rect">
            <a:avLst/>
          </a:prstGeom>
          <a:noFill/>
          <a:ln cap="flat">
            <a:noFill/>
          </a:ln>
        </p:spPr>
        <p:txBody>
          <a:bodyPr vert="horz" wrap="square" lIns="0" tIns="0" rIns="0" bIns="0" anchor="t" anchorCtr="1" compatLnSpc="1">
            <a:spAutoFit/>
          </a:bodyPr>
          <a:lstStyle/>
          <a:p>
            <a:pPr marL="0" marR="0" lvl="0" indent="0" algn="r" defTabSz="914400" rtl="1" eaLnBrk="1" fontAlgn="auto" latinLnBrk="0" hangingPunct="1">
              <a:lnSpc>
                <a:spcPct val="115000"/>
              </a:lnSpc>
              <a:spcBef>
                <a:spcPts val="1200"/>
              </a:spcBef>
              <a:spcAft>
                <a:spcPts val="0"/>
              </a:spcAft>
              <a:buClr>
                <a:prstClr val="black"/>
              </a:buClr>
              <a:buSzPts val="1100"/>
              <a:buFontTx/>
              <a:buNone/>
              <a:tabLst/>
              <a:defRPr/>
            </a:pPr>
            <a:r>
              <a:rPr lang="ar-MA" sz="2400" b="1" dirty="0">
                <a:solidFill>
                  <a:prstClr val="white"/>
                </a:solidFill>
                <a:latin typeface="Calibri" panose="020F0502020204030204" pitchFamily="34" charset="0"/>
                <a:cs typeface="Calibri" panose="020F0502020204030204" pitchFamily="34" charset="0"/>
                <a:sym typeface="Arial"/>
              </a:rPr>
              <a:t>الذكاء الاصطناعي</a:t>
            </a:r>
            <a:endParaRPr kumimoji="0" lang="ar-MA" sz="24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sym typeface="Arial"/>
            </a:endParaRPr>
          </a:p>
        </p:txBody>
      </p:sp>
      <p:sp>
        <p:nvSpPr>
          <p:cNvPr id="21" name="Google Shape;779;p100">
            <a:extLst>
              <a:ext uri="{FF2B5EF4-FFF2-40B4-BE49-F238E27FC236}">
                <a16:creationId xmlns:a16="http://schemas.microsoft.com/office/drawing/2014/main" id="{BBF1E82C-B7CC-24A2-0D2D-7CDD297AD1BF}"/>
              </a:ext>
            </a:extLst>
          </p:cNvPr>
          <p:cNvSpPr txBox="1"/>
          <p:nvPr/>
        </p:nvSpPr>
        <p:spPr>
          <a:xfrm>
            <a:off x="5236149" y="4503677"/>
            <a:ext cx="4727890" cy="399789"/>
          </a:xfrm>
          <a:prstGeom prst="rect">
            <a:avLst/>
          </a:prstGeom>
          <a:noFill/>
          <a:ln cap="flat">
            <a:noFill/>
          </a:ln>
        </p:spPr>
        <p:txBody>
          <a:bodyPr vert="horz" wrap="square" lIns="0" tIns="0" rIns="0" bIns="0" anchor="t" anchorCtr="1" compatLnSpc="1">
            <a:spAutoFit/>
          </a:bodyPr>
          <a:lstStyle/>
          <a:p>
            <a:pPr marL="0" marR="0" lvl="0" indent="0" algn="r" defTabSz="914400" rtl="1" eaLnBrk="1" fontAlgn="auto" latinLnBrk="0" hangingPunct="1">
              <a:lnSpc>
                <a:spcPct val="115000"/>
              </a:lnSpc>
              <a:spcBef>
                <a:spcPts val="1200"/>
              </a:spcBef>
              <a:spcAft>
                <a:spcPts val="0"/>
              </a:spcAft>
              <a:buClr>
                <a:prstClr val="black"/>
              </a:buClr>
              <a:buSzPts val="1100"/>
              <a:buFontTx/>
              <a:buNone/>
              <a:tabLst/>
              <a:defRPr/>
            </a:pPr>
            <a:r>
              <a:rPr kumimoji="0" lang="ar-MA" sz="24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sym typeface="Arial"/>
              </a:rPr>
              <a:t>الأول</a:t>
            </a:r>
          </a:p>
        </p:txBody>
      </p:sp>
      <p:sp>
        <p:nvSpPr>
          <p:cNvPr id="22" name="Google Shape;779;p100">
            <a:extLst>
              <a:ext uri="{FF2B5EF4-FFF2-40B4-BE49-F238E27FC236}">
                <a16:creationId xmlns:a16="http://schemas.microsoft.com/office/drawing/2014/main" id="{99C1B572-CCCE-FC4C-2054-CDB7233EEA9D}"/>
              </a:ext>
            </a:extLst>
          </p:cNvPr>
          <p:cNvSpPr txBox="1"/>
          <p:nvPr/>
        </p:nvSpPr>
        <p:spPr>
          <a:xfrm>
            <a:off x="5199969" y="5207306"/>
            <a:ext cx="4557408" cy="687111"/>
          </a:xfrm>
          <a:prstGeom prst="rect">
            <a:avLst/>
          </a:prstGeom>
          <a:noFill/>
          <a:ln cap="flat">
            <a:noFill/>
          </a:ln>
        </p:spPr>
        <p:txBody>
          <a:bodyPr vert="horz" wrap="square" lIns="0" tIns="0" rIns="0" bIns="0" anchor="t" anchorCtr="1" compatLnSpc="1">
            <a:spAutoFit/>
          </a:bodyPr>
          <a:lstStyle/>
          <a:p>
            <a:pPr marL="0" marR="0" lvl="0" indent="0" algn="just" defTabSz="914400" rtl="1" eaLnBrk="1" fontAlgn="auto" latinLnBrk="0" hangingPunct="1">
              <a:lnSpc>
                <a:spcPct val="115000"/>
              </a:lnSpc>
              <a:spcBef>
                <a:spcPts val="1200"/>
              </a:spcBef>
              <a:spcAft>
                <a:spcPts val="0"/>
              </a:spcAft>
              <a:buClr>
                <a:prstClr val="black"/>
              </a:buClr>
              <a:buSzPts val="1100"/>
              <a:buFontTx/>
              <a:buNone/>
              <a:tabLst/>
              <a:defRPr/>
            </a:pPr>
            <a:r>
              <a:rPr kumimoji="0" lang="ar-MA" sz="2000" b="1"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sym typeface="Arial"/>
              </a:rPr>
              <a:t>التحدث</a:t>
            </a:r>
            <a:r>
              <a:rPr kumimoji="0" lang="ar-MA" b="1" i="0" u="none" strike="noStrike" kern="0" cap="none" spc="0" normalizeH="0" baseline="0" noProof="0" dirty="0">
                <a:ln>
                  <a:noFill/>
                </a:ln>
                <a:solidFill>
                  <a:schemeClr val="bg1"/>
                </a:solidFill>
                <a:effectLst/>
                <a:uLnTx/>
                <a:uFillTx/>
                <a:latin typeface="Arial"/>
                <a:ea typeface="+mn-ea"/>
                <a:cs typeface="Arial"/>
                <a:sym typeface="Calibri"/>
              </a:rPr>
              <a:t> </a:t>
            </a:r>
            <a:r>
              <a:rPr kumimoji="0" lang="fr-FR" b="1" i="0" u="none" strike="noStrike" kern="0" cap="none" spc="0" normalizeH="0" baseline="0" noProof="0" dirty="0">
                <a:ln>
                  <a:noFill/>
                </a:ln>
                <a:solidFill>
                  <a:schemeClr val="bg1"/>
                </a:solidFill>
                <a:effectLst/>
                <a:uLnTx/>
                <a:uFillTx/>
                <a:latin typeface="Arial"/>
                <a:ea typeface="+mn-ea"/>
                <a:cs typeface="Arial"/>
                <a:sym typeface="Calibri"/>
              </a:rPr>
              <a:t>)</a:t>
            </a:r>
            <a:r>
              <a:rPr lang="ar-MA" sz="2000" b="1" dirty="0">
                <a:solidFill>
                  <a:schemeClr val="bg1"/>
                </a:solidFill>
                <a:latin typeface="Calibri" panose="020F0502020204030204" pitchFamily="34" charset="0"/>
                <a:cs typeface="Calibri" panose="020F0502020204030204" pitchFamily="34" charset="0"/>
              </a:rPr>
              <a:t> أعرف تطبيقا من تطبيقات الذكاء الاصطناعي</a:t>
            </a:r>
            <a:r>
              <a:rPr kumimoji="0" lang="fr-FR" sz="2000" b="1" i="0" u="none" strike="noStrike" kern="0" cap="none" spc="0" normalizeH="0" baseline="0" noProof="0" dirty="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sym typeface="Calibri"/>
              </a:rPr>
              <a:t>(</a:t>
            </a:r>
            <a:endParaRPr kumimoji="0" lang="ar-MA" sz="2000" b="1"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sym typeface="Arial"/>
            </a:endParaRPr>
          </a:p>
        </p:txBody>
      </p:sp>
      <p:grpSp>
        <p:nvGrpSpPr>
          <p:cNvPr id="28" name="Groupe 27"/>
          <p:cNvGrpSpPr/>
          <p:nvPr/>
        </p:nvGrpSpPr>
        <p:grpSpPr>
          <a:xfrm>
            <a:off x="14910" y="3937341"/>
            <a:ext cx="3666489" cy="2432262"/>
            <a:chOff x="219666" y="3988154"/>
            <a:chExt cx="3666489" cy="2432262"/>
          </a:xfrm>
        </p:grpSpPr>
        <p:pic>
          <p:nvPicPr>
            <p:cNvPr id="26" name="Image 25">
              <a:extLst>
                <a:ext uri="{FF2B5EF4-FFF2-40B4-BE49-F238E27FC236}">
                  <a16:creationId xmlns:a16="http://schemas.microsoft.com/office/drawing/2014/main" id="{51CA2846-E44B-EC62-C7B5-6EDBD1D509D4}"/>
                </a:ext>
              </a:extLst>
            </p:cNvPr>
            <p:cNvPicPr>
              <a:picLocks noChangeAspect="1"/>
            </p:cNvPicPr>
            <p:nvPr/>
          </p:nvPicPr>
          <p:blipFill rotWithShape="1">
            <a:blip r:embed="rId4"/>
            <a:srcRect t="37039" r="5015"/>
            <a:stretch/>
          </p:blipFill>
          <p:spPr>
            <a:xfrm>
              <a:off x="331381" y="4008120"/>
              <a:ext cx="3554774" cy="2412296"/>
            </a:xfrm>
            <a:prstGeom prst="rect">
              <a:avLst/>
            </a:prstGeom>
          </p:spPr>
        </p:pic>
        <p:sp>
          <p:nvSpPr>
            <p:cNvPr id="15" name="Ellipse 14"/>
            <p:cNvSpPr/>
            <p:nvPr/>
          </p:nvSpPr>
          <p:spPr>
            <a:xfrm>
              <a:off x="219666" y="3988154"/>
              <a:ext cx="990600" cy="113195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grpSp>
      <p:pic>
        <p:nvPicPr>
          <p:cNvPr id="23" name="Google Shape;730;p98" descr="الصفحة الرئيسية">
            <a:extLst>
              <a:ext uri="{FF2B5EF4-FFF2-40B4-BE49-F238E27FC236}">
                <a16:creationId xmlns:a16="http://schemas.microsoft.com/office/drawing/2014/main" id="{D1561F70-C029-2AB6-D23E-43CB12B0EDF0}"/>
              </a:ext>
            </a:extLst>
          </p:cNvPr>
          <p:cNvPicPr>
            <a:picLocks noChangeAspect="1"/>
          </p:cNvPicPr>
          <p:nvPr/>
        </p:nvPicPr>
        <p:blipFill>
          <a:blip r:embed="rId5">
            <a:alphaModFix/>
          </a:blip>
          <a:srcRect/>
          <a:stretch>
            <a:fillRect/>
          </a:stretch>
        </p:blipFill>
        <p:spPr>
          <a:xfrm>
            <a:off x="4127790" y="0"/>
            <a:ext cx="3936421" cy="596900"/>
          </a:xfrm>
          <a:prstGeom prst="rect">
            <a:avLst/>
          </a:prstGeom>
          <a:noFill/>
          <a:ln cap="flat">
            <a:noFill/>
          </a:ln>
        </p:spPr>
      </p:pic>
      <p:sp>
        <p:nvSpPr>
          <p:cNvPr id="24" name="Google Shape;223;p26">
            <a:extLst>
              <a:ext uri="{FF2B5EF4-FFF2-40B4-BE49-F238E27FC236}">
                <a16:creationId xmlns:a16="http://schemas.microsoft.com/office/drawing/2014/main" id="{87CB0E96-3583-327D-9974-24EF615C541C}"/>
              </a:ext>
            </a:extLst>
          </p:cNvPr>
          <p:cNvSpPr/>
          <p:nvPr/>
        </p:nvSpPr>
        <p:spPr>
          <a:xfrm>
            <a:off x="10526556" y="2005909"/>
            <a:ext cx="1413203" cy="445826"/>
          </a:xfrm>
          <a:prstGeom prst="rect">
            <a:avLst/>
          </a:prstGeom>
          <a:noFill/>
          <a:ln w="38103" cap="flat">
            <a:noFill/>
            <a:prstDash val="solid"/>
          </a:ln>
        </p:spPr>
        <p:txBody>
          <a:bodyPr vert="horz" wrap="square" lIns="68570" tIns="34271" rIns="68570" bIns="34271" anchor="ctr" anchorCtr="0" compatLnSpc="1">
            <a:noAutofit/>
          </a:bodyPr>
          <a:lstStyle/>
          <a:p>
            <a:pPr marL="0" marR="0" lvl="0" indent="0" algn="l" defTabSz="3429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SA" sz="3000" b="1" i="0" u="none" strike="noStrike" kern="0" cap="none" spc="0" normalizeH="0" baseline="0" noProof="0" dirty="0">
                <a:ln>
                  <a:noFill/>
                </a:ln>
                <a:solidFill>
                  <a:srgbClr val="0070C0"/>
                </a:solidFill>
                <a:effectLst/>
                <a:uLnTx/>
                <a:uFillTx/>
                <a:latin typeface="Calibri"/>
                <a:ea typeface="Calibri"/>
                <a:cs typeface="Calibri" panose="020F0502020204030204" pitchFamily="34" charset="0"/>
              </a:rPr>
              <a:t>المرحلة</a:t>
            </a:r>
            <a:r>
              <a:rPr kumimoji="0" lang="ar-MA" sz="3000" b="1" i="0" u="none" strike="noStrike" kern="0" cap="none" spc="0" normalizeH="0" baseline="0" noProof="0" dirty="0">
                <a:ln>
                  <a:noFill/>
                </a:ln>
                <a:solidFill>
                  <a:srgbClr val="0070C0"/>
                </a:solidFill>
                <a:effectLst/>
                <a:uLnTx/>
                <a:uFillTx/>
                <a:latin typeface="Calibri"/>
                <a:ea typeface="Calibri"/>
                <a:cs typeface="Calibri" panose="020F0502020204030204" pitchFamily="34" charset="0"/>
              </a:rPr>
              <a:t> </a:t>
            </a:r>
            <a:endParaRPr kumimoji="0" lang="fr-FR" sz="3000" b="1" i="0" u="none" strike="noStrike" kern="0" cap="none" spc="0" normalizeH="0" baseline="0" noProof="0" dirty="0">
              <a:ln>
                <a:noFill/>
              </a:ln>
              <a:solidFill>
                <a:srgbClr val="0070C0"/>
              </a:solidFill>
              <a:effectLst/>
              <a:uLnTx/>
              <a:uFillTx/>
              <a:latin typeface="Calibri"/>
              <a:ea typeface="Calibri"/>
              <a:cs typeface="Calibri"/>
            </a:endParaRPr>
          </a:p>
        </p:txBody>
      </p:sp>
      <p:sp>
        <p:nvSpPr>
          <p:cNvPr id="25" name="Google Shape;223;p26">
            <a:extLst>
              <a:ext uri="{FF2B5EF4-FFF2-40B4-BE49-F238E27FC236}">
                <a16:creationId xmlns:a16="http://schemas.microsoft.com/office/drawing/2014/main" id="{CDBF03F6-5B9D-3B6E-A49C-7CB1E394EEB0}"/>
              </a:ext>
            </a:extLst>
          </p:cNvPr>
          <p:cNvSpPr/>
          <p:nvPr/>
        </p:nvSpPr>
        <p:spPr>
          <a:xfrm>
            <a:off x="10212502" y="1987855"/>
            <a:ext cx="508535" cy="445826"/>
          </a:xfrm>
          <a:prstGeom prst="rect">
            <a:avLst/>
          </a:prstGeom>
          <a:noFill/>
          <a:ln w="38103" cap="flat">
            <a:noFill/>
            <a:prstDash val="solid"/>
          </a:ln>
        </p:spPr>
        <p:txBody>
          <a:bodyPr vert="horz" wrap="square" lIns="68570" tIns="34271" rIns="68570" bIns="34271" anchor="ctr" anchorCtr="0" compatLnSpc="1">
            <a:noAutofit/>
          </a:bodyPr>
          <a:lstStyle/>
          <a:p>
            <a:pPr marL="0" marR="0" lvl="0" indent="0" algn="l" defTabSz="3429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MA" sz="3000" b="1" i="0" u="none" strike="noStrike" kern="0" cap="none" spc="0" normalizeH="0" baseline="0" noProof="0" dirty="0">
                <a:ln>
                  <a:noFill/>
                </a:ln>
                <a:solidFill>
                  <a:srgbClr val="0070C0"/>
                </a:solidFill>
                <a:effectLst/>
                <a:uLnTx/>
                <a:uFillTx/>
                <a:latin typeface="Calibri"/>
                <a:ea typeface="Calibri"/>
                <a:cs typeface="Calibri" panose="020F0502020204030204" pitchFamily="34" charset="0"/>
              </a:rPr>
              <a:t>2 </a:t>
            </a:r>
            <a:endParaRPr kumimoji="0" lang="fr-FR" sz="3000" b="1" i="0" u="none" strike="noStrike" kern="0" cap="none" spc="0" normalizeH="0" baseline="0" noProof="0" dirty="0">
              <a:ln>
                <a:noFill/>
              </a:ln>
              <a:solidFill>
                <a:srgbClr val="0070C0"/>
              </a:solidFill>
              <a:effectLst/>
              <a:uLnTx/>
              <a:uFillTx/>
              <a:latin typeface="Calibri"/>
              <a:ea typeface="Calibri"/>
              <a:cs typeface="Calibri"/>
            </a:endParaRPr>
          </a:p>
        </p:txBody>
      </p:sp>
    </p:spTree>
    <p:extLst>
      <p:ext uri="{BB962C8B-B14F-4D97-AF65-F5344CB8AC3E}">
        <p14:creationId xmlns:p14="http://schemas.microsoft.com/office/powerpoint/2010/main" val="30100173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bg>
      <p:bgPr>
        <a:solidFill>
          <a:srgbClr val="DCE6F2"/>
        </a:solidFill>
        <a:effectLst/>
      </p:bgPr>
    </p:bg>
    <p:spTree>
      <p:nvGrpSpPr>
        <p:cNvPr id="1" name="Shape 315">
          <a:extLst>
            <a:ext uri="{FF2B5EF4-FFF2-40B4-BE49-F238E27FC236}">
              <a16:creationId xmlns:a16="http://schemas.microsoft.com/office/drawing/2014/main" id="{77AA73CD-A2B1-A328-3E36-2B727DBACDD9}"/>
            </a:ext>
          </a:extLst>
        </p:cNvPr>
        <p:cNvGrpSpPr/>
        <p:nvPr/>
      </p:nvGrpSpPr>
      <p:grpSpPr>
        <a:xfrm>
          <a:off x="0" y="0"/>
          <a:ext cx="0" cy="0"/>
          <a:chOff x="0" y="0"/>
          <a:chExt cx="0" cy="0"/>
        </a:xfrm>
      </p:grpSpPr>
      <p:sp>
        <p:nvSpPr>
          <p:cNvPr id="321" name="Google Shape;321;p52">
            <a:extLst>
              <a:ext uri="{FF2B5EF4-FFF2-40B4-BE49-F238E27FC236}">
                <a16:creationId xmlns:a16="http://schemas.microsoft.com/office/drawing/2014/main" id="{B2883A13-2559-D444-3F7C-E23C270DE28F}"/>
              </a:ext>
            </a:extLst>
          </p:cNvPr>
          <p:cNvSpPr txBox="1"/>
          <p:nvPr/>
        </p:nvSpPr>
        <p:spPr>
          <a:xfrm>
            <a:off x="2151695" y="1298921"/>
            <a:ext cx="8241200"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500"/>
            </a:pPr>
            <a:r>
              <a:rPr lang="ar-SA" sz="2000" b="1" kern="0" dirty="0">
                <a:solidFill>
                  <a:srgbClr val="44546A"/>
                </a:solidFill>
                <a:latin typeface="Calibri"/>
                <a:ea typeface="Calibri"/>
                <a:cs typeface="Calibri"/>
                <a:sym typeface="Calibri"/>
              </a:rPr>
              <a:t>صفحات خاصة بالأستاذ(ة)</a:t>
            </a:r>
            <a:endParaRPr sz="1467" kern="0" dirty="0">
              <a:solidFill>
                <a:srgbClr val="000000"/>
              </a:solidFill>
              <a:latin typeface="Arial"/>
              <a:ea typeface="Arial"/>
              <a:cs typeface="Arial"/>
              <a:sym typeface="Arial"/>
            </a:endParaRPr>
          </a:p>
        </p:txBody>
      </p:sp>
      <p:sp>
        <p:nvSpPr>
          <p:cNvPr id="322" name="Google Shape;322;p52">
            <a:extLst>
              <a:ext uri="{FF2B5EF4-FFF2-40B4-BE49-F238E27FC236}">
                <a16:creationId xmlns:a16="http://schemas.microsoft.com/office/drawing/2014/main" id="{D5837EAE-20AD-99EF-2B3E-CEB7C82C0EDD}"/>
              </a:ext>
            </a:extLst>
          </p:cNvPr>
          <p:cNvSpPr txBox="1"/>
          <p:nvPr/>
        </p:nvSpPr>
        <p:spPr>
          <a:xfrm>
            <a:off x="2151695" y="2226131"/>
            <a:ext cx="8241200"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500"/>
            </a:pPr>
            <a:r>
              <a:rPr lang="ar-SA" sz="2000" b="1" kern="0" dirty="0">
                <a:solidFill>
                  <a:srgbClr val="44546A"/>
                </a:solidFill>
                <a:latin typeface="Calibri"/>
                <a:ea typeface="Calibri"/>
                <a:cs typeface="Calibri"/>
                <a:sym typeface="Calibri"/>
              </a:rPr>
              <a:t>نمذجة المهمة من طرف الأستاذ (شرح بصوت مرتفع)</a:t>
            </a:r>
            <a:endParaRPr sz="1467" kern="0" dirty="0">
              <a:solidFill>
                <a:srgbClr val="000000"/>
              </a:solidFill>
              <a:latin typeface="Arial"/>
              <a:ea typeface="Arial"/>
              <a:cs typeface="Arial"/>
              <a:sym typeface="Arial"/>
            </a:endParaRPr>
          </a:p>
        </p:txBody>
      </p:sp>
      <p:pic>
        <p:nvPicPr>
          <p:cNvPr id="14" name="Google Shape;318;p52" descr="Image générée">
            <a:extLst>
              <a:ext uri="{FF2B5EF4-FFF2-40B4-BE49-F238E27FC236}">
                <a16:creationId xmlns:a16="http://schemas.microsoft.com/office/drawing/2014/main" id="{D1CD87F2-F7CE-22E5-D7E3-165D0692175B}"/>
              </a:ext>
            </a:extLst>
          </p:cNvPr>
          <p:cNvPicPr preferRelativeResize="0"/>
          <p:nvPr/>
        </p:nvPicPr>
        <p:blipFill rotWithShape="1">
          <a:blip r:embed="rId3">
            <a:alphaModFix/>
          </a:blip>
          <a:srcRect t="23545" r="71114" b="60700"/>
          <a:stretch/>
        </p:blipFill>
        <p:spPr>
          <a:xfrm>
            <a:off x="10496362" y="2946687"/>
            <a:ext cx="1035476" cy="854359"/>
          </a:xfrm>
          <a:prstGeom prst="rect">
            <a:avLst/>
          </a:prstGeom>
          <a:noFill/>
          <a:ln>
            <a:noFill/>
          </a:ln>
        </p:spPr>
      </p:pic>
      <p:sp>
        <p:nvSpPr>
          <p:cNvPr id="15" name="Google Shape;322;p52">
            <a:extLst>
              <a:ext uri="{FF2B5EF4-FFF2-40B4-BE49-F238E27FC236}">
                <a16:creationId xmlns:a16="http://schemas.microsoft.com/office/drawing/2014/main" id="{54E6DE26-E2E1-A2A4-43DE-C403B5362AE2}"/>
              </a:ext>
            </a:extLst>
          </p:cNvPr>
          <p:cNvSpPr txBox="1"/>
          <p:nvPr/>
        </p:nvSpPr>
        <p:spPr>
          <a:xfrm>
            <a:off x="2151695" y="3159518"/>
            <a:ext cx="8241200"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500"/>
            </a:pPr>
            <a:r>
              <a:rPr lang="ar-SA" sz="2000" b="1" kern="0" dirty="0">
                <a:solidFill>
                  <a:srgbClr val="44546A"/>
                </a:solidFill>
                <a:latin typeface="Calibri"/>
                <a:ea typeface="Calibri"/>
                <a:cs typeface="Calibri"/>
                <a:sym typeface="Calibri"/>
              </a:rPr>
              <a:t>تعليمات أو شروحات للتلاميذ – خارج إطار النمذجة (بصوت مرتفع)</a:t>
            </a:r>
            <a:endParaRPr sz="2000" kern="0" dirty="0">
              <a:solidFill>
                <a:srgbClr val="000000"/>
              </a:solidFill>
              <a:latin typeface="Arial"/>
              <a:ea typeface="Arial"/>
              <a:cs typeface="Arial"/>
              <a:sym typeface="Arial"/>
            </a:endParaRPr>
          </a:p>
        </p:txBody>
      </p:sp>
      <p:sp>
        <p:nvSpPr>
          <p:cNvPr id="17" name="Google Shape;332;p53">
            <a:extLst>
              <a:ext uri="{FF2B5EF4-FFF2-40B4-BE49-F238E27FC236}">
                <a16:creationId xmlns:a16="http://schemas.microsoft.com/office/drawing/2014/main" id="{4CCC0828-7E80-9A7F-53E4-4E9A4213E0B4}"/>
              </a:ext>
            </a:extLst>
          </p:cNvPr>
          <p:cNvSpPr txBox="1"/>
          <p:nvPr/>
        </p:nvSpPr>
        <p:spPr>
          <a:xfrm>
            <a:off x="2151695" y="4005511"/>
            <a:ext cx="8241200"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600"/>
            </a:pPr>
            <a:r>
              <a:rPr lang="ar-SA" sz="2000" b="1" kern="0" dirty="0">
                <a:solidFill>
                  <a:srgbClr val="44546A"/>
                </a:solidFill>
                <a:latin typeface="Calibri"/>
                <a:ea typeface="Calibri"/>
                <a:cs typeface="Calibri"/>
                <a:sym typeface="Calibri"/>
              </a:rPr>
              <a:t>التذكير بميثاق القسم</a:t>
            </a:r>
            <a:endParaRPr sz="2000" kern="0" dirty="0">
              <a:solidFill>
                <a:srgbClr val="000000"/>
              </a:solidFill>
              <a:latin typeface="Arial"/>
              <a:cs typeface="Arial"/>
              <a:sym typeface="Arial"/>
            </a:endParaRPr>
          </a:p>
        </p:txBody>
      </p:sp>
      <p:pic>
        <p:nvPicPr>
          <p:cNvPr id="18" name="Google Shape;336;p53">
            <a:extLst>
              <a:ext uri="{FF2B5EF4-FFF2-40B4-BE49-F238E27FC236}">
                <a16:creationId xmlns:a16="http://schemas.microsoft.com/office/drawing/2014/main" id="{B50E3D5D-D7AD-F82B-67DC-7DB302EC5C59}"/>
              </a:ext>
            </a:extLst>
          </p:cNvPr>
          <p:cNvPicPr preferRelativeResize="0"/>
          <p:nvPr/>
        </p:nvPicPr>
        <p:blipFill rotWithShape="1">
          <a:blip r:embed="rId4">
            <a:alphaModFix/>
          </a:blip>
          <a:srcRect/>
          <a:stretch/>
        </p:blipFill>
        <p:spPr>
          <a:xfrm>
            <a:off x="10631721" y="4033935"/>
            <a:ext cx="753729" cy="603600"/>
          </a:xfrm>
          <a:prstGeom prst="rect">
            <a:avLst/>
          </a:prstGeom>
          <a:noFill/>
          <a:ln>
            <a:noFill/>
          </a:ln>
        </p:spPr>
      </p:pic>
      <p:sp>
        <p:nvSpPr>
          <p:cNvPr id="41" name="Google Shape;291;p51">
            <a:extLst>
              <a:ext uri="{FF2B5EF4-FFF2-40B4-BE49-F238E27FC236}">
                <a16:creationId xmlns:a16="http://schemas.microsoft.com/office/drawing/2014/main" id="{F00333A0-6453-2E49-949E-6472F7A92683}"/>
              </a:ext>
            </a:extLst>
          </p:cNvPr>
          <p:cNvSpPr/>
          <p:nvPr/>
        </p:nvSpPr>
        <p:spPr>
          <a:xfrm>
            <a:off x="3721103" y="87258"/>
            <a:ext cx="8241200" cy="603600"/>
          </a:xfrm>
          <a:prstGeom prst="rect">
            <a:avLst/>
          </a:prstGeom>
          <a:noFill/>
          <a:ln>
            <a:noFill/>
          </a:ln>
        </p:spPr>
        <p:txBody>
          <a:bodyPr spcFirstLastPara="1" wrap="square" lIns="91433" tIns="45667" rIns="91433" bIns="45667" anchor="t" anchorCtr="0">
            <a:noAutofit/>
          </a:bodyPr>
          <a:lstStyle/>
          <a:p>
            <a:pPr algn="r" defTabSz="1219170" rtl="1">
              <a:buClr>
                <a:srgbClr val="44546A"/>
              </a:buClr>
              <a:buSzPts val="2400"/>
            </a:pPr>
            <a:r>
              <a:rPr lang="ar-SA" sz="3200" b="1" kern="0" dirty="0">
                <a:solidFill>
                  <a:srgbClr val="44546A"/>
                </a:solidFill>
                <a:latin typeface="Calibri"/>
                <a:ea typeface="Calibri"/>
                <a:cs typeface="Calibri"/>
                <a:sym typeface="Calibri"/>
              </a:rPr>
              <a:t>أيقونات مخصصة للأستاذ</a:t>
            </a:r>
          </a:p>
        </p:txBody>
      </p:sp>
      <p:grpSp>
        <p:nvGrpSpPr>
          <p:cNvPr id="4" name="Groupe 3">
            <a:extLst>
              <a:ext uri="{FF2B5EF4-FFF2-40B4-BE49-F238E27FC236}">
                <a16:creationId xmlns:a16="http://schemas.microsoft.com/office/drawing/2014/main" id="{0ED093D4-5700-EC0C-1F50-022022B950B2}"/>
              </a:ext>
            </a:extLst>
          </p:cNvPr>
          <p:cNvGrpSpPr/>
          <p:nvPr/>
        </p:nvGrpSpPr>
        <p:grpSpPr>
          <a:xfrm>
            <a:off x="10657636" y="2019636"/>
            <a:ext cx="814489" cy="699291"/>
            <a:chOff x="277892" y="2322046"/>
            <a:chExt cx="828656" cy="786827"/>
          </a:xfrm>
        </p:grpSpPr>
        <p:sp>
          <p:nvSpPr>
            <p:cNvPr id="2" name="Freeform 2">
              <a:extLst>
                <a:ext uri="{FF2B5EF4-FFF2-40B4-BE49-F238E27FC236}">
                  <a16:creationId xmlns:a16="http://schemas.microsoft.com/office/drawing/2014/main" id="{3A065145-272B-2708-F6F1-248403A3073C}"/>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3" name="Freeform 4">
              <a:extLst>
                <a:ext uri="{FF2B5EF4-FFF2-40B4-BE49-F238E27FC236}">
                  <a16:creationId xmlns:a16="http://schemas.microsoft.com/office/drawing/2014/main" id="{DB213ECF-8A17-F2A6-DE3D-1F1E43965200}"/>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r:embed="rId7">
                <a:alphaModFix amt="72000"/>
                <a:extLst>
                  <a:ext uri="{96DAC541-7B7A-43D3-8B79-37D633B846F1}">
                    <asvg:svgBlip xmlns:asvg="http://schemas.microsoft.com/office/drawing/2016/SVG/main" r:embed="rId8"/>
                  </a:ext>
                </a:extLst>
              </a:blip>
              <a:stretch>
                <a:fillRect l="-101449" t="-1678"/>
              </a:stretch>
            </a:blipFill>
            <a:ln cap="rnd">
              <a:noFill/>
              <a:prstDash val="solid"/>
              <a:round/>
            </a:ln>
          </p:spPr>
        </p:sp>
      </p:grpSp>
      <p:pic>
        <p:nvPicPr>
          <p:cNvPr id="5" name="Picture 2" descr="Image générée">
            <a:extLst>
              <a:ext uri="{FF2B5EF4-FFF2-40B4-BE49-F238E27FC236}">
                <a16:creationId xmlns:a16="http://schemas.microsoft.com/office/drawing/2014/main" id="{D6B0A181-334F-0A62-0BFB-E79E14F44A2A}"/>
              </a:ext>
            </a:extLst>
          </p:cNvPr>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t="11064" b="10678"/>
          <a:stretch>
            <a:fillRect/>
          </a:stretch>
        </p:blipFill>
        <p:spPr bwMode="auto">
          <a:xfrm>
            <a:off x="10657635" y="1023539"/>
            <a:ext cx="727815" cy="85435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2">
            <a:extLst>
              <a:ext uri="{FF2B5EF4-FFF2-40B4-BE49-F238E27FC236}">
                <a16:creationId xmlns:a16="http://schemas.microsoft.com/office/drawing/2014/main" id="{94ECFE8F-F414-2BBE-BC04-81B2DB84A948}"/>
              </a:ext>
            </a:extLst>
          </p:cNvPr>
          <p:cNvPicPr>
            <a:picLocks noChangeAspect="1"/>
          </p:cNvPicPr>
          <p:nvPr/>
        </p:nvPicPr>
        <p:blipFill>
          <a:blip r:embed="rId10">
            <a:duotone>
              <a:schemeClr val="accent2">
                <a:shade val="45000"/>
                <a:satMod val="135000"/>
              </a:schemeClr>
              <a:prstClr val="white"/>
            </a:duotone>
          </a:blip>
          <a:stretch>
            <a:fillRect/>
          </a:stretch>
        </p:blipFill>
        <p:spPr>
          <a:xfrm>
            <a:off x="10701998" y="4942460"/>
            <a:ext cx="590757" cy="603600"/>
          </a:xfrm>
          <a:prstGeom prst="ellipse">
            <a:avLst/>
          </a:prstGeom>
          <a:solidFill>
            <a:srgbClr val="FFC000"/>
          </a:solidFill>
          <a:ln>
            <a:noFill/>
          </a:ln>
        </p:spPr>
      </p:pic>
      <p:sp>
        <p:nvSpPr>
          <p:cNvPr id="7" name="Google Shape;332;p53">
            <a:extLst>
              <a:ext uri="{FF2B5EF4-FFF2-40B4-BE49-F238E27FC236}">
                <a16:creationId xmlns:a16="http://schemas.microsoft.com/office/drawing/2014/main" id="{EE1FD77A-3ADF-D04D-724F-140666A15318}"/>
              </a:ext>
            </a:extLst>
          </p:cNvPr>
          <p:cNvSpPr txBox="1"/>
          <p:nvPr/>
        </p:nvSpPr>
        <p:spPr>
          <a:xfrm>
            <a:off x="2064863" y="5034031"/>
            <a:ext cx="8328032"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600"/>
            </a:pPr>
            <a:r>
              <a:rPr lang="ar-SA" sz="2000" b="1" kern="0" dirty="0">
                <a:solidFill>
                  <a:srgbClr val="44546A"/>
                </a:solidFill>
                <a:latin typeface="Calibri"/>
                <a:ea typeface="Calibri"/>
                <a:cs typeface="Calibri"/>
                <a:sym typeface="Calibri"/>
              </a:rPr>
              <a:t>تصحيح التمرين المنزلي</a:t>
            </a:r>
            <a:endParaRPr sz="2000" kern="0" dirty="0">
              <a:solidFill>
                <a:srgbClr val="000000"/>
              </a:solidFill>
              <a:latin typeface="Arial"/>
              <a:cs typeface="Arial"/>
              <a:sym typeface="Arial"/>
            </a:endParaRPr>
          </a:p>
        </p:txBody>
      </p:sp>
    </p:spTree>
    <p:extLst>
      <p:ext uri="{BB962C8B-B14F-4D97-AF65-F5344CB8AC3E}">
        <p14:creationId xmlns:p14="http://schemas.microsoft.com/office/powerpoint/2010/main" val="36602184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bg>
      <p:bgPr>
        <a:solidFill>
          <a:srgbClr val="DCE6F2"/>
        </a:solidFill>
        <a:effectLst/>
      </p:bgPr>
    </p:bg>
    <p:spTree>
      <p:nvGrpSpPr>
        <p:cNvPr id="1" name="Shape 315">
          <a:extLst>
            <a:ext uri="{FF2B5EF4-FFF2-40B4-BE49-F238E27FC236}">
              <a16:creationId xmlns:a16="http://schemas.microsoft.com/office/drawing/2014/main" id="{4404A920-C090-452F-B5C5-0EBA5A5AF4BD}"/>
            </a:ext>
          </a:extLst>
        </p:cNvPr>
        <p:cNvGrpSpPr/>
        <p:nvPr/>
      </p:nvGrpSpPr>
      <p:grpSpPr>
        <a:xfrm>
          <a:off x="0" y="0"/>
          <a:ext cx="0" cy="0"/>
          <a:chOff x="0" y="0"/>
          <a:chExt cx="0" cy="0"/>
        </a:xfrm>
      </p:grpSpPr>
      <p:sp>
        <p:nvSpPr>
          <p:cNvPr id="3" name="Google Shape;334;p53">
            <a:extLst>
              <a:ext uri="{FF2B5EF4-FFF2-40B4-BE49-F238E27FC236}">
                <a16:creationId xmlns:a16="http://schemas.microsoft.com/office/drawing/2014/main" id="{12B7D81D-9A82-DA8D-D601-716E82EF882D}"/>
              </a:ext>
            </a:extLst>
          </p:cNvPr>
          <p:cNvSpPr txBox="1"/>
          <p:nvPr/>
        </p:nvSpPr>
        <p:spPr>
          <a:xfrm>
            <a:off x="1830625" y="4599181"/>
            <a:ext cx="8677479" cy="400003"/>
          </a:xfrm>
          <a:prstGeom prst="rect">
            <a:avLst/>
          </a:prstGeom>
          <a:noFill/>
          <a:ln>
            <a:noFill/>
          </a:ln>
        </p:spPr>
        <p:txBody>
          <a:bodyPr spcFirstLastPara="1" wrap="square" lIns="91400" tIns="45667" rIns="91400" bIns="45667" anchor="t" anchorCtr="0">
            <a:spAutoFit/>
          </a:bodyPr>
          <a:lstStyle/>
          <a:p>
            <a:pPr algn="r" defTabSz="1219170" rtl="1" eaLnBrk="0" fontAlgn="base" hangingPunct="0">
              <a:spcBef>
                <a:spcPct val="0"/>
              </a:spcBef>
              <a:spcAft>
                <a:spcPct val="0"/>
              </a:spcAft>
            </a:pPr>
            <a:r>
              <a:rPr lang="ar-SA" altLang="fr-FR" sz="2000" b="1" kern="0" dirty="0">
                <a:solidFill>
                  <a:srgbClr val="44546A"/>
                </a:solidFill>
                <a:latin typeface="Calibri"/>
                <a:cs typeface="Calibri"/>
                <a:sym typeface="Arial"/>
              </a:rPr>
              <a:t>يشتغل التلاميذ بشكل مستقل</a:t>
            </a:r>
            <a:endParaRPr lang="fr-FR" altLang="fr-FR" sz="2000" kern="0" dirty="0">
              <a:solidFill>
                <a:srgbClr val="000000"/>
              </a:solidFill>
              <a:latin typeface="Arial" panose="020B0604020202020204" pitchFamily="34" charset="0"/>
              <a:cs typeface="Arial"/>
              <a:sym typeface="Arial"/>
            </a:endParaRPr>
          </a:p>
        </p:txBody>
      </p:sp>
      <p:pic>
        <p:nvPicPr>
          <p:cNvPr id="6" name="Google Shape;338;p53">
            <a:extLst>
              <a:ext uri="{FF2B5EF4-FFF2-40B4-BE49-F238E27FC236}">
                <a16:creationId xmlns:a16="http://schemas.microsoft.com/office/drawing/2014/main" id="{99CA0589-7987-D756-C1CC-B03EEF031C45}"/>
              </a:ext>
            </a:extLst>
          </p:cNvPr>
          <p:cNvPicPr preferRelativeResize="0"/>
          <p:nvPr/>
        </p:nvPicPr>
        <p:blipFill rotWithShape="1">
          <a:blip r:embed="rId3">
            <a:alphaModFix/>
          </a:blip>
          <a:srcRect/>
          <a:stretch/>
        </p:blipFill>
        <p:spPr>
          <a:xfrm>
            <a:off x="10772427" y="4507781"/>
            <a:ext cx="613620" cy="603600"/>
          </a:xfrm>
          <a:prstGeom prst="rect">
            <a:avLst/>
          </a:prstGeom>
          <a:noFill/>
          <a:ln>
            <a:noFill/>
          </a:ln>
        </p:spPr>
      </p:pic>
      <p:sp>
        <p:nvSpPr>
          <p:cNvPr id="4" name="Google Shape;335;p53">
            <a:extLst>
              <a:ext uri="{FF2B5EF4-FFF2-40B4-BE49-F238E27FC236}">
                <a16:creationId xmlns:a16="http://schemas.microsoft.com/office/drawing/2014/main" id="{E8B537E3-58E7-D06E-9589-1154AEC609C9}"/>
              </a:ext>
            </a:extLst>
          </p:cNvPr>
          <p:cNvSpPr txBox="1"/>
          <p:nvPr/>
        </p:nvSpPr>
        <p:spPr>
          <a:xfrm>
            <a:off x="1830625" y="3830265"/>
            <a:ext cx="8677478"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600"/>
            </a:pPr>
            <a:r>
              <a:rPr lang="ar-SA" altLang="fr-FR" sz="2000" b="1" kern="0" dirty="0">
                <a:solidFill>
                  <a:srgbClr val="44546A"/>
                </a:solidFill>
                <a:latin typeface="Calibri"/>
                <a:cs typeface="Calibri"/>
                <a:sym typeface="Arial"/>
              </a:rPr>
              <a:t>يشتغل التلاميذ في ثنائيات</a:t>
            </a:r>
            <a:endParaRPr lang="fr-FR" altLang="fr-FR" sz="2000" b="1" kern="0" dirty="0">
              <a:solidFill>
                <a:srgbClr val="44546A"/>
              </a:solidFill>
              <a:latin typeface="Calibri"/>
              <a:cs typeface="Calibri"/>
              <a:sym typeface="Arial"/>
            </a:endParaRPr>
          </a:p>
        </p:txBody>
      </p:sp>
      <p:pic>
        <p:nvPicPr>
          <p:cNvPr id="7" name="Google Shape;339;p53">
            <a:extLst>
              <a:ext uri="{FF2B5EF4-FFF2-40B4-BE49-F238E27FC236}">
                <a16:creationId xmlns:a16="http://schemas.microsoft.com/office/drawing/2014/main" id="{DDA38603-9FD0-5873-CE31-15062339C83E}"/>
              </a:ext>
            </a:extLst>
          </p:cNvPr>
          <p:cNvPicPr preferRelativeResize="0"/>
          <p:nvPr/>
        </p:nvPicPr>
        <p:blipFill rotWithShape="1">
          <a:blip r:embed="rId4">
            <a:alphaModFix/>
          </a:blip>
          <a:srcRect/>
          <a:stretch/>
        </p:blipFill>
        <p:spPr>
          <a:xfrm>
            <a:off x="10792884" y="3752370"/>
            <a:ext cx="551667" cy="498415"/>
          </a:xfrm>
          <a:prstGeom prst="rect">
            <a:avLst/>
          </a:prstGeom>
          <a:noFill/>
          <a:ln>
            <a:noFill/>
          </a:ln>
        </p:spPr>
      </p:pic>
      <p:pic>
        <p:nvPicPr>
          <p:cNvPr id="10" name="Google Shape;289;p51">
            <a:extLst>
              <a:ext uri="{FF2B5EF4-FFF2-40B4-BE49-F238E27FC236}">
                <a16:creationId xmlns:a16="http://schemas.microsoft.com/office/drawing/2014/main" id="{A512D62E-50A4-C4D3-B8D7-731106EA1EE6}"/>
              </a:ext>
            </a:extLst>
          </p:cNvPr>
          <p:cNvPicPr preferRelativeResize="0"/>
          <p:nvPr/>
        </p:nvPicPr>
        <p:blipFill rotWithShape="1">
          <a:blip r:embed="rId5">
            <a:alphaModFix/>
          </a:blip>
          <a:srcRect/>
          <a:stretch/>
        </p:blipFill>
        <p:spPr>
          <a:xfrm>
            <a:off x="10796173" y="2319672"/>
            <a:ext cx="556939" cy="498414"/>
          </a:xfrm>
          <a:prstGeom prst="rect">
            <a:avLst/>
          </a:prstGeom>
          <a:noFill/>
          <a:ln>
            <a:noFill/>
          </a:ln>
        </p:spPr>
      </p:pic>
      <p:sp>
        <p:nvSpPr>
          <p:cNvPr id="11" name="Google Shape;290;p51">
            <a:extLst>
              <a:ext uri="{FF2B5EF4-FFF2-40B4-BE49-F238E27FC236}">
                <a16:creationId xmlns:a16="http://schemas.microsoft.com/office/drawing/2014/main" id="{6265C85C-3A24-7175-028A-B405CA5EF11B}"/>
              </a:ext>
            </a:extLst>
          </p:cNvPr>
          <p:cNvSpPr txBox="1"/>
          <p:nvPr/>
        </p:nvSpPr>
        <p:spPr>
          <a:xfrm>
            <a:off x="1842082" y="2449852"/>
            <a:ext cx="8677478" cy="400002"/>
          </a:xfrm>
          <a:prstGeom prst="rect">
            <a:avLst/>
          </a:prstGeom>
          <a:noFill/>
          <a:ln>
            <a:noFill/>
          </a:ln>
        </p:spPr>
        <p:txBody>
          <a:bodyPr spcFirstLastPara="1" wrap="square" lIns="91433" tIns="45667" rIns="91433" bIns="45667" anchor="t" anchorCtr="0">
            <a:spAutoFit/>
          </a:bodyPr>
          <a:lstStyle/>
          <a:p>
            <a:pPr algn="r" defTabSz="1219170" rtl="1">
              <a:buClr>
                <a:srgbClr val="000000"/>
              </a:buClr>
            </a:pPr>
            <a:r>
              <a:rPr lang="ar-SA" sz="2000" b="1" kern="0" dirty="0">
                <a:solidFill>
                  <a:srgbClr val="44546A"/>
                </a:solidFill>
                <a:latin typeface="Calibri"/>
                <a:ea typeface="Calibri"/>
                <a:cs typeface="Calibri"/>
                <a:sym typeface="Calibri"/>
              </a:rPr>
              <a:t>يستمع التلاميذ للأستاذ بتركيز</a:t>
            </a:r>
            <a:endParaRPr sz="1467" kern="0" dirty="0">
              <a:solidFill>
                <a:srgbClr val="000000"/>
              </a:solidFill>
              <a:latin typeface="Arial"/>
              <a:ea typeface="Arial"/>
              <a:cs typeface="Arial"/>
              <a:sym typeface="Arial"/>
            </a:endParaRPr>
          </a:p>
        </p:txBody>
      </p:sp>
      <p:sp>
        <p:nvSpPr>
          <p:cNvPr id="13" name="Google Shape;293;p51">
            <a:extLst>
              <a:ext uri="{FF2B5EF4-FFF2-40B4-BE49-F238E27FC236}">
                <a16:creationId xmlns:a16="http://schemas.microsoft.com/office/drawing/2014/main" id="{38D3624C-E4A9-466D-7528-C354FFD89792}"/>
              </a:ext>
            </a:extLst>
          </p:cNvPr>
          <p:cNvSpPr txBox="1"/>
          <p:nvPr/>
        </p:nvSpPr>
        <p:spPr>
          <a:xfrm>
            <a:off x="1830624" y="1694487"/>
            <a:ext cx="8677478" cy="400003"/>
          </a:xfrm>
          <a:prstGeom prst="rect">
            <a:avLst/>
          </a:prstGeom>
          <a:noFill/>
          <a:ln>
            <a:noFill/>
          </a:ln>
        </p:spPr>
        <p:txBody>
          <a:bodyPr spcFirstLastPara="1" wrap="square" lIns="91433" tIns="45667" rIns="91433" bIns="45667" anchor="t" anchorCtr="0">
            <a:spAutoFit/>
          </a:bodyPr>
          <a:lstStyle/>
          <a:p>
            <a:pPr algn="r" defTabSz="1219170" rtl="1">
              <a:buClr>
                <a:srgbClr val="000000"/>
              </a:buClr>
            </a:pPr>
            <a:r>
              <a:rPr lang="ar-SA" sz="2000" b="1" kern="0" dirty="0">
                <a:solidFill>
                  <a:srgbClr val="44546A"/>
                </a:solidFill>
                <a:latin typeface="Calibri"/>
                <a:ea typeface="Calibri"/>
                <a:cs typeface="Calibri"/>
                <a:sym typeface="Calibri"/>
              </a:rPr>
              <a:t>يرفع التلاميذ أيديهم للمشاركة</a:t>
            </a:r>
            <a:endParaRPr sz="1467" kern="0" dirty="0">
              <a:solidFill>
                <a:srgbClr val="000000"/>
              </a:solidFill>
              <a:latin typeface="Arial"/>
              <a:ea typeface="Arial"/>
              <a:cs typeface="Arial"/>
              <a:sym typeface="Arial"/>
            </a:endParaRPr>
          </a:p>
        </p:txBody>
      </p:sp>
      <p:pic>
        <p:nvPicPr>
          <p:cNvPr id="16" name="Google Shape;294;p51" descr="Lever la main - Icônes mains et gestes gratuites">
            <a:extLst>
              <a:ext uri="{FF2B5EF4-FFF2-40B4-BE49-F238E27FC236}">
                <a16:creationId xmlns:a16="http://schemas.microsoft.com/office/drawing/2014/main" id="{21E3C786-5C04-37E1-0217-CBE21366D16A}"/>
              </a:ext>
            </a:extLst>
          </p:cNvPr>
          <p:cNvPicPr preferRelativeResize="0"/>
          <p:nvPr/>
        </p:nvPicPr>
        <p:blipFill rotWithShape="1">
          <a:blip r:embed="rId6">
            <a:alphaModFix/>
          </a:blip>
          <a:srcRect/>
          <a:stretch/>
        </p:blipFill>
        <p:spPr>
          <a:xfrm>
            <a:off x="10863298" y="1692132"/>
            <a:ext cx="540887" cy="426303"/>
          </a:xfrm>
          <a:prstGeom prst="rect">
            <a:avLst/>
          </a:prstGeom>
          <a:noFill/>
          <a:ln>
            <a:noFill/>
          </a:ln>
        </p:spPr>
      </p:pic>
      <p:sp>
        <p:nvSpPr>
          <p:cNvPr id="2" name="Google Shape;333;p53">
            <a:extLst>
              <a:ext uri="{FF2B5EF4-FFF2-40B4-BE49-F238E27FC236}">
                <a16:creationId xmlns:a16="http://schemas.microsoft.com/office/drawing/2014/main" id="{984AC82D-389F-7373-6774-A4078B78B27D}"/>
              </a:ext>
            </a:extLst>
          </p:cNvPr>
          <p:cNvSpPr txBox="1"/>
          <p:nvPr/>
        </p:nvSpPr>
        <p:spPr>
          <a:xfrm>
            <a:off x="1848762" y="1040371"/>
            <a:ext cx="8677478" cy="420457"/>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600"/>
            </a:pPr>
            <a:r>
              <a:rPr lang="ar-SA" sz="2133" b="1" kern="0" dirty="0">
                <a:solidFill>
                  <a:srgbClr val="44546A"/>
                </a:solidFill>
                <a:latin typeface="Calibri"/>
                <a:ea typeface="Calibri"/>
                <a:cs typeface="Calibri"/>
                <a:sym typeface="Calibri"/>
              </a:rPr>
              <a:t>يستعمل التلاميذ اللوحات للإجابة</a:t>
            </a:r>
            <a:endParaRPr sz="1867" kern="0" dirty="0">
              <a:solidFill>
                <a:srgbClr val="000000"/>
              </a:solidFill>
              <a:latin typeface="Arial"/>
              <a:cs typeface="Arial"/>
              <a:sym typeface="Arial"/>
            </a:endParaRPr>
          </a:p>
        </p:txBody>
      </p:sp>
      <p:grpSp>
        <p:nvGrpSpPr>
          <p:cNvPr id="27" name="Groupe 26">
            <a:extLst>
              <a:ext uri="{FF2B5EF4-FFF2-40B4-BE49-F238E27FC236}">
                <a16:creationId xmlns:a16="http://schemas.microsoft.com/office/drawing/2014/main" id="{55978DD5-318A-3F16-AECB-860607D32046}"/>
              </a:ext>
            </a:extLst>
          </p:cNvPr>
          <p:cNvGrpSpPr/>
          <p:nvPr/>
        </p:nvGrpSpPr>
        <p:grpSpPr>
          <a:xfrm>
            <a:off x="10772075" y="916351"/>
            <a:ext cx="632111" cy="603600"/>
            <a:chOff x="779845" y="4335989"/>
            <a:chExt cx="442253" cy="575842"/>
          </a:xfrm>
        </p:grpSpPr>
        <p:pic>
          <p:nvPicPr>
            <p:cNvPr id="25" name="Google Shape;307;p51" descr="Une image contenant Dessin animé, clipart, Animation, illustration&#10;&#10;Description générée automatiquement">
              <a:extLst>
                <a:ext uri="{FF2B5EF4-FFF2-40B4-BE49-F238E27FC236}">
                  <a16:creationId xmlns:a16="http://schemas.microsoft.com/office/drawing/2014/main" id="{A49B9A76-6535-3AE5-BC9D-739EFE81502C}"/>
                </a:ext>
              </a:extLst>
            </p:cNvPr>
            <p:cNvPicPr preferRelativeResize="0"/>
            <p:nvPr/>
          </p:nvPicPr>
          <p:blipFill rotWithShape="1">
            <a:blip r:embed="rId7">
              <a:alphaModFix/>
            </a:blip>
            <a:srcRect l="18242" t="9344" r="18458" b="23864"/>
            <a:stretch/>
          </p:blipFill>
          <p:spPr>
            <a:xfrm>
              <a:off x="779845" y="4335989"/>
              <a:ext cx="442253" cy="575842"/>
            </a:xfrm>
            <a:prstGeom prst="rect">
              <a:avLst/>
            </a:prstGeom>
            <a:noFill/>
            <a:ln>
              <a:noFill/>
            </a:ln>
          </p:spPr>
        </p:pic>
        <p:sp>
          <p:nvSpPr>
            <p:cNvPr id="26" name="Rectangle 25">
              <a:extLst>
                <a:ext uri="{FF2B5EF4-FFF2-40B4-BE49-F238E27FC236}">
                  <a16:creationId xmlns:a16="http://schemas.microsoft.com/office/drawing/2014/main" id="{0CF11E36-0025-C3F4-CFF1-8372D4951514}"/>
                </a:ext>
              </a:extLst>
            </p:cNvPr>
            <p:cNvSpPr/>
            <p:nvPr/>
          </p:nvSpPr>
          <p:spPr>
            <a:xfrm>
              <a:off x="1078544" y="4438901"/>
              <a:ext cx="126559" cy="89253"/>
            </a:xfrm>
            <a:prstGeom prst="rect">
              <a:avLst/>
            </a:prstGeom>
            <a:solidFill>
              <a:srgbClr val="26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fr-FR" sz="1867" kern="0" dirty="0">
                <a:solidFill>
                  <a:srgbClr val="FFFFFF"/>
                </a:solidFill>
                <a:latin typeface="Arial"/>
                <a:sym typeface="Arial"/>
              </a:endParaRPr>
            </a:p>
          </p:txBody>
        </p:sp>
      </p:grpSp>
      <p:sp>
        <p:nvSpPr>
          <p:cNvPr id="37" name="Google Shape;295;p51">
            <a:extLst>
              <a:ext uri="{FF2B5EF4-FFF2-40B4-BE49-F238E27FC236}">
                <a16:creationId xmlns:a16="http://schemas.microsoft.com/office/drawing/2014/main" id="{D697CEA9-64C8-7CC4-9A62-C872FF15F975}"/>
              </a:ext>
            </a:extLst>
          </p:cNvPr>
          <p:cNvSpPr txBox="1"/>
          <p:nvPr/>
        </p:nvSpPr>
        <p:spPr>
          <a:xfrm>
            <a:off x="1830626" y="3116028"/>
            <a:ext cx="8677478" cy="400003"/>
          </a:xfrm>
          <a:prstGeom prst="rect">
            <a:avLst/>
          </a:prstGeom>
          <a:noFill/>
          <a:ln>
            <a:noFill/>
          </a:ln>
        </p:spPr>
        <p:txBody>
          <a:bodyPr spcFirstLastPara="1" wrap="square" lIns="91433" tIns="45667" rIns="91433" bIns="45667" anchor="t" anchorCtr="0">
            <a:spAutoFit/>
          </a:bodyPr>
          <a:lstStyle/>
          <a:p>
            <a:pPr algn="r" defTabSz="1219170" rtl="1">
              <a:buClr>
                <a:srgbClr val="000000"/>
              </a:buClr>
            </a:pPr>
            <a:r>
              <a:rPr lang="ar-SA" sz="2000" b="1" kern="0" dirty="0">
                <a:solidFill>
                  <a:srgbClr val="44546A"/>
                </a:solidFill>
                <a:latin typeface="Calibri"/>
                <a:ea typeface="Calibri"/>
                <a:cs typeface="Calibri"/>
                <a:sym typeface="Calibri"/>
              </a:rPr>
              <a:t>يسجّل التلاميذ ما ينبغي تسجيله على دفاترهم</a:t>
            </a:r>
            <a:endParaRPr sz="1467" kern="0" dirty="0">
              <a:solidFill>
                <a:srgbClr val="000000"/>
              </a:solidFill>
              <a:latin typeface="Arial"/>
              <a:ea typeface="Arial"/>
              <a:cs typeface="Arial"/>
              <a:sym typeface="Arial"/>
            </a:endParaRPr>
          </a:p>
        </p:txBody>
      </p:sp>
      <p:grpSp>
        <p:nvGrpSpPr>
          <p:cNvPr id="38" name="Groupe 37">
            <a:extLst>
              <a:ext uri="{FF2B5EF4-FFF2-40B4-BE49-F238E27FC236}">
                <a16:creationId xmlns:a16="http://schemas.microsoft.com/office/drawing/2014/main" id="{952E4744-072C-513B-756C-AE0DA46B1D50}"/>
              </a:ext>
            </a:extLst>
          </p:cNvPr>
          <p:cNvGrpSpPr/>
          <p:nvPr/>
        </p:nvGrpSpPr>
        <p:grpSpPr>
          <a:xfrm>
            <a:off x="10824282" y="3014983"/>
            <a:ext cx="551667" cy="471961"/>
            <a:chOff x="10280460" y="4850932"/>
            <a:chExt cx="630930" cy="588164"/>
          </a:xfrm>
        </p:grpSpPr>
        <p:pic>
          <p:nvPicPr>
            <p:cNvPr id="39" name="Picture 7">
              <a:extLst>
                <a:ext uri="{FF2B5EF4-FFF2-40B4-BE49-F238E27FC236}">
                  <a16:creationId xmlns:a16="http://schemas.microsoft.com/office/drawing/2014/main" id="{64852FB5-3F0D-3729-FC3D-0C53A049F717}"/>
                </a:ext>
              </a:extLst>
            </p:cNvPr>
            <p:cNvPicPr>
              <a:picLocks noChangeAspect="1"/>
            </p:cNvPicPr>
            <p:nvPr/>
          </p:nvPicPr>
          <p:blipFill>
            <a:blip r:embed="rId8"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4" t="23325" r="25923" b="30055"/>
            <a:stretch>
              <a:fillRect/>
            </a:stretch>
          </p:blipFill>
          <p:spPr>
            <a:xfrm>
              <a:off x="10280460" y="4967823"/>
              <a:ext cx="630930" cy="471273"/>
            </a:xfrm>
            <a:prstGeom prst="rect">
              <a:avLst/>
            </a:prstGeom>
            <a:ln w="19050">
              <a:noFill/>
            </a:ln>
          </p:spPr>
        </p:pic>
        <p:pic>
          <p:nvPicPr>
            <p:cNvPr id="40" name="Picture 7">
              <a:extLst>
                <a:ext uri="{FF2B5EF4-FFF2-40B4-BE49-F238E27FC236}">
                  <a16:creationId xmlns:a16="http://schemas.microsoft.com/office/drawing/2014/main" id="{34116C93-BDC5-384F-AE20-60234D0F0D5F}"/>
                </a:ext>
              </a:extLst>
            </p:cNvPr>
            <p:cNvPicPr>
              <a:picLocks noChangeAspect="1"/>
            </p:cNvPicPr>
            <p:nvPr/>
          </p:nvPicPr>
          <p:blipFill>
            <a:blip r:embed="rId9" cstate="print">
              <a:clrChange>
                <a:clrFrom>
                  <a:srgbClr val="F8F8F8"/>
                </a:clrFrom>
                <a:clrTo>
                  <a:srgbClr val="F8F8F8">
                    <a:alpha val="0"/>
                  </a:srgbClr>
                </a:clrTo>
              </a:clrChange>
              <a:extLst>
                <a:ext uri="{28A0092B-C50C-407E-A947-70E740481C1C}">
                  <a14:useLocalDpi xmlns:a14="http://schemas.microsoft.com/office/drawing/2010/main" val="0"/>
                </a:ext>
              </a:extLst>
            </a:blip>
            <a:srcRect l="74744" t="23325" r="10688" b="30055"/>
            <a:stretch>
              <a:fillRect/>
            </a:stretch>
          </p:blipFill>
          <p:spPr>
            <a:xfrm rot="1461832">
              <a:off x="10456526" y="4850932"/>
              <a:ext cx="147273" cy="471273"/>
            </a:xfrm>
            <a:prstGeom prst="rect">
              <a:avLst/>
            </a:prstGeom>
            <a:ln w="19050">
              <a:noFill/>
            </a:ln>
          </p:spPr>
        </p:pic>
      </p:grpSp>
      <p:sp>
        <p:nvSpPr>
          <p:cNvPr id="41" name="Google Shape;291;p51">
            <a:extLst>
              <a:ext uri="{FF2B5EF4-FFF2-40B4-BE49-F238E27FC236}">
                <a16:creationId xmlns:a16="http://schemas.microsoft.com/office/drawing/2014/main" id="{88F57F45-EEF4-CF02-1883-FB25B1F1C701}"/>
              </a:ext>
            </a:extLst>
          </p:cNvPr>
          <p:cNvSpPr/>
          <p:nvPr/>
        </p:nvSpPr>
        <p:spPr>
          <a:xfrm>
            <a:off x="3523676" y="81409"/>
            <a:ext cx="8241200" cy="603600"/>
          </a:xfrm>
          <a:prstGeom prst="rect">
            <a:avLst/>
          </a:prstGeom>
          <a:noFill/>
          <a:ln>
            <a:noFill/>
          </a:ln>
        </p:spPr>
        <p:txBody>
          <a:bodyPr spcFirstLastPara="1" wrap="square" lIns="91433" tIns="45667" rIns="91433" bIns="45667" anchor="t" anchorCtr="0">
            <a:noAutofit/>
          </a:bodyPr>
          <a:lstStyle/>
          <a:p>
            <a:pPr algn="r" defTabSz="1219170" rtl="1">
              <a:buClr>
                <a:srgbClr val="44546A"/>
              </a:buClr>
              <a:buSzPts val="2400"/>
            </a:pPr>
            <a:r>
              <a:rPr lang="ar-SA" sz="3200" b="1" kern="0" dirty="0">
                <a:solidFill>
                  <a:srgbClr val="44546A"/>
                </a:solidFill>
                <a:latin typeface="Calibri"/>
                <a:ea typeface="Calibri"/>
                <a:cs typeface="Calibri"/>
                <a:sym typeface="Calibri"/>
              </a:rPr>
              <a:t>أيقونات مخصصة للتلاميذ</a:t>
            </a:r>
            <a:endParaRPr lang="fr-FR" sz="1867" kern="0" dirty="0">
              <a:solidFill>
                <a:srgbClr val="000000"/>
              </a:solidFill>
              <a:latin typeface="Arial"/>
              <a:cs typeface="Arial"/>
              <a:sym typeface="Arial"/>
            </a:endParaRPr>
          </a:p>
        </p:txBody>
      </p:sp>
      <p:sp>
        <p:nvSpPr>
          <p:cNvPr id="12" name="Google Shape;335;p53">
            <a:extLst>
              <a:ext uri="{FF2B5EF4-FFF2-40B4-BE49-F238E27FC236}">
                <a16:creationId xmlns:a16="http://schemas.microsoft.com/office/drawing/2014/main" id="{CCAF46D7-9D20-7525-4F08-B73A468B6D08}"/>
              </a:ext>
            </a:extLst>
          </p:cNvPr>
          <p:cNvSpPr txBox="1"/>
          <p:nvPr/>
        </p:nvSpPr>
        <p:spPr>
          <a:xfrm>
            <a:off x="1830624" y="5298757"/>
            <a:ext cx="8677481"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600"/>
            </a:pPr>
            <a:r>
              <a:rPr lang="ar-SA" sz="2000" b="1" kern="0" dirty="0">
                <a:solidFill>
                  <a:srgbClr val="44546A"/>
                </a:solidFill>
                <a:latin typeface="Calibri"/>
                <a:ea typeface="Calibri"/>
                <a:cs typeface="Calibri"/>
                <a:sym typeface="Calibri"/>
              </a:rPr>
              <a:t>يقوم التلاميذ إلى السبورة</a:t>
            </a:r>
            <a:endParaRPr sz="2000" kern="0" dirty="0">
              <a:solidFill>
                <a:srgbClr val="000000"/>
              </a:solidFill>
              <a:latin typeface="Arial"/>
              <a:cs typeface="Arial"/>
              <a:sym typeface="Arial"/>
            </a:endParaRPr>
          </a:p>
        </p:txBody>
      </p:sp>
      <p:pic>
        <p:nvPicPr>
          <p:cNvPr id="14" name="Picture 1">
            <a:extLst>
              <a:ext uri="{FF2B5EF4-FFF2-40B4-BE49-F238E27FC236}">
                <a16:creationId xmlns:a16="http://schemas.microsoft.com/office/drawing/2014/main" id="{BAB5C24D-1786-0BEE-AD11-9FC6968F2D5B}"/>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10772075" y="5298758"/>
            <a:ext cx="648055" cy="648055"/>
          </a:xfrm>
          <a:prstGeom prst="rect">
            <a:avLst/>
          </a:prstGeom>
        </p:spPr>
      </p:pic>
    </p:spTree>
    <p:extLst>
      <p:ext uri="{BB962C8B-B14F-4D97-AF65-F5344CB8AC3E}">
        <p14:creationId xmlns:p14="http://schemas.microsoft.com/office/powerpoint/2010/main" val="2017446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Box 9">
            <a:extLst>
              <a:ext uri="{FF2B5EF4-FFF2-40B4-BE49-F238E27FC236}">
                <a16:creationId xmlns:a16="http://schemas.microsoft.com/office/drawing/2014/main" id="{9367E4CA-14F3-9F57-ED53-8A3D06E4C32F}"/>
              </a:ext>
            </a:extLst>
          </p:cNvPr>
          <p:cNvSpPr txBox="1"/>
          <p:nvPr/>
        </p:nvSpPr>
        <p:spPr>
          <a:xfrm>
            <a:off x="6937601" y="446738"/>
            <a:ext cx="4234074" cy="509110"/>
          </a:xfrm>
          <a:prstGeom prst="rect">
            <a:avLst/>
          </a:prstGeom>
          <a:noFill/>
          <a:ln cap="flat">
            <a:noFill/>
          </a:ln>
        </p:spPr>
        <p:txBody>
          <a:bodyPr vert="horz" wrap="square" lIns="0" tIns="0" rIns="0" bIns="0" anchor="t" anchorCtr="0" compatLnSpc="1">
            <a:spAutoFit/>
          </a:bodyPr>
          <a:lstStyle/>
          <a:p>
            <a:pPr marL="0" marR="0" lvl="0" indent="0" algn="r" defTabSz="685800" rtl="1" fontAlgn="auto" hangingPunct="1">
              <a:lnSpc>
                <a:spcPts val="4200"/>
              </a:lnSpc>
              <a:spcBef>
                <a:spcPts val="0"/>
              </a:spcBef>
              <a:spcAft>
                <a:spcPts val="0"/>
              </a:spcAft>
              <a:buNone/>
              <a:tabLst/>
              <a:defRPr sz="1800" b="0" i="0" u="none" strike="noStrike" kern="0" cap="none" spc="0" baseline="0">
                <a:solidFill>
                  <a:srgbClr val="000000"/>
                </a:solidFill>
                <a:uFillTx/>
              </a:defRPr>
            </a:pPr>
            <a:r>
              <a:rPr lang="ar-MA" sz="3200" b="1" i="0" u="none" strike="noStrike" kern="1200" cap="none" spc="0" baseline="0" dirty="0">
                <a:solidFill>
                  <a:srgbClr val="44546A"/>
                </a:solidFill>
                <a:uFillTx/>
                <a:latin typeface="Calibri"/>
                <a:cs typeface="Arial"/>
              </a:rPr>
              <a:t>هيكلة الوحدة</a:t>
            </a:r>
            <a:r>
              <a:rPr lang="fr-FR" sz="3200" b="1" i="0" u="none" strike="noStrike" kern="1200" cap="none" spc="0" baseline="0" dirty="0">
                <a:solidFill>
                  <a:srgbClr val="44546A"/>
                </a:solidFill>
                <a:uFillTx/>
                <a:latin typeface="Calibri"/>
                <a:cs typeface="Arial"/>
              </a:rPr>
              <a:t> </a:t>
            </a:r>
            <a:r>
              <a:rPr lang="ar-MA" sz="3200" b="1" i="0" u="none" strike="noStrike" kern="1200" cap="none" spc="0" baseline="0" dirty="0" err="1">
                <a:solidFill>
                  <a:srgbClr val="44546A"/>
                </a:solidFill>
                <a:uFillTx/>
                <a:latin typeface="Calibri"/>
                <a:cs typeface="Arial"/>
              </a:rPr>
              <a:t>الديدكتية</a:t>
            </a:r>
            <a:r>
              <a:rPr lang="ar-MA" sz="3200" b="1" i="0" u="none" strike="noStrike" kern="1200" cap="none" spc="0" baseline="0" dirty="0">
                <a:solidFill>
                  <a:srgbClr val="44546A"/>
                </a:solidFill>
                <a:uFillTx/>
                <a:latin typeface="Calibri"/>
                <a:cs typeface="Arial"/>
              </a:rPr>
              <a:t>:</a:t>
            </a:r>
            <a:endParaRPr lang="fr-FR" sz="3200" b="1" i="0" u="none" strike="noStrike" kern="1200" cap="none" spc="0" baseline="0" dirty="0">
              <a:solidFill>
                <a:srgbClr val="44546A"/>
              </a:solidFill>
              <a:uFillTx/>
              <a:latin typeface="Calibri"/>
            </a:endParaRPr>
          </a:p>
        </p:txBody>
      </p:sp>
      <p:grpSp>
        <p:nvGrpSpPr>
          <p:cNvPr id="13" name="Groupe 12"/>
          <p:cNvGrpSpPr/>
          <p:nvPr/>
        </p:nvGrpSpPr>
        <p:grpSpPr>
          <a:xfrm>
            <a:off x="6139754" y="2099367"/>
            <a:ext cx="5847433" cy="2635105"/>
            <a:chOff x="4299350" y="1553369"/>
            <a:chExt cx="6448599" cy="2635105"/>
          </a:xfrm>
        </p:grpSpPr>
        <p:sp>
          <p:nvSpPr>
            <p:cNvPr id="3" name="Rectangle : coins arrondis 18 - 3">
              <a:extLst>
                <a:ext uri="{FF2B5EF4-FFF2-40B4-BE49-F238E27FC236}">
                  <a16:creationId xmlns:a16="http://schemas.microsoft.com/office/drawing/2014/main" id="{E7125ABE-93C9-34A7-EC4C-E28F434EFB62}"/>
                </a:ext>
              </a:extLst>
            </p:cNvPr>
            <p:cNvSpPr/>
            <p:nvPr/>
          </p:nvSpPr>
          <p:spPr>
            <a:xfrm>
              <a:off x="4299350" y="1553369"/>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1219170" rtl="1"/>
              <a:r>
                <a:rPr lang="ar-MA" sz="2400" dirty="0">
                  <a:solidFill>
                    <a:prstClr val="black"/>
                  </a:solidFill>
                  <a:latin typeface="Calibri" panose="020F0502020204030204" pitchFamily="34" charset="0"/>
                  <a:cs typeface="Calibri" panose="020F0502020204030204" pitchFamily="34" charset="0"/>
                </a:rPr>
                <a:t>أستمع بتركيز وأفهم: الذكاء الاصطناعي وتطوره   </a:t>
              </a:r>
              <a:endParaRPr lang="fr-FR" sz="2400" dirty="0">
                <a:solidFill>
                  <a:prstClr val="black"/>
                </a:solidFill>
                <a:latin typeface="Calibri" panose="020F0502020204030204" pitchFamily="34" charset="0"/>
                <a:cs typeface="Calibri" panose="020F0502020204030204" pitchFamily="34" charset="0"/>
              </a:endParaRPr>
            </a:p>
          </p:txBody>
        </p:sp>
        <p:sp>
          <p:nvSpPr>
            <p:cNvPr id="4" name="Rectangle : coins arrondis 18 - 3">
              <a:extLst>
                <a:ext uri="{FF2B5EF4-FFF2-40B4-BE49-F238E27FC236}">
                  <a16:creationId xmlns:a16="http://schemas.microsoft.com/office/drawing/2014/main" id="{5C84E3F9-EF5C-6B44-F6A3-C91E2579D4C5}"/>
                </a:ext>
              </a:extLst>
            </p:cNvPr>
            <p:cNvSpPr/>
            <p:nvPr/>
          </p:nvSpPr>
          <p:spPr>
            <a:xfrm>
              <a:off x="8949242" y="3441299"/>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accent6"/>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b="1" dirty="0">
                  <a:solidFill>
                    <a:prstClr val="black"/>
                  </a:solidFill>
                  <a:latin typeface="Calibri" panose="020F0502020204030204" pitchFamily="34" charset="0"/>
                  <a:cs typeface="Calibri" panose="020F0502020204030204" pitchFamily="34" charset="0"/>
                </a:rPr>
                <a:t>الحصة 3</a:t>
              </a:r>
              <a:endParaRPr lang="fr-FR" sz="2000" b="1" dirty="0">
                <a:solidFill>
                  <a:prstClr val="black"/>
                </a:solidFill>
                <a:latin typeface="Calibri" panose="020F0502020204030204" pitchFamily="34" charset="0"/>
                <a:cs typeface="Calibri" panose="020F0502020204030204" pitchFamily="34" charset="0"/>
              </a:endParaRPr>
            </a:p>
          </p:txBody>
        </p:sp>
        <p:sp>
          <p:nvSpPr>
            <p:cNvPr id="5" name="Rectangle : coins arrondis 18 - 3">
              <a:extLst>
                <a:ext uri="{FF2B5EF4-FFF2-40B4-BE49-F238E27FC236}">
                  <a16:creationId xmlns:a16="http://schemas.microsoft.com/office/drawing/2014/main" id="{F7E750AB-D1FD-A7E1-396E-64DB59D87636}"/>
                </a:ext>
              </a:extLst>
            </p:cNvPr>
            <p:cNvSpPr/>
            <p:nvPr/>
          </p:nvSpPr>
          <p:spPr>
            <a:xfrm>
              <a:off x="4299350" y="3462605"/>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accent6"/>
            </a:solidFill>
            <a:ln w="9528" cap="flat">
              <a:solidFill>
                <a:srgbClr val="000000"/>
              </a:solidFill>
              <a:prstDash val="solid"/>
              <a:miter/>
            </a:ln>
          </p:spPr>
          <p:txBody>
            <a:bodyPr vert="horz" wrap="square" lIns="68571" tIns="34271" rIns="68571" bIns="34271" anchor="ctr" anchorCtr="0" compatLnSpc="1">
              <a:noAutofit/>
            </a:bodyPr>
            <a:lstStyle/>
            <a:p>
              <a:pPr lvl="0" algn="ctr" defTabSz="1219170" rtl="1">
                <a:buClr>
                  <a:srgbClr val="000000"/>
                </a:buClr>
                <a:buSzPts val="1200"/>
                <a:defRPr sz="1800" b="0" i="0" u="none" strike="noStrike" kern="0" cap="none" spc="0" baseline="0">
                  <a:solidFill>
                    <a:srgbClr val="000000"/>
                  </a:solidFill>
                  <a:uFillTx/>
                </a:defRPr>
              </a:pPr>
              <a:r>
                <a:rPr lang="ar-MA" sz="2000" b="1" dirty="0">
                  <a:solidFill>
                    <a:prstClr val="black"/>
                  </a:solidFill>
                  <a:latin typeface="Calibri" panose="020F0502020204030204" pitchFamily="34" charset="0"/>
                  <a:cs typeface="Calibri" panose="020F0502020204030204" pitchFamily="34" charset="0"/>
                </a:rPr>
                <a:t>أتحدث: </a:t>
              </a:r>
              <a:r>
                <a:rPr lang="ar-MA" sz="2000" b="1" kern="0" dirty="0">
                  <a:solidFill>
                    <a:prstClr val="white"/>
                  </a:solidFill>
                  <a:ea typeface="Calibri"/>
                  <a:cs typeface="Calibri"/>
                </a:rPr>
                <a:t> </a:t>
              </a:r>
              <a:r>
                <a:rPr lang="ar-MA" sz="2000" b="1" dirty="0">
                  <a:solidFill>
                    <a:prstClr val="black"/>
                  </a:solidFill>
                  <a:latin typeface="Calibri" panose="020F0502020204030204" pitchFamily="34" charset="0"/>
                  <a:cs typeface="Calibri" panose="020F0502020204030204" pitchFamily="34" charset="0"/>
                </a:rPr>
                <a:t>أعرف بتطبيق من تطبيقات الذكاء الاصطناعي</a:t>
              </a:r>
              <a:endParaRPr lang="fr-FR" sz="2000" b="1" dirty="0">
                <a:solidFill>
                  <a:prstClr val="black"/>
                </a:solidFill>
                <a:latin typeface="Calibri" panose="020F0502020204030204" pitchFamily="34" charset="0"/>
                <a:cs typeface="Calibri" panose="020F0502020204030204" pitchFamily="34" charset="0"/>
              </a:endParaRPr>
            </a:p>
          </p:txBody>
        </p:sp>
        <p:sp>
          <p:nvSpPr>
            <p:cNvPr id="6" name="Rectangle : coins arrondis 18 - 3">
              <a:extLst>
                <a:ext uri="{FF2B5EF4-FFF2-40B4-BE49-F238E27FC236}">
                  <a16:creationId xmlns:a16="http://schemas.microsoft.com/office/drawing/2014/main" id="{ACEE7100-E846-B31E-4E40-E4C90CED74BD}"/>
                </a:ext>
              </a:extLst>
            </p:cNvPr>
            <p:cNvSpPr/>
            <p:nvPr/>
          </p:nvSpPr>
          <p:spPr>
            <a:xfrm>
              <a:off x="8949242" y="1564553"/>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prstClr val="black"/>
                  </a:solidFill>
                  <a:latin typeface="Calibri" panose="020F0502020204030204" pitchFamily="34" charset="0"/>
                  <a:cs typeface="Calibri" panose="020F0502020204030204" pitchFamily="34" charset="0"/>
                </a:rPr>
                <a:t>ا</a:t>
              </a:r>
              <a:r>
                <a:rPr lang="ar-MA" sz="2400" dirty="0">
                  <a:solidFill>
                    <a:prstClr val="black"/>
                  </a:solidFill>
                  <a:latin typeface="Calibri" panose="020F0502020204030204" pitchFamily="34" charset="0"/>
                  <a:cs typeface="Calibri" panose="020F0502020204030204" pitchFamily="34" charset="0"/>
                </a:rPr>
                <a:t>لحصة </a:t>
              </a:r>
              <a:r>
                <a:rPr lang="ar-MA" sz="2000" dirty="0">
                  <a:solidFill>
                    <a:prstClr val="black"/>
                  </a:solidFill>
                  <a:latin typeface="Calibri" panose="020F0502020204030204" pitchFamily="34" charset="0"/>
                  <a:cs typeface="Calibri" panose="020F0502020204030204" pitchFamily="34" charset="0"/>
                </a:rPr>
                <a:t>1</a:t>
              </a:r>
              <a:endParaRPr lang="fr-FR" sz="2000" dirty="0">
                <a:solidFill>
                  <a:prstClr val="black"/>
                </a:solidFill>
                <a:latin typeface="Calibri" panose="020F0502020204030204" pitchFamily="34" charset="0"/>
                <a:cs typeface="Calibri" panose="020F0502020204030204" pitchFamily="34" charset="0"/>
              </a:endParaRPr>
            </a:p>
          </p:txBody>
        </p:sp>
        <p:sp>
          <p:nvSpPr>
            <p:cNvPr id="7" name="Rectangle : coins arrondis 18 - 3">
              <a:extLst>
                <a:ext uri="{FF2B5EF4-FFF2-40B4-BE49-F238E27FC236}">
                  <a16:creationId xmlns:a16="http://schemas.microsoft.com/office/drawing/2014/main" id="{1867A7A4-94C0-3F25-90FC-D9C5427B6C57}"/>
                </a:ext>
              </a:extLst>
            </p:cNvPr>
            <p:cNvSpPr/>
            <p:nvPr/>
          </p:nvSpPr>
          <p:spPr>
            <a:xfrm>
              <a:off x="8949242" y="2458583"/>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rtl="1"/>
              <a:r>
                <a:rPr lang="ar-MA" sz="2000" dirty="0">
                  <a:solidFill>
                    <a:prstClr val="black"/>
                  </a:solidFill>
                  <a:latin typeface="Calibri" panose="020F0502020204030204" pitchFamily="34" charset="0"/>
                  <a:cs typeface="Calibri" panose="020F0502020204030204" pitchFamily="34" charset="0"/>
                </a:rPr>
                <a:t>الحصة</a:t>
              </a:r>
              <a:r>
                <a:rPr lang="fr-FR" sz="2000" dirty="0">
                  <a:solidFill>
                    <a:prstClr val="black"/>
                  </a:solidFill>
                  <a:latin typeface="Calibri" panose="020F0502020204030204" pitchFamily="34" charset="0"/>
                  <a:cs typeface="Calibri" panose="020F0502020204030204" pitchFamily="34" charset="0"/>
                </a:rPr>
                <a:t> </a:t>
              </a:r>
              <a:r>
                <a:rPr lang="ar-MA" sz="2000" dirty="0">
                  <a:solidFill>
                    <a:prstClr val="black"/>
                  </a:solidFill>
                  <a:latin typeface="Calibri" panose="020F0502020204030204" pitchFamily="34" charset="0"/>
                  <a:cs typeface="Calibri" panose="020F0502020204030204" pitchFamily="34" charset="0"/>
                </a:rPr>
                <a:t>2 </a:t>
              </a:r>
              <a:endParaRPr lang="fr-FR" sz="2000" dirty="0">
                <a:solidFill>
                  <a:prstClr val="black"/>
                </a:solidFill>
                <a:latin typeface="Calibri" panose="020F0502020204030204" pitchFamily="34" charset="0"/>
                <a:cs typeface="Calibri" panose="020F0502020204030204" pitchFamily="34" charset="0"/>
              </a:endParaRPr>
            </a:p>
          </p:txBody>
        </p:sp>
        <p:sp>
          <p:nvSpPr>
            <p:cNvPr id="10" name="Rectangle : coins arrondis 18 - 3">
              <a:extLst>
                <a:ext uri="{FF2B5EF4-FFF2-40B4-BE49-F238E27FC236}">
                  <a16:creationId xmlns:a16="http://schemas.microsoft.com/office/drawing/2014/main" id="{111B0A63-0547-5E24-0F8D-78E2186A2009}"/>
                </a:ext>
              </a:extLst>
            </p:cNvPr>
            <p:cNvSpPr/>
            <p:nvPr/>
          </p:nvSpPr>
          <p:spPr>
            <a:xfrm>
              <a:off x="4299350" y="2481605"/>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1219170" rtl="1">
                <a:buClr>
                  <a:srgbClr val="000000"/>
                </a:buClr>
                <a:buSzPts val="1200"/>
              </a:pPr>
              <a:r>
                <a:rPr lang="ar-MA" sz="2000" dirty="0">
                  <a:solidFill>
                    <a:prstClr val="black"/>
                  </a:solidFill>
                  <a:latin typeface="Calibri" panose="020F0502020204030204" pitchFamily="34" charset="0"/>
                  <a:cs typeface="Calibri" panose="020F0502020204030204" pitchFamily="34" charset="0"/>
                </a:rPr>
                <a:t>الظواهر اللغوية :الاقتراض</a:t>
              </a:r>
              <a:endParaRPr lang="fr-FR" sz="2000" dirty="0">
                <a:solidFill>
                  <a:prstClr val="black"/>
                </a:solidFill>
                <a:latin typeface="Calibri" panose="020F0502020204030204" pitchFamily="34" charset="0"/>
                <a:cs typeface="Calibri" panose="020F0502020204030204" pitchFamily="34" charset="0"/>
              </a:endParaRPr>
            </a:p>
          </p:txBody>
        </p:sp>
      </p:grpSp>
      <p:sp>
        <p:nvSpPr>
          <p:cNvPr id="8" name="Rectangle 7"/>
          <p:cNvSpPr/>
          <p:nvPr/>
        </p:nvSpPr>
        <p:spPr>
          <a:xfrm>
            <a:off x="6130654" y="1311586"/>
            <a:ext cx="5890794" cy="6270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200" b="1" dirty="0"/>
              <a:t>الأسبوع الأول</a:t>
            </a:r>
            <a:endParaRPr lang="fr-FR" sz="3200" b="1" dirty="0"/>
          </a:p>
        </p:txBody>
      </p:sp>
      <p:sp>
        <p:nvSpPr>
          <p:cNvPr id="19" name="Rectangle: Rounded Corners 11">
            <a:extLst>
              <a:ext uri="{FF2B5EF4-FFF2-40B4-BE49-F238E27FC236}">
                <a16:creationId xmlns:a16="http://schemas.microsoft.com/office/drawing/2014/main" id="{2AE05BE9-EC17-A566-B7AB-9AB73C6836E9}"/>
              </a:ext>
            </a:extLst>
          </p:cNvPr>
          <p:cNvSpPr/>
          <p:nvPr/>
        </p:nvSpPr>
        <p:spPr>
          <a:xfrm>
            <a:off x="6014542" y="3906074"/>
            <a:ext cx="6177458" cy="893840"/>
          </a:xfrm>
          <a:prstGeom prst="roundRect">
            <a:avLst>
              <a:gd name="adj" fmla="val 50000"/>
            </a:avLst>
          </a:prstGeom>
          <a:noFill/>
          <a:ln w="38100">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20" name="Rectangle 19">
            <a:extLst>
              <a:ext uri="{FF2B5EF4-FFF2-40B4-BE49-F238E27FC236}">
                <a16:creationId xmlns:a16="http://schemas.microsoft.com/office/drawing/2014/main" id="{BE86A8C4-6D2E-08FE-380E-BBAACF41B61A}"/>
              </a:ext>
            </a:extLst>
          </p:cNvPr>
          <p:cNvSpPr/>
          <p:nvPr/>
        </p:nvSpPr>
        <p:spPr>
          <a:xfrm>
            <a:off x="123748" y="1311586"/>
            <a:ext cx="5890794" cy="6270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200" b="1" dirty="0"/>
              <a:t>الأسبوع الثاني</a:t>
            </a:r>
            <a:endParaRPr lang="fr-FR" sz="3200" b="1" dirty="0"/>
          </a:p>
        </p:txBody>
      </p:sp>
      <p:grpSp>
        <p:nvGrpSpPr>
          <p:cNvPr id="21" name="Groupe 20">
            <a:extLst>
              <a:ext uri="{FF2B5EF4-FFF2-40B4-BE49-F238E27FC236}">
                <a16:creationId xmlns:a16="http://schemas.microsoft.com/office/drawing/2014/main" id="{B0117AC4-D0CA-3375-B7C0-73B189BCC525}"/>
              </a:ext>
            </a:extLst>
          </p:cNvPr>
          <p:cNvGrpSpPr/>
          <p:nvPr/>
        </p:nvGrpSpPr>
        <p:grpSpPr>
          <a:xfrm>
            <a:off x="167109" y="2110551"/>
            <a:ext cx="5847433" cy="3626061"/>
            <a:chOff x="4299350" y="1553369"/>
            <a:chExt cx="6448599" cy="3626061"/>
          </a:xfrm>
        </p:grpSpPr>
        <p:sp>
          <p:nvSpPr>
            <p:cNvPr id="22" name="Rectangle : coins arrondis 18 - 3">
              <a:extLst>
                <a:ext uri="{FF2B5EF4-FFF2-40B4-BE49-F238E27FC236}">
                  <a16:creationId xmlns:a16="http://schemas.microsoft.com/office/drawing/2014/main" id="{12C7BEEA-1E7D-D6DE-754C-8006F5526AB8}"/>
                </a:ext>
              </a:extLst>
            </p:cNvPr>
            <p:cNvSpPr/>
            <p:nvPr/>
          </p:nvSpPr>
          <p:spPr>
            <a:xfrm>
              <a:off x="4299350" y="1553369"/>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fr-FR" sz="2000" dirty="0">
                  <a:solidFill>
                    <a:srgbClr val="7F7F7F"/>
                  </a:solidFill>
                  <a:latin typeface="Calibri" panose="020F0502020204030204" pitchFamily="34" charset="0"/>
                  <a:cs typeface="Calibri" panose="020F0502020204030204" pitchFamily="34" charset="0"/>
                </a:rPr>
                <a:t>………..</a:t>
              </a:r>
            </a:p>
          </p:txBody>
        </p:sp>
        <p:sp>
          <p:nvSpPr>
            <p:cNvPr id="23" name="Rectangle : coins arrondis 18 - 3">
              <a:extLst>
                <a:ext uri="{FF2B5EF4-FFF2-40B4-BE49-F238E27FC236}">
                  <a16:creationId xmlns:a16="http://schemas.microsoft.com/office/drawing/2014/main" id="{7792B3C7-DC39-4CB2-E1FB-95CFDA8F8DFC}"/>
                </a:ext>
              </a:extLst>
            </p:cNvPr>
            <p:cNvSpPr/>
            <p:nvPr/>
          </p:nvSpPr>
          <p:spPr>
            <a:xfrm>
              <a:off x="8949242" y="3441299"/>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srgbClr val="7F7F7F"/>
                  </a:solidFill>
                  <a:latin typeface="Calibri" panose="020F0502020204030204" pitchFamily="34" charset="0"/>
                  <a:cs typeface="Calibri" panose="020F0502020204030204" pitchFamily="34" charset="0"/>
                </a:rPr>
                <a:t>الحصة 7</a:t>
              </a:r>
              <a:endParaRPr lang="fr-FR" sz="2000" dirty="0">
                <a:solidFill>
                  <a:srgbClr val="7F7F7F"/>
                </a:solidFill>
                <a:latin typeface="Calibri" panose="020F0502020204030204" pitchFamily="34" charset="0"/>
                <a:cs typeface="Calibri" panose="020F0502020204030204" pitchFamily="34" charset="0"/>
              </a:endParaRPr>
            </a:p>
          </p:txBody>
        </p:sp>
        <p:sp>
          <p:nvSpPr>
            <p:cNvPr id="24" name="Rectangle : coins arrondis 18 - 3">
              <a:extLst>
                <a:ext uri="{FF2B5EF4-FFF2-40B4-BE49-F238E27FC236}">
                  <a16:creationId xmlns:a16="http://schemas.microsoft.com/office/drawing/2014/main" id="{D291F995-8D00-E1BE-0BCB-8B44179520CD}"/>
                </a:ext>
              </a:extLst>
            </p:cNvPr>
            <p:cNvSpPr/>
            <p:nvPr/>
          </p:nvSpPr>
          <p:spPr>
            <a:xfrm>
              <a:off x="4299350" y="3462605"/>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fr-FR" sz="2000" dirty="0">
                  <a:solidFill>
                    <a:srgbClr val="7F7F7F"/>
                  </a:solidFill>
                  <a:latin typeface="Calibri" panose="020F0502020204030204" pitchFamily="34" charset="0"/>
                  <a:cs typeface="Calibri" panose="020F0502020204030204" pitchFamily="34" charset="0"/>
                </a:rPr>
                <a:t>………..</a:t>
              </a:r>
            </a:p>
          </p:txBody>
        </p:sp>
        <p:sp>
          <p:nvSpPr>
            <p:cNvPr id="25" name="Rectangle : coins arrondis 18 - 3">
              <a:extLst>
                <a:ext uri="{FF2B5EF4-FFF2-40B4-BE49-F238E27FC236}">
                  <a16:creationId xmlns:a16="http://schemas.microsoft.com/office/drawing/2014/main" id="{3A734CCE-46D8-E2E0-BBCF-15E9A43BB9D8}"/>
                </a:ext>
              </a:extLst>
            </p:cNvPr>
            <p:cNvSpPr/>
            <p:nvPr/>
          </p:nvSpPr>
          <p:spPr>
            <a:xfrm>
              <a:off x="8949242" y="1564553"/>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srgbClr val="7F7F7F"/>
                  </a:solidFill>
                  <a:latin typeface="Calibri" panose="020F0502020204030204" pitchFamily="34" charset="0"/>
                  <a:cs typeface="Calibri" panose="020F0502020204030204" pitchFamily="34" charset="0"/>
                </a:rPr>
                <a:t>الحصة 5</a:t>
              </a:r>
              <a:endParaRPr lang="fr-FR" sz="2000" dirty="0">
                <a:solidFill>
                  <a:srgbClr val="7F7F7F"/>
                </a:solidFill>
                <a:latin typeface="Calibri" panose="020F0502020204030204" pitchFamily="34" charset="0"/>
                <a:cs typeface="Calibri" panose="020F0502020204030204" pitchFamily="34" charset="0"/>
              </a:endParaRPr>
            </a:p>
          </p:txBody>
        </p:sp>
        <p:sp>
          <p:nvSpPr>
            <p:cNvPr id="26" name="Rectangle : coins arrondis 18 - 3">
              <a:extLst>
                <a:ext uri="{FF2B5EF4-FFF2-40B4-BE49-F238E27FC236}">
                  <a16:creationId xmlns:a16="http://schemas.microsoft.com/office/drawing/2014/main" id="{B60E03EF-B63C-633E-E36D-D08E847FEDA1}"/>
                </a:ext>
              </a:extLst>
            </p:cNvPr>
            <p:cNvSpPr/>
            <p:nvPr/>
          </p:nvSpPr>
          <p:spPr>
            <a:xfrm>
              <a:off x="8949242" y="2458583"/>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rtl="1"/>
              <a:r>
                <a:rPr lang="ar-MA" sz="2000" dirty="0">
                  <a:solidFill>
                    <a:srgbClr val="7F7F7F"/>
                  </a:solidFill>
                  <a:latin typeface="Calibri" panose="020F0502020204030204" pitchFamily="34" charset="0"/>
                  <a:cs typeface="Calibri" panose="020F0502020204030204" pitchFamily="34" charset="0"/>
                </a:rPr>
                <a:t>الحصة</a:t>
              </a:r>
              <a:r>
                <a:rPr lang="fr-FR" sz="2000" dirty="0">
                  <a:solidFill>
                    <a:srgbClr val="7F7F7F"/>
                  </a:solidFill>
                  <a:latin typeface="Calibri" panose="020F0502020204030204" pitchFamily="34" charset="0"/>
                  <a:cs typeface="Calibri" panose="020F0502020204030204" pitchFamily="34" charset="0"/>
                </a:rPr>
                <a:t> </a:t>
              </a:r>
              <a:r>
                <a:rPr lang="ar-MA" sz="2000" dirty="0">
                  <a:solidFill>
                    <a:srgbClr val="7F7F7F"/>
                  </a:solidFill>
                  <a:latin typeface="Calibri" panose="020F0502020204030204" pitchFamily="34" charset="0"/>
                  <a:cs typeface="Calibri" panose="020F0502020204030204" pitchFamily="34" charset="0"/>
                </a:rPr>
                <a:t>6 </a:t>
              </a:r>
              <a:endParaRPr lang="fr-FR" sz="2000" dirty="0">
                <a:solidFill>
                  <a:srgbClr val="7F7F7F"/>
                </a:solidFill>
                <a:latin typeface="Calibri" panose="020F0502020204030204" pitchFamily="34" charset="0"/>
                <a:cs typeface="Calibri" panose="020F0502020204030204" pitchFamily="34" charset="0"/>
              </a:endParaRPr>
            </a:p>
          </p:txBody>
        </p:sp>
        <p:sp>
          <p:nvSpPr>
            <p:cNvPr id="27" name="Rectangle : coins arrondis 18 - 3">
              <a:extLst>
                <a:ext uri="{FF2B5EF4-FFF2-40B4-BE49-F238E27FC236}">
                  <a16:creationId xmlns:a16="http://schemas.microsoft.com/office/drawing/2014/main" id="{AEA01A04-AD1D-8C9E-204F-D717382D1983}"/>
                </a:ext>
              </a:extLst>
            </p:cNvPr>
            <p:cNvSpPr/>
            <p:nvPr/>
          </p:nvSpPr>
          <p:spPr>
            <a:xfrm>
              <a:off x="8949242" y="4424016"/>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srgbClr val="7F7F7F"/>
                  </a:solidFill>
                  <a:latin typeface="Calibri" panose="020F0502020204030204" pitchFamily="34" charset="0"/>
                  <a:cs typeface="Calibri" panose="020F0502020204030204" pitchFamily="34" charset="0"/>
                </a:rPr>
                <a:t>الحصة 8</a:t>
              </a:r>
              <a:endParaRPr lang="fr-FR" sz="2000" dirty="0">
                <a:solidFill>
                  <a:srgbClr val="7F7F7F"/>
                </a:solidFill>
                <a:latin typeface="Calibri" panose="020F0502020204030204" pitchFamily="34" charset="0"/>
                <a:cs typeface="Calibri" panose="020F0502020204030204" pitchFamily="34" charset="0"/>
              </a:endParaRPr>
            </a:p>
          </p:txBody>
        </p:sp>
        <p:sp>
          <p:nvSpPr>
            <p:cNvPr id="28" name="Rectangle : coins arrondis 18 - 3">
              <a:extLst>
                <a:ext uri="{FF2B5EF4-FFF2-40B4-BE49-F238E27FC236}">
                  <a16:creationId xmlns:a16="http://schemas.microsoft.com/office/drawing/2014/main" id="{E17B2338-F073-43AC-09DE-125F380C0A2F}"/>
                </a:ext>
              </a:extLst>
            </p:cNvPr>
            <p:cNvSpPr/>
            <p:nvPr/>
          </p:nvSpPr>
          <p:spPr>
            <a:xfrm>
              <a:off x="4299350" y="2481605"/>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fr-FR" sz="2000" dirty="0">
                  <a:solidFill>
                    <a:srgbClr val="7F7F7F"/>
                  </a:solidFill>
                  <a:latin typeface="Calibri" panose="020F0502020204030204" pitchFamily="34" charset="0"/>
                  <a:cs typeface="Calibri" panose="020F0502020204030204" pitchFamily="34" charset="0"/>
                </a:rPr>
                <a:t>………..</a:t>
              </a:r>
            </a:p>
          </p:txBody>
        </p:sp>
        <p:sp>
          <p:nvSpPr>
            <p:cNvPr id="29" name="Rectangle : coins arrondis 18 - 3">
              <a:extLst>
                <a:ext uri="{FF2B5EF4-FFF2-40B4-BE49-F238E27FC236}">
                  <a16:creationId xmlns:a16="http://schemas.microsoft.com/office/drawing/2014/main" id="{73D8F6B0-6B68-4778-D183-1988740888F3}"/>
                </a:ext>
              </a:extLst>
            </p:cNvPr>
            <p:cNvSpPr/>
            <p:nvPr/>
          </p:nvSpPr>
          <p:spPr>
            <a:xfrm>
              <a:off x="4299350" y="4453561"/>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fr-FR" sz="2000" dirty="0">
                  <a:solidFill>
                    <a:srgbClr val="7F7F7F"/>
                  </a:solidFill>
                  <a:latin typeface="Calibri" panose="020F0502020204030204" pitchFamily="34" charset="0"/>
                  <a:cs typeface="Calibri" panose="020F0502020204030204" pitchFamily="34" charset="0"/>
                </a:rPr>
                <a:t>………..</a:t>
              </a:r>
            </a:p>
          </p:txBody>
        </p:sp>
      </p:grpSp>
      <p:pic>
        <p:nvPicPr>
          <p:cNvPr id="14" name="Picture 2" descr="Image générée">
            <a:extLst>
              <a:ext uri="{FF2B5EF4-FFF2-40B4-BE49-F238E27FC236}">
                <a16:creationId xmlns:a16="http://schemas.microsoft.com/office/drawing/2014/main" id="{391D9FDF-DC37-C5F3-2A11-BDC24ACC2825}"/>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11266255" y="178633"/>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 coins arrondis 18 - 3">
            <a:extLst>
              <a:ext uri="{FF2B5EF4-FFF2-40B4-BE49-F238E27FC236}">
                <a16:creationId xmlns:a16="http://schemas.microsoft.com/office/drawing/2014/main" id="{448CB6AE-E7B2-AB27-5701-0CCFEE798F60}"/>
              </a:ext>
            </a:extLst>
          </p:cNvPr>
          <p:cNvSpPr/>
          <p:nvPr/>
        </p:nvSpPr>
        <p:spPr>
          <a:xfrm>
            <a:off x="6130654" y="4970014"/>
            <a:ext cx="4065600"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1219170" rtl="1">
              <a:spcBef>
                <a:spcPts val="600"/>
              </a:spcBef>
              <a:spcAft>
                <a:spcPts val="600"/>
              </a:spcAft>
              <a:buClr>
                <a:srgbClr val="000000"/>
              </a:buClr>
              <a:buSzPts val="1200"/>
              <a:defRPr sz="1800" b="0" i="0" u="none" strike="noStrike" kern="0" cap="none" spc="0" baseline="0">
                <a:solidFill>
                  <a:srgbClr val="000000"/>
                </a:solidFill>
                <a:uFillTx/>
              </a:defRPr>
            </a:pPr>
            <a:r>
              <a:rPr lang="ar-MA" sz="2000" kern="0" dirty="0">
                <a:solidFill>
                  <a:prstClr val="black"/>
                </a:solidFill>
                <a:latin typeface="Calibri" panose="020F0502020204030204" pitchFamily="34" charset="0"/>
                <a:cs typeface="Calibri" panose="020F0502020204030204" pitchFamily="34" charset="0"/>
              </a:rPr>
              <a:t>الطلاقة والفهم: ما الذكاء الاصطناعي؟</a:t>
            </a:r>
            <a:endParaRPr lang="fr-FR" sz="2000" kern="0" dirty="0">
              <a:solidFill>
                <a:prstClr val="black"/>
              </a:solidFill>
              <a:latin typeface="Calibri" panose="020F0502020204030204" pitchFamily="34" charset="0"/>
              <a:cs typeface="Calibri" panose="020F0502020204030204" pitchFamily="34" charset="0"/>
            </a:endParaRPr>
          </a:p>
        </p:txBody>
      </p:sp>
      <p:sp>
        <p:nvSpPr>
          <p:cNvPr id="15" name="Rectangle : coins arrondis 18 - 3">
            <a:extLst>
              <a:ext uri="{FF2B5EF4-FFF2-40B4-BE49-F238E27FC236}">
                <a16:creationId xmlns:a16="http://schemas.microsoft.com/office/drawing/2014/main" id="{B852B9DD-0A82-40E4-5FC4-3AFBA1AC1788}"/>
              </a:ext>
            </a:extLst>
          </p:cNvPr>
          <p:cNvSpPr/>
          <p:nvPr/>
        </p:nvSpPr>
        <p:spPr>
          <a:xfrm>
            <a:off x="10356163" y="4969577"/>
            <a:ext cx="1631024"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prstClr val="black"/>
                </a:solidFill>
                <a:latin typeface="Calibri" panose="020F0502020204030204" pitchFamily="34" charset="0"/>
                <a:cs typeface="Calibri" panose="020F0502020204030204" pitchFamily="34" charset="0"/>
              </a:rPr>
              <a:t>الحصة 4</a:t>
            </a:r>
            <a:endParaRPr lang="fr-FR" sz="2000" dirty="0">
              <a:solidFill>
                <a:prstClr val="black"/>
              </a:solidFill>
              <a:latin typeface="Calibri" panose="020F0502020204030204" pitchFamily="34" charset="0"/>
              <a:cs typeface="Calibri" panose="020F050202020403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C2AE2F5-00D0-D322-D82A-12A0BB876B43}"/>
              </a:ext>
            </a:extLst>
          </p:cNvPr>
          <p:cNvSpPr>
            <a:spLocks noGrp="1"/>
          </p:cNvSpPr>
          <p:nvPr>
            <p:ph type="body" sz="quarter" idx="12"/>
          </p:nvPr>
        </p:nvSpPr>
        <p:spPr/>
        <p:txBody>
          <a:bodyPr/>
          <a:lstStyle/>
          <a:p>
            <a:r>
              <a:rPr lang="ar-MA" dirty="0"/>
              <a:t>10 دقائق</a:t>
            </a:r>
            <a:endParaRPr lang="fr-FR" dirty="0"/>
          </a:p>
        </p:txBody>
      </p:sp>
      <p:sp>
        <p:nvSpPr>
          <p:cNvPr id="4" name="Text Placeholder 3">
            <a:extLst>
              <a:ext uri="{FF2B5EF4-FFF2-40B4-BE49-F238E27FC236}">
                <a16:creationId xmlns:a16="http://schemas.microsoft.com/office/drawing/2014/main" id="{E5EBD758-0B26-2EF0-9687-0CE1115F506F}"/>
              </a:ext>
            </a:extLst>
          </p:cNvPr>
          <p:cNvSpPr>
            <a:spLocks noGrp="1"/>
          </p:cNvSpPr>
          <p:nvPr>
            <p:ph type="body" sz="quarter" idx="16"/>
          </p:nvPr>
        </p:nvSpPr>
        <p:spPr/>
        <p:txBody>
          <a:bodyPr/>
          <a:lstStyle/>
          <a:p>
            <a:r>
              <a:rPr lang="ar-MA" dirty="0"/>
              <a:t>أكتسب أفعال الكلام</a:t>
            </a:r>
            <a:endParaRPr lang="fr-FR" dirty="0"/>
          </a:p>
        </p:txBody>
      </p:sp>
      <p:sp>
        <p:nvSpPr>
          <p:cNvPr id="5" name="Text Placeholder 4">
            <a:extLst>
              <a:ext uri="{FF2B5EF4-FFF2-40B4-BE49-F238E27FC236}">
                <a16:creationId xmlns:a16="http://schemas.microsoft.com/office/drawing/2014/main" id="{008CFB63-0BA9-40EE-EA3E-F4A775EEE3D9}"/>
              </a:ext>
            </a:extLst>
          </p:cNvPr>
          <p:cNvSpPr>
            <a:spLocks noGrp="1"/>
          </p:cNvSpPr>
          <p:nvPr>
            <p:ph type="body" sz="quarter" idx="17"/>
          </p:nvPr>
        </p:nvSpPr>
        <p:spPr/>
        <p:txBody>
          <a:bodyPr/>
          <a:lstStyle/>
          <a:p>
            <a:r>
              <a:rPr lang="ar-MA" dirty="0"/>
              <a:t>أطبق</a:t>
            </a:r>
            <a:endParaRPr lang="fr-FR" dirty="0"/>
          </a:p>
        </p:txBody>
      </p:sp>
      <p:sp>
        <p:nvSpPr>
          <p:cNvPr id="6" name="Text Placeholder 5">
            <a:extLst>
              <a:ext uri="{FF2B5EF4-FFF2-40B4-BE49-F238E27FC236}">
                <a16:creationId xmlns:a16="http://schemas.microsoft.com/office/drawing/2014/main" id="{85E1DE97-2030-65DD-A72C-7B1361332314}"/>
              </a:ext>
            </a:extLst>
          </p:cNvPr>
          <p:cNvSpPr>
            <a:spLocks noGrp="1"/>
          </p:cNvSpPr>
          <p:nvPr>
            <p:ph type="body" sz="quarter" idx="18"/>
          </p:nvPr>
        </p:nvSpPr>
        <p:spPr/>
        <p:txBody>
          <a:bodyPr/>
          <a:lstStyle/>
          <a:p>
            <a:r>
              <a:rPr lang="ar-MA" dirty="0"/>
              <a:t>افتتاح الحصة</a:t>
            </a:r>
            <a:endParaRPr lang="fr-FR" dirty="0"/>
          </a:p>
        </p:txBody>
      </p:sp>
      <p:sp>
        <p:nvSpPr>
          <p:cNvPr id="7" name="Text Placeholder 6">
            <a:extLst>
              <a:ext uri="{FF2B5EF4-FFF2-40B4-BE49-F238E27FC236}">
                <a16:creationId xmlns:a16="http://schemas.microsoft.com/office/drawing/2014/main" id="{4F704B27-CDE4-7CA1-54AE-2EA141A20D20}"/>
              </a:ext>
            </a:extLst>
          </p:cNvPr>
          <p:cNvSpPr>
            <a:spLocks noGrp="1"/>
          </p:cNvSpPr>
          <p:nvPr>
            <p:ph type="body" sz="quarter" idx="19"/>
          </p:nvPr>
        </p:nvSpPr>
        <p:spPr/>
        <p:txBody>
          <a:bodyPr/>
          <a:lstStyle/>
          <a:p>
            <a:r>
              <a:rPr lang="ar-MA" dirty="0"/>
              <a:t>أتحدث</a:t>
            </a:r>
            <a:endParaRPr lang="fr-FR" dirty="0"/>
          </a:p>
        </p:txBody>
      </p:sp>
      <p:sp>
        <p:nvSpPr>
          <p:cNvPr id="8" name="Text Placeholder 7">
            <a:extLst>
              <a:ext uri="{FF2B5EF4-FFF2-40B4-BE49-F238E27FC236}">
                <a16:creationId xmlns:a16="http://schemas.microsoft.com/office/drawing/2014/main" id="{D3B697DE-D479-330B-D925-5B0334BE5AFF}"/>
              </a:ext>
            </a:extLst>
          </p:cNvPr>
          <p:cNvSpPr>
            <a:spLocks noGrp="1"/>
          </p:cNvSpPr>
          <p:nvPr>
            <p:ph type="body" sz="quarter" idx="20"/>
          </p:nvPr>
        </p:nvSpPr>
        <p:spPr/>
        <p:txBody>
          <a:bodyPr/>
          <a:lstStyle/>
          <a:p>
            <a:r>
              <a:rPr lang="ar-MA" dirty="0"/>
              <a:t>10 دقائق</a:t>
            </a:r>
            <a:endParaRPr lang="fr-FR" dirty="0"/>
          </a:p>
        </p:txBody>
      </p:sp>
      <p:sp>
        <p:nvSpPr>
          <p:cNvPr id="9" name="Text Placeholder 8">
            <a:extLst>
              <a:ext uri="{FF2B5EF4-FFF2-40B4-BE49-F238E27FC236}">
                <a16:creationId xmlns:a16="http://schemas.microsoft.com/office/drawing/2014/main" id="{22BF2F17-C563-8327-74B1-E7551FC3811F}"/>
              </a:ext>
            </a:extLst>
          </p:cNvPr>
          <p:cNvSpPr>
            <a:spLocks noGrp="1"/>
          </p:cNvSpPr>
          <p:nvPr>
            <p:ph type="body" sz="quarter" idx="21"/>
          </p:nvPr>
        </p:nvSpPr>
        <p:spPr/>
        <p:txBody>
          <a:bodyPr/>
          <a:lstStyle/>
          <a:p>
            <a:r>
              <a:rPr lang="ar-MA" dirty="0"/>
              <a:t>10 دقائق</a:t>
            </a:r>
            <a:endParaRPr lang="fr-FR" dirty="0"/>
          </a:p>
        </p:txBody>
      </p:sp>
      <p:sp>
        <p:nvSpPr>
          <p:cNvPr id="10" name="Text Placeholder 9">
            <a:extLst>
              <a:ext uri="{FF2B5EF4-FFF2-40B4-BE49-F238E27FC236}">
                <a16:creationId xmlns:a16="http://schemas.microsoft.com/office/drawing/2014/main" id="{E40C1125-6A6C-5A4F-3F7B-5165E3EB947A}"/>
              </a:ext>
            </a:extLst>
          </p:cNvPr>
          <p:cNvSpPr>
            <a:spLocks noGrp="1"/>
          </p:cNvSpPr>
          <p:nvPr>
            <p:ph type="body" sz="quarter" idx="22"/>
          </p:nvPr>
        </p:nvSpPr>
        <p:spPr/>
        <p:txBody>
          <a:bodyPr/>
          <a:lstStyle/>
          <a:p>
            <a:r>
              <a:rPr lang="ar-MA" dirty="0"/>
              <a:t>20 دقيقة</a:t>
            </a:r>
            <a:endParaRPr lang="fr-FR" dirty="0"/>
          </a:p>
        </p:txBody>
      </p:sp>
      <p:sp>
        <p:nvSpPr>
          <p:cNvPr id="11" name="Text Placeholder 10">
            <a:extLst>
              <a:ext uri="{FF2B5EF4-FFF2-40B4-BE49-F238E27FC236}">
                <a16:creationId xmlns:a16="http://schemas.microsoft.com/office/drawing/2014/main" id="{30885A03-38C0-713A-60E8-15C90E9D083A}"/>
              </a:ext>
            </a:extLst>
          </p:cNvPr>
          <p:cNvSpPr>
            <a:spLocks noGrp="1"/>
          </p:cNvSpPr>
          <p:nvPr>
            <p:ph type="body" sz="quarter" idx="23"/>
          </p:nvPr>
        </p:nvSpPr>
        <p:spPr/>
        <p:txBody>
          <a:bodyPr/>
          <a:lstStyle/>
          <a:p>
            <a:r>
              <a:rPr lang="ar-MA" dirty="0"/>
              <a:t>5 دقائق</a:t>
            </a:r>
            <a:endParaRPr lang="fr-FR" dirty="0"/>
          </a:p>
        </p:txBody>
      </p:sp>
      <p:sp>
        <p:nvSpPr>
          <p:cNvPr id="12" name="Text Placeholder 11">
            <a:extLst>
              <a:ext uri="{FF2B5EF4-FFF2-40B4-BE49-F238E27FC236}">
                <a16:creationId xmlns:a16="http://schemas.microsoft.com/office/drawing/2014/main" id="{87C51C3D-0493-B201-DFFE-2637DD066CC4}"/>
              </a:ext>
            </a:extLst>
          </p:cNvPr>
          <p:cNvSpPr>
            <a:spLocks noGrp="1"/>
          </p:cNvSpPr>
          <p:nvPr>
            <p:ph type="body" sz="quarter" idx="24"/>
          </p:nvPr>
        </p:nvSpPr>
        <p:spPr/>
        <p:txBody>
          <a:bodyPr/>
          <a:lstStyle/>
          <a:p>
            <a:r>
              <a:rPr lang="ar-MA" dirty="0"/>
              <a:t>اختتام الحصة</a:t>
            </a:r>
            <a:endParaRPr lang="fr-FR" dirty="0"/>
          </a:p>
        </p:txBody>
      </p:sp>
    </p:spTree>
    <p:extLst>
      <p:ext uri="{BB962C8B-B14F-4D97-AF65-F5344CB8AC3E}">
        <p14:creationId xmlns:p14="http://schemas.microsoft.com/office/powerpoint/2010/main" val="27038332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19D19"/>
            </a:gs>
            <a:gs pos="2000">
              <a:schemeClr val="accent3">
                <a:lumMod val="0"/>
                <a:lumOff val="100000"/>
              </a:schemeClr>
            </a:gs>
            <a:gs pos="100000">
              <a:srgbClr val="F19D19"/>
            </a:gs>
          </a:gsLst>
          <a:path path="circle">
            <a:fillToRect l="50000" t="-80000" r="50000" b="180000"/>
          </a:path>
          <a:tileRect/>
        </a:gradFill>
        <a:effectLst/>
      </p:bgPr>
    </p:bg>
    <p:spTree>
      <p:nvGrpSpPr>
        <p:cNvPr id="1" name=""/>
        <p:cNvGrpSpPr/>
        <p:nvPr/>
      </p:nvGrpSpPr>
      <p:grpSpPr>
        <a:xfrm>
          <a:off x="0" y="0"/>
          <a:ext cx="0" cy="0"/>
          <a:chOff x="0" y="0"/>
          <a:chExt cx="0" cy="0"/>
        </a:xfrm>
      </p:grpSpPr>
      <p:grpSp>
        <p:nvGrpSpPr>
          <p:cNvPr id="39" name="Group 38">
            <a:extLst>
              <a:ext uri="{FF2B5EF4-FFF2-40B4-BE49-F238E27FC236}">
                <a16:creationId xmlns:a16="http://schemas.microsoft.com/office/drawing/2014/main" id="{91DD44B3-2ECC-8E73-7AB6-47B427663729}"/>
              </a:ext>
            </a:extLst>
          </p:cNvPr>
          <p:cNvGrpSpPr/>
          <p:nvPr/>
        </p:nvGrpSpPr>
        <p:grpSpPr>
          <a:xfrm>
            <a:off x="812158" y="844906"/>
            <a:ext cx="10567685" cy="5198169"/>
            <a:chOff x="2184399" y="1402024"/>
            <a:chExt cx="7823200" cy="4942038"/>
          </a:xfrm>
        </p:grpSpPr>
        <p:sp>
          <p:nvSpPr>
            <p:cNvPr id="3" name="Rectangle : coins arrondis 10">
              <a:extLst>
                <a:ext uri="{FF2B5EF4-FFF2-40B4-BE49-F238E27FC236}">
                  <a16:creationId xmlns:a16="http://schemas.microsoft.com/office/drawing/2014/main" id="{3B0A6C83-9B87-FCD8-63FB-3803C46C9694}"/>
                </a:ext>
              </a:extLst>
            </p:cNvPr>
            <p:cNvSpPr/>
            <p:nvPr/>
          </p:nvSpPr>
          <p:spPr>
            <a:xfrm>
              <a:off x="2184399" y="1402024"/>
              <a:ext cx="7823200" cy="4942038"/>
            </a:xfrm>
            <a:prstGeom prst="roundRect">
              <a:avLst>
                <a:gd name="adj" fmla="val 2665"/>
              </a:avLst>
            </a:prstGeom>
            <a:solidFill>
              <a:srgbClr val="F19D19"/>
            </a:solidFill>
            <a:ln>
              <a:solidFill>
                <a:srgbClr val="F19D19"/>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sym typeface="Arial"/>
              </a:endParaRPr>
            </a:p>
          </p:txBody>
        </p:sp>
        <p:sp>
          <p:nvSpPr>
            <p:cNvPr id="4" name="Rectangle 3">
              <a:extLst>
                <a:ext uri="{FF2B5EF4-FFF2-40B4-BE49-F238E27FC236}">
                  <a16:creationId xmlns:a16="http://schemas.microsoft.com/office/drawing/2014/main" id="{E3320B3B-90C7-C1B3-09C6-81ACA009541F}"/>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sym typeface="Arial"/>
              </a:endParaRPr>
            </a:p>
          </p:txBody>
        </p:sp>
      </p:grpSp>
      <p:grpSp>
        <p:nvGrpSpPr>
          <p:cNvPr id="44" name="Group 43">
            <a:extLst>
              <a:ext uri="{FF2B5EF4-FFF2-40B4-BE49-F238E27FC236}">
                <a16:creationId xmlns:a16="http://schemas.microsoft.com/office/drawing/2014/main" id="{C7F10022-23D6-311C-F092-CED679E4BE6C}"/>
              </a:ext>
            </a:extLst>
          </p:cNvPr>
          <p:cNvGrpSpPr/>
          <p:nvPr/>
        </p:nvGrpSpPr>
        <p:grpSpPr>
          <a:xfrm>
            <a:off x="8302170" y="4917801"/>
            <a:ext cx="2919731" cy="936371"/>
            <a:chOff x="8302171" y="4917801"/>
            <a:chExt cx="2919730" cy="936370"/>
          </a:xfrm>
        </p:grpSpPr>
        <p:sp>
          <p:nvSpPr>
            <p:cNvPr id="42" name="Oval 41">
              <a:extLst>
                <a:ext uri="{FF2B5EF4-FFF2-40B4-BE49-F238E27FC236}">
                  <a16:creationId xmlns:a16="http://schemas.microsoft.com/office/drawing/2014/main" id="{BD27AC25-B29A-602F-372F-391BB2A0C070}"/>
                </a:ext>
              </a:extLst>
            </p:cNvPr>
            <p:cNvSpPr/>
            <p:nvPr/>
          </p:nvSpPr>
          <p:spPr>
            <a:xfrm>
              <a:off x="10285531" y="4917801"/>
              <a:ext cx="936370" cy="936370"/>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sym typeface="Arial"/>
              </a:endParaRPr>
            </a:p>
          </p:txBody>
        </p:sp>
        <p:sp>
          <p:nvSpPr>
            <p:cNvPr id="43" name="Rectangle 42">
              <a:extLst>
                <a:ext uri="{FF2B5EF4-FFF2-40B4-BE49-F238E27FC236}">
                  <a16:creationId xmlns:a16="http://schemas.microsoft.com/office/drawing/2014/main" id="{B2EC7153-8E5F-4E83-4F71-0117492C850D}"/>
                </a:ext>
              </a:extLst>
            </p:cNvPr>
            <p:cNvSpPr/>
            <p:nvPr/>
          </p:nvSpPr>
          <p:spPr>
            <a:xfrm>
              <a:off x="8302171" y="5060928"/>
              <a:ext cx="2063915" cy="6501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r" defTabSz="457189" rtl="1">
                <a:defRPr/>
              </a:pPr>
              <a:r>
                <a:rPr lang="fr-FR" sz="3600" b="1" dirty="0">
                  <a:solidFill>
                    <a:prstClr val="black"/>
                  </a:solidFill>
                  <a:latin typeface="Calibri" panose="020F0502020204030204"/>
                  <a:sym typeface="Calibri"/>
                </a:rPr>
                <a:t>8</a:t>
              </a:r>
              <a:r>
                <a:rPr lang="ar-MA" sz="3600" b="1" dirty="0">
                  <a:solidFill>
                    <a:prstClr val="black"/>
                  </a:solidFill>
                  <a:latin typeface="Calibri" panose="020F0502020204030204"/>
                  <a:sym typeface="Calibri"/>
                </a:rPr>
                <a:t> </a:t>
              </a:r>
              <a:r>
                <a:rPr lang="ar-MA" sz="3600" b="1" dirty="0">
                  <a:solidFill>
                    <a:prstClr val="black"/>
                  </a:solidFill>
                  <a:latin typeface="Calibri" panose="020F0502020204030204"/>
                </a:rPr>
                <a:t>دقائق</a:t>
              </a:r>
              <a:endParaRPr lang="fr-FR" sz="3600" b="1" dirty="0">
                <a:solidFill>
                  <a:prstClr val="black"/>
                </a:solidFill>
                <a:latin typeface="Calibri" panose="020F0502020204030204"/>
                <a:sym typeface="Arial"/>
              </a:endParaRPr>
            </a:p>
          </p:txBody>
        </p:sp>
      </p:grpSp>
      <p:sp>
        <p:nvSpPr>
          <p:cNvPr id="5" name="ZoneTexte 4">
            <a:extLst>
              <a:ext uri="{FF2B5EF4-FFF2-40B4-BE49-F238E27FC236}">
                <a16:creationId xmlns:a16="http://schemas.microsoft.com/office/drawing/2014/main" id="{216DB805-9B4D-221E-8260-A0953AB732CE}"/>
              </a:ext>
            </a:extLst>
          </p:cNvPr>
          <p:cNvSpPr txBox="1"/>
          <p:nvPr/>
        </p:nvSpPr>
        <p:spPr>
          <a:xfrm>
            <a:off x="946951" y="3651380"/>
            <a:ext cx="10298101" cy="769441"/>
          </a:xfrm>
          <a:prstGeom prst="rect">
            <a:avLst/>
          </a:prstGeom>
          <a:noFill/>
        </p:spPr>
        <p:txBody>
          <a:bodyPr wrap="square">
            <a:spAutoFit/>
          </a:bodyPr>
          <a:lstStyle/>
          <a:p>
            <a:pPr algn="ctr" defTabSz="457189">
              <a:defRPr/>
            </a:pPr>
            <a:r>
              <a:rPr lang="ar-SA" sz="4400" b="1" kern="0" dirty="0">
                <a:solidFill>
                  <a:srgbClr val="F19D19"/>
                </a:solidFill>
                <a:latin typeface="Calibri"/>
                <a:ea typeface="Calibri"/>
                <a:cs typeface="Calibri"/>
                <a:sym typeface="Calibri"/>
              </a:rPr>
              <a:t>افتتاح الحصة</a:t>
            </a:r>
            <a:endParaRPr lang="fr-FR" sz="4400" b="1" dirty="0">
              <a:solidFill>
                <a:srgbClr val="F19D19"/>
              </a:solidFill>
              <a:latin typeface="Calibri" panose="020F0502020204030204"/>
              <a:cs typeface="Arial"/>
              <a:sym typeface="Arial"/>
            </a:endParaRPr>
          </a:p>
        </p:txBody>
      </p:sp>
      <p:pic>
        <p:nvPicPr>
          <p:cNvPr id="8" name="Picture 18">
            <a:extLst>
              <a:ext uri="{FF2B5EF4-FFF2-40B4-BE49-F238E27FC236}">
                <a16:creationId xmlns:a16="http://schemas.microsoft.com/office/drawing/2014/main" id="{7EFAB845-52AB-3ED4-2B7F-4B4D2C553106}"/>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973623" y="1310778"/>
            <a:ext cx="2096135" cy="2158333"/>
          </a:xfrm>
          <a:prstGeom prst="rect">
            <a:avLst/>
          </a:prstGeom>
        </p:spPr>
      </p:pic>
      <p:pic>
        <p:nvPicPr>
          <p:cNvPr id="6" name="Google Shape;1333;p128">
            <a:extLst>
              <a:ext uri="{FF2B5EF4-FFF2-40B4-BE49-F238E27FC236}">
                <a16:creationId xmlns:a16="http://schemas.microsoft.com/office/drawing/2014/main" id="{74465CA4-4DC2-3583-5485-5DAF3EFA2EA5}"/>
              </a:ext>
            </a:extLst>
          </p:cNvPr>
          <p:cNvPicPr>
            <a:picLocks noChangeAspect="1"/>
          </p:cNvPicPr>
          <p:nvPr/>
        </p:nvPicPr>
        <p:blipFill>
          <a:blip r:embed="rId5">
            <a:alphaModFix/>
          </a:blip>
          <a:srcRect/>
          <a:stretch>
            <a:fillRect/>
          </a:stretch>
        </p:blipFill>
        <p:spPr>
          <a:xfrm>
            <a:off x="6261214" y="1609414"/>
            <a:ext cx="649253" cy="649253"/>
          </a:xfrm>
          <a:prstGeom prst="rect">
            <a:avLst/>
          </a:prstGeom>
          <a:noFill/>
          <a:ln cap="flat">
            <a:noFill/>
          </a:ln>
        </p:spPr>
      </p:pic>
    </p:spTree>
    <p:extLst>
      <p:ext uri="{BB962C8B-B14F-4D97-AF65-F5344CB8AC3E}">
        <p14:creationId xmlns:p14="http://schemas.microsoft.com/office/powerpoint/2010/main" val="7957522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C6C5CF-9329-FBFF-754B-8213C0103096}"/>
              </a:ext>
            </a:extLst>
          </p:cNvPr>
          <p:cNvSpPr>
            <a:spLocks noGrp="1"/>
          </p:cNvSpPr>
          <p:nvPr>
            <p:ph type="title"/>
          </p:nvPr>
        </p:nvSpPr>
        <p:spPr/>
        <p:txBody>
          <a:bodyPr/>
          <a:lstStyle/>
          <a:p>
            <a:r>
              <a:rPr lang="ar-MA" dirty="0"/>
              <a:t>مَرْحَبًا بِكُمْ. هَلْ أَنْتُمْ مُسْتَعِدُّونَ لِنَبْدَأَ حِصَّتَنَا؟ هَيَّا بِنَا لِنَنْطَلِقَ!</a:t>
            </a:r>
          </a:p>
        </p:txBody>
      </p:sp>
      <p:pic>
        <p:nvPicPr>
          <p:cNvPr id="6" name="Espace réservé du contenu 5">
            <a:extLst>
              <a:ext uri="{FF2B5EF4-FFF2-40B4-BE49-F238E27FC236}">
                <a16:creationId xmlns:a16="http://schemas.microsoft.com/office/drawing/2014/main" id="{C875FD42-FFA9-07F9-B699-8D9EBCF53FBB}"/>
              </a:ext>
            </a:extLst>
          </p:cNvPr>
          <p:cNvPicPr>
            <a:picLocks noGrp="1" noChangeAspect="1"/>
          </p:cNvPicPr>
          <p:nvPr>
            <p:ph sz="quarter" idx="11"/>
          </p:nvPr>
        </p:nvPicPr>
        <p:blipFill>
          <a:blip r:embed="rId2">
            <a:extLst>
              <a:ext uri="{28A0092B-C50C-407E-A947-70E740481C1C}">
                <a14:useLocalDpi xmlns:a14="http://schemas.microsoft.com/office/drawing/2010/main" val="0"/>
              </a:ext>
            </a:extLst>
          </a:blip>
          <a:srcRect b="12198"/>
          <a:stretch>
            <a:fillRect/>
          </a:stretch>
        </p:blipFill>
        <p:spPr>
          <a:xfrm>
            <a:off x="2258461" y="1342118"/>
            <a:ext cx="7675078" cy="4492624"/>
          </a:xfrm>
        </p:spPr>
      </p:pic>
      <p:pic>
        <p:nvPicPr>
          <p:cNvPr id="3" name="Google Shape;656;p54">
            <a:extLst>
              <a:ext uri="{FF2B5EF4-FFF2-40B4-BE49-F238E27FC236}">
                <a16:creationId xmlns:a16="http://schemas.microsoft.com/office/drawing/2014/main" id="{A3FCEE46-C4F3-CE0B-F18B-E69C73A82B19}"/>
              </a:ext>
            </a:extLst>
          </p:cNvPr>
          <p:cNvPicPr>
            <a:picLocks noChangeAspect="1"/>
          </p:cNvPicPr>
          <p:nvPr/>
        </p:nvPicPr>
        <p:blipFill>
          <a:blip r:embed="rId3">
            <a:alphaModFix/>
          </a:blip>
          <a:srcRect/>
          <a:stretch>
            <a:fillRect/>
          </a:stretch>
        </p:blipFill>
        <p:spPr>
          <a:xfrm>
            <a:off x="163283" y="512692"/>
            <a:ext cx="591916" cy="591916"/>
          </a:xfrm>
          <a:prstGeom prst="rect">
            <a:avLst/>
          </a:prstGeom>
          <a:noFill/>
          <a:ln cap="flat">
            <a:noFill/>
          </a:ln>
        </p:spPr>
      </p:pic>
    </p:spTree>
    <p:extLst>
      <p:ext uri="{BB962C8B-B14F-4D97-AF65-F5344CB8AC3E}">
        <p14:creationId xmlns:p14="http://schemas.microsoft.com/office/powerpoint/2010/main" val="3628670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4CC8CA-4C4B-1318-F7BC-FA7E1B88AA0E}"/>
            </a:ext>
          </a:extLst>
        </p:cNvPr>
        <p:cNvGrpSpPr/>
        <p:nvPr/>
      </p:nvGrpSpPr>
      <p:grpSpPr>
        <a:xfrm>
          <a:off x="0" y="0"/>
          <a:ext cx="0" cy="0"/>
          <a:chOff x="0" y="0"/>
          <a:chExt cx="0" cy="0"/>
        </a:xfrm>
      </p:grpSpPr>
      <p:grpSp>
        <p:nvGrpSpPr>
          <p:cNvPr id="8" name="Group 14">
            <a:extLst>
              <a:ext uri="{FF2B5EF4-FFF2-40B4-BE49-F238E27FC236}">
                <a16:creationId xmlns:a16="http://schemas.microsoft.com/office/drawing/2014/main" id="{9A9E8752-E97D-DFDE-E7B7-4102C6B1AAF3}"/>
              </a:ext>
            </a:extLst>
          </p:cNvPr>
          <p:cNvGrpSpPr/>
          <p:nvPr/>
        </p:nvGrpSpPr>
        <p:grpSpPr>
          <a:xfrm>
            <a:off x="4855028" y="1394568"/>
            <a:ext cx="6212869" cy="3873929"/>
            <a:chOff x="1641585" y="1048972"/>
            <a:chExt cx="5867403" cy="3260732"/>
          </a:xfrm>
        </p:grpSpPr>
        <p:sp>
          <p:nvSpPr>
            <p:cNvPr id="12" name="Rectangle : coins arrondis 10">
              <a:extLst>
                <a:ext uri="{FF2B5EF4-FFF2-40B4-BE49-F238E27FC236}">
                  <a16:creationId xmlns:a16="http://schemas.microsoft.com/office/drawing/2014/main" id="{7F716621-37D5-4507-73D9-F0126D4BEF47}"/>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13" name="Rectangle 18">
              <a:extLst>
                <a:ext uri="{FF2B5EF4-FFF2-40B4-BE49-F238E27FC236}">
                  <a16:creationId xmlns:a16="http://schemas.microsoft.com/office/drawing/2014/main" id="{9B7CEFA5-94A0-133D-3627-B89D3F95D52C}"/>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4" name="Rectangle 19">
              <a:extLst>
                <a:ext uri="{FF2B5EF4-FFF2-40B4-BE49-F238E27FC236}">
                  <a16:creationId xmlns:a16="http://schemas.microsoft.com/office/drawing/2014/main" id="{AA5CF957-F6BE-9203-5E31-4629D0BE2434}"/>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8" name="TextBox 6">
            <a:extLst>
              <a:ext uri="{FF2B5EF4-FFF2-40B4-BE49-F238E27FC236}">
                <a16:creationId xmlns:a16="http://schemas.microsoft.com/office/drawing/2014/main" id="{9B5B100B-96E8-4403-EA94-A629F2338761}"/>
              </a:ext>
            </a:extLst>
          </p:cNvPr>
          <p:cNvSpPr txBox="1"/>
          <p:nvPr/>
        </p:nvSpPr>
        <p:spPr>
          <a:xfrm>
            <a:off x="5361614" y="2407852"/>
            <a:ext cx="5447895" cy="736227"/>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ar-SA" sz="4000" b="1" kern="0" dirty="0">
                <a:solidFill>
                  <a:srgbClr val="F19D19"/>
                </a:solidFill>
                <a:latin typeface="Calibri"/>
                <a:ea typeface="Calibri"/>
                <a:cs typeface="Calibri"/>
                <a:sym typeface="Calibri"/>
              </a:rPr>
              <a:t>نشاط اعتيادي</a:t>
            </a:r>
            <a:endParaRPr lang="fr-FR" sz="4000" b="1" kern="0" dirty="0">
              <a:solidFill>
                <a:srgbClr val="F19D19"/>
              </a:solidFill>
              <a:latin typeface="Arial"/>
            </a:endParaRPr>
          </a:p>
        </p:txBody>
      </p:sp>
      <p:sp>
        <p:nvSpPr>
          <p:cNvPr id="2" name="ZoneTexte 1">
            <a:extLst>
              <a:ext uri="{FF2B5EF4-FFF2-40B4-BE49-F238E27FC236}">
                <a16:creationId xmlns:a16="http://schemas.microsoft.com/office/drawing/2014/main" id="{9B212A0C-5975-AE5F-9B1B-F2AD698F3F08}"/>
              </a:ext>
            </a:extLst>
          </p:cNvPr>
          <p:cNvSpPr txBox="1"/>
          <p:nvPr/>
        </p:nvSpPr>
        <p:spPr>
          <a:xfrm>
            <a:off x="5064323" y="3992449"/>
            <a:ext cx="6042479" cy="748795"/>
          </a:xfrm>
          <a:prstGeom prst="rect">
            <a:avLst/>
          </a:prstGeom>
          <a:noFill/>
        </p:spPr>
        <p:txBody>
          <a:bodyPr wrap="square" rtlCol="0">
            <a:spAutoFit/>
          </a:bodyPr>
          <a:lstStyle/>
          <a:p>
            <a:pPr algn="ctr"/>
            <a:r>
              <a:rPr lang="ar-MA" sz="2133" i="1" dirty="0">
                <a:solidFill>
                  <a:schemeClr val="bg1">
                    <a:lumMod val="50000"/>
                  </a:schemeClr>
                </a:solidFill>
              </a:rPr>
              <a:t>5 دقائق </a:t>
            </a:r>
            <a:endParaRPr lang="fr-FR" sz="2133" i="1" dirty="0">
              <a:solidFill>
                <a:schemeClr val="bg1">
                  <a:lumMod val="50000"/>
                </a:schemeClr>
              </a:solidFill>
            </a:endParaRPr>
          </a:p>
          <a:p>
            <a:pPr algn="ctr"/>
            <a:endParaRPr lang="fr-FR" sz="2133" i="1" dirty="0">
              <a:solidFill>
                <a:schemeClr val="bg1">
                  <a:lumMod val="50000"/>
                </a:schemeClr>
              </a:solidFill>
            </a:endParaRPr>
          </a:p>
        </p:txBody>
      </p:sp>
      <p:pic>
        <p:nvPicPr>
          <p:cNvPr id="7" name="Image 6" descr="Une image contenant dessin humoristique, habits, garçon, Dessin d’enfant&#10;&#10;Le contenu généré par l’IA peut être incorrect.">
            <a:extLst>
              <a:ext uri="{FF2B5EF4-FFF2-40B4-BE49-F238E27FC236}">
                <a16:creationId xmlns:a16="http://schemas.microsoft.com/office/drawing/2014/main" id="{22BD3D63-8B05-748C-8619-74395F1437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370" y="1727822"/>
            <a:ext cx="3207836" cy="3013422"/>
          </a:xfrm>
          <a:prstGeom prst="rect">
            <a:avLst/>
          </a:prstGeom>
        </p:spPr>
      </p:pic>
    </p:spTree>
    <p:extLst>
      <p:ext uri="{BB962C8B-B14F-4D97-AF65-F5344CB8AC3E}">
        <p14:creationId xmlns:p14="http://schemas.microsoft.com/office/powerpoint/2010/main" val="34720854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9">
            <a:extLst>
              <a:ext uri="{FF2B5EF4-FFF2-40B4-BE49-F238E27FC236}">
                <a16:creationId xmlns:a16="http://schemas.microsoft.com/office/drawing/2014/main" id="{E28F2F68-A39A-30C1-3799-6B65E7B7C65B}"/>
              </a:ext>
            </a:extLst>
          </p:cNvPr>
          <p:cNvSpPr>
            <a:spLocks noGrp="1"/>
          </p:cNvSpPr>
          <p:nvPr>
            <p:ph type="title"/>
          </p:nvPr>
        </p:nvSpPr>
        <p:spPr>
          <a:xfrm>
            <a:off x="932228" y="251331"/>
            <a:ext cx="10529279" cy="267549"/>
          </a:xfrm>
        </p:spPr>
        <p:txBody>
          <a:bodyPr>
            <a:noAutofit/>
          </a:bodyPr>
          <a:lstStyle/>
          <a:p>
            <a:pPr rtl="1"/>
            <a:r>
              <a:rPr lang="ar-MA" b="1" i="0" dirty="0">
                <a:cs typeface="Calibri" panose="020F0502020204030204" pitchFamily="34" charset="0"/>
              </a:rPr>
              <a:t>النشاط الاعتيادي: ابحث عن أكبر عدد من الكلمات ذات الصلة بالذكاء الاصطناعي.</a:t>
            </a:r>
            <a:endParaRPr lang="fr-FR" b="1" i="0" dirty="0">
              <a:cs typeface="Calibri" panose="020F0502020204030204" pitchFamily="34" charset="0"/>
            </a:endParaRPr>
          </a:p>
        </p:txBody>
      </p:sp>
      <p:sp>
        <p:nvSpPr>
          <p:cNvPr id="6" name="Espace réservé du contenu 5">
            <a:extLst>
              <a:ext uri="{FF2B5EF4-FFF2-40B4-BE49-F238E27FC236}">
                <a16:creationId xmlns:a16="http://schemas.microsoft.com/office/drawing/2014/main" id="{FE1FE777-6BDA-A065-3F24-0BCC444859F0}"/>
              </a:ext>
            </a:extLst>
          </p:cNvPr>
          <p:cNvSpPr>
            <a:spLocks noGrp="1"/>
          </p:cNvSpPr>
          <p:nvPr>
            <p:ph sz="quarter" idx="10"/>
          </p:nvPr>
        </p:nvSpPr>
        <p:spPr/>
        <p:txBody>
          <a:bodyPr/>
          <a:lstStyle/>
          <a:p>
            <a:endParaRPr lang="fr-FR"/>
          </a:p>
        </p:txBody>
      </p:sp>
      <p:sp>
        <p:nvSpPr>
          <p:cNvPr id="7" name="Espace réservé du contenu 6">
            <a:extLst>
              <a:ext uri="{FF2B5EF4-FFF2-40B4-BE49-F238E27FC236}">
                <a16:creationId xmlns:a16="http://schemas.microsoft.com/office/drawing/2014/main" id="{80FB8ABA-FC06-FA82-3457-DE5FC71C041D}"/>
              </a:ext>
            </a:extLst>
          </p:cNvPr>
          <p:cNvSpPr>
            <a:spLocks noGrp="1"/>
          </p:cNvSpPr>
          <p:nvPr>
            <p:ph sz="quarter" idx="11"/>
          </p:nvPr>
        </p:nvSpPr>
        <p:spPr>
          <a:xfrm>
            <a:off x="1459240" y="539282"/>
            <a:ext cx="10250160" cy="321521"/>
          </a:xfrm>
        </p:spPr>
        <p:txBody>
          <a:bodyPr/>
          <a:lstStyle/>
          <a:p>
            <a:r>
              <a:rPr lang="ar-MA" sz="1400" dirty="0">
                <a:latin typeface="Calibri" panose="020F0502020204030204" pitchFamily="34" charset="0"/>
                <a:ea typeface="+mn-ea"/>
                <a:cs typeface="Calibri" panose="020F0502020204030204" pitchFamily="34" charset="0"/>
              </a:rPr>
              <a:t>يشرح المدرس العملية ويقدم مثالا على ذلك، فيما بعد يفسح المدرس الفرصة أمام المتعلمين مع منحهم دقيقة واحدة للتفكير، ثم يدون كل متعلم الكلمات التي استخرجها في ورقة مع اسمه.</a:t>
            </a:r>
            <a:endParaRPr lang="fr-FR" dirty="0"/>
          </a:p>
        </p:txBody>
      </p:sp>
      <p:sp>
        <p:nvSpPr>
          <p:cNvPr id="3" name="Titre 3">
            <a:extLst>
              <a:ext uri="{FF2B5EF4-FFF2-40B4-BE49-F238E27FC236}">
                <a16:creationId xmlns:a16="http://schemas.microsoft.com/office/drawing/2014/main" id="{F59DEBEA-8DA1-9540-11AE-B0FD25B8E7BC}"/>
              </a:ext>
            </a:extLst>
          </p:cNvPr>
          <p:cNvSpPr txBox="1">
            <a:spLocks/>
          </p:cNvSpPr>
          <p:nvPr/>
        </p:nvSpPr>
        <p:spPr>
          <a:xfrm>
            <a:off x="258417" y="113662"/>
            <a:ext cx="11115069" cy="470617"/>
          </a:xfrm>
          <a:prstGeom prst="rect">
            <a:avLst/>
          </a:prstGeom>
        </p:spPr>
        <p:txBody>
          <a:bodyPr vert="horz" lIns="91440" tIns="45720" rIns="91440" bIns="45720" rtlCol="0" anchor="ctr">
            <a:noAutofit/>
          </a:bodyPr>
          <a:lstStyle>
            <a:lvl1pPr algn="r" defTabSz="914400" rtl="0" eaLnBrk="1" latinLnBrk="0" hangingPunct="1">
              <a:lnSpc>
                <a:spcPct val="90000"/>
              </a:lnSpc>
              <a:spcBef>
                <a:spcPct val="0"/>
              </a:spcBef>
              <a:buNone/>
              <a:defRPr sz="1800" b="0" i="1" kern="1200">
                <a:solidFill>
                  <a:schemeClr val="bg2">
                    <a:lumMod val="50000"/>
                  </a:schemeClr>
                </a:solidFill>
                <a:latin typeface="+mn-lt"/>
                <a:ea typeface="+mj-ea"/>
                <a:cs typeface="+mj-cs"/>
              </a:defRPr>
            </a:lvl1pPr>
          </a:lstStyle>
          <a:p>
            <a:pPr rtl="1"/>
            <a:endParaRPr lang="fr-FR" sz="2000" b="1" i="0" dirty="0">
              <a:cs typeface="Calibri" panose="020F0502020204030204" pitchFamily="34" charset="0"/>
            </a:endParaRPr>
          </a:p>
        </p:txBody>
      </p:sp>
      <p:pic>
        <p:nvPicPr>
          <p:cNvPr id="4" name="Picture 2" descr="Lever la main - Icônes mains et gestes gratuites">
            <a:extLst>
              <a:ext uri="{FF2B5EF4-FFF2-40B4-BE49-F238E27FC236}">
                <a16:creationId xmlns:a16="http://schemas.microsoft.com/office/drawing/2014/main" id="{CC11CB26-C9E9-8292-5370-51C8B3C72B1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8417" y="123711"/>
            <a:ext cx="761832" cy="636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5" name="Tableau 6">
            <a:extLst>
              <a:ext uri="{FF2B5EF4-FFF2-40B4-BE49-F238E27FC236}">
                <a16:creationId xmlns:a16="http://schemas.microsoft.com/office/drawing/2014/main" id="{8D386764-EE43-AE1B-1085-FD8CB938CEEB}"/>
              </a:ext>
            </a:extLst>
          </p:cNvPr>
          <p:cNvGraphicFramePr>
            <a:graphicFrameLocks noGrp="1"/>
          </p:cNvGraphicFramePr>
          <p:nvPr>
            <p:extLst>
              <p:ext uri="{D42A27DB-BD31-4B8C-83A1-F6EECF244321}">
                <p14:modId xmlns:p14="http://schemas.microsoft.com/office/powerpoint/2010/main" val="787053028"/>
              </p:ext>
            </p:extLst>
          </p:nvPr>
        </p:nvGraphicFramePr>
        <p:xfrm>
          <a:off x="258417" y="975108"/>
          <a:ext cx="11708298" cy="5760720"/>
        </p:xfrm>
        <a:graphic>
          <a:graphicData uri="http://schemas.openxmlformats.org/drawingml/2006/table">
            <a:tbl>
              <a:tblPr firstRow="1" bandRow="1">
                <a:tableStyleId>{5940675A-B579-460E-94D1-54222C63F5DA}</a:tableStyleId>
              </a:tblPr>
              <a:tblGrid>
                <a:gridCol w="836307">
                  <a:extLst>
                    <a:ext uri="{9D8B030D-6E8A-4147-A177-3AD203B41FA5}">
                      <a16:colId xmlns:a16="http://schemas.microsoft.com/office/drawing/2014/main" val="2046390152"/>
                    </a:ext>
                  </a:extLst>
                </a:gridCol>
                <a:gridCol w="836307">
                  <a:extLst>
                    <a:ext uri="{9D8B030D-6E8A-4147-A177-3AD203B41FA5}">
                      <a16:colId xmlns:a16="http://schemas.microsoft.com/office/drawing/2014/main" val="1771193248"/>
                    </a:ext>
                  </a:extLst>
                </a:gridCol>
                <a:gridCol w="836307">
                  <a:extLst>
                    <a:ext uri="{9D8B030D-6E8A-4147-A177-3AD203B41FA5}">
                      <a16:colId xmlns:a16="http://schemas.microsoft.com/office/drawing/2014/main" val="605644931"/>
                    </a:ext>
                  </a:extLst>
                </a:gridCol>
                <a:gridCol w="836307">
                  <a:extLst>
                    <a:ext uri="{9D8B030D-6E8A-4147-A177-3AD203B41FA5}">
                      <a16:colId xmlns:a16="http://schemas.microsoft.com/office/drawing/2014/main" val="2647046023"/>
                    </a:ext>
                  </a:extLst>
                </a:gridCol>
                <a:gridCol w="836307">
                  <a:extLst>
                    <a:ext uri="{9D8B030D-6E8A-4147-A177-3AD203B41FA5}">
                      <a16:colId xmlns:a16="http://schemas.microsoft.com/office/drawing/2014/main" val="3551377513"/>
                    </a:ext>
                  </a:extLst>
                </a:gridCol>
                <a:gridCol w="836307">
                  <a:extLst>
                    <a:ext uri="{9D8B030D-6E8A-4147-A177-3AD203B41FA5}">
                      <a16:colId xmlns:a16="http://schemas.microsoft.com/office/drawing/2014/main" val="3347347909"/>
                    </a:ext>
                  </a:extLst>
                </a:gridCol>
                <a:gridCol w="836307">
                  <a:extLst>
                    <a:ext uri="{9D8B030D-6E8A-4147-A177-3AD203B41FA5}">
                      <a16:colId xmlns:a16="http://schemas.microsoft.com/office/drawing/2014/main" val="896009120"/>
                    </a:ext>
                  </a:extLst>
                </a:gridCol>
                <a:gridCol w="836307">
                  <a:extLst>
                    <a:ext uri="{9D8B030D-6E8A-4147-A177-3AD203B41FA5}">
                      <a16:colId xmlns:a16="http://schemas.microsoft.com/office/drawing/2014/main" val="173253956"/>
                    </a:ext>
                  </a:extLst>
                </a:gridCol>
                <a:gridCol w="836307">
                  <a:extLst>
                    <a:ext uri="{9D8B030D-6E8A-4147-A177-3AD203B41FA5}">
                      <a16:colId xmlns:a16="http://schemas.microsoft.com/office/drawing/2014/main" val="722636222"/>
                    </a:ext>
                  </a:extLst>
                </a:gridCol>
                <a:gridCol w="836307">
                  <a:extLst>
                    <a:ext uri="{9D8B030D-6E8A-4147-A177-3AD203B41FA5}">
                      <a16:colId xmlns:a16="http://schemas.microsoft.com/office/drawing/2014/main" val="335616619"/>
                    </a:ext>
                  </a:extLst>
                </a:gridCol>
                <a:gridCol w="836307">
                  <a:extLst>
                    <a:ext uri="{9D8B030D-6E8A-4147-A177-3AD203B41FA5}">
                      <a16:colId xmlns:a16="http://schemas.microsoft.com/office/drawing/2014/main" val="317964297"/>
                    </a:ext>
                  </a:extLst>
                </a:gridCol>
                <a:gridCol w="836307">
                  <a:extLst>
                    <a:ext uri="{9D8B030D-6E8A-4147-A177-3AD203B41FA5}">
                      <a16:colId xmlns:a16="http://schemas.microsoft.com/office/drawing/2014/main" val="3564516874"/>
                    </a:ext>
                  </a:extLst>
                </a:gridCol>
                <a:gridCol w="836307">
                  <a:extLst>
                    <a:ext uri="{9D8B030D-6E8A-4147-A177-3AD203B41FA5}">
                      <a16:colId xmlns:a16="http://schemas.microsoft.com/office/drawing/2014/main" val="3429685764"/>
                    </a:ext>
                  </a:extLst>
                </a:gridCol>
                <a:gridCol w="836307">
                  <a:extLst>
                    <a:ext uri="{9D8B030D-6E8A-4147-A177-3AD203B41FA5}">
                      <a16:colId xmlns:a16="http://schemas.microsoft.com/office/drawing/2014/main" val="83725722"/>
                    </a:ext>
                  </a:extLst>
                </a:gridCol>
              </a:tblGrid>
              <a:tr h="620941">
                <a:tc>
                  <a:txBody>
                    <a:bodyPr/>
                    <a:lstStyle/>
                    <a:p>
                      <a:pPr algn="r" rtl="1"/>
                      <a:r>
                        <a:rPr lang="ar-MA" sz="3600" b="1" dirty="0">
                          <a:latin typeface="Calibri" panose="020F0502020204030204" pitchFamily="34" charset="0"/>
                          <a:cs typeface="Calibri" panose="020F0502020204030204" pitchFamily="34" charset="0"/>
                        </a:rPr>
                        <a:t>ث</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ق</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ق</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ث</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ر</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ب</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م</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ن</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ك</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ط</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ت</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و</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ه</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ع</a:t>
                      </a:r>
                      <a:endParaRPr lang="fr-FR" sz="3600" b="1" dirty="0">
                        <a:latin typeface="Calibri" panose="020F0502020204030204" pitchFamily="34" charset="0"/>
                        <a:cs typeface="Calibri" panose="020F0502020204030204" pitchFamily="34" charset="0"/>
                      </a:endParaRPr>
                    </a:p>
                  </a:txBody>
                  <a:tcPr>
                    <a:solidFill>
                      <a:schemeClr val="bg1"/>
                    </a:solidFill>
                  </a:tcPr>
                </a:tc>
                <a:extLst>
                  <a:ext uri="{0D108BD9-81ED-4DB2-BD59-A6C34878D82A}">
                    <a16:rowId xmlns:a16="http://schemas.microsoft.com/office/drawing/2014/main" val="534536533"/>
                  </a:ext>
                </a:extLst>
              </a:tr>
              <a:tr h="620941">
                <a:tc>
                  <a:txBody>
                    <a:bodyPr/>
                    <a:lstStyle/>
                    <a:p>
                      <a:pPr algn="r" rtl="1"/>
                      <a:r>
                        <a:rPr lang="ar-MA" sz="3600" b="1" dirty="0">
                          <a:latin typeface="Calibri" panose="020F0502020204030204" pitchFamily="34" charset="0"/>
                          <a:cs typeface="Calibri" panose="020F0502020204030204" pitchFamily="34" charset="0"/>
                        </a:rPr>
                        <a:t>ؤ</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ء</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ف</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و</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ث</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غ</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م</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غ</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ق</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ظ</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س</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ع</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م</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ك</a:t>
                      </a:r>
                      <a:endParaRPr lang="fr-FR" sz="3600" b="1" dirty="0">
                        <a:latin typeface="Calibri" panose="020F0502020204030204" pitchFamily="34" charset="0"/>
                        <a:cs typeface="Calibri" panose="020F0502020204030204" pitchFamily="34" charset="0"/>
                      </a:endParaRPr>
                    </a:p>
                  </a:txBody>
                  <a:tcPr>
                    <a:solidFill>
                      <a:schemeClr val="bg1"/>
                    </a:solidFill>
                  </a:tcPr>
                </a:tc>
                <a:extLst>
                  <a:ext uri="{0D108BD9-81ED-4DB2-BD59-A6C34878D82A}">
                    <a16:rowId xmlns:a16="http://schemas.microsoft.com/office/drawing/2014/main" val="147943606"/>
                  </a:ext>
                </a:extLst>
              </a:tr>
              <a:tr h="620941">
                <a:tc>
                  <a:txBody>
                    <a:bodyPr/>
                    <a:lstStyle/>
                    <a:p>
                      <a:pPr algn="r" rtl="1"/>
                      <a:r>
                        <a:rPr lang="ar-MA" sz="3600" b="1" dirty="0">
                          <a:latin typeface="Calibri" panose="020F0502020204030204" pitchFamily="34" charset="0"/>
                          <a:cs typeface="Calibri" panose="020F0502020204030204" pitchFamily="34" charset="0"/>
                        </a:rPr>
                        <a:t>لا</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ى</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ب</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ر</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م</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ج</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ة</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ف</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ق</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ز</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لا</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ي</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ل</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ن</a:t>
                      </a:r>
                      <a:endParaRPr lang="fr-FR" sz="3600" b="1" dirty="0">
                        <a:latin typeface="Calibri" panose="020F0502020204030204" pitchFamily="34" charset="0"/>
                        <a:cs typeface="Calibri" panose="020F0502020204030204" pitchFamily="34" charset="0"/>
                      </a:endParaRPr>
                    </a:p>
                  </a:txBody>
                  <a:tcPr>
                    <a:solidFill>
                      <a:schemeClr val="bg1"/>
                    </a:solidFill>
                  </a:tcPr>
                </a:tc>
                <a:extLst>
                  <a:ext uri="{0D108BD9-81ED-4DB2-BD59-A6C34878D82A}">
                    <a16:rowId xmlns:a16="http://schemas.microsoft.com/office/drawing/2014/main" val="1872315495"/>
                  </a:ext>
                </a:extLst>
              </a:tr>
              <a:tr h="620941">
                <a:tc>
                  <a:txBody>
                    <a:bodyPr/>
                    <a:lstStyle/>
                    <a:p>
                      <a:pPr algn="r" rtl="1"/>
                      <a:r>
                        <a:rPr lang="ar-MA" sz="3600" b="1" dirty="0">
                          <a:latin typeface="Calibri" panose="020F0502020204030204" pitchFamily="34" charset="0"/>
                          <a:cs typeface="Calibri" panose="020F0502020204030204" pitchFamily="34" charset="0"/>
                        </a:rPr>
                        <a:t>ر</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و</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ر</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خ</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ق</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ء</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ا</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ك</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ذ</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و</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ق</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ث</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ك</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م</a:t>
                      </a:r>
                      <a:endParaRPr lang="fr-FR" sz="3600" b="1" dirty="0">
                        <a:latin typeface="Calibri" panose="020F0502020204030204" pitchFamily="34" charset="0"/>
                        <a:cs typeface="Calibri" panose="020F0502020204030204" pitchFamily="34" charset="0"/>
                      </a:endParaRPr>
                    </a:p>
                  </a:txBody>
                  <a:tcPr>
                    <a:solidFill>
                      <a:schemeClr val="bg1"/>
                    </a:solidFill>
                  </a:tcPr>
                </a:tc>
                <a:extLst>
                  <a:ext uri="{0D108BD9-81ED-4DB2-BD59-A6C34878D82A}">
                    <a16:rowId xmlns:a16="http://schemas.microsoft.com/office/drawing/2014/main" val="441554541"/>
                  </a:ext>
                </a:extLst>
              </a:tr>
              <a:tr h="620941">
                <a:tc>
                  <a:txBody>
                    <a:bodyPr/>
                    <a:lstStyle/>
                    <a:p>
                      <a:pPr algn="r" rtl="1"/>
                      <a:r>
                        <a:rPr lang="ar-MA" sz="3600" b="1" dirty="0">
                          <a:latin typeface="Calibri" panose="020F0502020204030204" pitchFamily="34" charset="0"/>
                          <a:cs typeface="Calibri" panose="020F0502020204030204" pitchFamily="34" charset="0"/>
                        </a:rPr>
                        <a:t>ت</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س</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م</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ب</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ت</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ت</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ا</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ن</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ا</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ي</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ب</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ر</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غ</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غ</a:t>
                      </a:r>
                      <a:endParaRPr lang="fr-FR" sz="3600" b="1" dirty="0">
                        <a:latin typeface="Calibri" panose="020F0502020204030204" pitchFamily="34" charset="0"/>
                        <a:cs typeface="Calibri" panose="020F0502020204030204" pitchFamily="34" charset="0"/>
                      </a:endParaRPr>
                    </a:p>
                  </a:txBody>
                  <a:tcPr>
                    <a:solidFill>
                      <a:schemeClr val="bg1"/>
                    </a:solidFill>
                  </a:tcPr>
                </a:tc>
                <a:extLst>
                  <a:ext uri="{0D108BD9-81ED-4DB2-BD59-A6C34878D82A}">
                    <a16:rowId xmlns:a16="http://schemas.microsoft.com/office/drawing/2014/main" val="1619863833"/>
                  </a:ext>
                </a:extLst>
              </a:tr>
              <a:tr h="620941">
                <a:tc>
                  <a:txBody>
                    <a:bodyPr/>
                    <a:lstStyle/>
                    <a:p>
                      <a:pPr algn="r" rtl="1"/>
                      <a:r>
                        <a:rPr lang="ar-MA" sz="3600" b="1" dirty="0">
                          <a:latin typeface="Calibri" panose="020F0502020204030204" pitchFamily="34" charset="0"/>
                          <a:cs typeface="Calibri" panose="020F0502020204030204" pitchFamily="34" charset="0"/>
                        </a:rPr>
                        <a:t>ص</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ض</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ج</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ؤ</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ط</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ط</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ج</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ق</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ؤ</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ب</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ي</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ا</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ف</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ل</a:t>
                      </a:r>
                      <a:endParaRPr lang="fr-FR" sz="3600" b="1" dirty="0">
                        <a:latin typeface="Calibri" panose="020F0502020204030204" pitchFamily="34" charset="0"/>
                        <a:cs typeface="Calibri" panose="020F0502020204030204" pitchFamily="34" charset="0"/>
                      </a:endParaRPr>
                    </a:p>
                  </a:txBody>
                  <a:tcPr>
                    <a:solidFill>
                      <a:schemeClr val="bg1"/>
                    </a:solidFill>
                  </a:tcPr>
                </a:tc>
                <a:extLst>
                  <a:ext uri="{0D108BD9-81ED-4DB2-BD59-A6C34878D82A}">
                    <a16:rowId xmlns:a16="http://schemas.microsoft.com/office/drawing/2014/main" val="25585611"/>
                  </a:ext>
                </a:extLst>
              </a:tr>
              <a:tr h="620941">
                <a:tc>
                  <a:txBody>
                    <a:bodyPr/>
                    <a:lstStyle/>
                    <a:p>
                      <a:pPr algn="r" rtl="1"/>
                      <a:r>
                        <a:rPr lang="ar-MA" sz="3600" b="1" dirty="0">
                          <a:latin typeface="Calibri" panose="020F0502020204030204" pitchFamily="34" charset="0"/>
                          <a:cs typeface="Calibri" panose="020F0502020204030204" pitchFamily="34" charset="0"/>
                        </a:rPr>
                        <a:t>ق</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ق</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ي</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ب</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غ</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ن</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ج</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ح</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ر</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لا</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ب</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ك</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ي</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س</a:t>
                      </a:r>
                      <a:endParaRPr lang="fr-FR" sz="3600" b="1" dirty="0">
                        <a:latin typeface="Calibri" panose="020F0502020204030204" pitchFamily="34" charset="0"/>
                        <a:cs typeface="Calibri" panose="020F0502020204030204" pitchFamily="34" charset="0"/>
                      </a:endParaRPr>
                    </a:p>
                  </a:txBody>
                  <a:tcPr>
                    <a:solidFill>
                      <a:schemeClr val="bg1"/>
                    </a:solidFill>
                  </a:tcPr>
                </a:tc>
                <a:extLst>
                  <a:ext uri="{0D108BD9-81ED-4DB2-BD59-A6C34878D82A}">
                    <a16:rowId xmlns:a16="http://schemas.microsoft.com/office/drawing/2014/main" val="2706941350"/>
                  </a:ext>
                </a:extLst>
              </a:tr>
              <a:tr h="620941">
                <a:tc>
                  <a:txBody>
                    <a:bodyPr/>
                    <a:lstStyle/>
                    <a:p>
                      <a:pPr algn="r" rtl="1"/>
                      <a:r>
                        <a:rPr lang="ar-MA" sz="3600" b="1" dirty="0">
                          <a:latin typeface="Calibri" panose="020F0502020204030204" pitchFamily="34" charset="0"/>
                          <a:cs typeface="Calibri" panose="020F0502020204030204" pitchFamily="34" charset="0"/>
                        </a:rPr>
                        <a:t>خ</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ل</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ا</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ل</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ج</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ا</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ب</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ر</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ي</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م</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ح</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م</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د</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لا</a:t>
                      </a:r>
                      <a:endParaRPr lang="fr-FR" sz="3600" b="1" dirty="0">
                        <a:latin typeface="Calibri" panose="020F0502020204030204" pitchFamily="34" charset="0"/>
                        <a:cs typeface="Calibri" panose="020F0502020204030204" pitchFamily="34" charset="0"/>
                      </a:endParaRPr>
                    </a:p>
                  </a:txBody>
                  <a:tcPr>
                    <a:solidFill>
                      <a:schemeClr val="bg1"/>
                    </a:solidFill>
                  </a:tcPr>
                </a:tc>
                <a:extLst>
                  <a:ext uri="{0D108BD9-81ED-4DB2-BD59-A6C34878D82A}">
                    <a16:rowId xmlns:a16="http://schemas.microsoft.com/office/drawing/2014/main" val="3399883567"/>
                  </a:ext>
                </a:extLst>
              </a:tr>
              <a:tr h="620941">
                <a:tc>
                  <a:txBody>
                    <a:bodyPr/>
                    <a:lstStyle/>
                    <a:p>
                      <a:pPr algn="r" rtl="1"/>
                      <a:r>
                        <a:rPr lang="ar-MA" sz="3600" b="1" dirty="0">
                          <a:latin typeface="Calibri" panose="020F0502020204030204" pitchFamily="34" charset="0"/>
                          <a:cs typeface="Calibri" panose="020F0502020204030204" pitchFamily="34" charset="0"/>
                        </a:rPr>
                        <a:t>ل</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غ</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ت</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ؤ</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ئ</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ع</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ض</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ق</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د</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خ</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ع</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غ</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ا</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ة</a:t>
                      </a:r>
                      <a:endParaRPr lang="fr-FR" sz="3600" b="1" dirty="0">
                        <a:latin typeface="Calibri" panose="020F0502020204030204" pitchFamily="34" charset="0"/>
                        <a:cs typeface="Calibri" panose="020F0502020204030204" pitchFamily="34" charset="0"/>
                      </a:endParaRPr>
                    </a:p>
                  </a:txBody>
                  <a:tcPr>
                    <a:solidFill>
                      <a:schemeClr val="bg1"/>
                    </a:solidFill>
                  </a:tcPr>
                </a:tc>
                <a:extLst>
                  <a:ext uri="{0D108BD9-81ED-4DB2-BD59-A6C34878D82A}">
                    <a16:rowId xmlns:a16="http://schemas.microsoft.com/office/drawing/2014/main" val="3643570494"/>
                  </a:ext>
                </a:extLst>
              </a:tr>
            </a:tbl>
          </a:graphicData>
        </a:graphic>
      </p:graphicFrame>
    </p:spTree>
    <p:extLst>
      <p:ext uri="{BB962C8B-B14F-4D97-AF65-F5344CB8AC3E}">
        <p14:creationId xmlns:p14="http://schemas.microsoft.com/office/powerpoint/2010/main" val="32855505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9">
            <a:extLst>
              <a:ext uri="{FF2B5EF4-FFF2-40B4-BE49-F238E27FC236}">
                <a16:creationId xmlns:a16="http://schemas.microsoft.com/office/drawing/2014/main" id="{E28F2F68-A39A-30C1-3799-6B65E7B7C65B}"/>
              </a:ext>
            </a:extLst>
          </p:cNvPr>
          <p:cNvSpPr>
            <a:spLocks noGrp="1"/>
          </p:cNvSpPr>
          <p:nvPr>
            <p:ph type="title"/>
          </p:nvPr>
        </p:nvSpPr>
        <p:spPr/>
        <p:txBody>
          <a:bodyPr>
            <a:noAutofit/>
          </a:bodyPr>
          <a:lstStyle/>
          <a:p>
            <a:pPr rtl="1"/>
            <a:r>
              <a:rPr lang="ar-MA" sz="1800" b="1" i="0" dirty="0">
                <a:cs typeface="Calibri" panose="020F0502020204030204" pitchFamily="34" charset="0"/>
              </a:rPr>
              <a:t>النشاط الاعتيادي: ابحث عن أكبر عدد من الكلمات ذات الصلة بالذكاء الاصطناعي.</a:t>
            </a:r>
            <a:endParaRPr lang="fr-FR" sz="1800" b="1" i="0" dirty="0">
              <a:cs typeface="Calibri" panose="020F0502020204030204" pitchFamily="34" charset="0"/>
            </a:endParaRPr>
          </a:p>
        </p:txBody>
      </p:sp>
      <p:sp>
        <p:nvSpPr>
          <p:cNvPr id="6" name="Espace réservé du contenu 5">
            <a:extLst>
              <a:ext uri="{FF2B5EF4-FFF2-40B4-BE49-F238E27FC236}">
                <a16:creationId xmlns:a16="http://schemas.microsoft.com/office/drawing/2014/main" id="{26499BC9-F089-496D-2BF0-5D97E7AED016}"/>
              </a:ext>
            </a:extLst>
          </p:cNvPr>
          <p:cNvSpPr>
            <a:spLocks noGrp="1"/>
          </p:cNvSpPr>
          <p:nvPr>
            <p:ph sz="quarter" idx="11"/>
          </p:nvPr>
        </p:nvSpPr>
        <p:spPr/>
        <p:txBody>
          <a:bodyPr/>
          <a:lstStyle/>
          <a:p>
            <a:r>
              <a:rPr lang="ar-MA" dirty="0"/>
              <a:t>بعد انتهاء المدة المخصصة للنشاط يتسلم المدرس أوراق المتعلمين ويذكر اسم المتعلم وعدد الكلمات التي تمكن المتعلم من استخراجها</a:t>
            </a:r>
            <a:endParaRPr lang="fr-FR" dirty="0"/>
          </a:p>
        </p:txBody>
      </p:sp>
      <p:sp>
        <p:nvSpPr>
          <p:cNvPr id="3" name="Titre 3">
            <a:extLst>
              <a:ext uri="{FF2B5EF4-FFF2-40B4-BE49-F238E27FC236}">
                <a16:creationId xmlns:a16="http://schemas.microsoft.com/office/drawing/2014/main" id="{F59DEBEA-8DA1-9540-11AE-B0FD25B8E7BC}"/>
              </a:ext>
            </a:extLst>
          </p:cNvPr>
          <p:cNvSpPr txBox="1">
            <a:spLocks/>
          </p:cNvSpPr>
          <p:nvPr/>
        </p:nvSpPr>
        <p:spPr>
          <a:xfrm>
            <a:off x="1232452" y="2292191"/>
            <a:ext cx="11115069" cy="470617"/>
          </a:xfrm>
          <a:prstGeom prst="rect">
            <a:avLst/>
          </a:prstGeom>
        </p:spPr>
        <p:txBody>
          <a:bodyPr vert="horz" lIns="91440" tIns="45720" rIns="91440" bIns="45720" rtlCol="0" anchor="ctr">
            <a:noAutofit/>
          </a:bodyPr>
          <a:lstStyle>
            <a:lvl1pPr algn="r" defTabSz="914400" rtl="0" eaLnBrk="1" latinLnBrk="0" hangingPunct="1">
              <a:lnSpc>
                <a:spcPct val="90000"/>
              </a:lnSpc>
              <a:spcBef>
                <a:spcPct val="0"/>
              </a:spcBef>
              <a:buNone/>
              <a:defRPr sz="1800" b="0" i="1" kern="1200">
                <a:solidFill>
                  <a:schemeClr val="bg2">
                    <a:lumMod val="50000"/>
                  </a:schemeClr>
                </a:solidFill>
                <a:latin typeface="+mn-lt"/>
                <a:ea typeface="+mj-ea"/>
                <a:cs typeface="+mj-cs"/>
              </a:defRPr>
            </a:lvl1pPr>
          </a:lstStyle>
          <a:p>
            <a:pPr rtl="1"/>
            <a:endParaRPr lang="fr-FR" sz="2000" b="1" i="0" dirty="0">
              <a:cs typeface="Calibri" panose="020F0502020204030204" pitchFamily="34" charset="0"/>
            </a:endParaRPr>
          </a:p>
        </p:txBody>
      </p:sp>
      <p:pic>
        <p:nvPicPr>
          <p:cNvPr id="4" name="Picture 2" descr="Lever la main - Icônes mains et gestes gratuites">
            <a:extLst>
              <a:ext uri="{FF2B5EF4-FFF2-40B4-BE49-F238E27FC236}">
                <a16:creationId xmlns:a16="http://schemas.microsoft.com/office/drawing/2014/main" id="{CC11CB26-C9E9-8292-5370-51C8B3C72B1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6726" y="272272"/>
            <a:ext cx="761832" cy="636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mage 6">
            <a:extLst>
              <a:ext uri="{FF2B5EF4-FFF2-40B4-BE49-F238E27FC236}">
                <a16:creationId xmlns:a16="http://schemas.microsoft.com/office/drawing/2014/main" id="{1C855A4F-1237-FAF3-543E-FA29D779CC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81739" y="1244396"/>
            <a:ext cx="6000000" cy="4500000"/>
          </a:xfrm>
          <a:prstGeom prst="rect">
            <a:avLst/>
          </a:prstGeom>
        </p:spPr>
      </p:pic>
    </p:spTree>
    <p:extLst>
      <p:ext uri="{BB962C8B-B14F-4D97-AF65-F5344CB8AC3E}">
        <p14:creationId xmlns:p14="http://schemas.microsoft.com/office/powerpoint/2010/main" val="7440875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9">
            <a:extLst>
              <a:ext uri="{FF2B5EF4-FFF2-40B4-BE49-F238E27FC236}">
                <a16:creationId xmlns:a16="http://schemas.microsoft.com/office/drawing/2014/main" id="{E28F2F68-A39A-30C1-3799-6B65E7B7C65B}"/>
              </a:ext>
            </a:extLst>
          </p:cNvPr>
          <p:cNvSpPr>
            <a:spLocks noGrp="1"/>
          </p:cNvSpPr>
          <p:nvPr>
            <p:ph type="title"/>
          </p:nvPr>
        </p:nvSpPr>
        <p:spPr>
          <a:xfrm>
            <a:off x="867240" y="264306"/>
            <a:ext cx="10529279" cy="267549"/>
          </a:xfrm>
        </p:spPr>
        <p:txBody>
          <a:bodyPr>
            <a:noAutofit/>
          </a:bodyPr>
          <a:lstStyle/>
          <a:p>
            <a:pPr>
              <a:spcBef>
                <a:spcPts val="1000"/>
              </a:spcBef>
            </a:pPr>
            <a:r>
              <a:rPr lang="ar-MA" b="1" i="0" dirty="0">
                <a:cs typeface="Calibri" panose="020F0502020204030204" pitchFamily="34" charset="0"/>
              </a:rPr>
              <a:t> رائع، إليكم أبرز الكلمات :</a:t>
            </a:r>
            <a:br>
              <a:rPr lang="fr-FR" b="1" i="0" dirty="0">
                <a:cs typeface="Calibri" panose="020F0502020204030204" pitchFamily="34" charset="0"/>
              </a:rPr>
            </a:br>
            <a:endParaRPr lang="fr-FR" dirty="0">
              <a:solidFill>
                <a:schemeClr val="bg2">
                  <a:lumMod val="75000"/>
                </a:schemeClr>
              </a:solidFill>
              <a:latin typeface="Calibri" panose="020F0502020204030204" pitchFamily="34" charset="0"/>
              <a:ea typeface="+mn-ea"/>
              <a:cs typeface="Calibri" panose="020F0502020204030204" pitchFamily="34" charset="0"/>
            </a:endParaRPr>
          </a:p>
        </p:txBody>
      </p:sp>
      <p:sp>
        <p:nvSpPr>
          <p:cNvPr id="6" name="Espace réservé du contenu 5">
            <a:extLst>
              <a:ext uri="{FF2B5EF4-FFF2-40B4-BE49-F238E27FC236}">
                <a16:creationId xmlns:a16="http://schemas.microsoft.com/office/drawing/2014/main" id="{0BBF6E83-046A-EDC6-755F-07DF6421E6D9}"/>
              </a:ext>
            </a:extLst>
          </p:cNvPr>
          <p:cNvSpPr>
            <a:spLocks noGrp="1"/>
          </p:cNvSpPr>
          <p:nvPr>
            <p:ph sz="quarter" idx="11"/>
          </p:nvPr>
        </p:nvSpPr>
        <p:spPr>
          <a:xfrm>
            <a:off x="1107025" y="449324"/>
            <a:ext cx="10250160" cy="321521"/>
          </a:xfrm>
        </p:spPr>
        <p:txBody>
          <a:bodyPr/>
          <a:lstStyle/>
          <a:p>
            <a:r>
              <a:rPr lang="ar-MA" sz="1400" dirty="0">
                <a:latin typeface="Calibri" panose="020F0502020204030204" pitchFamily="34" charset="0"/>
                <a:ea typeface="+mn-ea"/>
                <a:cs typeface="Calibri" panose="020F0502020204030204" pitchFamily="34" charset="0"/>
              </a:rPr>
              <a:t>ينوه المدرس بعمل المتعلمين ويشكرهم على انخراطهم، ويعلن اسم المتعلم الفائز</a:t>
            </a:r>
            <a:endParaRPr lang="fr-FR" dirty="0"/>
          </a:p>
        </p:txBody>
      </p:sp>
      <p:sp>
        <p:nvSpPr>
          <p:cNvPr id="3" name="Titre 3">
            <a:extLst>
              <a:ext uri="{FF2B5EF4-FFF2-40B4-BE49-F238E27FC236}">
                <a16:creationId xmlns:a16="http://schemas.microsoft.com/office/drawing/2014/main" id="{F59DEBEA-8DA1-9540-11AE-B0FD25B8E7BC}"/>
              </a:ext>
            </a:extLst>
          </p:cNvPr>
          <p:cNvSpPr txBox="1">
            <a:spLocks/>
          </p:cNvSpPr>
          <p:nvPr/>
        </p:nvSpPr>
        <p:spPr>
          <a:xfrm>
            <a:off x="327992" y="214912"/>
            <a:ext cx="11115069" cy="470617"/>
          </a:xfrm>
          <a:prstGeom prst="rect">
            <a:avLst/>
          </a:prstGeom>
        </p:spPr>
        <p:txBody>
          <a:bodyPr vert="horz" lIns="91440" tIns="45720" rIns="91440" bIns="45720" rtlCol="0" anchor="ctr">
            <a:noAutofit/>
          </a:bodyPr>
          <a:lstStyle>
            <a:lvl1pPr algn="r" defTabSz="914400" rtl="0" eaLnBrk="1" latinLnBrk="0" hangingPunct="1">
              <a:lnSpc>
                <a:spcPct val="90000"/>
              </a:lnSpc>
              <a:spcBef>
                <a:spcPct val="0"/>
              </a:spcBef>
              <a:buNone/>
              <a:defRPr sz="1800" b="0" i="1" kern="1200">
                <a:solidFill>
                  <a:schemeClr val="bg2">
                    <a:lumMod val="50000"/>
                  </a:schemeClr>
                </a:solidFill>
                <a:latin typeface="+mn-lt"/>
                <a:ea typeface="+mj-ea"/>
                <a:cs typeface="+mj-cs"/>
              </a:defRPr>
            </a:lvl1pPr>
          </a:lstStyle>
          <a:p>
            <a:pPr rtl="1"/>
            <a:endParaRPr lang="fr-FR" sz="2000" b="1" i="0" dirty="0">
              <a:cs typeface="Calibri" panose="020F0502020204030204" pitchFamily="34" charset="0"/>
            </a:endParaRPr>
          </a:p>
        </p:txBody>
      </p:sp>
      <p:pic>
        <p:nvPicPr>
          <p:cNvPr id="14" name="Image 13">
            <a:extLst>
              <a:ext uri="{FF2B5EF4-FFF2-40B4-BE49-F238E27FC236}">
                <a16:creationId xmlns:a16="http://schemas.microsoft.com/office/drawing/2014/main" id="{9B1A672A-35A8-B3AD-8EAE-46D15AB0CE2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6775" y="192858"/>
            <a:ext cx="73025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4" name="Tableau 6">
            <a:extLst>
              <a:ext uri="{FF2B5EF4-FFF2-40B4-BE49-F238E27FC236}">
                <a16:creationId xmlns:a16="http://schemas.microsoft.com/office/drawing/2014/main" id="{70F48F09-86E6-2573-6339-413B69C4AA56}"/>
              </a:ext>
            </a:extLst>
          </p:cNvPr>
          <p:cNvGraphicFramePr>
            <a:graphicFrameLocks noGrp="1"/>
          </p:cNvGraphicFramePr>
          <p:nvPr>
            <p:extLst>
              <p:ext uri="{D42A27DB-BD31-4B8C-83A1-F6EECF244321}">
                <p14:modId xmlns:p14="http://schemas.microsoft.com/office/powerpoint/2010/main" val="670137032"/>
              </p:ext>
            </p:extLst>
          </p:nvPr>
        </p:nvGraphicFramePr>
        <p:xfrm>
          <a:off x="241851" y="904422"/>
          <a:ext cx="11708298" cy="5760720"/>
        </p:xfrm>
        <a:graphic>
          <a:graphicData uri="http://schemas.openxmlformats.org/drawingml/2006/table">
            <a:tbl>
              <a:tblPr firstRow="1" bandRow="1">
                <a:tableStyleId>{5940675A-B579-460E-94D1-54222C63F5DA}</a:tableStyleId>
              </a:tblPr>
              <a:tblGrid>
                <a:gridCol w="836307">
                  <a:extLst>
                    <a:ext uri="{9D8B030D-6E8A-4147-A177-3AD203B41FA5}">
                      <a16:colId xmlns:a16="http://schemas.microsoft.com/office/drawing/2014/main" val="2046390152"/>
                    </a:ext>
                  </a:extLst>
                </a:gridCol>
                <a:gridCol w="836307">
                  <a:extLst>
                    <a:ext uri="{9D8B030D-6E8A-4147-A177-3AD203B41FA5}">
                      <a16:colId xmlns:a16="http://schemas.microsoft.com/office/drawing/2014/main" val="1771193248"/>
                    </a:ext>
                  </a:extLst>
                </a:gridCol>
                <a:gridCol w="836307">
                  <a:extLst>
                    <a:ext uri="{9D8B030D-6E8A-4147-A177-3AD203B41FA5}">
                      <a16:colId xmlns:a16="http://schemas.microsoft.com/office/drawing/2014/main" val="605644931"/>
                    </a:ext>
                  </a:extLst>
                </a:gridCol>
                <a:gridCol w="836307">
                  <a:extLst>
                    <a:ext uri="{9D8B030D-6E8A-4147-A177-3AD203B41FA5}">
                      <a16:colId xmlns:a16="http://schemas.microsoft.com/office/drawing/2014/main" val="2647046023"/>
                    </a:ext>
                  </a:extLst>
                </a:gridCol>
                <a:gridCol w="836307">
                  <a:extLst>
                    <a:ext uri="{9D8B030D-6E8A-4147-A177-3AD203B41FA5}">
                      <a16:colId xmlns:a16="http://schemas.microsoft.com/office/drawing/2014/main" val="3551377513"/>
                    </a:ext>
                  </a:extLst>
                </a:gridCol>
                <a:gridCol w="836307">
                  <a:extLst>
                    <a:ext uri="{9D8B030D-6E8A-4147-A177-3AD203B41FA5}">
                      <a16:colId xmlns:a16="http://schemas.microsoft.com/office/drawing/2014/main" val="3347347909"/>
                    </a:ext>
                  </a:extLst>
                </a:gridCol>
                <a:gridCol w="836307">
                  <a:extLst>
                    <a:ext uri="{9D8B030D-6E8A-4147-A177-3AD203B41FA5}">
                      <a16:colId xmlns:a16="http://schemas.microsoft.com/office/drawing/2014/main" val="896009120"/>
                    </a:ext>
                  </a:extLst>
                </a:gridCol>
                <a:gridCol w="836307">
                  <a:extLst>
                    <a:ext uri="{9D8B030D-6E8A-4147-A177-3AD203B41FA5}">
                      <a16:colId xmlns:a16="http://schemas.microsoft.com/office/drawing/2014/main" val="173253956"/>
                    </a:ext>
                  </a:extLst>
                </a:gridCol>
                <a:gridCol w="836307">
                  <a:extLst>
                    <a:ext uri="{9D8B030D-6E8A-4147-A177-3AD203B41FA5}">
                      <a16:colId xmlns:a16="http://schemas.microsoft.com/office/drawing/2014/main" val="722636222"/>
                    </a:ext>
                  </a:extLst>
                </a:gridCol>
                <a:gridCol w="836307">
                  <a:extLst>
                    <a:ext uri="{9D8B030D-6E8A-4147-A177-3AD203B41FA5}">
                      <a16:colId xmlns:a16="http://schemas.microsoft.com/office/drawing/2014/main" val="335616619"/>
                    </a:ext>
                  </a:extLst>
                </a:gridCol>
                <a:gridCol w="836307">
                  <a:extLst>
                    <a:ext uri="{9D8B030D-6E8A-4147-A177-3AD203B41FA5}">
                      <a16:colId xmlns:a16="http://schemas.microsoft.com/office/drawing/2014/main" val="317964297"/>
                    </a:ext>
                  </a:extLst>
                </a:gridCol>
                <a:gridCol w="836307">
                  <a:extLst>
                    <a:ext uri="{9D8B030D-6E8A-4147-A177-3AD203B41FA5}">
                      <a16:colId xmlns:a16="http://schemas.microsoft.com/office/drawing/2014/main" val="3564516874"/>
                    </a:ext>
                  </a:extLst>
                </a:gridCol>
                <a:gridCol w="836307">
                  <a:extLst>
                    <a:ext uri="{9D8B030D-6E8A-4147-A177-3AD203B41FA5}">
                      <a16:colId xmlns:a16="http://schemas.microsoft.com/office/drawing/2014/main" val="3429685764"/>
                    </a:ext>
                  </a:extLst>
                </a:gridCol>
                <a:gridCol w="836307">
                  <a:extLst>
                    <a:ext uri="{9D8B030D-6E8A-4147-A177-3AD203B41FA5}">
                      <a16:colId xmlns:a16="http://schemas.microsoft.com/office/drawing/2014/main" val="83725722"/>
                    </a:ext>
                  </a:extLst>
                </a:gridCol>
              </a:tblGrid>
              <a:tr h="620941">
                <a:tc>
                  <a:txBody>
                    <a:bodyPr/>
                    <a:lstStyle/>
                    <a:p>
                      <a:pPr algn="r" rtl="1"/>
                      <a:r>
                        <a:rPr lang="ar-MA" sz="3600" b="1" dirty="0">
                          <a:latin typeface="Calibri" panose="020F0502020204030204" pitchFamily="34" charset="0"/>
                          <a:cs typeface="Calibri" panose="020F0502020204030204" pitchFamily="34" charset="0"/>
                        </a:rPr>
                        <a:t>ث</a:t>
                      </a:r>
                      <a:endParaRPr lang="fr-FR" sz="3600" b="1" dirty="0">
                        <a:latin typeface="Calibri" panose="020F0502020204030204" pitchFamily="34" charset="0"/>
                        <a:cs typeface="Calibri" panose="020F0502020204030204" pitchFamily="34" charset="0"/>
                      </a:endParaRPr>
                    </a:p>
                  </a:txBody>
                  <a:tcPr/>
                </a:tc>
                <a:tc>
                  <a:txBody>
                    <a:bodyPr/>
                    <a:lstStyle/>
                    <a:p>
                      <a:pPr algn="r" rtl="1"/>
                      <a:r>
                        <a:rPr lang="ar-MA" sz="3600" b="1" dirty="0">
                          <a:latin typeface="Calibri" panose="020F0502020204030204" pitchFamily="34" charset="0"/>
                          <a:cs typeface="Calibri" panose="020F0502020204030204" pitchFamily="34" charset="0"/>
                        </a:rPr>
                        <a:t>ق</a:t>
                      </a:r>
                      <a:endParaRPr lang="fr-FR" sz="3600" b="1" dirty="0">
                        <a:latin typeface="Calibri" panose="020F0502020204030204" pitchFamily="34" charset="0"/>
                        <a:cs typeface="Calibri" panose="020F0502020204030204" pitchFamily="34" charset="0"/>
                      </a:endParaRPr>
                    </a:p>
                  </a:txBody>
                  <a:tcPr/>
                </a:tc>
                <a:tc>
                  <a:txBody>
                    <a:bodyPr/>
                    <a:lstStyle/>
                    <a:p>
                      <a:pPr algn="r" rtl="1"/>
                      <a:r>
                        <a:rPr lang="ar-MA" sz="3600" b="1" dirty="0">
                          <a:latin typeface="Calibri" panose="020F0502020204030204" pitchFamily="34" charset="0"/>
                          <a:cs typeface="Calibri" panose="020F0502020204030204" pitchFamily="34" charset="0"/>
                        </a:rPr>
                        <a:t>ق</a:t>
                      </a:r>
                      <a:endParaRPr lang="fr-FR" sz="3600" b="1" dirty="0">
                        <a:latin typeface="Calibri" panose="020F0502020204030204" pitchFamily="34" charset="0"/>
                        <a:cs typeface="Calibri" panose="020F0502020204030204" pitchFamily="34" charset="0"/>
                      </a:endParaRPr>
                    </a:p>
                  </a:txBody>
                  <a:tcPr/>
                </a:tc>
                <a:tc>
                  <a:txBody>
                    <a:bodyPr/>
                    <a:lstStyle/>
                    <a:p>
                      <a:pPr algn="r" rtl="1"/>
                      <a:r>
                        <a:rPr lang="ar-MA" sz="3600" b="1" dirty="0">
                          <a:latin typeface="Calibri" panose="020F0502020204030204" pitchFamily="34" charset="0"/>
                          <a:cs typeface="Calibri" panose="020F0502020204030204" pitchFamily="34" charset="0"/>
                        </a:rPr>
                        <a:t>ث</a:t>
                      </a:r>
                      <a:endParaRPr lang="fr-FR" sz="3600" b="1" dirty="0">
                        <a:latin typeface="Calibri" panose="020F0502020204030204" pitchFamily="34" charset="0"/>
                        <a:cs typeface="Calibri" panose="020F0502020204030204" pitchFamily="34" charset="0"/>
                      </a:endParaRPr>
                    </a:p>
                  </a:txBody>
                  <a:tcPr/>
                </a:tc>
                <a:tc>
                  <a:txBody>
                    <a:bodyPr/>
                    <a:lstStyle/>
                    <a:p>
                      <a:pPr algn="r" rtl="1"/>
                      <a:r>
                        <a:rPr lang="ar-MA" sz="3600" b="1" dirty="0">
                          <a:latin typeface="Calibri" panose="020F0502020204030204" pitchFamily="34" charset="0"/>
                          <a:cs typeface="Calibri" panose="020F0502020204030204" pitchFamily="34" charset="0"/>
                        </a:rPr>
                        <a:t>ر</a:t>
                      </a:r>
                      <a:endParaRPr lang="fr-FR" sz="3600" b="1" dirty="0">
                        <a:latin typeface="Calibri" panose="020F0502020204030204" pitchFamily="34" charset="0"/>
                        <a:cs typeface="Calibri" panose="020F0502020204030204" pitchFamily="34" charset="0"/>
                      </a:endParaRPr>
                    </a:p>
                  </a:txBody>
                  <a:tcPr>
                    <a:solidFill>
                      <a:srgbClr val="FF0000"/>
                    </a:solidFill>
                  </a:tcPr>
                </a:tc>
                <a:tc>
                  <a:txBody>
                    <a:bodyPr/>
                    <a:lstStyle/>
                    <a:p>
                      <a:pPr algn="r" rtl="1"/>
                      <a:r>
                        <a:rPr lang="ar-MA" sz="3600" b="1" dirty="0">
                          <a:latin typeface="Calibri" panose="020F0502020204030204" pitchFamily="34" charset="0"/>
                          <a:cs typeface="Calibri" panose="020F0502020204030204" pitchFamily="34" charset="0"/>
                        </a:rPr>
                        <a:t>ب</a:t>
                      </a:r>
                      <a:endParaRPr lang="fr-FR" sz="3600" b="1" dirty="0">
                        <a:latin typeface="Calibri" panose="020F0502020204030204" pitchFamily="34" charset="0"/>
                        <a:cs typeface="Calibri" panose="020F0502020204030204" pitchFamily="34" charset="0"/>
                      </a:endParaRPr>
                    </a:p>
                  </a:txBody>
                  <a:tcPr/>
                </a:tc>
                <a:tc>
                  <a:txBody>
                    <a:bodyPr/>
                    <a:lstStyle/>
                    <a:p>
                      <a:pPr algn="r" rtl="1"/>
                      <a:r>
                        <a:rPr lang="ar-MA" sz="3600" b="1" dirty="0">
                          <a:latin typeface="Calibri" panose="020F0502020204030204" pitchFamily="34" charset="0"/>
                          <a:cs typeface="Calibri" panose="020F0502020204030204" pitchFamily="34" charset="0"/>
                        </a:rPr>
                        <a:t>م</a:t>
                      </a:r>
                      <a:endParaRPr lang="fr-FR" sz="3600" b="1" dirty="0">
                        <a:latin typeface="Calibri" panose="020F0502020204030204" pitchFamily="34" charset="0"/>
                        <a:cs typeface="Calibri" panose="020F0502020204030204" pitchFamily="34" charset="0"/>
                      </a:endParaRPr>
                    </a:p>
                  </a:txBody>
                  <a:tcPr/>
                </a:tc>
                <a:tc>
                  <a:txBody>
                    <a:bodyPr/>
                    <a:lstStyle/>
                    <a:p>
                      <a:pPr algn="r" rtl="1"/>
                      <a:r>
                        <a:rPr lang="ar-MA" sz="3600" b="1" dirty="0">
                          <a:latin typeface="Calibri" panose="020F0502020204030204" pitchFamily="34" charset="0"/>
                          <a:cs typeface="Calibri" panose="020F0502020204030204" pitchFamily="34" charset="0"/>
                        </a:rPr>
                        <a:t>ن</a:t>
                      </a:r>
                      <a:endParaRPr lang="fr-FR" sz="3600" b="1" dirty="0">
                        <a:latin typeface="Calibri" panose="020F0502020204030204" pitchFamily="34" charset="0"/>
                        <a:cs typeface="Calibri" panose="020F0502020204030204" pitchFamily="34" charset="0"/>
                      </a:endParaRPr>
                    </a:p>
                  </a:txBody>
                  <a:tcPr/>
                </a:tc>
                <a:tc>
                  <a:txBody>
                    <a:bodyPr/>
                    <a:lstStyle/>
                    <a:p>
                      <a:pPr algn="r" rtl="1"/>
                      <a:r>
                        <a:rPr lang="ar-MA" sz="3600" b="1" dirty="0">
                          <a:latin typeface="Calibri" panose="020F0502020204030204" pitchFamily="34" charset="0"/>
                          <a:cs typeface="Calibri" panose="020F0502020204030204" pitchFamily="34" charset="0"/>
                        </a:rPr>
                        <a:t>ك</a:t>
                      </a:r>
                      <a:endParaRPr lang="fr-FR" sz="3600" b="1" dirty="0">
                        <a:latin typeface="Calibri" panose="020F0502020204030204" pitchFamily="34" charset="0"/>
                        <a:cs typeface="Calibri" panose="020F0502020204030204" pitchFamily="34" charset="0"/>
                      </a:endParaRPr>
                    </a:p>
                  </a:txBody>
                  <a:tcPr/>
                </a:tc>
                <a:tc>
                  <a:txBody>
                    <a:bodyPr/>
                    <a:lstStyle/>
                    <a:p>
                      <a:pPr algn="r" rtl="1"/>
                      <a:r>
                        <a:rPr lang="ar-MA" sz="3600" b="1" dirty="0">
                          <a:latin typeface="Calibri" panose="020F0502020204030204" pitchFamily="34" charset="0"/>
                          <a:cs typeface="Calibri" panose="020F0502020204030204" pitchFamily="34" charset="0"/>
                        </a:rPr>
                        <a:t>ط</a:t>
                      </a:r>
                      <a:endParaRPr lang="fr-FR" sz="3600" b="1" dirty="0">
                        <a:latin typeface="Calibri" panose="020F0502020204030204" pitchFamily="34" charset="0"/>
                        <a:cs typeface="Calibri" panose="020F0502020204030204" pitchFamily="34" charset="0"/>
                      </a:endParaRPr>
                    </a:p>
                  </a:txBody>
                  <a:tcPr/>
                </a:tc>
                <a:tc>
                  <a:txBody>
                    <a:bodyPr/>
                    <a:lstStyle/>
                    <a:p>
                      <a:pPr algn="r" rtl="1"/>
                      <a:r>
                        <a:rPr lang="ar-MA" sz="3600" b="1" dirty="0">
                          <a:latin typeface="Calibri" panose="020F0502020204030204" pitchFamily="34" charset="0"/>
                          <a:cs typeface="Calibri" panose="020F0502020204030204" pitchFamily="34" charset="0"/>
                        </a:rPr>
                        <a:t>ت</a:t>
                      </a:r>
                      <a:endParaRPr lang="fr-FR" sz="3600" b="1" dirty="0">
                        <a:latin typeface="Calibri" panose="020F0502020204030204" pitchFamily="34" charset="0"/>
                        <a:cs typeface="Calibri" panose="020F0502020204030204" pitchFamily="34" charset="0"/>
                      </a:endParaRPr>
                    </a:p>
                  </a:txBody>
                  <a:tcPr>
                    <a:solidFill>
                      <a:schemeClr val="accent1"/>
                    </a:solidFill>
                  </a:tcPr>
                </a:tc>
                <a:tc>
                  <a:txBody>
                    <a:bodyPr/>
                    <a:lstStyle/>
                    <a:p>
                      <a:pPr algn="r" rtl="1"/>
                      <a:r>
                        <a:rPr lang="ar-MA" sz="3600" b="1" dirty="0">
                          <a:latin typeface="Calibri" panose="020F0502020204030204" pitchFamily="34" charset="0"/>
                          <a:cs typeface="Calibri" panose="020F0502020204030204" pitchFamily="34" charset="0"/>
                        </a:rPr>
                        <a:t>و</a:t>
                      </a:r>
                      <a:endParaRPr lang="fr-FR" sz="3600" b="1" dirty="0">
                        <a:latin typeface="Calibri" panose="020F0502020204030204" pitchFamily="34" charset="0"/>
                        <a:cs typeface="Calibri" panose="020F0502020204030204" pitchFamily="34" charset="0"/>
                      </a:endParaRPr>
                    </a:p>
                  </a:txBody>
                  <a:tcPr/>
                </a:tc>
                <a:tc>
                  <a:txBody>
                    <a:bodyPr/>
                    <a:lstStyle/>
                    <a:p>
                      <a:pPr algn="r" rtl="1"/>
                      <a:r>
                        <a:rPr lang="ar-MA" sz="3600" b="1" dirty="0">
                          <a:latin typeface="Calibri" panose="020F0502020204030204" pitchFamily="34" charset="0"/>
                          <a:cs typeface="Calibri" panose="020F0502020204030204" pitchFamily="34" charset="0"/>
                        </a:rPr>
                        <a:t>ه</a:t>
                      </a:r>
                      <a:endParaRPr lang="fr-FR" sz="3600" b="1" dirty="0">
                        <a:latin typeface="Calibri" panose="020F0502020204030204" pitchFamily="34" charset="0"/>
                        <a:cs typeface="Calibri" panose="020F0502020204030204" pitchFamily="34" charset="0"/>
                      </a:endParaRPr>
                    </a:p>
                  </a:txBody>
                  <a:tcPr/>
                </a:tc>
                <a:tc>
                  <a:txBody>
                    <a:bodyPr/>
                    <a:lstStyle/>
                    <a:p>
                      <a:pPr algn="r" rtl="1"/>
                      <a:r>
                        <a:rPr lang="ar-MA" sz="3600" b="1" dirty="0">
                          <a:latin typeface="Calibri" panose="020F0502020204030204" pitchFamily="34" charset="0"/>
                          <a:cs typeface="Calibri" panose="020F0502020204030204" pitchFamily="34" charset="0"/>
                        </a:rPr>
                        <a:t>ع</a:t>
                      </a:r>
                      <a:endParaRPr lang="fr-FR" sz="3600" b="1" dirty="0">
                        <a:latin typeface="Calibri" panose="020F0502020204030204" pitchFamily="34" charset="0"/>
                        <a:cs typeface="Calibri" panose="020F0502020204030204" pitchFamily="34" charset="0"/>
                      </a:endParaRPr>
                    </a:p>
                  </a:txBody>
                  <a:tcPr>
                    <a:solidFill>
                      <a:schemeClr val="accent3"/>
                    </a:solidFill>
                  </a:tcPr>
                </a:tc>
                <a:extLst>
                  <a:ext uri="{0D108BD9-81ED-4DB2-BD59-A6C34878D82A}">
                    <a16:rowId xmlns:a16="http://schemas.microsoft.com/office/drawing/2014/main" val="534536533"/>
                  </a:ext>
                </a:extLst>
              </a:tr>
              <a:tr h="620941">
                <a:tc>
                  <a:txBody>
                    <a:bodyPr/>
                    <a:lstStyle/>
                    <a:p>
                      <a:pPr algn="r" rtl="1"/>
                      <a:r>
                        <a:rPr lang="ar-MA" sz="3600" b="1" dirty="0">
                          <a:latin typeface="Calibri" panose="020F0502020204030204" pitchFamily="34" charset="0"/>
                          <a:cs typeface="Calibri" panose="020F0502020204030204" pitchFamily="34" charset="0"/>
                        </a:rPr>
                        <a:t>ؤ</a:t>
                      </a:r>
                      <a:endParaRPr lang="fr-FR" sz="3600" b="1" dirty="0">
                        <a:latin typeface="Calibri" panose="020F0502020204030204" pitchFamily="34" charset="0"/>
                        <a:cs typeface="Calibri" panose="020F0502020204030204" pitchFamily="34" charset="0"/>
                      </a:endParaRPr>
                    </a:p>
                  </a:txBody>
                  <a:tcPr/>
                </a:tc>
                <a:tc>
                  <a:txBody>
                    <a:bodyPr/>
                    <a:lstStyle/>
                    <a:p>
                      <a:pPr algn="r" rtl="1"/>
                      <a:r>
                        <a:rPr lang="ar-MA" sz="3600" b="1" dirty="0">
                          <a:latin typeface="Calibri" panose="020F0502020204030204" pitchFamily="34" charset="0"/>
                          <a:cs typeface="Calibri" panose="020F0502020204030204" pitchFamily="34" charset="0"/>
                        </a:rPr>
                        <a:t>ء</a:t>
                      </a:r>
                      <a:endParaRPr lang="fr-FR" sz="3600" b="1" dirty="0">
                        <a:latin typeface="Calibri" panose="020F0502020204030204" pitchFamily="34" charset="0"/>
                        <a:cs typeface="Calibri" panose="020F0502020204030204" pitchFamily="34" charset="0"/>
                      </a:endParaRPr>
                    </a:p>
                  </a:txBody>
                  <a:tcPr/>
                </a:tc>
                <a:tc>
                  <a:txBody>
                    <a:bodyPr/>
                    <a:lstStyle/>
                    <a:p>
                      <a:pPr algn="r" rtl="1"/>
                      <a:r>
                        <a:rPr lang="ar-MA" sz="3600" b="1" dirty="0">
                          <a:latin typeface="Calibri" panose="020F0502020204030204" pitchFamily="34" charset="0"/>
                          <a:cs typeface="Calibri" panose="020F0502020204030204" pitchFamily="34" charset="0"/>
                        </a:rPr>
                        <a:t>ف</a:t>
                      </a:r>
                      <a:endParaRPr lang="fr-FR" sz="3600" b="1" dirty="0">
                        <a:latin typeface="Calibri" panose="020F0502020204030204" pitchFamily="34" charset="0"/>
                        <a:cs typeface="Calibri" panose="020F0502020204030204" pitchFamily="34" charset="0"/>
                      </a:endParaRPr>
                    </a:p>
                  </a:txBody>
                  <a:tcPr/>
                </a:tc>
                <a:tc>
                  <a:txBody>
                    <a:bodyPr/>
                    <a:lstStyle/>
                    <a:p>
                      <a:pPr algn="r" rtl="1"/>
                      <a:r>
                        <a:rPr lang="ar-MA" sz="3600" b="1" dirty="0">
                          <a:latin typeface="Calibri" panose="020F0502020204030204" pitchFamily="34" charset="0"/>
                          <a:cs typeface="Calibri" panose="020F0502020204030204" pitchFamily="34" charset="0"/>
                        </a:rPr>
                        <a:t>و</a:t>
                      </a:r>
                      <a:endParaRPr lang="fr-FR" sz="3600" b="1" dirty="0">
                        <a:latin typeface="Calibri" panose="020F0502020204030204" pitchFamily="34" charset="0"/>
                        <a:cs typeface="Calibri" panose="020F0502020204030204" pitchFamily="34" charset="0"/>
                      </a:endParaRPr>
                    </a:p>
                  </a:txBody>
                  <a:tcPr>
                    <a:solidFill>
                      <a:srgbClr val="FF0000"/>
                    </a:solidFill>
                  </a:tcPr>
                </a:tc>
                <a:tc>
                  <a:txBody>
                    <a:bodyPr/>
                    <a:lstStyle/>
                    <a:p>
                      <a:pPr algn="r" rtl="1"/>
                      <a:r>
                        <a:rPr lang="ar-MA" sz="3600" b="1" dirty="0">
                          <a:latin typeface="Calibri" panose="020F0502020204030204" pitchFamily="34" charset="0"/>
                          <a:cs typeface="Calibri" panose="020F0502020204030204" pitchFamily="34" charset="0"/>
                        </a:rPr>
                        <a:t>ث</a:t>
                      </a:r>
                      <a:endParaRPr lang="fr-FR" sz="3600" b="1" dirty="0">
                        <a:latin typeface="Calibri" panose="020F0502020204030204" pitchFamily="34" charset="0"/>
                        <a:cs typeface="Calibri" panose="020F0502020204030204" pitchFamily="34" charset="0"/>
                      </a:endParaRPr>
                    </a:p>
                  </a:txBody>
                  <a:tcPr/>
                </a:tc>
                <a:tc>
                  <a:txBody>
                    <a:bodyPr/>
                    <a:lstStyle/>
                    <a:p>
                      <a:pPr algn="r" rtl="1"/>
                      <a:r>
                        <a:rPr lang="ar-MA" sz="3600" b="1" dirty="0">
                          <a:latin typeface="Calibri" panose="020F0502020204030204" pitchFamily="34" charset="0"/>
                          <a:cs typeface="Calibri" panose="020F0502020204030204" pitchFamily="34" charset="0"/>
                        </a:rPr>
                        <a:t>غ</a:t>
                      </a:r>
                      <a:endParaRPr lang="fr-FR" sz="3600" b="1" dirty="0">
                        <a:latin typeface="Calibri" panose="020F0502020204030204" pitchFamily="34" charset="0"/>
                        <a:cs typeface="Calibri" panose="020F0502020204030204" pitchFamily="34" charset="0"/>
                      </a:endParaRPr>
                    </a:p>
                  </a:txBody>
                  <a:tcPr/>
                </a:tc>
                <a:tc>
                  <a:txBody>
                    <a:bodyPr/>
                    <a:lstStyle/>
                    <a:p>
                      <a:pPr algn="r" rtl="1"/>
                      <a:r>
                        <a:rPr lang="ar-MA" sz="3600" b="1" dirty="0">
                          <a:latin typeface="Calibri" panose="020F0502020204030204" pitchFamily="34" charset="0"/>
                          <a:cs typeface="Calibri" panose="020F0502020204030204" pitchFamily="34" charset="0"/>
                        </a:rPr>
                        <a:t>م</a:t>
                      </a:r>
                      <a:endParaRPr lang="fr-FR" sz="3600" b="1" dirty="0">
                        <a:latin typeface="Calibri" panose="020F0502020204030204" pitchFamily="34" charset="0"/>
                        <a:cs typeface="Calibri" panose="020F0502020204030204" pitchFamily="34" charset="0"/>
                      </a:endParaRPr>
                    </a:p>
                  </a:txBody>
                  <a:tcPr/>
                </a:tc>
                <a:tc>
                  <a:txBody>
                    <a:bodyPr/>
                    <a:lstStyle/>
                    <a:p>
                      <a:pPr algn="r" rtl="1"/>
                      <a:r>
                        <a:rPr lang="ar-MA" sz="3600" b="1" dirty="0">
                          <a:latin typeface="Calibri" panose="020F0502020204030204" pitchFamily="34" charset="0"/>
                          <a:cs typeface="Calibri" panose="020F0502020204030204" pitchFamily="34" charset="0"/>
                        </a:rPr>
                        <a:t>غ</a:t>
                      </a:r>
                      <a:endParaRPr lang="fr-FR" sz="3600" b="1" dirty="0">
                        <a:latin typeface="Calibri" panose="020F0502020204030204" pitchFamily="34" charset="0"/>
                        <a:cs typeface="Calibri" panose="020F0502020204030204" pitchFamily="34" charset="0"/>
                      </a:endParaRPr>
                    </a:p>
                  </a:txBody>
                  <a:tcPr/>
                </a:tc>
                <a:tc>
                  <a:txBody>
                    <a:bodyPr/>
                    <a:lstStyle/>
                    <a:p>
                      <a:pPr algn="r" rtl="1"/>
                      <a:r>
                        <a:rPr lang="ar-MA" sz="3600" b="1" dirty="0">
                          <a:latin typeface="Calibri" panose="020F0502020204030204" pitchFamily="34" charset="0"/>
                          <a:cs typeface="Calibri" panose="020F0502020204030204" pitchFamily="34" charset="0"/>
                        </a:rPr>
                        <a:t>ق</a:t>
                      </a:r>
                      <a:endParaRPr lang="fr-FR" sz="3600" b="1" dirty="0">
                        <a:latin typeface="Calibri" panose="020F0502020204030204" pitchFamily="34" charset="0"/>
                        <a:cs typeface="Calibri" panose="020F0502020204030204" pitchFamily="34" charset="0"/>
                      </a:endParaRPr>
                    </a:p>
                  </a:txBody>
                  <a:tcPr/>
                </a:tc>
                <a:tc>
                  <a:txBody>
                    <a:bodyPr/>
                    <a:lstStyle/>
                    <a:p>
                      <a:pPr algn="r" rtl="1"/>
                      <a:r>
                        <a:rPr lang="ar-MA" sz="3600" b="1" dirty="0">
                          <a:latin typeface="Calibri" panose="020F0502020204030204" pitchFamily="34" charset="0"/>
                          <a:cs typeface="Calibri" panose="020F0502020204030204" pitchFamily="34" charset="0"/>
                        </a:rPr>
                        <a:t>ظ</a:t>
                      </a:r>
                      <a:endParaRPr lang="fr-FR" sz="3600" b="1" dirty="0">
                        <a:latin typeface="Calibri" panose="020F0502020204030204" pitchFamily="34" charset="0"/>
                        <a:cs typeface="Calibri" panose="020F0502020204030204" pitchFamily="34" charset="0"/>
                      </a:endParaRPr>
                    </a:p>
                  </a:txBody>
                  <a:tcPr/>
                </a:tc>
                <a:tc>
                  <a:txBody>
                    <a:bodyPr/>
                    <a:lstStyle/>
                    <a:p>
                      <a:pPr algn="r" rtl="1"/>
                      <a:r>
                        <a:rPr lang="ar-MA" sz="3600" b="1" dirty="0">
                          <a:latin typeface="Calibri" panose="020F0502020204030204" pitchFamily="34" charset="0"/>
                          <a:cs typeface="Calibri" panose="020F0502020204030204" pitchFamily="34" charset="0"/>
                        </a:rPr>
                        <a:t>س</a:t>
                      </a:r>
                      <a:endParaRPr lang="fr-FR" sz="3600" b="1" dirty="0">
                        <a:latin typeface="Calibri" panose="020F0502020204030204" pitchFamily="34" charset="0"/>
                        <a:cs typeface="Calibri" panose="020F0502020204030204" pitchFamily="34" charset="0"/>
                      </a:endParaRPr>
                    </a:p>
                  </a:txBody>
                  <a:tcPr/>
                </a:tc>
                <a:tc>
                  <a:txBody>
                    <a:bodyPr/>
                    <a:lstStyle/>
                    <a:p>
                      <a:pPr algn="r" rtl="1"/>
                      <a:r>
                        <a:rPr lang="ar-MA" sz="3600" b="1" dirty="0">
                          <a:latin typeface="Calibri" panose="020F0502020204030204" pitchFamily="34" charset="0"/>
                          <a:cs typeface="Calibri" panose="020F0502020204030204" pitchFamily="34" charset="0"/>
                        </a:rPr>
                        <a:t>ع</a:t>
                      </a:r>
                      <a:endParaRPr lang="fr-FR" sz="3600" b="1" dirty="0">
                        <a:latin typeface="Calibri" panose="020F0502020204030204" pitchFamily="34" charset="0"/>
                        <a:cs typeface="Calibri" panose="020F0502020204030204" pitchFamily="34" charset="0"/>
                      </a:endParaRPr>
                    </a:p>
                  </a:txBody>
                  <a:tcPr>
                    <a:solidFill>
                      <a:schemeClr val="accent1"/>
                    </a:solidFill>
                  </a:tcPr>
                </a:tc>
                <a:tc>
                  <a:txBody>
                    <a:bodyPr/>
                    <a:lstStyle/>
                    <a:p>
                      <a:pPr algn="r" rtl="1"/>
                      <a:r>
                        <a:rPr lang="ar-MA" sz="3600" b="1" dirty="0">
                          <a:latin typeface="Calibri" panose="020F0502020204030204" pitchFamily="34" charset="0"/>
                          <a:cs typeface="Calibri" panose="020F0502020204030204" pitchFamily="34" charset="0"/>
                        </a:rPr>
                        <a:t>م</a:t>
                      </a:r>
                      <a:endParaRPr lang="fr-FR" sz="3600" b="1" dirty="0">
                        <a:latin typeface="Calibri" panose="020F0502020204030204" pitchFamily="34" charset="0"/>
                        <a:cs typeface="Calibri" panose="020F0502020204030204" pitchFamily="34" charset="0"/>
                      </a:endParaRPr>
                    </a:p>
                  </a:txBody>
                  <a:tcPr>
                    <a:solidFill>
                      <a:schemeClr val="accent3"/>
                    </a:solidFill>
                  </a:tcPr>
                </a:tc>
                <a:tc>
                  <a:txBody>
                    <a:bodyPr/>
                    <a:lstStyle/>
                    <a:p>
                      <a:pPr algn="r" rtl="1"/>
                      <a:r>
                        <a:rPr lang="ar-MA" sz="3600" b="1" dirty="0">
                          <a:latin typeface="Calibri" panose="020F0502020204030204" pitchFamily="34" charset="0"/>
                          <a:cs typeface="Calibri" panose="020F0502020204030204" pitchFamily="34" charset="0"/>
                        </a:rPr>
                        <a:t>ك</a:t>
                      </a:r>
                      <a:endParaRPr lang="fr-FR" sz="3600" b="1"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47943606"/>
                  </a:ext>
                </a:extLst>
              </a:tr>
              <a:tr h="620941">
                <a:tc>
                  <a:txBody>
                    <a:bodyPr/>
                    <a:lstStyle/>
                    <a:p>
                      <a:pPr algn="r" rtl="1"/>
                      <a:r>
                        <a:rPr lang="ar-MA" sz="3600" b="1" dirty="0">
                          <a:latin typeface="Calibri" panose="020F0502020204030204" pitchFamily="34" charset="0"/>
                          <a:cs typeface="Calibri" panose="020F0502020204030204" pitchFamily="34" charset="0"/>
                        </a:rPr>
                        <a:t>لا</a:t>
                      </a:r>
                      <a:endParaRPr lang="fr-FR" sz="3600" b="1" dirty="0">
                        <a:latin typeface="Calibri" panose="020F0502020204030204" pitchFamily="34" charset="0"/>
                        <a:cs typeface="Calibri" panose="020F0502020204030204" pitchFamily="34" charset="0"/>
                      </a:endParaRPr>
                    </a:p>
                  </a:txBody>
                  <a:tcPr/>
                </a:tc>
                <a:tc>
                  <a:txBody>
                    <a:bodyPr/>
                    <a:lstStyle/>
                    <a:p>
                      <a:pPr algn="r" rtl="1"/>
                      <a:r>
                        <a:rPr lang="ar-MA" sz="3600" b="1" dirty="0">
                          <a:latin typeface="Calibri" panose="020F0502020204030204" pitchFamily="34" charset="0"/>
                          <a:cs typeface="Calibri" panose="020F0502020204030204" pitchFamily="34" charset="0"/>
                        </a:rPr>
                        <a:t>ى</a:t>
                      </a:r>
                      <a:endParaRPr lang="fr-FR" sz="3600" b="1" dirty="0">
                        <a:latin typeface="Calibri" panose="020F0502020204030204" pitchFamily="34" charset="0"/>
                        <a:cs typeface="Calibri" panose="020F0502020204030204" pitchFamily="34" charset="0"/>
                      </a:endParaRPr>
                    </a:p>
                  </a:txBody>
                  <a:tcPr/>
                </a:tc>
                <a:tc>
                  <a:txBody>
                    <a:bodyPr/>
                    <a:lstStyle/>
                    <a:p>
                      <a:pPr algn="r" rtl="1"/>
                      <a:r>
                        <a:rPr lang="ar-MA" sz="3600" b="1" dirty="0">
                          <a:latin typeface="Calibri" panose="020F0502020204030204" pitchFamily="34" charset="0"/>
                          <a:cs typeface="Calibri" panose="020F0502020204030204" pitchFamily="34" charset="0"/>
                        </a:rPr>
                        <a:t>ب</a:t>
                      </a:r>
                      <a:endParaRPr lang="fr-FR" sz="3600" b="1" dirty="0">
                        <a:latin typeface="Calibri" panose="020F0502020204030204" pitchFamily="34" charset="0"/>
                        <a:cs typeface="Calibri" panose="020F0502020204030204" pitchFamily="34" charset="0"/>
                      </a:endParaRPr>
                    </a:p>
                  </a:txBody>
                  <a:tcPr>
                    <a:solidFill>
                      <a:srgbClr val="FF0000"/>
                    </a:solidFill>
                  </a:tcPr>
                </a:tc>
                <a:tc>
                  <a:txBody>
                    <a:bodyPr/>
                    <a:lstStyle/>
                    <a:p>
                      <a:pPr algn="r" rtl="1"/>
                      <a:r>
                        <a:rPr lang="ar-MA" sz="3600" b="1" dirty="0">
                          <a:latin typeface="Calibri" panose="020F0502020204030204" pitchFamily="34" charset="0"/>
                          <a:cs typeface="Calibri" panose="020F0502020204030204" pitchFamily="34" charset="0"/>
                        </a:rPr>
                        <a:t>ر</a:t>
                      </a:r>
                      <a:endParaRPr lang="fr-FR" sz="3600" b="1" dirty="0">
                        <a:latin typeface="Calibri" panose="020F0502020204030204" pitchFamily="34" charset="0"/>
                        <a:cs typeface="Calibri" panose="020F0502020204030204" pitchFamily="34" charset="0"/>
                      </a:endParaRPr>
                    </a:p>
                  </a:txBody>
                  <a:tcPr>
                    <a:solidFill>
                      <a:srgbClr val="00FFFF"/>
                    </a:solidFill>
                  </a:tcPr>
                </a:tc>
                <a:tc>
                  <a:txBody>
                    <a:bodyPr/>
                    <a:lstStyle/>
                    <a:p>
                      <a:pPr algn="r" rtl="1"/>
                      <a:r>
                        <a:rPr lang="ar-MA" sz="3600" b="1" dirty="0">
                          <a:latin typeface="Calibri" panose="020F0502020204030204" pitchFamily="34" charset="0"/>
                          <a:cs typeface="Calibri" panose="020F0502020204030204" pitchFamily="34" charset="0"/>
                        </a:rPr>
                        <a:t>م</a:t>
                      </a:r>
                      <a:endParaRPr lang="fr-FR" sz="3600" b="1" dirty="0">
                        <a:latin typeface="Calibri" panose="020F0502020204030204" pitchFamily="34" charset="0"/>
                        <a:cs typeface="Calibri" panose="020F0502020204030204" pitchFamily="34" charset="0"/>
                      </a:endParaRPr>
                    </a:p>
                  </a:txBody>
                  <a:tcPr>
                    <a:solidFill>
                      <a:srgbClr val="00FFFF"/>
                    </a:solidFill>
                  </a:tcPr>
                </a:tc>
                <a:tc>
                  <a:txBody>
                    <a:bodyPr/>
                    <a:lstStyle/>
                    <a:p>
                      <a:pPr algn="r" rtl="1"/>
                      <a:r>
                        <a:rPr lang="ar-MA" sz="3600" b="1" dirty="0">
                          <a:latin typeface="Calibri" panose="020F0502020204030204" pitchFamily="34" charset="0"/>
                          <a:cs typeface="Calibri" panose="020F0502020204030204" pitchFamily="34" charset="0"/>
                        </a:rPr>
                        <a:t>ج</a:t>
                      </a:r>
                      <a:endParaRPr lang="fr-FR" sz="3600" b="1" dirty="0">
                        <a:latin typeface="Calibri" panose="020F0502020204030204" pitchFamily="34" charset="0"/>
                        <a:cs typeface="Calibri" panose="020F0502020204030204" pitchFamily="34" charset="0"/>
                      </a:endParaRPr>
                    </a:p>
                  </a:txBody>
                  <a:tcPr>
                    <a:solidFill>
                      <a:srgbClr val="00FFFF"/>
                    </a:solidFill>
                  </a:tcPr>
                </a:tc>
                <a:tc>
                  <a:txBody>
                    <a:bodyPr/>
                    <a:lstStyle/>
                    <a:p>
                      <a:pPr algn="r" rtl="1"/>
                      <a:r>
                        <a:rPr lang="ar-MA" sz="3600" b="1" dirty="0">
                          <a:latin typeface="Calibri" panose="020F0502020204030204" pitchFamily="34" charset="0"/>
                          <a:cs typeface="Calibri" panose="020F0502020204030204" pitchFamily="34" charset="0"/>
                        </a:rPr>
                        <a:t>ة</a:t>
                      </a:r>
                      <a:endParaRPr lang="fr-FR" sz="3600" b="1" dirty="0">
                        <a:latin typeface="Calibri" panose="020F0502020204030204" pitchFamily="34" charset="0"/>
                        <a:cs typeface="Calibri" panose="020F0502020204030204" pitchFamily="34" charset="0"/>
                      </a:endParaRPr>
                    </a:p>
                  </a:txBody>
                  <a:tcPr>
                    <a:solidFill>
                      <a:srgbClr val="00FFFF"/>
                    </a:solidFill>
                  </a:tcPr>
                </a:tc>
                <a:tc>
                  <a:txBody>
                    <a:bodyPr/>
                    <a:lstStyle/>
                    <a:p>
                      <a:pPr algn="r" rtl="1"/>
                      <a:r>
                        <a:rPr lang="ar-MA" sz="3600" b="1" dirty="0">
                          <a:latin typeface="Calibri" panose="020F0502020204030204" pitchFamily="34" charset="0"/>
                          <a:cs typeface="Calibri" panose="020F0502020204030204" pitchFamily="34" charset="0"/>
                        </a:rPr>
                        <a:t>ف</a:t>
                      </a:r>
                      <a:endParaRPr lang="fr-FR" sz="3600" b="1" dirty="0">
                        <a:latin typeface="Calibri" panose="020F0502020204030204" pitchFamily="34" charset="0"/>
                        <a:cs typeface="Calibri" panose="020F0502020204030204" pitchFamily="34" charset="0"/>
                      </a:endParaRPr>
                    </a:p>
                  </a:txBody>
                  <a:tcPr/>
                </a:tc>
                <a:tc>
                  <a:txBody>
                    <a:bodyPr/>
                    <a:lstStyle/>
                    <a:p>
                      <a:pPr algn="r" rtl="1"/>
                      <a:r>
                        <a:rPr lang="ar-MA" sz="3600" b="1" dirty="0">
                          <a:latin typeface="Calibri" panose="020F0502020204030204" pitchFamily="34" charset="0"/>
                          <a:cs typeface="Calibri" panose="020F0502020204030204" pitchFamily="34" charset="0"/>
                        </a:rPr>
                        <a:t>ق</a:t>
                      </a:r>
                      <a:endParaRPr lang="fr-FR" sz="3600" b="1" dirty="0">
                        <a:latin typeface="Calibri" panose="020F0502020204030204" pitchFamily="34" charset="0"/>
                        <a:cs typeface="Calibri" panose="020F0502020204030204" pitchFamily="34" charset="0"/>
                      </a:endParaRPr>
                    </a:p>
                  </a:txBody>
                  <a:tcPr/>
                </a:tc>
                <a:tc>
                  <a:txBody>
                    <a:bodyPr/>
                    <a:lstStyle/>
                    <a:p>
                      <a:pPr algn="r" rtl="1"/>
                      <a:r>
                        <a:rPr lang="ar-MA" sz="3600" b="1" dirty="0">
                          <a:latin typeface="Calibri" panose="020F0502020204030204" pitchFamily="34" charset="0"/>
                          <a:cs typeface="Calibri" panose="020F0502020204030204" pitchFamily="34" charset="0"/>
                        </a:rPr>
                        <a:t>ز</a:t>
                      </a:r>
                      <a:endParaRPr lang="fr-FR" sz="3600" b="1" dirty="0">
                        <a:latin typeface="Calibri" panose="020F0502020204030204" pitchFamily="34" charset="0"/>
                        <a:cs typeface="Calibri" panose="020F0502020204030204" pitchFamily="34" charset="0"/>
                      </a:endParaRPr>
                    </a:p>
                  </a:txBody>
                  <a:tcPr/>
                </a:tc>
                <a:tc>
                  <a:txBody>
                    <a:bodyPr/>
                    <a:lstStyle/>
                    <a:p>
                      <a:pPr algn="r" rtl="1"/>
                      <a:r>
                        <a:rPr lang="ar-MA" sz="3600" b="1" dirty="0">
                          <a:latin typeface="Calibri" panose="020F0502020204030204" pitchFamily="34" charset="0"/>
                          <a:cs typeface="Calibri" panose="020F0502020204030204" pitchFamily="34" charset="0"/>
                        </a:rPr>
                        <a:t>لا</a:t>
                      </a:r>
                      <a:endParaRPr lang="fr-FR" sz="3600" b="1" dirty="0">
                        <a:latin typeface="Calibri" panose="020F0502020204030204" pitchFamily="34" charset="0"/>
                        <a:cs typeface="Calibri" panose="020F0502020204030204" pitchFamily="34" charset="0"/>
                      </a:endParaRPr>
                    </a:p>
                  </a:txBody>
                  <a:tcPr/>
                </a:tc>
                <a:tc>
                  <a:txBody>
                    <a:bodyPr/>
                    <a:lstStyle/>
                    <a:p>
                      <a:pPr algn="r" rtl="1"/>
                      <a:r>
                        <a:rPr lang="ar-MA" sz="3600" b="1" dirty="0">
                          <a:latin typeface="Calibri" panose="020F0502020204030204" pitchFamily="34" charset="0"/>
                          <a:cs typeface="Calibri" panose="020F0502020204030204" pitchFamily="34" charset="0"/>
                        </a:rPr>
                        <a:t>ي</a:t>
                      </a:r>
                      <a:endParaRPr lang="fr-FR" sz="3600" b="1" dirty="0">
                        <a:latin typeface="Calibri" panose="020F0502020204030204" pitchFamily="34" charset="0"/>
                        <a:cs typeface="Calibri" panose="020F0502020204030204" pitchFamily="34" charset="0"/>
                      </a:endParaRPr>
                    </a:p>
                  </a:txBody>
                  <a:tcPr>
                    <a:solidFill>
                      <a:schemeClr val="accent3"/>
                    </a:solidFill>
                  </a:tcPr>
                </a:tc>
                <a:tc>
                  <a:txBody>
                    <a:bodyPr/>
                    <a:lstStyle/>
                    <a:p>
                      <a:pPr algn="r" rtl="1"/>
                      <a:r>
                        <a:rPr lang="ar-MA" sz="3600" b="1" dirty="0">
                          <a:latin typeface="Calibri" panose="020F0502020204030204" pitchFamily="34" charset="0"/>
                          <a:cs typeface="Calibri" panose="020F0502020204030204" pitchFamily="34" charset="0"/>
                        </a:rPr>
                        <a:t>ل</a:t>
                      </a:r>
                      <a:endParaRPr lang="fr-FR" sz="3600" b="1" dirty="0">
                        <a:latin typeface="Calibri" panose="020F0502020204030204" pitchFamily="34" charset="0"/>
                        <a:cs typeface="Calibri" panose="020F0502020204030204" pitchFamily="34" charset="0"/>
                      </a:endParaRPr>
                    </a:p>
                  </a:txBody>
                  <a:tcPr>
                    <a:solidFill>
                      <a:schemeClr val="accent1"/>
                    </a:solidFill>
                  </a:tcPr>
                </a:tc>
                <a:tc>
                  <a:txBody>
                    <a:bodyPr/>
                    <a:lstStyle/>
                    <a:p>
                      <a:pPr algn="r" rtl="1"/>
                      <a:r>
                        <a:rPr lang="ar-MA" sz="3600" b="1" dirty="0">
                          <a:latin typeface="Calibri" panose="020F0502020204030204" pitchFamily="34" charset="0"/>
                          <a:cs typeface="Calibri" panose="020F0502020204030204" pitchFamily="34" charset="0"/>
                        </a:rPr>
                        <a:t>ن</a:t>
                      </a:r>
                      <a:endParaRPr lang="fr-FR" sz="3600" b="1"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872315495"/>
                  </a:ext>
                </a:extLst>
              </a:tr>
              <a:tr h="620941">
                <a:tc>
                  <a:txBody>
                    <a:bodyPr/>
                    <a:lstStyle/>
                    <a:p>
                      <a:pPr algn="r" rtl="1"/>
                      <a:r>
                        <a:rPr lang="ar-MA" sz="3600" b="1" dirty="0">
                          <a:latin typeface="Calibri" panose="020F0502020204030204" pitchFamily="34" charset="0"/>
                          <a:cs typeface="Calibri" panose="020F0502020204030204" pitchFamily="34" charset="0"/>
                        </a:rPr>
                        <a:t>ر</a:t>
                      </a:r>
                      <a:endParaRPr lang="fr-FR" sz="3600" b="1" dirty="0">
                        <a:latin typeface="Calibri" panose="020F0502020204030204" pitchFamily="34" charset="0"/>
                        <a:cs typeface="Calibri" panose="020F0502020204030204" pitchFamily="34" charset="0"/>
                      </a:endParaRPr>
                    </a:p>
                  </a:txBody>
                  <a:tcPr/>
                </a:tc>
                <a:tc>
                  <a:txBody>
                    <a:bodyPr/>
                    <a:lstStyle/>
                    <a:p>
                      <a:pPr algn="r" rtl="1"/>
                      <a:r>
                        <a:rPr lang="ar-MA" sz="3600" b="1" dirty="0">
                          <a:latin typeface="Calibri" panose="020F0502020204030204" pitchFamily="34" charset="0"/>
                          <a:cs typeface="Calibri" panose="020F0502020204030204" pitchFamily="34" charset="0"/>
                        </a:rPr>
                        <a:t>و</a:t>
                      </a:r>
                      <a:endParaRPr lang="fr-FR" sz="3600" b="1" dirty="0">
                        <a:latin typeface="Calibri" panose="020F0502020204030204" pitchFamily="34" charset="0"/>
                        <a:cs typeface="Calibri" panose="020F0502020204030204" pitchFamily="34" charset="0"/>
                      </a:endParaRPr>
                    </a:p>
                  </a:txBody>
                  <a:tcPr>
                    <a:solidFill>
                      <a:srgbClr val="FF0000"/>
                    </a:solidFill>
                  </a:tcPr>
                </a:tc>
                <a:tc>
                  <a:txBody>
                    <a:bodyPr/>
                    <a:lstStyle/>
                    <a:p>
                      <a:pPr algn="r" rtl="1"/>
                      <a:r>
                        <a:rPr lang="ar-MA" sz="3600" b="1" dirty="0">
                          <a:latin typeface="Calibri" panose="020F0502020204030204" pitchFamily="34" charset="0"/>
                          <a:cs typeface="Calibri" panose="020F0502020204030204" pitchFamily="34" charset="0"/>
                        </a:rPr>
                        <a:t>ر</a:t>
                      </a:r>
                      <a:endParaRPr lang="fr-FR" sz="3600" b="1" dirty="0">
                        <a:latin typeface="Calibri" panose="020F0502020204030204" pitchFamily="34" charset="0"/>
                        <a:cs typeface="Calibri" panose="020F0502020204030204" pitchFamily="34" charset="0"/>
                      </a:endParaRPr>
                    </a:p>
                  </a:txBody>
                  <a:tcPr>
                    <a:solidFill>
                      <a:srgbClr val="FF0000"/>
                    </a:solidFill>
                  </a:tcPr>
                </a:tc>
                <a:tc>
                  <a:txBody>
                    <a:bodyPr/>
                    <a:lstStyle/>
                    <a:p>
                      <a:pPr algn="r" rtl="1"/>
                      <a:r>
                        <a:rPr lang="ar-MA" sz="3600" b="1" dirty="0">
                          <a:latin typeface="Calibri" panose="020F0502020204030204" pitchFamily="34" charset="0"/>
                          <a:cs typeface="Calibri" panose="020F0502020204030204" pitchFamily="34" charset="0"/>
                        </a:rPr>
                        <a:t>خ</a:t>
                      </a:r>
                      <a:endParaRPr lang="fr-FR" sz="3600" b="1" dirty="0">
                        <a:latin typeface="Calibri" panose="020F0502020204030204" pitchFamily="34" charset="0"/>
                        <a:cs typeface="Calibri" panose="020F0502020204030204" pitchFamily="34" charset="0"/>
                      </a:endParaRPr>
                    </a:p>
                  </a:txBody>
                  <a:tcPr/>
                </a:tc>
                <a:tc>
                  <a:txBody>
                    <a:bodyPr/>
                    <a:lstStyle/>
                    <a:p>
                      <a:pPr algn="r" rtl="1"/>
                      <a:r>
                        <a:rPr lang="ar-MA" sz="3600" b="1" dirty="0">
                          <a:latin typeface="Calibri" panose="020F0502020204030204" pitchFamily="34" charset="0"/>
                          <a:cs typeface="Calibri" panose="020F0502020204030204" pitchFamily="34" charset="0"/>
                        </a:rPr>
                        <a:t>ق</a:t>
                      </a:r>
                      <a:endParaRPr lang="fr-FR" sz="3600" b="1" dirty="0">
                        <a:latin typeface="Calibri" panose="020F0502020204030204" pitchFamily="34" charset="0"/>
                        <a:cs typeface="Calibri" panose="020F0502020204030204" pitchFamily="34" charset="0"/>
                      </a:endParaRPr>
                    </a:p>
                  </a:txBody>
                  <a:tcPr/>
                </a:tc>
                <a:tc>
                  <a:txBody>
                    <a:bodyPr/>
                    <a:lstStyle/>
                    <a:p>
                      <a:pPr algn="r" rtl="1"/>
                      <a:r>
                        <a:rPr lang="ar-MA" sz="3600" b="1" dirty="0">
                          <a:latin typeface="Calibri" panose="020F0502020204030204" pitchFamily="34" charset="0"/>
                          <a:cs typeface="Calibri" panose="020F0502020204030204" pitchFamily="34" charset="0"/>
                        </a:rPr>
                        <a:t>ء</a:t>
                      </a:r>
                      <a:endParaRPr lang="fr-FR" sz="3600" b="1" dirty="0">
                        <a:latin typeface="Calibri" panose="020F0502020204030204" pitchFamily="34" charset="0"/>
                        <a:cs typeface="Calibri" panose="020F0502020204030204" pitchFamily="34" charset="0"/>
                      </a:endParaRPr>
                    </a:p>
                  </a:txBody>
                  <a:tcPr>
                    <a:solidFill>
                      <a:schemeClr val="accent2"/>
                    </a:solidFill>
                  </a:tcPr>
                </a:tc>
                <a:tc>
                  <a:txBody>
                    <a:bodyPr/>
                    <a:lstStyle/>
                    <a:p>
                      <a:pPr algn="r" rtl="1"/>
                      <a:r>
                        <a:rPr lang="ar-MA" sz="3600" b="1" dirty="0">
                          <a:latin typeface="Calibri" panose="020F0502020204030204" pitchFamily="34" charset="0"/>
                          <a:cs typeface="Calibri" panose="020F0502020204030204" pitchFamily="34" charset="0"/>
                        </a:rPr>
                        <a:t>ا</a:t>
                      </a:r>
                      <a:endParaRPr lang="fr-FR" sz="3600" b="1" dirty="0">
                        <a:latin typeface="Calibri" panose="020F0502020204030204" pitchFamily="34" charset="0"/>
                        <a:cs typeface="Calibri" panose="020F0502020204030204" pitchFamily="34" charset="0"/>
                      </a:endParaRPr>
                    </a:p>
                  </a:txBody>
                  <a:tcPr>
                    <a:solidFill>
                      <a:schemeClr val="accent2"/>
                    </a:solidFill>
                  </a:tcPr>
                </a:tc>
                <a:tc>
                  <a:txBody>
                    <a:bodyPr/>
                    <a:lstStyle/>
                    <a:p>
                      <a:pPr algn="r" rtl="1"/>
                      <a:r>
                        <a:rPr lang="ar-MA" sz="3600" b="1" dirty="0">
                          <a:latin typeface="Calibri" panose="020F0502020204030204" pitchFamily="34" charset="0"/>
                          <a:cs typeface="Calibri" panose="020F0502020204030204" pitchFamily="34" charset="0"/>
                        </a:rPr>
                        <a:t>ك</a:t>
                      </a:r>
                      <a:endParaRPr lang="fr-FR" sz="3600" b="1" dirty="0">
                        <a:latin typeface="Calibri" panose="020F0502020204030204" pitchFamily="34" charset="0"/>
                        <a:cs typeface="Calibri" panose="020F0502020204030204" pitchFamily="34" charset="0"/>
                      </a:endParaRPr>
                    </a:p>
                  </a:txBody>
                  <a:tcPr>
                    <a:solidFill>
                      <a:schemeClr val="accent2"/>
                    </a:solidFill>
                  </a:tcPr>
                </a:tc>
                <a:tc>
                  <a:txBody>
                    <a:bodyPr/>
                    <a:lstStyle/>
                    <a:p>
                      <a:pPr algn="r" rtl="1"/>
                      <a:r>
                        <a:rPr lang="ar-MA" sz="3600" b="1" dirty="0">
                          <a:latin typeface="Calibri" panose="020F0502020204030204" pitchFamily="34" charset="0"/>
                          <a:cs typeface="Calibri" panose="020F0502020204030204" pitchFamily="34" charset="0"/>
                        </a:rPr>
                        <a:t>ذ</a:t>
                      </a:r>
                      <a:endParaRPr lang="fr-FR" sz="3600" b="1" dirty="0">
                        <a:latin typeface="Calibri" panose="020F0502020204030204" pitchFamily="34" charset="0"/>
                        <a:cs typeface="Calibri" panose="020F0502020204030204" pitchFamily="34" charset="0"/>
                      </a:endParaRPr>
                    </a:p>
                  </a:txBody>
                  <a:tcPr>
                    <a:solidFill>
                      <a:schemeClr val="accent2"/>
                    </a:solidFill>
                  </a:tcPr>
                </a:tc>
                <a:tc>
                  <a:txBody>
                    <a:bodyPr/>
                    <a:lstStyle/>
                    <a:p>
                      <a:pPr algn="r" rtl="1"/>
                      <a:r>
                        <a:rPr lang="ar-MA" sz="3600" b="1" dirty="0">
                          <a:latin typeface="Calibri" panose="020F0502020204030204" pitchFamily="34" charset="0"/>
                          <a:cs typeface="Calibri" panose="020F0502020204030204" pitchFamily="34" charset="0"/>
                        </a:rPr>
                        <a:t>و</a:t>
                      </a:r>
                      <a:endParaRPr lang="fr-FR" sz="3600" b="1" dirty="0">
                        <a:latin typeface="Calibri" panose="020F0502020204030204" pitchFamily="34" charset="0"/>
                        <a:cs typeface="Calibri" panose="020F0502020204030204" pitchFamily="34" charset="0"/>
                      </a:endParaRPr>
                    </a:p>
                  </a:txBody>
                  <a:tcPr/>
                </a:tc>
                <a:tc>
                  <a:txBody>
                    <a:bodyPr/>
                    <a:lstStyle/>
                    <a:p>
                      <a:pPr algn="r" rtl="1"/>
                      <a:r>
                        <a:rPr lang="ar-MA" sz="3600" b="1" dirty="0">
                          <a:latin typeface="Calibri" panose="020F0502020204030204" pitchFamily="34" charset="0"/>
                          <a:cs typeface="Calibri" panose="020F0502020204030204" pitchFamily="34" charset="0"/>
                        </a:rPr>
                        <a:t>ق</a:t>
                      </a:r>
                      <a:endParaRPr lang="fr-FR" sz="3600" b="1" dirty="0">
                        <a:latin typeface="Calibri" panose="020F0502020204030204" pitchFamily="34" charset="0"/>
                        <a:cs typeface="Calibri" panose="020F0502020204030204" pitchFamily="34" charset="0"/>
                      </a:endParaRPr>
                    </a:p>
                  </a:txBody>
                  <a:tcPr>
                    <a:solidFill>
                      <a:schemeClr val="accent3"/>
                    </a:solidFill>
                  </a:tcPr>
                </a:tc>
                <a:tc>
                  <a:txBody>
                    <a:bodyPr/>
                    <a:lstStyle/>
                    <a:p>
                      <a:pPr algn="r" rtl="1"/>
                      <a:r>
                        <a:rPr lang="ar-MA" sz="3600" b="1" dirty="0">
                          <a:latin typeface="Calibri" panose="020F0502020204030204" pitchFamily="34" charset="0"/>
                          <a:cs typeface="Calibri" panose="020F0502020204030204" pitchFamily="34" charset="0"/>
                        </a:rPr>
                        <a:t>ث</a:t>
                      </a:r>
                      <a:endParaRPr lang="fr-FR" sz="3600" b="1" dirty="0">
                        <a:latin typeface="Calibri" panose="020F0502020204030204" pitchFamily="34" charset="0"/>
                        <a:cs typeface="Calibri" panose="020F0502020204030204" pitchFamily="34" charset="0"/>
                      </a:endParaRPr>
                    </a:p>
                  </a:txBody>
                  <a:tcPr>
                    <a:solidFill>
                      <a:schemeClr val="accent3"/>
                    </a:solidFill>
                  </a:tcPr>
                </a:tc>
                <a:tc>
                  <a:txBody>
                    <a:bodyPr/>
                    <a:lstStyle/>
                    <a:p>
                      <a:pPr algn="r" rtl="1"/>
                      <a:r>
                        <a:rPr lang="ar-MA" sz="3600" b="1" dirty="0">
                          <a:latin typeface="Calibri" panose="020F0502020204030204" pitchFamily="34" charset="0"/>
                          <a:cs typeface="Calibri" panose="020F0502020204030204" pitchFamily="34" charset="0"/>
                        </a:rPr>
                        <a:t>ك</a:t>
                      </a:r>
                      <a:endParaRPr lang="fr-FR" sz="3600" b="1" dirty="0">
                        <a:latin typeface="Calibri" panose="020F0502020204030204" pitchFamily="34" charset="0"/>
                        <a:cs typeface="Calibri" panose="020F0502020204030204" pitchFamily="34" charset="0"/>
                      </a:endParaRPr>
                    </a:p>
                  </a:txBody>
                  <a:tcPr/>
                </a:tc>
                <a:tc>
                  <a:txBody>
                    <a:bodyPr/>
                    <a:lstStyle/>
                    <a:p>
                      <a:pPr algn="r" rtl="1"/>
                      <a:r>
                        <a:rPr lang="ar-MA" sz="3600" b="1" dirty="0">
                          <a:latin typeface="Calibri" panose="020F0502020204030204" pitchFamily="34" charset="0"/>
                          <a:cs typeface="Calibri" panose="020F0502020204030204" pitchFamily="34" charset="0"/>
                        </a:rPr>
                        <a:t>م</a:t>
                      </a:r>
                      <a:endParaRPr lang="fr-FR" sz="3600" b="1" dirty="0">
                        <a:latin typeface="Calibri" panose="020F0502020204030204" pitchFamily="34" charset="0"/>
                        <a:cs typeface="Calibri" panose="020F0502020204030204" pitchFamily="34" charset="0"/>
                      </a:endParaRPr>
                    </a:p>
                  </a:txBody>
                  <a:tcPr>
                    <a:solidFill>
                      <a:schemeClr val="accent1"/>
                    </a:solidFill>
                  </a:tcPr>
                </a:tc>
                <a:extLst>
                  <a:ext uri="{0D108BD9-81ED-4DB2-BD59-A6C34878D82A}">
                    <a16:rowId xmlns:a16="http://schemas.microsoft.com/office/drawing/2014/main" val="441554541"/>
                  </a:ext>
                </a:extLst>
              </a:tr>
              <a:tr h="620941">
                <a:tc>
                  <a:txBody>
                    <a:bodyPr/>
                    <a:lstStyle/>
                    <a:p>
                      <a:pPr algn="r" rtl="1"/>
                      <a:r>
                        <a:rPr lang="ar-MA" sz="3600" b="1" dirty="0">
                          <a:latin typeface="Calibri" panose="020F0502020204030204" pitchFamily="34" charset="0"/>
                          <a:cs typeface="Calibri" panose="020F0502020204030204" pitchFamily="34" charset="0"/>
                        </a:rPr>
                        <a:t>ت</a:t>
                      </a:r>
                      <a:endParaRPr lang="fr-FR" sz="3600" b="1" dirty="0">
                        <a:latin typeface="Calibri" panose="020F0502020204030204" pitchFamily="34" charset="0"/>
                        <a:cs typeface="Calibri" panose="020F0502020204030204" pitchFamily="34" charset="0"/>
                      </a:endParaRPr>
                    </a:p>
                  </a:txBody>
                  <a:tcPr>
                    <a:solidFill>
                      <a:srgbClr val="FF0000"/>
                    </a:solidFill>
                  </a:tcPr>
                </a:tc>
                <a:tc>
                  <a:txBody>
                    <a:bodyPr/>
                    <a:lstStyle/>
                    <a:p>
                      <a:pPr algn="r" rtl="1"/>
                      <a:r>
                        <a:rPr lang="ar-MA" sz="3600" b="1" dirty="0">
                          <a:latin typeface="Calibri" panose="020F0502020204030204" pitchFamily="34" charset="0"/>
                          <a:cs typeface="Calibri" panose="020F0502020204030204" pitchFamily="34" charset="0"/>
                        </a:rPr>
                        <a:t>س</a:t>
                      </a:r>
                      <a:endParaRPr lang="fr-FR" sz="3600" b="1" dirty="0">
                        <a:latin typeface="Calibri" panose="020F0502020204030204" pitchFamily="34" charset="0"/>
                        <a:cs typeface="Calibri" panose="020F0502020204030204" pitchFamily="34" charset="0"/>
                      </a:endParaRPr>
                    </a:p>
                  </a:txBody>
                  <a:tcPr/>
                </a:tc>
                <a:tc>
                  <a:txBody>
                    <a:bodyPr/>
                    <a:lstStyle/>
                    <a:p>
                      <a:pPr algn="r" rtl="1"/>
                      <a:r>
                        <a:rPr lang="ar-MA" sz="3600" b="1" dirty="0">
                          <a:latin typeface="Calibri" panose="020F0502020204030204" pitchFamily="34" charset="0"/>
                          <a:cs typeface="Calibri" panose="020F0502020204030204" pitchFamily="34" charset="0"/>
                        </a:rPr>
                        <a:t>م</a:t>
                      </a:r>
                      <a:endParaRPr lang="fr-FR" sz="3600" b="1" dirty="0">
                        <a:latin typeface="Calibri" panose="020F0502020204030204" pitchFamily="34" charset="0"/>
                        <a:cs typeface="Calibri" panose="020F0502020204030204" pitchFamily="34" charset="0"/>
                      </a:endParaRPr>
                    </a:p>
                  </a:txBody>
                  <a:tcPr>
                    <a:solidFill>
                      <a:srgbClr val="FF0000"/>
                    </a:solidFill>
                  </a:tcPr>
                </a:tc>
                <a:tc>
                  <a:txBody>
                    <a:bodyPr/>
                    <a:lstStyle/>
                    <a:p>
                      <a:pPr algn="r" rtl="1"/>
                      <a:r>
                        <a:rPr lang="ar-MA" sz="3600" b="1" dirty="0">
                          <a:latin typeface="Calibri" panose="020F0502020204030204" pitchFamily="34" charset="0"/>
                          <a:cs typeface="Calibri" panose="020F0502020204030204" pitchFamily="34" charset="0"/>
                        </a:rPr>
                        <a:t>ب</a:t>
                      </a:r>
                      <a:endParaRPr lang="fr-FR" sz="3600" b="1" dirty="0">
                        <a:latin typeface="Calibri" panose="020F0502020204030204" pitchFamily="34" charset="0"/>
                        <a:cs typeface="Calibri" panose="020F0502020204030204" pitchFamily="34" charset="0"/>
                      </a:endParaRPr>
                    </a:p>
                  </a:txBody>
                  <a:tcPr/>
                </a:tc>
                <a:tc>
                  <a:txBody>
                    <a:bodyPr/>
                    <a:lstStyle/>
                    <a:p>
                      <a:pPr algn="r" rtl="1"/>
                      <a:r>
                        <a:rPr lang="ar-MA" sz="3600" b="1" dirty="0">
                          <a:latin typeface="Calibri" panose="020F0502020204030204" pitchFamily="34" charset="0"/>
                          <a:cs typeface="Calibri" panose="020F0502020204030204" pitchFamily="34" charset="0"/>
                        </a:rPr>
                        <a:t>ت</a:t>
                      </a:r>
                      <a:endParaRPr lang="fr-FR" sz="3600" b="1" dirty="0">
                        <a:latin typeface="Calibri" panose="020F0502020204030204" pitchFamily="34" charset="0"/>
                        <a:cs typeface="Calibri" panose="020F0502020204030204" pitchFamily="34" charset="0"/>
                      </a:endParaRPr>
                    </a:p>
                  </a:txBody>
                  <a:tcPr/>
                </a:tc>
                <a:tc>
                  <a:txBody>
                    <a:bodyPr/>
                    <a:lstStyle/>
                    <a:p>
                      <a:pPr algn="r" rtl="1"/>
                      <a:r>
                        <a:rPr lang="ar-MA" sz="3600" b="1" dirty="0">
                          <a:latin typeface="Calibri" panose="020F0502020204030204" pitchFamily="34" charset="0"/>
                          <a:cs typeface="Calibri" panose="020F0502020204030204" pitchFamily="34" charset="0"/>
                        </a:rPr>
                        <a:t>ت</a:t>
                      </a:r>
                      <a:endParaRPr lang="fr-FR" sz="3600" b="1" dirty="0">
                        <a:latin typeface="Calibri" panose="020F0502020204030204" pitchFamily="34" charset="0"/>
                        <a:cs typeface="Calibri" panose="020F0502020204030204" pitchFamily="34" charset="0"/>
                      </a:endParaRPr>
                    </a:p>
                  </a:txBody>
                  <a:tcPr>
                    <a:solidFill>
                      <a:srgbClr val="00B050"/>
                    </a:solidFill>
                  </a:tcPr>
                </a:tc>
                <a:tc>
                  <a:txBody>
                    <a:bodyPr/>
                    <a:lstStyle/>
                    <a:p>
                      <a:pPr algn="r" rtl="1"/>
                      <a:r>
                        <a:rPr lang="ar-MA" sz="3600" b="1" dirty="0">
                          <a:latin typeface="Calibri" panose="020F0502020204030204" pitchFamily="34" charset="0"/>
                          <a:cs typeface="Calibri" panose="020F0502020204030204" pitchFamily="34" charset="0"/>
                        </a:rPr>
                        <a:t>ا</a:t>
                      </a:r>
                      <a:endParaRPr lang="fr-FR" sz="3600" b="1" dirty="0">
                        <a:latin typeface="Calibri" panose="020F0502020204030204" pitchFamily="34" charset="0"/>
                        <a:cs typeface="Calibri" panose="020F0502020204030204" pitchFamily="34" charset="0"/>
                      </a:endParaRPr>
                    </a:p>
                  </a:txBody>
                  <a:tcPr>
                    <a:solidFill>
                      <a:srgbClr val="00B050"/>
                    </a:solidFill>
                  </a:tcPr>
                </a:tc>
                <a:tc>
                  <a:txBody>
                    <a:bodyPr/>
                    <a:lstStyle/>
                    <a:p>
                      <a:pPr algn="r" rtl="1"/>
                      <a:r>
                        <a:rPr lang="ar-MA" sz="3600" b="1" dirty="0">
                          <a:latin typeface="Calibri" panose="020F0502020204030204" pitchFamily="34" charset="0"/>
                          <a:cs typeface="Calibri" panose="020F0502020204030204" pitchFamily="34" charset="0"/>
                        </a:rPr>
                        <a:t>ن</a:t>
                      </a:r>
                      <a:endParaRPr lang="fr-FR" sz="3600" b="1" dirty="0">
                        <a:latin typeface="Calibri" panose="020F0502020204030204" pitchFamily="34" charset="0"/>
                        <a:cs typeface="Calibri" panose="020F0502020204030204" pitchFamily="34" charset="0"/>
                      </a:endParaRPr>
                    </a:p>
                  </a:txBody>
                  <a:tcPr>
                    <a:solidFill>
                      <a:srgbClr val="00B050"/>
                    </a:solidFill>
                  </a:tcPr>
                </a:tc>
                <a:tc>
                  <a:txBody>
                    <a:bodyPr/>
                    <a:lstStyle/>
                    <a:p>
                      <a:pPr algn="r" rtl="1"/>
                      <a:r>
                        <a:rPr lang="ar-MA" sz="3600" b="1" dirty="0">
                          <a:latin typeface="Calibri" panose="020F0502020204030204" pitchFamily="34" charset="0"/>
                          <a:cs typeface="Calibri" panose="020F0502020204030204" pitchFamily="34" charset="0"/>
                        </a:rPr>
                        <a:t>ا</a:t>
                      </a:r>
                      <a:endParaRPr lang="fr-FR" sz="3600" b="1" dirty="0">
                        <a:latin typeface="Calibri" panose="020F0502020204030204" pitchFamily="34" charset="0"/>
                        <a:cs typeface="Calibri" panose="020F0502020204030204" pitchFamily="34" charset="0"/>
                      </a:endParaRPr>
                    </a:p>
                  </a:txBody>
                  <a:tcPr>
                    <a:solidFill>
                      <a:srgbClr val="00B050"/>
                    </a:solidFill>
                  </a:tcPr>
                </a:tc>
                <a:tc>
                  <a:txBody>
                    <a:bodyPr/>
                    <a:lstStyle/>
                    <a:p>
                      <a:pPr algn="r" rtl="1"/>
                      <a:r>
                        <a:rPr lang="ar-MA" sz="3600" b="1" dirty="0">
                          <a:latin typeface="Calibri" panose="020F0502020204030204" pitchFamily="34" charset="0"/>
                          <a:cs typeface="Calibri" panose="020F0502020204030204" pitchFamily="34" charset="0"/>
                        </a:rPr>
                        <a:t>ي</a:t>
                      </a:r>
                      <a:endParaRPr lang="fr-FR" sz="3600" b="1" dirty="0">
                        <a:latin typeface="Calibri" panose="020F0502020204030204" pitchFamily="34" charset="0"/>
                        <a:cs typeface="Calibri" panose="020F0502020204030204" pitchFamily="34" charset="0"/>
                      </a:endParaRPr>
                    </a:p>
                  </a:txBody>
                  <a:tcPr>
                    <a:solidFill>
                      <a:srgbClr val="00B050"/>
                    </a:solidFill>
                  </a:tcPr>
                </a:tc>
                <a:tc>
                  <a:txBody>
                    <a:bodyPr/>
                    <a:lstStyle/>
                    <a:p>
                      <a:pPr algn="r" rtl="1"/>
                      <a:r>
                        <a:rPr lang="ar-MA" sz="3600" b="1" dirty="0">
                          <a:latin typeface="Calibri" panose="020F0502020204030204" pitchFamily="34" charset="0"/>
                          <a:cs typeface="Calibri" panose="020F0502020204030204" pitchFamily="34" charset="0"/>
                        </a:rPr>
                        <a:t>ب</a:t>
                      </a:r>
                      <a:endParaRPr lang="fr-FR" sz="3600" b="1" dirty="0">
                        <a:latin typeface="Calibri" panose="020F0502020204030204" pitchFamily="34" charset="0"/>
                        <a:cs typeface="Calibri" panose="020F0502020204030204" pitchFamily="34" charset="0"/>
                      </a:endParaRPr>
                    </a:p>
                  </a:txBody>
                  <a:tcPr>
                    <a:solidFill>
                      <a:srgbClr val="00B050"/>
                    </a:solidFill>
                  </a:tcPr>
                </a:tc>
                <a:tc>
                  <a:txBody>
                    <a:bodyPr/>
                    <a:lstStyle/>
                    <a:p>
                      <a:pPr algn="r" rtl="1"/>
                      <a:r>
                        <a:rPr lang="ar-MA" sz="3600" b="1" dirty="0">
                          <a:latin typeface="Calibri" panose="020F0502020204030204" pitchFamily="34" charset="0"/>
                          <a:cs typeface="Calibri" panose="020F0502020204030204" pitchFamily="34" charset="0"/>
                        </a:rPr>
                        <a:t>ر</a:t>
                      </a:r>
                      <a:endParaRPr lang="fr-FR" sz="3600" b="1" dirty="0">
                        <a:latin typeface="Calibri" panose="020F0502020204030204" pitchFamily="34" charset="0"/>
                        <a:cs typeface="Calibri" panose="020F0502020204030204" pitchFamily="34" charset="0"/>
                      </a:endParaRPr>
                    </a:p>
                  </a:txBody>
                  <a:tcPr>
                    <a:solidFill>
                      <a:schemeClr val="accent3"/>
                    </a:solidFill>
                  </a:tcPr>
                </a:tc>
                <a:tc>
                  <a:txBody>
                    <a:bodyPr/>
                    <a:lstStyle/>
                    <a:p>
                      <a:pPr algn="r" rtl="1"/>
                      <a:r>
                        <a:rPr lang="ar-MA" sz="3600" b="1" dirty="0">
                          <a:latin typeface="Calibri" panose="020F0502020204030204" pitchFamily="34" charset="0"/>
                          <a:cs typeface="Calibri" panose="020F0502020204030204" pitchFamily="34" charset="0"/>
                        </a:rPr>
                        <a:t>غ</a:t>
                      </a:r>
                      <a:endParaRPr lang="fr-FR" sz="3600" b="1" dirty="0">
                        <a:latin typeface="Calibri" panose="020F0502020204030204" pitchFamily="34" charset="0"/>
                        <a:cs typeface="Calibri" panose="020F0502020204030204" pitchFamily="34" charset="0"/>
                      </a:endParaRPr>
                    </a:p>
                  </a:txBody>
                  <a:tcPr/>
                </a:tc>
                <a:tc>
                  <a:txBody>
                    <a:bodyPr/>
                    <a:lstStyle/>
                    <a:p>
                      <a:pPr algn="r" rtl="1"/>
                      <a:r>
                        <a:rPr lang="ar-MA" sz="3600" b="1" dirty="0">
                          <a:latin typeface="Calibri" panose="020F0502020204030204" pitchFamily="34" charset="0"/>
                          <a:cs typeface="Calibri" panose="020F0502020204030204" pitchFamily="34" charset="0"/>
                        </a:rPr>
                        <a:t>غ</a:t>
                      </a:r>
                      <a:endParaRPr lang="fr-FR" sz="3600" b="1"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619863833"/>
                  </a:ext>
                </a:extLst>
              </a:tr>
              <a:tr h="620941">
                <a:tc>
                  <a:txBody>
                    <a:bodyPr/>
                    <a:lstStyle/>
                    <a:p>
                      <a:pPr algn="r" rtl="1"/>
                      <a:r>
                        <a:rPr lang="ar-MA" sz="3600" b="1" dirty="0">
                          <a:latin typeface="Calibri" panose="020F0502020204030204" pitchFamily="34" charset="0"/>
                          <a:cs typeface="Calibri" panose="020F0502020204030204" pitchFamily="34" charset="0"/>
                        </a:rPr>
                        <a:t>ص</a:t>
                      </a:r>
                      <a:endParaRPr lang="fr-FR" sz="3600" b="1" dirty="0">
                        <a:latin typeface="Calibri" panose="020F0502020204030204" pitchFamily="34" charset="0"/>
                        <a:cs typeface="Calibri" panose="020F0502020204030204" pitchFamily="34" charset="0"/>
                      </a:endParaRPr>
                    </a:p>
                  </a:txBody>
                  <a:tcPr/>
                </a:tc>
                <a:tc>
                  <a:txBody>
                    <a:bodyPr/>
                    <a:lstStyle/>
                    <a:p>
                      <a:pPr algn="r" rtl="1"/>
                      <a:r>
                        <a:rPr lang="ar-MA" sz="3600" b="1" dirty="0">
                          <a:latin typeface="Calibri" panose="020F0502020204030204" pitchFamily="34" charset="0"/>
                          <a:cs typeface="Calibri" panose="020F0502020204030204" pitchFamily="34" charset="0"/>
                        </a:rPr>
                        <a:t>ض</a:t>
                      </a:r>
                      <a:endParaRPr lang="fr-FR" sz="3600" b="1" dirty="0">
                        <a:latin typeface="Calibri" panose="020F0502020204030204" pitchFamily="34" charset="0"/>
                        <a:cs typeface="Calibri" panose="020F0502020204030204" pitchFamily="34" charset="0"/>
                      </a:endParaRPr>
                    </a:p>
                  </a:txBody>
                  <a:tcPr/>
                </a:tc>
                <a:tc>
                  <a:txBody>
                    <a:bodyPr/>
                    <a:lstStyle/>
                    <a:p>
                      <a:pPr algn="r" rtl="1"/>
                      <a:r>
                        <a:rPr lang="ar-MA" sz="3600" b="1" dirty="0">
                          <a:latin typeface="Calibri" panose="020F0502020204030204" pitchFamily="34" charset="0"/>
                          <a:cs typeface="Calibri" panose="020F0502020204030204" pitchFamily="34" charset="0"/>
                        </a:rPr>
                        <a:t>ج</a:t>
                      </a:r>
                      <a:endParaRPr lang="fr-FR" sz="3600" b="1" dirty="0">
                        <a:latin typeface="Calibri" panose="020F0502020204030204" pitchFamily="34" charset="0"/>
                        <a:cs typeface="Calibri" panose="020F0502020204030204" pitchFamily="34" charset="0"/>
                      </a:endParaRPr>
                    </a:p>
                  </a:txBody>
                  <a:tcPr>
                    <a:solidFill>
                      <a:srgbClr val="FF0000"/>
                    </a:solidFill>
                  </a:tcPr>
                </a:tc>
                <a:tc>
                  <a:txBody>
                    <a:bodyPr/>
                    <a:lstStyle/>
                    <a:p>
                      <a:pPr algn="r" rtl="1"/>
                      <a:r>
                        <a:rPr lang="ar-MA" sz="3600" b="1" dirty="0">
                          <a:latin typeface="Calibri" panose="020F0502020204030204" pitchFamily="34" charset="0"/>
                          <a:cs typeface="Calibri" panose="020F0502020204030204" pitchFamily="34" charset="0"/>
                        </a:rPr>
                        <a:t>ؤ</a:t>
                      </a:r>
                      <a:endParaRPr lang="fr-FR" sz="3600" b="1" dirty="0">
                        <a:latin typeface="Calibri" panose="020F0502020204030204" pitchFamily="34" charset="0"/>
                        <a:cs typeface="Calibri" panose="020F0502020204030204" pitchFamily="34" charset="0"/>
                      </a:endParaRPr>
                    </a:p>
                  </a:txBody>
                  <a:tcPr/>
                </a:tc>
                <a:tc>
                  <a:txBody>
                    <a:bodyPr/>
                    <a:lstStyle/>
                    <a:p>
                      <a:pPr algn="r" rtl="1"/>
                      <a:r>
                        <a:rPr lang="ar-MA" sz="3600" b="1" dirty="0">
                          <a:latin typeface="Calibri" panose="020F0502020204030204" pitchFamily="34" charset="0"/>
                          <a:cs typeface="Calibri" panose="020F0502020204030204" pitchFamily="34" charset="0"/>
                        </a:rPr>
                        <a:t>ط</a:t>
                      </a:r>
                      <a:endParaRPr lang="fr-FR" sz="3600" b="1" dirty="0">
                        <a:latin typeface="Calibri" panose="020F0502020204030204" pitchFamily="34" charset="0"/>
                        <a:cs typeface="Calibri" panose="020F0502020204030204" pitchFamily="34" charset="0"/>
                      </a:endParaRPr>
                    </a:p>
                  </a:txBody>
                  <a:tcPr>
                    <a:solidFill>
                      <a:srgbClr val="00B050"/>
                    </a:solidFill>
                  </a:tcPr>
                </a:tc>
                <a:tc>
                  <a:txBody>
                    <a:bodyPr/>
                    <a:lstStyle/>
                    <a:p>
                      <a:pPr algn="r" rtl="1"/>
                      <a:r>
                        <a:rPr lang="ar-MA" sz="3600" b="1" dirty="0">
                          <a:latin typeface="Calibri" panose="020F0502020204030204" pitchFamily="34" charset="0"/>
                          <a:cs typeface="Calibri" panose="020F0502020204030204" pitchFamily="34" charset="0"/>
                        </a:rPr>
                        <a:t>ط</a:t>
                      </a:r>
                      <a:endParaRPr lang="fr-FR" sz="3600" b="1" dirty="0">
                        <a:latin typeface="Calibri" panose="020F0502020204030204" pitchFamily="34" charset="0"/>
                        <a:cs typeface="Calibri" panose="020F0502020204030204" pitchFamily="34" charset="0"/>
                      </a:endParaRPr>
                    </a:p>
                  </a:txBody>
                  <a:tcPr/>
                </a:tc>
                <a:tc>
                  <a:txBody>
                    <a:bodyPr/>
                    <a:lstStyle/>
                    <a:p>
                      <a:pPr algn="r" rtl="1"/>
                      <a:r>
                        <a:rPr lang="ar-MA" sz="3600" b="1" dirty="0">
                          <a:latin typeface="Calibri" panose="020F0502020204030204" pitchFamily="34" charset="0"/>
                          <a:cs typeface="Calibri" panose="020F0502020204030204" pitchFamily="34" charset="0"/>
                        </a:rPr>
                        <a:t>ج</a:t>
                      </a:r>
                      <a:endParaRPr lang="fr-FR" sz="3600" b="1" dirty="0">
                        <a:latin typeface="Calibri" panose="020F0502020204030204" pitchFamily="34" charset="0"/>
                        <a:cs typeface="Calibri" panose="020F0502020204030204" pitchFamily="34" charset="0"/>
                      </a:endParaRPr>
                    </a:p>
                  </a:txBody>
                  <a:tcPr/>
                </a:tc>
                <a:tc>
                  <a:txBody>
                    <a:bodyPr/>
                    <a:lstStyle/>
                    <a:p>
                      <a:pPr algn="r" rtl="1"/>
                      <a:r>
                        <a:rPr lang="ar-MA" sz="3600" b="1" dirty="0">
                          <a:latin typeface="Calibri" panose="020F0502020204030204" pitchFamily="34" charset="0"/>
                          <a:cs typeface="Calibri" panose="020F0502020204030204" pitchFamily="34" charset="0"/>
                        </a:rPr>
                        <a:t>ق</a:t>
                      </a:r>
                      <a:endParaRPr lang="fr-FR" sz="3600" b="1" dirty="0">
                        <a:latin typeface="Calibri" panose="020F0502020204030204" pitchFamily="34" charset="0"/>
                        <a:cs typeface="Calibri" panose="020F0502020204030204" pitchFamily="34" charset="0"/>
                      </a:endParaRPr>
                    </a:p>
                  </a:txBody>
                  <a:tcPr/>
                </a:tc>
                <a:tc>
                  <a:txBody>
                    <a:bodyPr/>
                    <a:lstStyle/>
                    <a:p>
                      <a:pPr algn="r" rtl="1"/>
                      <a:r>
                        <a:rPr lang="ar-MA" sz="3600" b="1" dirty="0">
                          <a:latin typeface="Calibri" panose="020F0502020204030204" pitchFamily="34" charset="0"/>
                          <a:cs typeface="Calibri" panose="020F0502020204030204" pitchFamily="34" charset="0"/>
                        </a:rPr>
                        <a:t>ؤ</a:t>
                      </a:r>
                      <a:endParaRPr lang="fr-FR" sz="3600" b="1" dirty="0">
                        <a:latin typeface="Calibri" panose="020F0502020204030204" pitchFamily="34" charset="0"/>
                        <a:cs typeface="Calibri" panose="020F0502020204030204" pitchFamily="34" charset="0"/>
                      </a:endParaRPr>
                    </a:p>
                  </a:txBody>
                  <a:tcPr/>
                </a:tc>
                <a:tc>
                  <a:txBody>
                    <a:bodyPr/>
                    <a:lstStyle/>
                    <a:p>
                      <a:pPr algn="r" rtl="1"/>
                      <a:r>
                        <a:rPr lang="ar-MA" sz="3600" b="1" dirty="0">
                          <a:latin typeface="Calibri" panose="020F0502020204030204" pitchFamily="34" charset="0"/>
                          <a:cs typeface="Calibri" panose="020F0502020204030204" pitchFamily="34" charset="0"/>
                        </a:rPr>
                        <a:t>ب</a:t>
                      </a:r>
                      <a:endParaRPr lang="fr-FR" sz="3600" b="1" dirty="0">
                        <a:latin typeface="Calibri" panose="020F0502020204030204" pitchFamily="34" charset="0"/>
                        <a:cs typeface="Calibri" panose="020F0502020204030204" pitchFamily="34" charset="0"/>
                      </a:endParaRPr>
                    </a:p>
                  </a:txBody>
                  <a:tcPr/>
                </a:tc>
                <a:tc>
                  <a:txBody>
                    <a:bodyPr/>
                    <a:lstStyle/>
                    <a:p>
                      <a:pPr algn="r" rtl="1"/>
                      <a:r>
                        <a:rPr lang="ar-MA" sz="3600" b="1" dirty="0">
                          <a:latin typeface="Calibri" panose="020F0502020204030204" pitchFamily="34" charset="0"/>
                          <a:cs typeface="Calibri" panose="020F0502020204030204" pitchFamily="34" charset="0"/>
                        </a:rPr>
                        <a:t>ي</a:t>
                      </a:r>
                      <a:endParaRPr lang="fr-FR" sz="3600" b="1" dirty="0">
                        <a:latin typeface="Calibri" panose="020F0502020204030204" pitchFamily="34" charset="0"/>
                        <a:cs typeface="Calibri" panose="020F0502020204030204" pitchFamily="34" charset="0"/>
                      </a:endParaRPr>
                    </a:p>
                  </a:txBody>
                  <a:tcPr/>
                </a:tc>
                <a:tc>
                  <a:txBody>
                    <a:bodyPr/>
                    <a:lstStyle/>
                    <a:p>
                      <a:pPr algn="r" rtl="1"/>
                      <a:r>
                        <a:rPr lang="ar-MA" sz="3600" b="1" dirty="0">
                          <a:latin typeface="Calibri" panose="020F0502020204030204" pitchFamily="34" charset="0"/>
                          <a:cs typeface="Calibri" panose="020F0502020204030204" pitchFamily="34" charset="0"/>
                        </a:rPr>
                        <a:t>ا</a:t>
                      </a:r>
                      <a:endParaRPr lang="fr-FR" sz="3600" b="1" dirty="0">
                        <a:latin typeface="Calibri" panose="020F0502020204030204" pitchFamily="34" charset="0"/>
                        <a:cs typeface="Calibri" panose="020F0502020204030204" pitchFamily="34" charset="0"/>
                      </a:endParaRPr>
                    </a:p>
                  </a:txBody>
                  <a:tcPr>
                    <a:solidFill>
                      <a:schemeClr val="accent3"/>
                    </a:solidFill>
                  </a:tcPr>
                </a:tc>
                <a:tc>
                  <a:txBody>
                    <a:bodyPr/>
                    <a:lstStyle/>
                    <a:p>
                      <a:pPr algn="r" rtl="1"/>
                      <a:r>
                        <a:rPr lang="ar-MA" sz="3600" b="1" dirty="0">
                          <a:latin typeface="Calibri" panose="020F0502020204030204" pitchFamily="34" charset="0"/>
                          <a:cs typeface="Calibri" panose="020F0502020204030204" pitchFamily="34" charset="0"/>
                        </a:rPr>
                        <a:t>ف</a:t>
                      </a:r>
                      <a:endParaRPr lang="fr-FR" sz="3600" b="1" dirty="0">
                        <a:latin typeface="Calibri" panose="020F0502020204030204" pitchFamily="34" charset="0"/>
                        <a:cs typeface="Calibri" panose="020F0502020204030204" pitchFamily="34" charset="0"/>
                      </a:endParaRPr>
                    </a:p>
                  </a:txBody>
                  <a:tcPr/>
                </a:tc>
                <a:tc>
                  <a:txBody>
                    <a:bodyPr/>
                    <a:lstStyle/>
                    <a:p>
                      <a:pPr algn="r" rtl="1"/>
                      <a:r>
                        <a:rPr lang="ar-MA" sz="3600" b="1" dirty="0">
                          <a:latin typeface="Calibri" panose="020F0502020204030204" pitchFamily="34" charset="0"/>
                          <a:cs typeface="Calibri" panose="020F0502020204030204" pitchFamily="34" charset="0"/>
                        </a:rPr>
                        <a:t>ل</a:t>
                      </a:r>
                      <a:endParaRPr lang="fr-FR" sz="3600" b="1"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5585611"/>
                  </a:ext>
                </a:extLst>
              </a:tr>
              <a:tr h="620941">
                <a:tc>
                  <a:txBody>
                    <a:bodyPr/>
                    <a:lstStyle/>
                    <a:p>
                      <a:pPr algn="r" rtl="1"/>
                      <a:r>
                        <a:rPr lang="ar-MA" sz="3600" b="1" dirty="0">
                          <a:latin typeface="Calibri" panose="020F0502020204030204" pitchFamily="34" charset="0"/>
                          <a:cs typeface="Calibri" panose="020F0502020204030204" pitchFamily="34" charset="0"/>
                        </a:rPr>
                        <a:t>ق</a:t>
                      </a:r>
                      <a:endParaRPr lang="fr-FR" sz="3600" b="1" dirty="0">
                        <a:latin typeface="Calibri" panose="020F0502020204030204" pitchFamily="34" charset="0"/>
                        <a:cs typeface="Calibri" panose="020F0502020204030204" pitchFamily="34" charset="0"/>
                      </a:endParaRPr>
                    </a:p>
                  </a:txBody>
                  <a:tcPr/>
                </a:tc>
                <a:tc>
                  <a:txBody>
                    <a:bodyPr/>
                    <a:lstStyle/>
                    <a:p>
                      <a:pPr algn="r" rtl="1"/>
                      <a:r>
                        <a:rPr lang="ar-MA" sz="3600" b="1" dirty="0">
                          <a:latin typeface="Calibri" panose="020F0502020204030204" pitchFamily="34" charset="0"/>
                          <a:cs typeface="Calibri" panose="020F0502020204030204" pitchFamily="34" charset="0"/>
                        </a:rPr>
                        <a:t>ق</a:t>
                      </a:r>
                      <a:endParaRPr lang="fr-FR" sz="3600" b="1" dirty="0">
                        <a:latin typeface="Calibri" panose="020F0502020204030204" pitchFamily="34" charset="0"/>
                        <a:cs typeface="Calibri" panose="020F0502020204030204" pitchFamily="34" charset="0"/>
                      </a:endParaRPr>
                    </a:p>
                  </a:txBody>
                  <a:tcPr>
                    <a:solidFill>
                      <a:srgbClr val="00B050"/>
                    </a:solidFill>
                  </a:tcPr>
                </a:tc>
                <a:tc>
                  <a:txBody>
                    <a:bodyPr/>
                    <a:lstStyle/>
                    <a:p>
                      <a:pPr algn="r" rtl="1"/>
                      <a:r>
                        <a:rPr lang="ar-MA" sz="3600" b="1" dirty="0">
                          <a:latin typeface="Calibri" panose="020F0502020204030204" pitchFamily="34" charset="0"/>
                          <a:cs typeface="Calibri" panose="020F0502020204030204" pitchFamily="34" charset="0"/>
                        </a:rPr>
                        <a:t>ي</a:t>
                      </a:r>
                      <a:endParaRPr lang="fr-FR" sz="3600" b="1" dirty="0">
                        <a:latin typeface="Calibri" panose="020F0502020204030204" pitchFamily="34" charset="0"/>
                        <a:cs typeface="Calibri" panose="020F0502020204030204" pitchFamily="34" charset="0"/>
                      </a:endParaRPr>
                    </a:p>
                  </a:txBody>
                  <a:tcPr>
                    <a:solidFill>
                      <a:srgbClr val="FF0000"/>
                    </a:solidFill>
                  </a:tcPr>
                </a:tc>
                <a:tc>
                  <a:txBody>
                    <a:bodyPr/>
                    <a:lstStyle/>
                    <a:p>
                      <a:pPr algn="r" rtl="1"/>
                      <a:r>
                        <a:rPr lang="ar-MA" sz="3600" b="1" dirty="0">
                          <a:latin typeface="Calibri" panose="020F0502020204030204" pitchFamily="34" charset="0"/>
                          <a:cs typeface="Calibri" panose="020F0502020204030204" pitchFamily="34" charset="0"/>
                        </a:rPr>
                        <a:t>ب</a:t>
                      </a:r>
                      <a:endParaRPr lang="fr-FR" sz="3600" b="1" dirty="0">
                        <a:latin typeface="Calibri" panose="020F0502020204030204" pitchFamily="34" charset="0"/>
                        <a:cs typeface="Calibri" panose="020F0502020204030204" pitchFamily="34" charset="0"/>
                      </a:endParaRPr>
                    </a:p>
                  </a:txBody>
                  <a:tcPr>
                    <a:solidFill>
                      <a:srgbClr val="00B050"/>
                    </a:solidFill>
                  </a:tcPr>
                </a:tc>
                <a:tc>
                  <a:txBody>
                    <a:bodyPr/>
                    <a:lstStyle/>
                    <a:p>
                      <a:pPr algn="r" rtl="1"/>
                      <a:r>
                        <a:rPr lang="ar-MA" sz="3600" b="1" dirty="0">
                          <a:latin typeface="Calibri" panose="020F0502020204030204" pitchFamily="34" charset="0"/>
                          <a:cs typeface="Calibri" panose="020F0502020204030204" pitchFamily="34" charset="0"/>
                        </a:rPr>
                        <a:t>غ</a:t>
                      </a:r>
                      <a:endParaRPr lang="fr-FR" sz="3600" b="1" dirty="0">
                        <a:latin typeface="Calibri" panose="020F0502020204030204" pitchFamily="34" charset="0"/>
                        <a:cs typeface="Calibri" panose="020F0502020204030204" pitchFamily="34" charset="0"/>
                      </a:endParaRPr>
                    </a:p>
                  </a:txBody>
                  <a:tcPr/>
                </a:tc>
                <a:tc>
                  <a:txBody>
                    <a:bodyPr/>
                    <a:lstStyle/>
                    <a:p>
                      <a:pPr algn="r" rtl="1"/>
                      <a:r>
                        <a:rPr lang="ar-MA" sz="3600" b="1" dirty="0">
                          <a:latin typeface="Calibri" panose="020F0502020204030204" pitchFamily="34" charset="0"/>
                          <a:cs typeface="Calibri" panose="020F0502020204030204" pitchFamily="34" charset="0"/>
                        </a:rPr>
                        <a:t>ن</a:t>
                      </a:r>
                      <a:endParaRPr lang="fr-FR" sz="3600" b="1" dirty="0">
                        <a:latin typeface="Calibri" panose="020F0502020204030204" pitchFamily="34" charset="0"/>
                        <a:cs typeface="Calibri" panose="020F0502020204030204" pitchFamily="34" charset="0"/>
                      </a:endParaRPr>
                    </a:p>
                  </a:txBody>
                  <a:tcPr/>
                </a:tc>
                <a:tc>
                  <a:txBody>
                    <a:bodyPr/>
                    <a:lstStyle/>
                    <a:p>
                      <a:pPr algn="r" rtl="1"/>
                      <a:r>
                        <a:rPr lang="ar-MA" sz="3600" b="1" dirty="0">
                          <a:latin typeface="Calibri" panose="020F0502020204030204" pitchFamily="34" charset="0"/>
                          <a:cs typeface="Calibri" panose="020F0502020204030204" pitchFamily="34" charset="0"/>
                        </a:rPr>
                        <a:t>ج</a:t>
                      </a:r>
                      <a:endParaRPr lang="fr-FR" sz="3600" b="1" dirty="0">
                        <a:latin typeface="Calibri" panose="020F0502020204030204" pitchFamily="34" charset="0"/>
                        <a:cs typeface="Calibri" panose="020F0502020204030204" pitchFamily="34" charset="0"/>
                      </a:endParaRPr>
                    </a:p>
                  </a:txBody>
                  <a:tcPr/>
                </a:tc>
                <a:tc>
                  <a:txBody>
                    <a:bodyPr/>
                    <a:lstStyle/>
                    <a:p>
                      <a:pPr algn="r" rtl="1"/>
                      <a:r>
                        <a:rPr lang="ar-MA" sz="3600" b="1" dirty="0">
                          <a:latin typeface="Calibri" panose="020F0502020204030204" pitchFamily="34" charset="0"/>
                          <a:cs typeface="Calibri" panose="020F0502020204030204" pitchFamily="34" charset="0"/>
                        </a:rPr>
                        <a:t>ح</a:t>
                      </a:r>
                      <a:endParaRPr lang="fr-FR" sz="3600" b="1" dirty="0">
                        <a:latin typeface="Calibri" panose="020F0502020204030204" pitchFamily="34" charset="0"/>
                        <a:cs typeface="Calibri" panose="020F0502020204030204" pitchFamily="34" charset="0"/>
                      </a:endParaRPr>
                    </a:p>
                  </a:txBody>
                  <a:tcPr/>
                </a:tc>
                <a:tc>
                  <a:txBody>
                    <a:bodyPr/>
                    <a:lstStyle/>
                    <a:p>
                      <a:pPr algn="r" rtl="1"/>
                      <a:r>
                        <a:rPr lang="ar-MA" sz="3600" b="1" dirty="0">
                          <a:latin typeface="Calibri" panose="020F0502020204030204" pitchFamily="34" charset="0"/>
                          <a:cs typeface="Calibri" panose="020F0502020204030204" pitchFamily="34" charset="0"/>
                        </a:rPr>
                        <a:t>ر</a:t>
                      </a:r>
                      <a:endParaRPr lang="fr-FR" sz="3600" b="1" dirty="0">
                        <a:latin typeface="Calibri" panose="020F0502020204030204" pitchFamily="34" charset="0"/>
                        <a:cs typeface="Calibri" panose="020F0502020204030204" pitchFamily="34" charset="0"/>
                      </a:endParaRPr>
                    </a:p>
                  </a:txBody>
                  <a:tcPr/>
                </a:tc>
                <a:tc>
                  <a:txBody>
                    <a:bodyPr/>
                    <a:lstStyle/>
                    <a:p>
                      <a:pPr algn="r" rtl="1"/>
                      <a:r>
                        <a:rPr lang="ar-MA" sz="3600" b="1" dirty="0">
                          <a:latin typeface="Calibri" panose="020F0502020204030204" pitchFamily="34" charset="0"/>
                          <a:cs typeface="Calibri" panose="020F0502020204030204" pitchFamily="34" charset="0"/>
                        </a:rPr>
                        <a:t>لا</a:t>
                      </a:r>
                      <a:endParaRPr lang="fr-FR" sz="3600" b="1" dirty="0">
                        <a:latin typeface="Calibri" panose="020F0502020204030204" pitchFamily="34" charset="0"/>
                        <a:cs typeface="Calibri" panose="020F0502020204030204" pitchFamily="34" charset="0"/>
                      </a:endParaRPr>
                    </a:p>
                  </a:txBody>
                  <a:tcPr/>
                </a:tc>
                <a:tc>
                  <a:txBody>
                    <a:bodyPr/>
                    <a:lstStyle/>
                    <a:p>
                      <a:pPr algn="r" rtl="1"/>
                      <a:r>
                        <a:rPr lang="ar-MA" sz="3600" b="1" dirty="0">
                          <a:latin typeface="Calibri" panose="020F0502020204030204" pitchFamily="34" charset="0"/>
                          <a:cs typeface="Calibri" panose="020F0502020204030204" pitchFamily="34" charset="0"/>
                        </a:rPr>
                        <a:t>ب</a:t>
                      </a:r>
                      <a:endParaRPr lang="fr-FR" sz="3600" b="1" dirty="0">
                        <a:latin typeface="Calibri" panose="020F0502020204030204" pitchFamily="34" charset="0"/>
                        <a:cs typeface="Calibri" panose="020F0502020204030204" pitchFamily="34" charset="0"/>
                      </a:endParaRPr>
                    </a:p>
                  </a:txBody>
                  <a:tcPr/>
                </a:tc>
                <a:tc>
                  <a:txBody>
                    <a:bodyPr/>
                    <a:lstStyle/>
                    <a:p>
                      <a:pPr algn="r" rtl="1"/>
                      <a:r>
                        <a:rPr lang="ar-MA" sz="3600" b="1" dirty="0">
                          <a:latin typeface="Calibri" panose="020F0502020204030204" pitchFamily="34" charset="0"/>
                          <a:cs typeface="Calibri" panose="020F0502020204030204" pitchFamily="34" charset="0"/>
                        </a:rPr>
                        <a:t>ك</a:t>
                      </a:r>
                      <a:endParaRPr lang="fr-FR" sz="3600" b="1" dirty="0">
                        <a:latin typeface="Calibri" panose="020F0502020204030204" pitchFamily="34" charset="0"/>
                        <a:cs typeface="Calibri" panose="020F0502020204030204" pitchFamily="34" charset="0"/>
                      </a:endParaRPr>
                    </a:p>
                  </a:txBody>
                  <a:tcPr>
                    <a:solidFill>
                      <a:schemeClr val="accent3"/>
                    </a:solidFill>
                  </a:tcPr>
                </a:tc>
                <a:tc>
                  <a:txBody>
                    <a:bodyPr/>
                    <a:lstStyle/>
                    <a:p>
                      <a:pPr algn="r" rtl="1"/>
                      <a:r>
                        <a:rPr lang="ar-MA" sz="3600" b="1" dirty="0">
                          <a:latin typeface="Calibri" panose="020F0502020204030204" pitchFamily="34" charset="0"/>
                          <a:cs typeface="Calibri" panose="020F0502020204030204" pitchFamily="34" charset="0"/>
                        </a:rPr>
                        <a:t>ي</a:t>
                      </a:r>
                      <a:endParaRPr lang="fr-FR" sz="3600" b="1" dirty="0">
                        <a:latin typeface="Calibri" panose="020F0502020204030204" pitchFamily="34" charset="0"/>
                        <a:cs typeface="Calibri" panose="020F0502020204030204" pitchFamily="34" charset="0"/>
                      </a:endParaRPr>
                    </a:p>
                  </a:txBody>
                  <a:tcPr/>
                </a:tc>
                <a:tc>
                  <a:txBody>
                    <a:bodyPr/>
                    <a:lstStyle/>
                    <a:p>
                      <a:pPr algn="r" rtl="1"/>
                      <a:r>
                        <a:rPr lang="ar-MA" sz="3600" b="1" dirty="0">
                          <a:latin typeface="Calibri" panose="020F0502020204030204" pitchFamily="34" charset="0"/>
                          <a:cs typeface="Calibri" panose="020F0502020204030204" pitchFamily="34" charset="0"/>
                        </a:rPr>
                        <a:t>س</a:t>
                      </a:r>
                      <a:endParaRPr lang="fr-FR" sz="3600" b="1"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706941350"/>
                  </a:ext>
                </a:extLst>
              </a:tr>
              <a:tr h="620941">
                <a:tc>
                  <a:txBody>
                    <a:bodyPr/>
                    <a:lstStyle/>
                    <a:p>
                      <a:pPr algn="r" rtl="1"/>
                      <a:r>
                        <a:rPr lang="ar-MA" sz="3600" b="1" dirty="0">
                          <a:latin typeface="Calibri" panose="020F0502020204030204" pitchFamily="34" charset="0"/>
                          <a:cs typeface="Calibri" panose="020F0502020204030204" pitchFamily="34" charset="0"/>
                        </a:rPr>
                        <a:t>خ</a:t>
                      </a:r>
                      <a:endParaRPr lang="fr-FR" sz="3600" b="1" dirty="0">
                        <a:latin typeface="Calibri" panose="020F0502020204030204" pitchFamily="34" charset="0"/>
                        <a:cs typeface="Calibri" panose="020F0502020204030204" pitchFamily="34" charset="0"/>
                      </a:endParaRPr>
                    </a:p>
                  </a:txBody>
                  <a:tcPr/>
                </a:tc>
                <a:tc>
                  <a:txBody>
                    <a:bodyPr/>
                    <a:lstStyle/>
                    <a:p>
                      <a:pPr algn="r" rtl="1"/>
                      <a:r>
                        <a:rPr lang="ar-MA" sz="3600" b="1" dirty="0">
                          <a:latin typeface="Calibri" panose="020F0502020204030204" pitchFamily="34" charset="0"/>
                          <a:cs typeface="Calibri" panose="020F0502020204030204" pitchFamily="34" charset="0"/>
                        </a:rPr>
                        <a:t>ل</a:t>
                      </a:r>
                      <a:endParaRPr lang="fr-FR" sz="3600" b="1" dirty="0">
                        <a:latin typeface="Calibri" panose="020F0502020204030204" pitchFamily="34" charset="0"/>
                        <a:cs typeface="Calibri" panose="020F0502020204030204" pitchFamily="34" charset="0"/>
                      </a:endParaRPr>
                    </a:p>
                  </a:txBody>
                  <a:tcPr/>
                </a:tc>
                <a:tc>
                  <a:txBody>
                    <a:bodyPr/>
                    <a:lstStyle/>
                    <a:p>
                      <a:pPr algn="r" rtl="1"/>
                      <a:r>
                        <a:rPr lang="ar-MA" sz="3600" b="1" dirty="0">
                          <a:latin typeface="Calibri" panose="020F0502020204030204" pitchFamily="34" charset="0"/>
                          <a:cs typeface="Calibri" panose="020F0502020204030204" pitchFamily="34" charset="0"/>
                        </a:rPr>
                        <a:t>ا</a:t>
                      </a:r>
                      <a:endParaRPr lang="fr-FR" sz="3600" b="1" dirty="0">
                        <a:latin typeface="Calibri" panose="020F0502020204030204" pitchFamily="34" charset="0"/>
                        <a:cs typeface="Calibri" panose="020F0502020204030204" pitchFamily="34" charset="0"/>
                      </a:endParaRPr>
                    </a:p>
                  </a:txBody>
                  <a:tcPr>
                    <a:solidFill>
                      <a:srgbClr val="FF0000"/>
                    </a:solidFill>
                  </a:tcPr>
                </a:tc>
                <a:tc>
                  <a:txBody>
                    <a:bodyPr/>
                    <a:lstStyle/>
                    <a:p>
                      <a:pPr algn="r" rtl="1"/>
                      <a:r>
                        <a:rPr lang="ar-MA" sz="3600" b="1" dirty="0">
                          <a:latin typeface="Calibri" panose="020F0502020204030204" pitchFamily="34" charset="0"/>
                          <a:cs typeface="Calibri" panose="020F0502020204030204" pitchFamily="34" charset="0"/>
                        </a:rPr>
                        <a:t>ص</a:t>
                      </a:r>
                      <a:endParaRPr lang="fr-FR" sz="3600" b="1" dirty="0">
                        <a:latin typeface="Calibri" panose="020F0502020204030204" pitchFamily="34" charset="0"/>
                        <a:cs typeface="Calibri" panose="020F0502020204030204" pitchFamily="34" charset="0"/>
                      </a:endParaRPr>
                    </a:p>
                  </a:txBody>
                  <a:tcPr>
                    <a:solidFill>
                      <a:srgbClr val="72B6D3"/>
                    </a:solidFill>
                  </a:tcPr>
                </a:tc>
                <a:tc>
                  <a:txBody>
                    <a:bodyPr/>
                    <a:lstStyle/>
                    <a:p>
                      <a:pPr algn="r" rtl="1"/>
                      <a:r>
                        <a:rPr lang="ar-MA" sz="3600" b="1" dirty="0">
                          <a:latin typeface="Calibri" panose="020F0502020204030204" pitchFamily="34" charset="0"/>
                          <a:cs typeface="Calibri" panose="020F0502020204030204" pitchFamily="34" charset="0"/>
                        </a:rPr>
                        <a:t>ط</a:t>
                      </a:r>
                      <a:endParaRPr lang="fr-FR" sz="3600" b="1" dirty="0">
                        <a:latin typeface="Calibri" panose="020F0502020204030204" pitchFamily="34" charset="0"/>
                        <a:cs typeface="Calibri" panose="020F0502020204030204" pitchFamily="34" charset="0"/>
                      </a:endParaRPr>
                    </a:p>
                  </a:txBody>
                  <a:tcPr>
                    <a:solidFill>
                      <a:srgbClr val="72B6D3"/>
                    </a:solidFill>
                  </a:tcPr>
                </a:tc>
                <a:tc>
                  <a:txBody>
                    <a:bodyPr/>
                    <a:lstStyle/>
                    <a:p>
                      <a:pPr algn="r" rtl="1"/>
                      <a:r>
                        <a:rPr lang="ar-MA" sz="3600" b="1" dirty="0">
                          <a:latin typeface="Calibri" panose="020F0502020204030204" pitchFamily="34" charset="0"/>
                          <a:cs typeface="Calibri" panose="020F0502020204030204" pitchFamily="34" charset="0"/>
                        </a:rPr>
                        <a:t>ن</a:t>
                      </a:r>
                      <a:endParaRPr lang="fr-FR" sz="3600" b="1" dirty="0">
                        <a:latin typeface="Calibri" panose="020F0502020204030204" pitchFamily="34" charset="0"/>
                        <a:cs typeface="Calibri" panose="020F0502020204030204" pitchFamily="34" charset="0"/>
                      </a:endParaRPr>
                    </a:p>
                  </a:txBody>
                  <a:tcPr>
                    <a:solidFill>
                      <a:srgbClr val="72B6D3"/>
                    </a:solidFill>
                  </a:tcPr>
                </a:tc>
                <a:tc>
                  <a:txBody>
                    <a:bodyPr/>
                    <a:lstStyle/>
                    <a:p>
                      <a:pPr algn="r" rtl="1"/>
                      <a:r>
                        <a:rPr lang="ar-MA" sz="3600" b="1" dirty="0">
                          <a:latin typeface="Calibri" panose="020F0502020204030204" pitchFamily="34" charset="0"/>
                          <a:cs typeface="Calibri" panose="020F0502020204030204" pitchFamily="34" charset="0"/>
                        </a:rPr>
                        <a:t>ا</a:t>
                      </a:r>
                      <a:endParaRPr lang="fr-FR" sz="3600" b="1" dirty="0">
                        <a:latin typeface="Calibri" panose="020F0502020204030204" pitchFamily="34" charset="0"/>
                        <a:cs typeface="Calibri" panose="020F0502020204030204" pitchFamily="34" charset="0"/>
                      </a:endParaRPr>
                    </a:p>
                  </a:txBody>
                  <a:tcPr>
                    <a:solidFill>
                      <a:srgbClr val="72B6D3"/>
                    </a:solidFill>
                  </a:tcPr>
                </a:tc>
                <a:tc>
                  <a:txBody>
                    <a:bodyPr/>
                    <a:lstStyle/>
                    <a:p>
                      <a:pPr algn="r" rtl="1"/>
                      <a:r>
                        <a:rPr lang="ar-MA" sz="3600" b="1" dirty="0">
                          <a:latin typeface="Calibri" panose="020F0502020204030204" pitchFamily="34" charset="0"/>
                          <a:cs typeface="Calibri" panose="020F0502020204030204" pitchFamily="34" charset="0"/>
                        </a:rPr>
                        <a:t>ع</a:t>
                      </a:r>
                      <a:endParaRPr lang="fr-FR" sz="3600" b="1" dirty="0">
                        <a:latin typeface="Calibri" panose="020F0502020204030204" pitchFamily="34" charset="0"/>
                        <a:cs typeface="Calibri" panose="020F0502020204030204" pitchFamily="34" charset="0"/>
                      </a:endParaRPr>
                    </a:p>
                  </a:txBody>
                  <a:tcPr>
                    <a:solidFill>
                      <a:srgbClr val="72B6D3"/>
                    </a:solidFill>
                  </a:tcPr>
                </a:tc>
                <a:tc>
                  <a:txBody>
                    <a:bodyPr/>
                    <a:lstStyle/>
                    <a:p>
                      <a:pPr algn="r" rtl="1"/>
                      <a:r>
                        <a:rPr lang="ar-MA" sz="3600" b="1" dirty="0">
                          <a:latin typeface="Calibri" panose="020F0502020204030204" pitchFamily="34" charset="0"/>
                          <a:cs typeface="Calibri" panose="020F0502020204030204" pitchFamily="34" charset="0"/>
                        </a:rPr>
                        <a:t>ي</a:t>
                      </a:r>
                      <a:endParaRPr lang="fr-FR" sz="3600" b="1" dirty="0">
                        <a:latin typeface="Calibri" panose="020F0502020204030204" pitchFamily="34" charset="0"/>
                        <a:cs typeface="Calibri" panose="020F0502020204030204" pitchFamily="34" charset="0"/>
                      </a:endParaRPr>
                    </a:p>
                  </a:txBody>
                  <a:tcPr>
                    <a:solidFill>
                      <a:srgbClr val="72B6D3"/>
                    </a:solidFill>
                  </a:tcPr>
                </a:tc>
                <a:tc>
                  <a:txBody>
                    <a:bodyPr/>
                    <a:lstStyle/>
                    <a:p>
                      <a:pPr algn="r" rtl="1"/>
                      <a:r>
                        <a:rPr lang="ar-MA" sz="3600" b="1" dirty="0">
                          <a:latin typeface="Calibri" panose="020F0502020204030204" pitchFamily="34" charset="0"/>
                          <a:cs typeface="Calibri" panose="020F0502020204030204" pitchFamily="34" charset="0"/>
                        </a:rPr>
                        <a:t>م</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ح</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م</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د</a:t>
                      </a:r>
                      <a:endParaRPr lang="fr-FR" sz="3600" b="1" dirty="0">
                        <a:latin typeface="Calibri" panose="020F0502020204030204" pitchFamily="34" charset="0"/>
                        <a:cs typeface="Calibri" panose="020F0502020204030204" pitchFamily="34" charset="0"/>
                      </a:endParaRPr>
                    </a:p>
                  </a:txBody>
                  <a:tcPr>
                    <a:solidFill>
                      <a:schemeClr val="bg1"/>
                    </a:solidFill>
                  </a:tcPr>
                </a:tc>
                <a:tc>
                  <a:txBody>
                    <a:bodyPr/>
                    <a:lstStyle/>
                    <a:p>
                      <a:pPr algn="r" rtl="1"/>
                      <a:r>
                        <a:rPr lang="ar-MA" sz="3600" b="1" dirty="0">
                          <a:latin typeface="Calibri" panose="020F0502020204030204" pitchFamily="34" charset="0"/>
                          <a:cs typeface="Calibri" panose="020F0502020204030204" pitchFamily="34" charset="0"/>
                        </a:rPr>
                        <a:t>لا</a:t>
                      </a:r>
                      <a:endParaRPr lang="fr-FR" sz="3600" b="1"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399883567"/>
                  </a:ext>
                </a:extLst>
              </a:tr>
              <a:tr h="620941">
                <a:tc>
                  <a:txBody>
                    <a:bodyPr/>
                    <a:lstStyle/>
                    <a:p>
                      <a:pPr algn="r" rtl="1"/>
                      <a:r>
                        <a:rPr lang="ar-MA" sz="3600" b="1" dirty="0">
                          <a:latin typeface="Calibri" panose="020F0502020204030204" pitchFamily="34" charset="0"/>
                          <a:cs typeface="Calibri" panose="020F0502020204030204" pitchFamily="34" charset="0"/>
                        </a:rPr>
                        <a:t>ل</a:t>
                      </a:r>
                      <a:endParaRPr lang="fr-FR" sz="3600" b="1" dirty="0">
                        <a:latin typeface="Calibri" panose="020F0502020204030204" pitchFamily="34" charset="0"/>
                        <a:cs typeface="Calibri" panose="020F0502020204030204" pitchFamily="34" charset="0"/>
                      </a:endParaRPr>
                    </a:p>
                  </a:txBody>
                  <a:tcPr/>
                </a:tc>
                <a:tc>
                  <a:txBody>
                    <a:bodyPr/>
                    <a:lstStyle/>
                    <a:p>
                      <a:pPr algn="r" rtl="1"/>
                      <a:r>
                        <a:rPr lang="ar-MA" sz="3600" b="1" dirty="0">
                          <a:latin typeface="Calibri" panose="020F0502020204030204" pitchFamily="34" charset="0"/>
                          <a:cs typeface="Calibri" panose="020F0502020204030204" pitchFamily="34" charset="0"/>
                        </a:rPr>
                        <a:t>غ</a:t>
                      </a:r>
                      <a:endParaRPr lang="fr-FR" sz="3600" b="1" dirty="0">
                        <a:latin typeface="Calibri" panose="020F0502020204030204" pitchFamily="34" charset="0"/>
                        <a:cs typeface="Calibri" panose="020F0502020204030204" pitchFamily="34" charset="0"/>
                      </a:endParaRPr>
                    </a:p>
                  </a:txBody>
                  <a:tcPr/>
                </a:tc>
                <a:tc>
                  <a:txBody>
                    <a:bodyPr/>
                    <a:lstStyle/>
                    <a:p>
                      <a:pPr algn="r" rtl="1"/>
                      <a:r>
                        <a:rPr lang="ar-MA" sz="3600" b="1" dirty="0">
                          <a:latin typeface="Calibri" panose="020F0502020204030204" pitchFamily="34" charset="0"/>
                          <a:cs typeface="Calibri" panose="020F0502020204030204" pitchFamily="34" charset="0"/>
                        </a:rPr>
                        <a:t>ت</a:t>
                      </a:r>
                      <a:endParaRPr lang="fr-FR" sz="3600" b="1" dirty="0">
                        <a:latin typeface="Calibri" panose="020F0502020204030204" pitchFamily="34" charset="0"/>
                        <a:cs typeface="Calibri" panose="020F0502020204030204" pitchFamily="34" charset="0"/>
                      </a:endParaRPr>
                    </a:p>
                  </a:txBody>
                  <a:tcPr>
                    <a:solidFill>
                      <a:srgbClr val="FF0000"/>
                    </a:solidFill>
                  </a:tcPr>
                </a:tc>
                <a:tc>
                  <a:txBody>
                    <a:bodyPr/>
                    <a:lstStyle/>
                    <a:p>
                      <a:pPr algn="r" rtl="1"/>
                      <a:r>
                        <a:rPr lang="ar-MA" sz="3600" b="1" dirty="0">
                          <a:latin typeface="Calibri" panose="020F0502020204030204" pitchFamily="34" charset="0"/>
                          <a:cs typeface="Calibri" panose="020F0502020204030204" pitchFamily="34" charset="0"/>
                        </a:rPr>
                        <a:t>ؤ</a:t>
                      </a:r>
                      <a:endParaRPr lang="fr-FR" sz="3600" b="1" dirty="0">
                        <a:latin typeface="Calibri" panose="020F0502020204030204" pitchFamily="34" charset="0"/>
                        <a:cs typeface="Calibri" panose="020F0502020204030204" pitchFamily="34" charset="0"/>
                      </a:endParaRPr>
                    </a:p>
                  </a:txBody>
                  <a:tcPr/>
                </a:tc>
                <a:tc>
                  <a:txBody>
                    <a:bodyPr/>
                    <a:lstStyle/>
                    <a:p>
                      <a:pPr algn="r" rtl="1"/>
                      <a:r>
                        <a:rPr lang="ar-MA" sz="3600" b="1" dirty="0">
                          <a:latin typeface="Calibri" panose="020F0502020204030204" pitchFamily="34" charset="0"/>
                          <a:cs typeface="Calibri" panose="020F0502020204030204" pitchFamily="34" charset="0"/>
                        </a:rPr>
                        <a:t>ئ</a:t>
                      </a:r>
                      <a:endParaRPr lang="fr-FR" sz="3600" b="1" dirty="0">
                        <a:latin typeface="Calibri" panose="020F0502020204030204" pitchFamily="34" charset="0"/>
                        <a:cs typeface="Calibri" panose="020F0502020204030204" pitchFamily="34" charset="0"/>
                      </a:endParaRPr>
                    </a:p>
                  </a:txBody>
                  <a:tcPr/>
                </a:tc>
                <a:tc>
                  <a:txBody>
                    <a:bodyPr/>
                    <a:lstStyle/>
                    <a:p>
                      <a:pPr algn="r" rtl="1"/>
                      <a:r>
                        <a:rPr lang="ar-MA" sz="3600" b="1" dirty="0">
                          <a:latin typeface="Calibri" panose="020F0502020204030204" pitchFamily="34" charset="0"/>
                          <a:cs typeface="Calibri" panose="020F0502020204030204" pitchFamily="34" charset="0"/>
                        </a:rPr>
                        <a:t>ع</a:t>
                      </a:r>
                      <a:endParaRPr lang="fr-FR" sz="3600" b="1" dirty="0">
                        <a:latin typeface="Calibri" panose="020F0502020204030204" pitchFamily="34" charset="0"/>
                        <a:cs typeface="Calibri" panose="020F0502020204030204" pitchFamily="34" charset="0"/>
                      </a:endParaRPr>
                    </a:p>
                  </a:txBody>
                  <a:tcPr/>
                </a:tc>
                <a:tc>
                  <a:txBody>
                    <a:bodyPr/>
                    <a:lstStyle/>
                    <a:p>
                      <a:pPr algn="r" rtl="1"/>
                      <a:r>
                        <a:rPr lang="ar-MA" sz="3600" b="1" dirty="0">
                          <a:latin typeface="Calibri" panose="020F0502020204030204" pitchFamily="34" charset="0"/>
                          <a:cs typeface="Calibri" panose="020F0502020204030204" pitchFamily="34" charset="0"/>
                        </a:rPr>
                        <a:t>ض</a:t>
                      </a:r>
                      <a:endParaRPr lang="fr-FR" sz="3600" b="1" dirty="0">
                        <a:latin typeface="Calibri" panose="020F0502020204030204" pitchFamily="34" charset="0"/>
                        <a:cs typeface="Calibri" panose="020F0502020204030204" pitchFamily="34" charset="0"/>
                      </a:endParaRPr>
                    </a:p>
                  </a:txBody>
                  <a:tcPr/>
                </a:tc>
                <a:tc>
                  <a:txBody>
                    <a:bodyPr/>
                    <a:lstStyle/>
                    <a:p>
                      <a:pPr algn="r" rtl="1"/>
                      <a:r>
                        <a:rPr lang="ar-MA" sz="3600" b="1" dirty="0">
                          <a:latin typeface="Calibri" panose="020F0502020204030204" pitchFamily="34" charset="0"/>
                          <a:cs typeface="Calibri" panose="020F0502020204030204" pitchFamily="34" charset="0"/>
                        </a:rPr>
                        <a:t>ق</a:t>
                      </a:r>
                      <a:endParaRPr lang="fr-FR" sz="3600" b="1" dirty="0">
                        <a:latin typeface="Calibri" panose="020F0502020204030204" pitchFamily="34" charset="0"/>
                        <a:cs typeface="Calibri" panose="020F0502020204030204" pitchFamily="34" charset="0"/>
                      </a:endParaRPr>
                    </a:p>
                  </a:txBody>
                  <a:tcPr/>
                </a:tc>
                <a:tc>
                  <a:txBody>
                    <a:bodyPr/>
                    <a:lstStyle/>
                    <a:p>
                      <a:pPr algn="r" rtl="1"/>
                      <a:r>
                        <a:rPr lang="ar-MA" sz="3600" b="1" dirty="0">
                          <a:latin typeface="Calibri" panose="020F0502020204030204" pitchFamily="34" charset="0"/>
                          <a:cs typeface="Calibri" panose="020F0502020204030204" pitchFamily="34" charset="0"/>
                        </a:rPr>
                        <a:t>د</a:t>
                      </a:r>
                      <a:endParaRPr lang="fr-FR" sz="3600" b="1" dirty="0">
                        <a:latin typeface="Calibri" panose="020F0502020204030204" pitchFamily="34" charset="0"/>
                        <a:cs typeface="Calibri" panose="020F0502020204030204" pitchFamily="34" charset="0"/>
                      </a:endParaRPr>
                    </a:p>
                  </a:txBody>
                  <a:tcPr/>
                </a:tc>
                <a:tc>
                  <a:txBody>
                    <a:bodyPr/>
                    <a:lstStyle/>
                    <a:p>
                      <a:pPr algn="r" rtl="1"/>
                      <a:r>
                        <a:rPr lang="ar-MA" sz="3600" b="1" dirty="0">
                          <a:latin typeface="Calibri" panose="020F0502020204030204" pitchFamily="34" charset="0"/>
                          <a:cs typeface="Calibri" panose="020F0502020204030204" pitchFamily="34" charset="0"/>
                        </a:rPr>
                        <a:t>خ</a:t>
                      </a:r>
                      <a:endParaRPr lang="fr-FR" sz="3600" b="1" dirty="0">
                        <a:latin typeface="Calibri" panose="020F0502020204030204" pitchFamily="34" charset="0"/>
                        <a:cs typeface="Calibri" panose="020F0502020204030204" pitchFamily="34" charset="0"/>
                      </a:endParaRPr>
                    </a:p>
                  </a:txBody>
                  <a:tcPr/>
                </a:tc>
                <a:tc>
                  <a:txBody>
                    <a:bodyPr/>
                    <a:lstStyle/>
                    <a:p>
                      <a:pPr algn="r" rtl="1"/>
                      <a:r>
                        <a:rPr lang="ar-MA" sz="3600" b="1" dirty="0">
                          <a:latin typeface="Calibri" panose="020F0502020204030204" pitchFamily="34" charset="0"/>
                          <a:cs typeface="Calibri" panose="020F0502020204030204" pitchFamily="34" charset="0"/>
                        </a:rPr>
                        <a:t>ع</a:t>
                      </a:r>
                      <a:endParaRPr lang="fr-FR" sz="3600" b="1" dirty="0">
                        <a:latin typeface="Calibri" panose="020F0502020204030204" pitchFamily="34" charset="0"/>
                        <a:cs typeface="Calibri" panose="020F0502020204030204" pitchFamily="34" charset="0"/>
                      </a:endParaRPr>
                    </a:p>
                  </a:txBody>
                  <a:tcPr/>
                </a:tc>
                <a:tc>
                  <a:txBody>
                    <a:bodyPr/>
                    <a:lstStyle/>
                    <a:p>
                      <a:pPr algn="r" rtl="1"/>
                      <a:r>
                        <a:rPr lang="ar-MA" sz="3600" b="1" dirty="0">
                          <a:latin typeface="Calibri" panose="020F0502020204030204" pitchFamily="34" charset="0"/>
                          <a:cs typeface="Calibri" panose="020F0502020204030204" pitchFamily="34" charset="0"/>
                        </a:rPr>
                        <a:t>غ</a:t>
                      </a:r>
                      <a:endParaRPr lang="fr-FR" sz="3600" b="1" dirty="0">
                        <a:latin typeface="Calibri" panose="020F0502020204030204" pitchFamily="34" charset="0"/>
                        <a:cs typeface="Calibri" panose="020F0502020204030204" pitchFamily="34" charset="0"/>
                      </a:endParaRPr>
                    </a:p>
                  </a:txBody>
                  <a:tcPr/>
                </a:tc>
                <a:tc>
                  <a:txBody>
                    <a:bodyPr/>
                    <a:lstStyle/>
                    <a:p>
                      <a:pPr algn="r" rtl="1"/>
                      <a:r>
                        <a:rPr lang="ar-MA" sz="3600" b="1" dirty="0">
                          <a:latin typeface="Calibri" panose="020F0502020204030204" pitchFamily="34" charset="0"/>
                          <a:cs typeface="Calibri" panose="020F0502020204030204" pitchFamily="34" charset="0"/>
                        </a:rPr>
                        <a:t>ا</a:t>
                      </a:r>
                      <a:endParaRPr lang="fr-FR" sz="3600" b="1" dirty="0">
                        <a:latin typeface="Calibri" panose="020F0502020204030204" pitchFamily="34" charset="0"/>
                        <a:cs typeface="Calibri" panose="020F0502020204030204" pitchFamily="34" charset="0"/>
                      </a:endParaRPr>
                    </a:p>
                  </a:txBody>
                  <a:tcPr/>
                </a:tc>
                <a:tc>
                  <a:txBody>
                    <a:bodyPr/>
                    <a:lstStyle/>
                    <a:p>
                      <a:pPr algn="r" rtl="1"/>
                      <a:r>
                        <a:rPr lang="ar-MA" sz="3600" b="1" dirty="0">
                          <a:latin typeface="Calibri" panose="020F0502020204030204" pitchFamily="34" charset="0"/>
                          <a:cs typeface="Calibri" panose="020F0502020204030204" pitchFamily="34" charset="0"/>
                        </a:rPr>
                        <a:t>ة</a:t>
                      </a:r>
                      <a:endParaRPr lang="fr-FR" sz="3600" b="1"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643570494"/>
                  </a:ext>
                </a:extLst>
              </a:tr>
            </a:tbl>
          </a:graphicData>
        </a:graphic>
      </p:graphicFrame>
    </p:spTree>
    <p:extLst>
      <p:ext uri="{BB962C8B-B14F-4D97-AF65-F5344CB8AC3E}">
        <p14:creationId xmlns:p14="http://schemas.microsoft.com/office/powerpoint/2010/main" val="1721409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D5EA6C-69E5-C42D-92BE-4DDD79CE82F2}"/>
            </a:ext>
          </a:extLst>
        </p:cNvPr>
        <p:cNvGrpSpPr/>
        <p:nvPr/>
      </p:nvGrpSpPr>
      <p:grpSpPr>
        <a:xfrm>
          <a:off x="0" y="0"/>
          <a:ext cx="0" cy="0"/>
          <a:chOff x="0" y="0"/>
          <a:chExt cx="0" cy="0"/>
        </a:xfrm>
      </p:grpSpPr>
      <p:pic>
        <p:nvPicPr>
          <p:cNvPr id="12" name="Image 11" descr="Une image contenant Visage humain, personne, habits, dessin&#10;&#10;Le contenu généré par l’IA peut être incorrect.">
            <a:extLst>
              <a:ext uri="{FF2B5EF4-FFF2-40B4-BE49-F238E27FC236}">
                <a16:creationId xmlns:a16="http://schemas.microsoft.com/office/drawing/2014/main" id="{086745B3-6C1B-8764-65D5-CB6A2713C327}"/>
              </a:ext>
            </a:extLst>
          </p:cNvPr>
          <p:cNvPicPr>
            <a:picLocks noChangeAspect="1"/>
          </p:cNvPicPr>
          <p:nvPr/>
        </p:nvPicPr>
        <p:blipFill>
          <a:blip r:embed="rId2"/>
          <a:stretch>
            <a:fillRect/>
          </a:stretch>
        </p:blipFill>
        <p:spPr>
          <a:xfrm>
            <a:off x="289743" y="1746941"/>
            <a:ext cx="3766659" cy="3766659"/>
          </a:xfrm>
          <a:prstGeom prst="rect">
            <a:avLst/>
          </a:prstGeom>
        </p:spPr>
      </p:pic>
      <p:grpSp>
        <p:nvGrpSpPr>
          <p:cNvPr id="8" name="Group 14">
            <a:extLst>
              <a:ext uri="{FF2B5EF4-FFF2-40B4-BE49-F238E27FC236}">
                <a16:creationId xmlns:a16="http://schemas.microsoft.com/office/drawing/2014/main" id="{52BA451A-9A83-C7C4-CAF3-89F6D10D282F}"/>
              </a:ext>
            </a:extLst>
          </p:cNvPr>
          <p:cNvGrpSpPr/>
          <p:nvPr/>
        </p:nvGrpSpPr>
        <p:grpSpPr>
          <a:xfrm>
            <a:off x="4855028" y="1394568"/>
            <a:ext cx="6212869" cy="3873929"/>
            <a:chOff x="1641585" y="1048972"/>
            <a:chExt cx="5867403" cy="3260732"/>
          </a:xfrm>
        </p:grpSpPr>
        <p:sp>
          <p:nvSpPr>
            <p:cNvPr id="11" name="Rectangle : coins arrondis 10">
              <a:extLst>
                <a:ext uri="{FF2B5EF4-FFF2-40B4-BE49-F238E27FC236}">
                  <a16:creationId xmlns:a16="http://schemas.microsoft.com/office/drawing/2014/main" id="{C137A8D1-11AA-C03F-EB39-A07E32AEBE61}"/>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13" name="Rectangle 18">
              <a:extLst>
                <a:ext uri="{FF2B5EF4-FFF2-40B4-BE49-F238E27FC236}">
                  <a16:creationId xmlns:a16="http://schemas.microsoft.com/office/drawing/2014/main" id="{26858EE5-8B11-BE98-4ECF-19EC6C5F2D17}"/>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4" name="Rectangle 19">
              <a:extLst>
                <a:ext uri="{FF2B5EF4-FFF2-40B4-BE49-F238E27FC236}">
                  <a16:creationId xmlns:a16="http://schemas.microsoft.com/office/drawing/2014/main" id="{968ECA29-4F0C-7C28-E368-2AB5662A0B1A}"/>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8" name="TextBox 6">
            <a:extLst>
              <a:ext uri="{FF2B5EF4-FFF2-40B4-BE49-F238E27FC236}">
                <a16:creationId xmlns:a16="http://schemas.microsoft.com/office/drawing/2014/main" id="{72D95F8B-5B42-CFFC-A276-9B7F4BC72A9E}"/>
              </a:ext>
            </a:extLst>
          </p:cNvPr>
          <p:cNvSpPr txBox="1"/>
          <p:nvPr/>
        </p:nvSpPr>
        <p:spPr>
          <a:xfrm>
            <a:off x="5195818" y="2376625"/>
            <a:ext cx="5869201" cy="745332"/>
          </a:xfrm>
          <a:prstGeom prst="rect">
            <a:avLst/>
          </a:prstGeom>
          <a:noFill/>
          <a:ln cap="flat">
            <a:noFill/>
          </a:ln>
        </p:spPr>
        <p:txBody>
          <a:bodyPr vert="horz" wrap="square" lIns="0" tIns="0" rIns="0" bIns="0" anchor="t" anchorCtr="1" compatLnSpc="1">
            <a:spAutoFit/>
          </a:bodyPr>
          <a:lstStyle/>
          <a:p>
            <a:pPr lvl="0" algn="ctr">
              <a:lnSpc>
                <a:spcPct val="131218"/>
              </a:lnSpc>
              <a:buClrTx/>
              <a:defRPr sz="1800" b="0" i="0" u="none" strike="noStrike" kern="0" cap="none" spc="0" baseline="0">
                <a:solidFill>
                  <a:srgbClr val="000000"/>
                </a:solidFill>
                <a:uFillTx/>
              </a:defRPr>
            </a:pPr>
            <a:r>
              <a:rPr lang="ar-MA" sz="4000" b="1" kern="0" dirty="0">
                <a:solidFill>
                  <a:schemeClr val="accent2"/>
                </a:solidFill>
                <a:latin typeface="Calibri"/>
                <a:ea typeface="Calibri"/>
                <a:cs typeface="Calibri"/>
                <a:sym typeface="Calibri"/>
              </a:rPr>
              <a:t>مراقبة إنجاز الواجبات المنزلية</a:t>
            </a:r>
            <a:endParaRPr lang="fr-FR" sz="3733" b="1" dirty="0">
              <a:solidFill>
                <a:srgbClr val="F19D19"/>
              </a:solidFill>
            </a:endParaRPr>
          </a:p>
        </p:txBody>
      </p:sp>
      <p:sp>
        <p:nvSpPr>
          <p:cNvPr id="2" name="ZoneTexte 1">
            <a:extLst>
              <a:ext uri="{FF2B5EF4-FFF2-40B4-BE49-F238E27FC236}">
                <a16:creationId xmlns:a16="http://schemas.microsoft.com/office/drawing/2014/main" id="{36758978-1602-B81F-AA21-044576F00C90}"/>
              </a:ext>
            </a:extLst>
          </p:cNvPr>
          <p:cNvSpPr txBox="1"/>
          <p:nvPr/>
        </p:nvSpPr>
        <p:spPr>
          <a:xfrm>
            <a:off x="4944733" y="3736044"/>
            <a:ext cx="6042479" cy="748795"/>
          </a:xfrm>
          <a:prstGeom prst="rect">
            <a:avLst/>
          </a:prstGeom>
          <a:noFill/>
        </p:spPr>
        <p:txBody>
          <a:bodyPr wrap="square" rtlCol="0">
            <a:spAutoFit/>
          </a:bodyPr>
          <a:lstStyle/>
          <a:p>
            <a:pPr algn="ctr"/>
            <a:r>
              <a:rPr lang="ar-MA" sz="2133" i="1" dirty="0">
                <a:solidFill>
                  <a:schemeClr val="bg1">
                    <a:lumMod val="50000"/>
                  </a:schemeClr>
                </a:solidFill>
              </a:rPr>
              <a:t>دقيقة واحدة</a:t>
            </a:r>
            <a:endParaRPr lang="fr-FR" sz="2133" i="1" dirty="0">
              <a:solidFill>
                <a:schemeClr val="bg1">
                  <a:lumMod val="50000"/>
                </a:schemeClr>
              </a:solidFill>
            </a:endParaRPr>
          </a:p>
          <a:p>
            <a:pPr algn="ctr"/>
            <a:endParaRPr lang="fr-FR" sz="2133" i="1" dirty="0">
              <a:solidFill>
                <a:schemeClr val="bg1">
                  <a:lumMod val="50000"/>
                </a:schemeClr>
              </a:solidFill>
            </a:endParaRPr>
          </a:p>
        </p:txBody>
      </p:sp>
    </p:spTree>
    <p:extLst>
      <p:ext uri="{BB962C8B-B14F-4D97-AF65-F5344CB8AC3E}">
        <p14:creationId xmlns:p14="http://schemas.microsoft.com/office/powerpoint/2010/main" val="5486173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32D6AD3-ED06-9F61-DAEB-5B3B6DBD1718}"/>
              </a:ext>
            </a:extLst>
          </p:cNvPr>
          <p:cNvSpPr>
            <a:spLocks noGrp="1"/>
          </p:cNvSpPr>
          <p:nvPr>
            <p:ph type="title"/>
          </p:nvPr>
        </p:nvSpPr>
        <p:spPr/>
        <p:txBody>
          <a:bodyPr/>
          <a:lstStyle/>
          <a:p>
            <a:r>
              <a:rPr lang="ar-MA" kern="0" dirty="0">
                <a:solidFill>
                  <a:srgbClr val="757070"/>
                </a:solidFill>
                <a:cs typeface="Calibri"/>
              </a:rPr>
              <a:t>الآن، دعونا نتحقق معًا من الواجبات المنزلية التي طلب منكم إنجازها، لنتأكد من مدى اجتهادكم وفهمكم للدرس.</a:t>
            </a:r>
            <a:br>
              <a:rPr lang="en-US" dirty="0">
                <a:solidFill>
                  <a:srgbClr val="757070"/>
                </a:solidFill>
                <a:ea typeface="Calibri"/>
                <a:cs typeface="Calibri"/>
              </a:rPr>
            </a:br>
            <a:endParaRPr lang="fr-FR" dirty="0"/>
          </a:p>
        </p:txBody>
      </p:sp>
      <p:sp>
        <p:nvSpPr>
          <p:cNvPr id="4" name="Espace réservé du contenu 3">
            <a:extLst>
              <a:ext uri="{FF2B5EF4-FFF2-40B4-BE49-F238E27FC236}">
                <a16:creationId xmlns:a16="http://schemas.microsoft.com/office/drawing/2014/main" id="{98E3AFDE-0817-9C88-24EA-C771BA2A29D1}"/>
              </a:ext>
            </a:extLst>
          </p:cNvPr>
          <p:cNvSpPr>
            <a:spLocks noGrp="1"/>
          </p:cNvSpPr>
          <p:nvPr>
            <p:ph sz="quarter" idx="11"/>
          </p:nvPr>
        </p:nvSpPr>
        <p:spPr/>
        <p:txBody>
          <a:bodyPr/>
          <a:lstStyle/>
          <a:p>
            <a:r>
              <a:rPr lang="ar-SA" dirty="0">
                <a:solidFill>
                  <a:srgbClr val="AFABAB"/>
                </a:solidFill>
                <a:latin typeface="Calibri" pitchFamily="34"/>
                <a:cs typeface="Calibri" pitchFamily="34"/>
              </a:rPr>
              <a:t>يراقب  المدرس مدى إنجاز المتعلمين للواجبات المنزلية( </a:t>
            </a:r>
            <a:r>
              <a:rPr lang="ar-SA" dirty="0" err="1">
                <a:solidFill>
                  <a:srgbClr val="AFABAB"/>
                </a:solidFill>
                <a:latin typeface="Calibri" pitchFamily="34"/>
                <a:cs typeface="Calibri" pitchFamily="34"/>
              </a:rPr>
              <a:t>يك</a:t>
            </a:r>
            <a:r>
              <a:rPr lang="ar-MA" dirty="0">
                <a:solidFill>
                  <a:srgbClr val="AFABAB"/>
                </a:solidFill>
                <a:latin typeface="Calibri" pitchFamily="34"/>
                <a:cs typeface="Calibri" pitchFamily="34"/>
              </a:rPr>
              <a:t>ت</a:t>
            </a:r>
            <a:r>
              <a:rPr lang="ar-SA" dirty="0">
                <a:solidFill>
                  <a:srgbClr val="AFABAB"/>
                </a:solidFill>
                <a:latin typeface="Calibri" pitchFamily="34"/>
                <a:cs typeface="Calibri" pitchFamily="34"/>
              </a:rPr>
              <a:t>في المدرس بعينة من المتعلمين في كل حصة).</a:t>
            </a:r>
          </a:p>
          <a:p>
            <a:endParaRPr lang="fr-FR" dirty="0"/>
          </a:p>
        </p:txBody>
      </p:sp>
      <p:pic>
        <p:nvPicPr>
          <p:cNvPr id="5" name="Image 4">
            <a:extLst>
              <a:ext uri="{FF2B5EF4-FFF2-40B4-BE49-F238E27FC236}">
                <a16:creationId xmlns:a16="http://schemas.microsoft.com/office/drawing/2014/main" id="{03F9DB72-F724-383D-1A13-FB8F2424013D}"/>
              </a:ext>
            </a:extLst>
          </p:cNvPr>
          <p:cNvPicPr>
            <a:picLocks noChangeAspect="1"/>
          </p:cNvPicPr>
          <p:nvPr/>
        </p:nvPicPr>
        <p:blipFill rotWithShape="1">
          <a:blip r:embed="rId2">
            <a:extLst>
              <a:ext uri="{28A0092B-C50C-407E-A947-70E740481C1C}">
                <a14:useLocalDpi xmlns:a14="http://schemas.microsoft.com/office/drawing/2010/main" val="0"/>
              </a:ext>
            </a:extLst>
          </a:blip>
          <a:srcRect l="23560" t="24664" r="13638" b="10421"/>
          <a:stretch/>
        </p:blipFill>
        <p:spPr>
          <a:xfrm>
            <a:off x="968558" y="1129448"/>
            <a:ext cx="10702332" cy="4923483"/>
          </a:xfrm>
          <a:prstGeom prst="rect">
            <a:avLst/>
          </a:prstGeom>
        </p:spPr>
      </p:pic>
    </p:spTree>
    <p:extLst>
      <p:ext uri="{BB962C8B-B14F-4D97-AF65-F5344CB8AC3E}">
        <p14:creationId xmlns:p14="http://schemas.microsoft.com/office/powerpoint/2010/main" val="27471311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F4678B-4682-EA19-88A5-5D7949A880F9}"/>
            </a:ext>
          </a:extLst>
        </p:cNvPr>
        <p:cNvGrpSpPr/>
        <p:nvPr/>
      </p:nvGrpSpPr>
      <p:grpSpPr>
        <a:xfrm>
          <a:off x="0" y="0"/>
          <a:ext cx="0" cy="0"/>
          <a:chOff x="0" y="0"/>
          <a:chExt cx="0" cy="0"/>
        </a:xfrm>
      </p:grpSpPr>
      <p:pic>
        <p:nvPicPr>
          <p:cNvPr id="18" name="Image 17">
            <a:extLst>
              <a:ext uri="{FF2B5EF4-FFF2-40B4-BE49-F238E27FC236}">
                <a16:creationId xmlns:a16="http://schemas.microsoft.com/office/drawing/2014/main" id="{40B557C8-223F-40BD-1F2E-8A9BAB6F4CD4}"/>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b="40889"/>
          <a:stretch/>
        </p:blipFill>
        <p:spPr>
          <a:xfrm>
            <a:off x="902887" y="2065569"/>
            <a:ext cx="2761834" cy="3014934"/>
          </a:xfrm>
          <a:prstGeom prst="rect">
            <a:avLst/>
          </a:prstGeom>
        </p:spPr>
      </p:pic>
      <p:grpSp>
        <p:nvGrpSpPr>
          <p:cNvPr id="2" name="Group 14">
            <a:extLst>
              <a:ext uri="{FF2B5EF4-FFF2-40B4-BE49-F238E27FC236}">
                <a16:creationId xmlns:a16="http://schemas.microsoft.com/office/drawing/2014/main" id="{4178DCE5-FA5D-C0D1-0582-206A25936283}"/>
              </a:ext>
            </a:extLst>
          </p:cNvPr>
          <p:cNvGrpSpPr/>
          <p:nvPr/>
        </p:nvGrpSpPr>
        <p:grpSpPr>
          <a:xfrm>
            <a:off x="4855028" y="1394568"/>
            <a:ext cx="6212869" cy="3873929"/>
            <a:chOff x="1641585" y="1048972"/>
            <a:chExt cx="5867403" cy="3260732"/>
          </a:xfrm>
        </p:grpSpPr>
        <p:sp>
          <p:nvSpPr>
            <p:cNvPr id="3" name="Rectangle : coins arrondis 10">
              <a:extLst>
                <a:ext uri="{FF2B5EF4-FFF2-40B4-BE49-F238E27FC236}">
                  <a16:creationId xmlns:a16="http://schemas.microsoft.com/office/drawing/2014/main" id="{AC4A4AA6-0801-8D80-7DE3-214A875CCD40}"/>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4" name="Rectangle 18">
              <a:extLst>
                <a:ext uri="{FF2B5EF4-FFF2-40B4-BE49-F238E27FC236}">
                  <a16:creationId xmlns:a16="http://schemas.microsoft.com/office/drawing/2014/main" id="{5DCEF8DE-C037-4DAB-17CB-68C191D4B0B6}"/>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5" name="Rectangle 19">
              <a:extLst>
                <a:ext uri="{FF2B5EF4-FFF2-40B4-BE49-F238E27FC236}">
                  <a16:creationId xmlns:a16="http://schemas.microsoft.com/office/drawing/2014/main" id="{6D51A707-5348-D6B8-E761-17BBF8DAFACC}"/>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TextBox 6">
            <a:extLst>
              <a:ext uri="{FF2B5EF4-FFF2-40B4-BE49-F238E27FC236}">
                <a16:creationId xmlns:a16="http://schemas.microsoft.com/office/drawing/2014/main" id="{6C5A5A50-F7F8-98D4-5953-0CCB3EBEA8C3}"/>
              </a:ext>
            </a:extLst>
          </p:cNvPr>
          <p:cNvSpPr txBox="1"/>
          <p:nvPr/>
        </p:nvSpPr>
        <p:spPr>
          <a:xfrm>
            <a:off x="5065856" y="2484078"/>
            <a:ext cx="5985399" cy="883447"/>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ar-MA" sz="4800" b="1" kern="0" dirty="0">
                <a:solidFill>
                  <a:srgbClr val="F19D19"/>
                </a:solidFill>
                <a:latin typeface="Calibri"/>
                <a:ea typeface="Calibri"/>
                <a:cs typeface="Calibri"/>
                <a:sym typeface="Calibri"/>
              </a:rPr>
              <a:t>حديث غير رسمي</a:t>
            </a:r>
            <a:endParaRPr lang="fr-FR" sz="4800" b="1" kern="0" dirty="0">
              <a:solidFill>
                <a:srgbClr val="F19D19"/>
              </a:solidFill>
              <a:latin typeface="Arial"/>
            </a:endParaRPr>
          </a:p>
        </p:txBody>
      </p:sp>
      <p:sp>
        <p:nvSpPr>
          <p:cNvPr id="8" name="ZoneTexte 7">
            <a:extLst>
              <a:ext uri="{FF2B5EF4-FFF2-40B4-BE49-F238E27FC236}">
                <a16:creationId xmlns:a16="http://schemas.microsoft.com/office/drawing/2014/main" id="{29351690-B31B-7C6A-0416-156F1EC1755B}"/>
              </a:ext>
            </a:extLst>
          </p:cNvPr>
          <p:cNvSpPr txBox="1"/>
          <p:nvPr/>
        </p:nvSpPr>
        <p:spPr>
          <a:xfrm>
            <a:off x="5037317" y="3803450"/>
            <a:ext cx="6042479" cy="420564"/>
          </a:xfrm>
          <a:prstGeom prst="rect">
            <a:avLst/>
          </a:prstGeom>
          <a:noFill/>
        </p:spPr>
        <p:txBody>
          <a:bodyPr wrap="square" rtlCol="0">
            <a:spAutoFit/>
          </a:bodyPr>
          <a:lstStyle/>
          <a:p>
            <a:pPr algn="ctr" rtl="1"/>
            <a:r>
              <a:rPr lang="ar-SA" sz="2133" i="1" dirty="0">
                <a:solidFill>
                  <a:schemeClr val="bg1">
                    <a:lumMod val="50000"/>
                  </a:schemeClr>
                </a:solidFill>
              </a:rPr>
              <a:t>دقيقتان</a:t>
            </a:r>
            <a:endParaRPr lang="fr-FR" sz="2133" i="1" dirty="0">
              <a:solidFill>
                <a:schemeClr val="bg1">
                  <a:lumMod val="50000"/>
                </a:schemeClr>
              </a:solidFill>
            </a:endParaRPr>
          </a:p>
        </p:txBody>
      </p:sp>
      <p:sp>
        <p:nvSpPr>
          <p:cNvPr id="16" name="Freeform 17">
            <a:extLst>
              <a:ext uri="{FF2B5EF4-FFF2-40B4-BE49-F238E27FC236}">
                <a16:creationId xmlns:a16="http://schemas.microsoft.com/office/drawing/2014/main" id="{C446FC17-1FCC-F60C-EAB1-F59D3BB64553}"/>
              </a:ext>
            </a:extLst>
          </p:cNvPr>
          <p:cNvSpPr>
            <a:spLocks noEditPoints="1"/>
          </p:cNvSpPr>
          <p:nvPr/>
        </p:nvSpPr>
        <p:spPr bwMode="auto">
          <a:xfrm>
            <a:off x="1854135" y="1994010"/>
            <a:ext cx="668491" cy="658367"/>
          </a:xfrm>
          <a:custGeom>
            <a:avLst/>
            <a:gdLst>
              <a:gd name="T0" fmla="*/ 1830 w 2759"/>
              <a:gd name="T1" fmla="*/ 1151 h 2558"/>
              <a:gd name="T2" fmla="*/ 2122 w 2759"/>
              <a:gd name="T3" fmla="*/ 851 h 2558"/>
              <a:gd name="T4" fmla="*/ 1243 w 2759"/>
              <a:gd name="T5" fmla="*/ 851 h 2558"/>
              <a:gd name="T6" fmla="*/ 1533 w 2759"/>
              <a:gd name="T7" fmla="*/ 1151 h 2558"/>
              <a:gd name="T8" fmla="*/ 1243 w 2759"/>
              <a:gd name="T9" fmla="*/ 851 h 2558"/>
              <a:gd name="T10" fmla="*/ 655 w 2759"/>
              <a:gd name="T11" fmla="*/ 1151 h 2558"/>
              <a:gd name="T12" fmla="*/ 946 w 2759"/>
              <a:gd name="T13" fmla="*/ 851 h 2558"/>
              <a:gd name="T14" fmla="*/ 1379 w 2759"/>
              <a:gd name="T15" fmla="*/ 0 h 2558"/>
              <a:gd name="T16" fmla="*/ 1584 w 2759"/>
              <a:gd name="T17" fmla="*/ 11 h 2558"/>
              <a:gd name="T18" fmla="*/ 1778 w 2759"/>
              <a:gd name="T19" fmla="*/ 43 h 2558"/>
              <a:gd name="T20" fmla="*/ 1962 w 2759"/>
              <a:gd name="T21" fmla="*/ 97 h 2558"/>
              <a:gd name="T22" fmla="*/ 2131 w 2759"/>
              <a:gd name="T23" fmla="*/ 168 h 2558"/>
              <a:gd name="T24" fmla="*/ 2285 w 2759"/>
              <a:gd name="T25" fmla="*/ 255 h 2558"/>
              <a:gd name="T26" fmla="*/ 2421 w 2759"/>
              <a:gd name="T27" fmla="*/ 357 h 2558"/>
              <a:gd name="T28" fmla="*/ 2536 w 2759"/>
              <a:gd name="T29" fmla="*/ 473 h 2558"/>
              <a:gd name="T30" fmla="*/ 2630 w 2759"/>
              <a:gd name="T31" fmla="*/ 600 h 2558"/>
              <a:gd name="T32" fmla="*/ 2700 w 2759"/>
              <a:gd name="T33" fmla="*/ 738 h 2558"/>
              <a:gd name="T34" fmla="*/ 2744 w 2759"/>
              <a:gd name="T35" fmla="*/ 884 h 2558"/>
              <a:gd name="T36" fmla="*/ 2759 w 2759"/>
              <a:gd name="T37" fmla="*/ 1038 h 2558"/>
              <a:gd name="T38" fmla="*/ 2744 w 2759"/>
              <a:gd name="T39" fmla="*/ 1191 h 2558"/>
              <a:gd name="T40" fmla="*/ 2700 w 2759"/>
              <a:gd name="T41" fmla="*/ 1338 h 2558"/>
              <a:gd name="T42" fmla="*/ 2630 w 2759"/>
              <a:gd name="T43" fmla="*/ 1476 h 2558"/>
              <a:gd name="T44" fmla="*/ 2536 w 2759"/>
              <a:gd name="T45" fmla="*/ 1604 h 2558"/>
              <a:gd name="T46" fmla="*/ 2421 w 2759"/>
              <a:gd name="T47" fmla="*/ 1720 h 2558"/>
              <a:gd name="T48" fmla="*/ 2285 w 2759"/>
              <a:gd name="T49" fmla="*/ 1822 h 2558"/>
              <a:gd name="T50" fmla="*/ 2131 w 2759"/>
              <a:gd name="T51" fmla="*/ 1909 h 2558"/>
              <a:gd name="T52" fmla="*/ 1962 w 2759"/>
              <a:gd name="T53" fmla="*/ 1980 h 2558"/>
              <a:gd name="T54" fmla="*/ 1778 w 2759"/>
              <a:gd name="T55" fmla="*/ 2032 h 2558"/>
              <a:gd name="T56" fmla="*/ 1584 w 2759"/>
              <a:gd name="T57" fmla="*/ 2066 h 2558"/>
              <a:gd name="T58" fmla="*/ 1379 w 2759"/>
              <a:gd name="T59" fmla="*/ 2077 h 2558"/>
              <a:gd name="T60" fmla="*/ 1221 w 2759"/>
              <a:gd name="T61" fmla="*/ 2068 h 2558"/>
              <a:gd name="T62" fmla="*/ 1067 w 2759"/>
              <a:gd name="T63" fmla="*/ 2045 h 2558"/>
              <a:gd name="T64" fmla="*/ 250 w 2759"/>
              <a:gd name="T65" fmla="*/ 2558 h 2558"/>
              <a:gd name="T66" fmla="*/ 518 w 2759"/>
              <a:gd name="T67" fmla="*/ 1847 h 2558"/>
              <a:gd name="T68" fmla="*/ 381 w 2759"/>
              <a:gd name="T69" fmla="*/ 1752 h 2558"/>
              <a:gd name="T70" fmla="*/ 261 w 2759"/>
              <a:gd name="T71" fmla="*/ 1644 h 2558"/>
              <a:gd name="T72" fmla="*/ 163 w 2759"/>
              <a:gd name="T73" fmla="*/ 1526 h 2558"/>
              <a:gd name="T74" fmla="*/ 85 w 2759"/>
              <a:gd name="T75" fmla="*/ 1396 h 2558"/>
              <a:gd name="T76" fmla="*/ 32 w 2759"/>
              <a:gd name="T77" fmla="*/ 1259 h 2558"/>
              <a:gd name="T78" fmla="*/ 3 w 2759"/>
              <a:gd name="T79" fmla="*/ 1113 h 2558"/>
              <a:gd name="T80" fmla="*/ 3 w 2759"/>
              <a:gd name="T81" fmla="*/ 960 h 2558"/>
              <a:gd name="T82" fmla="*/ 33 w 2759"/>
              <a:gd name="T83" fmla="*/ 810 h 2558"/>
              <a:gd name="T84" fmla="*/ 90 w 2759"/>
              <a:gd name="T85" fmla="*/ 668 h 2558"/>
              <a:gd name="T86" fmla="*/ 172 w 2759"/>
              <a:gd name="T87" fmla="*/ 535 h 2558"/>
              <a:gd name="T88" fmla="*/ 277 w 2759"/>
              <a:gd name="T89" fmla="*/ 413 h 2558"/>
              <a:gd name="T90" fmla="*/ 404 w 2759"/>
              <a:gd name="T91" fmla="*/ 304 h 2558"/>
              <a:gd name="T92" fmla="*/ 549 w 2759"/>
              <a:gd name="T93" fmla="*/ 208 h 2558"/>
              <a:gd name="T94" fmla="*/ 711 w 2759"/>
              <a:gd name="T95" fmla="*/ 129 h 2558"/>
              <a:gd name="T96" fmla="*/ 888 w 2759"/>
              <a:gd name="T97" fmla="*/ 68 h 2558"/>
              <a:gd name="T98" fmla="*/ 1077 w 2759"/>
              <a:gd name="T99" fmla="*/ 25 h 2558"/>
              <a:gd name="T100" fmla="*/ 1276 w 2759"/>
              <a:gd name="T101" fmla="*/ 3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759" h="2558">
                <a:moveTo>
                  <a:pt x="1830" y="851"/>
                </a:moveTo>
                <a:lnTo>
                  <a:pt x="1830" y="1151"/>
                </a:lnTo>
                <a:lnTo>
                  <a:pt x="2122" y="1151"/>
                </a:lnTo>
                <a:lnTo>
                  <a:pt x="2122" y="851"/>
                </a:lnTo>
                <a:lnTo>
                  <a:pt x="1830" y="851"/>
                </a:lnTo>
                <a:close/>
                <a:moveTo>
                  <a:pt x="1243" y="851"/>
                </a:moveTo>
                <a:lnTo>
                  <a:pt x="1243" y="1151"/>
                </a:lnTo>
                <a:lnTo>
                  <a:pt x="1533" y="1151"/>
                </a:lnTo>
                <a:lnTo>
                  <a:pt x="1533" y="851"/>
                </a:lnTo>
                <a:lnTo>
                  <a:pt x="1243" y="851"/>
                </a:lnTo>
                <a:close/>
                <a:moveTo>
                  <a:pt x="655" y="851"/>
                </a:moveTo>
                <a:lnTo>
                  <a:pt x="655" y="1151"/>
                </a:lnTo>
                <a:lnTo>
                  <a:pt x="946" y="1151"/>
                </a:lnTo>
                <a:lnTo>
                  <a:pt x="946" y="851"/>
                </a:lnTo>
                <a:lnTo>
                  <a:pt x="655" y="851"/>
                </a:lnTo>
                <a:close/>
                <a:moveTo>
                  <a:pt x="1379" y="0"/>
                </a:moveTo>
                <a:lnTo>
                  <a:pt x="1483" y="3"/>
                </a:lnTo>
                <a:lnTo>
                  <a:pt x="1584" y="11"/>
                </a:lnTo>
                <a:lnTo>
                  <a:pt x="1682" y="25"/>
                </a:lnTo>
                <a:lnTo>
                  <a:pt x="1778" y="43"/>
                </a:lnTo>
                <a:lnTo>
                  <a:pt x="1871" y="68"/>
                </a:lnTo>
                <a:lnTo>
                  <a:pt x="1962" y="97"/>
                </a:lnTo>
                <a:lnTo>
                  <a:pt x="2048" y="129"/>
                </a:lnTo>
                <a:lnTo>
                  <a:pt x="2131" y="168"/>
                </a:lnTo>
                <a:lnTo>
                  <a:pt x="2209" y="208"/>
                </a:lnTo>
                <a:lnTo>
                  <a:pt x="2285" y="255"/>
                </a:lnTo>
                <a:lnTo>
                  <a:pt x="2355" y="304"/>
                </a:lnTo>
                <a:lnTo>
                  <a:pt x="2421" y="357"/>
                </a:lnTo>
                <a:lnTo>
                  <a:pt x="2481" y="413"/>
                </a:lnTo>
                <a:lnTo>
                  <a:pt x="2536" y="473"/>
                </a:lnTo>
                <a:lnTo>
                  <a:pt x="2586" y="535"/>
                </a:lnTo>
                <a:lnTo>
                  <a:pt x="2630" y="600"/>
                </a:lnTo>
                <a:lnTo>
                  <a:pt x="2668" y="668"/>
                </a:lnTo>
                <a:lnTo>
                  <a:pt x="2700" y="738"/>
                </a:lnTo>
                <a:lnTo>
                  <a:pt x="2725" y="810"/>
                </a:lnTo>
                <a:lnTo>
                  <a:pt x="2744" y="884"/>
                </a:lnTo>
                <a:lnTo>
                  <a:pt x="2754" y="960"/>
                </a:lnTo>
                <a:lnTo>
                  <a:pt x="2759" y="1038"/>
                </a:lnTo>
                <a:lnTo>
                  <a:pt x="2754" y="1116"/>
                </a:lnTo>
                <a:lnTo>
                  <a:pt x="2744" y="1191"/>
                </a:lnTo>
                <a:lnTo>
                  <a:pt x="2725" y="1266"/>
                </a:lnTo>
                <a:lnTo>
                  <a:pt x="2700" y="1338"/>
                </a:lnTo>
                <a:lnTo>
                  <a:pt x="2668" y="1409"/>
                </a:lnTo>
                <a:lnTo>
                  <a:pt x="2630" y="1476"/>
                </a:lnTo>
                <a:lnTo>
                  <a:pt x="2586" y="1541"/>
                </a:lnTo>
                <a:lnTo>
                  <a:pt x="2536" y="1604"/>
                </a:lnTo>
                <a:lnTo>
                  <a:pt x="2481" y="1663"/>
                </a:lnTo>
                <a:lnTo>
                  <a:pt x="2421" y="1720"/>
                </a:lnTo>
                <a:lnTo>
                  <a:pt x="2355" y="1772"/>
                </a:lnTo>
                <a:lnTo>
                  <a:pt x="2285" y="1822"/>
                </a:lnTo>
                <a:lnTo>
                  <a:pt x="2209" y="1867"/>
                </a:lnTo>
                <a:lnTo>
                  <a:pt x="2131" y="1909"/>
                </a:lnTo>
                <a:lnTo>
                  <a:pt x="2048" y="1948"/>
                </a:lnTo>
                <a:lnTo>
                  <a:pt x="1962" y="1980"/>
                </a:lnTo>
                <a:lnTo>
                  <a:pt x="1871" y="2009"/>
                </a:lnTo>
                <a:lnTo>
                  <a:pt x="1778" y="2032"/>
                </a:lnTo>
                <a:lnTo>
                  <a:pt x="1682" y="2052"/>
                </a:lnTo>
                <a:lnTo>
                  <a:pt x="1584" y="2066"/>
                </a:lnTo>
                <a:lnTo>
                  <a:pt x="1483" y="2074"/>
                </a:lnTo>
                <a:lnTo>
                  <a:pt x="1379" y="2077"/>
                </a:lnTo>
                <a:lnTo>
                  <a:pt x="1300" y="2074"/>
                </a:lnTo>
                <a:lnTo>
                  <a:pt x="1221" y="2068"/>
                </a:lnTo>
                <a:lnTo>
                  <a:pt x="1143" y="2059"/>
                </a:lnTo>
                <a:lnTo>
                  <a:pt x="1067" y="2045"/>
                </a:lnTo>
                <a:lnTo>
                  <a:pt x="993" y="2030"/>
                </a:lnTo>
                <a:lnTo>
                  <a:pt x="250" y="2558"/>
                </a:lnTo>
                <a:lnTo>
                  <a:pt x="592" y="1890"/>
                </a:lnTo>
                <a:lnTo>
                  <a:pt x="518" y="1847"/>
                </a:lnTo>
                <a:lnTo>
                  <a:pt x="447" y="1801"/>
                </a:lnTo>
                <a:lnTo>
                  <a:pt x="381" y="1752"/>
                </a:lnTo>
                <a:lnTo>
                  <a:pt x="319" y="1700"/>
                </a:lnTo>
                <a:lnTo>
                  <a:pt x="261" y="1644"/>
                </a:lnTo>
                <a:lnTo>
                  <a:pt x="209" y="1586"/>
                </a:lnTo>
                <a:lnTo>
                  <a:pt x="163" y="1526"/>
                </a:lnTo>
                <a:lnTo>
                  <a:pt x="121" y="1462"/>
                </a:lnTo>
                <a:lnTo>
                  <a:pt x="85" y="1396"/>
                </a:lnTo>
                <a:lnTo>
                  <a:pt x="55" y="1328"/>
                </a:lnTo>
                <a:lnTo>
                  <a:pt x="32" y="1259"/>
                </a:lnTo>
                <a:lnTo>
                  <a:pt x="14" y="1187"/>
                </a:lnTo>
                <a:lnTo>
                  <a:pt x="3" y="1113"/>
                </a:lnTo>
                <a:lnTo>
                  <a:pt x="0" y="1038"/>
                </a:lnTo>
                <a:lnTo>
                  <a:pt x="3" y="960"/>
                </a:lnTo>
                <a:lnTo>
                  <a:pt x="15" y="884"/>
                </a:lnTo>
                <a:lnTo>
                  <a:pt x="33" y="810"/>
                </a:lnTo>
                <a:lnTo>
                  <a:pt x="59" y="738"/>
                </a:lnTo>
                <a:lnTo>
                  <a:pt x="90" y="668"/>
                </a:lnTo>
                <a:lnTo>
                  <a:pt x="128" y="600"/>
                </a:lnTo>
                <a:lnTo>
                  <a:pt x="172" y="535"/>
                </a:lnTo>
                <a:lnTo>
                  <a:pt x="222" y="473"/>
                </a:lnTo>
                <a:lnTo>
                  <a:pt x="277" y="413"/>
                </a:lnTo>
                <a:lnTo>
                  <a:pt x="338" y="357"/>
                </a:lnTo>
                <a:lnTo>
                  <a:pt x="404" y="304"/>
                </a:lnTo>
                <a:lnTo>
                  <a:pt x="474" y="255"/>
                </a:lnTo>
                <a:lnTo>
                  <a:pt x="549" y="208"/>
                </a:lnTo>
                <a:lnTo>
                  <a:pt x="629" y="168"/>
                </a:lnTo>
                <a:lnTo>
                  <a:pt x="711" y="129"/>
                </a:lnTo>
                <a:lnTo>
                  <a:pt x="798" y="97"/>
                </a:lnTo>
                <a:lnTo>
                  <a:pt x="888" y="68"/>
                </a:lnTo>
                <a:lnTo>
                  <a:pt x="981" y="43"/>
                </a:lnTo>
                <a:lnTo>
                  <a:pt x="1077" y="25"/>
                </a:lnTo>
                <a:lnTo>
                  <a:pt x="1176" y="11"/>
                </a:lnTo>
                <a:lnTo>
                  <a:pt x="1276" y="3"/>
                </a:lnTo>
                <a:lnTo>
                  <a:pt x="1379" y="0"/>
                </a:lnTo>
                <a:close/>
              </a:path>
            </a:pathLst>
          </a:custGeom>
          <a:solidFill>
            <a:srgbClr val="F7C475"/>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eorgia"/>
              <a:ea typeface="+mn-ea"/>
              <a:cs typeface="Arial" panose="020B0604020202020204" pitchFamily="34" charset="0"/>
            </a:endParaRPr>
          </a:p>
        </p:txBody>
      </p:sp>
      <p:sp>
        <p:nvSpPr>
          <p:cNvPr id="17" name="Freeform 18">
            <a:extLst>
              <a:ext uri="{FF2B5EF4-FFF2-40B4-BE49-F238E27FC236}">
                <a16:creationId xmlns:a16="http://schemas.microsoft.com/office/drawing/2014/main" id="{3F6B854A-3159-26DD-83F4-292399EC0691}"/>
              </a:ext>
            </a:extLst>
          </p:cNvPr>
          <p:cNvSpPr>
            <a:spLocks/>
          </p:cNvSpPr>
          <p:nvPr/>
        </p:nvSpPr>
        <p:spPr bwMode="auto">
          <a:xfrm rot="220151">
            <a:off x="2128420" y="2187361"/>
            <a:ext cx="564995" cy="593434"/>
          </a:xfrm>
          <a:custGeom>
            <a:avLst/>
            <a:gdLst>
              <a:gd name="T0" fmla="*/ 1716 w 2331"/>
              <a:gd name="T1" fmla="*/ 35 h 2303"/>
              <a:gd name="T2" fmla="*/ 1866 w 2331"/>
              <a:gd name="T3" fmla="*/ 117 h 2303"/>
              <a:gd name="T4" fmla="*/ 1999 w 2331"/>
              <a:gd name="T5" fmla="*/ 214 h 2303"/>
              <a:gd name="T6" fmla="*/ 2113 w 2331"/>
              <a:gd name="T7" fmla="*/ 324 h 2303"/>
              <a:gd name="T8" fmla="*/ 2204 w 2331"/>
              <a:gd name="T9" fmla="*/ 446 h 2303"/>
              <a:gd name="T10" fmla="*/ 2273 w 2331"/>
              <a:gd name="T11" fmla="*/ 579 h 2303"/>
              <a:gd name="T12" fmla="*/ 2316 w 2331"/>
              <a:gd name="T13" fmla="*/ 719 h 2303"/>
              <a:gd name="T14" fmla="*/ 2331 w 2331"/>
              <a:gd name="T15" fmla="*/ 867 h 2303"/>
              <a:gd name="T16" fmla="*/ 2317 w 2331"/>
              <a:gd name="T17" fmla="*/ 1007 h 2303"/>
              <a:gd name="T18" fmla="*/ 2279 w 2331"/>
              <a:gd name="T19" fmla="*/ 1141 h 2303"/>
              <a:gd name="T20" fmla="*/ 2217 w 2331"/>
              <a:gd name="T21" fmla="*/ 1268 h 2303"/>
              <a:gd name="T22" fmla="*/ 2133 w 2331"/>
              <a:gd name="T23" fmla="*/ 1385 h 2303"/>
              <a:gd name="T24" fmla="*/ 2030 w 2331"/>
              <a:gd name="T25" fmla="*/ 1492 h 2303"/>
              <a:gd name="T26" fmla="*/ 1908 w 2331"/>
              <a:gd name="T27" fmla="*/ 1588 h 2303"/>
              <a:gd name="T28" fmla="*/ 1771 w 2331"/>
              <a:gd name="T29" fmla="*/ 1672 h 2303"/>
              <a:gd name="T30" fmla="*/ 1392 w 2331"/>
              <a:gd name="T31" fmla="*/ 1805 h 2303"/>
              <a:gd name="T32" fmla="*/ 1251 w 2331"/>
              <a:gd name="T33" fmla="*/ 1831 h 2303"/>
              <a:gd name="T34" fmla="*/ 1104 w 2331"/>
              <a:gd name="T35" fmla="*/ 1846 h 2303"/>
              <a:gd name="T36" fmla="*/ 924 w 2331"/>
              <a:gd name="T37" fmla="*/ 1845 h 2303"/>
              <a:gd name="T38" fmla="*/ 724 w 2331"/>
              <a:gd name="T39" fmla="*/ 1821 h 2303"/>
              <a:gd name="T40" fmla="*/ 536 w 2331"/>
              <a:gd name="T41" fmla="*/ 1775 h 2303"/>
              <a:gd name="T42" fmla="*/ 361 w 2331"/>
              <a:gd name="T43" fmla="*/ 1709 h 2303"/>
              <a:gd name="T44" fmla="*/ 202 w 2331"/>
              <a:gd name="T45" fmla="*/ 1624 h 2303"/>
              <a:gd name="T46" fmla="*/ 63 w 2331"/>
              <a:gd name="T47" fmla="*/ 1524 h 2303"/>
              <a:gd name="T48" fmla="*/ 17 w 2331"/>
              <a:gd name="T49" fmla="*/ 1469 h 2303"/>
              <a:gd name="T50" fmla="*/ 144 w 2331"/>
              <a:gd name="T51" fmla="*/ 1468 h 2303"/>
              <a:gd name="T52" fmla="*/ 363 w 2331"/>
              <a:gd name="T53" fmla="*/ 1445 h 2303"/>
              <a:gd name="T54" fmla="*/ 569 w 2331"/>
              <a:gd name="T55" fmla="*/ 1402 h 2303"/>
              <a:gd name="T56" fmla="*/ 765 w 2331"/>
              <a:gd name="T57" fmla="*/ 1341 h 2303"/>
              <a:gd name="T58" fmla="*/ 946 w 2331"/>
              <a:gd name="T59" fmla="*/ 1261 h 2303"/>
              <a:gd name="T60" fmla="*/ 1112 w 2331"/>
              <a:gd name="T61" fmla="*/ 1164 h 2303"/>
              <a:gd name="T62" fmla="*/ 1259 w 2331"/>
              <a:gd name="T63" fmla="*/ 1053 h 2303"/>
              <a:gd name="T64" fmla="*/ 1387 w 2331"/>
              <a:gd name="T65" fmla="*/ 928 h 2303"/>
              <a:gd name="T66" fmla="*/ 1493 w 2331"/>
              <a:gd name="T67" fmla="*/ 791 h 2303"/>
              <a:gd name="T68" fmla="*/ 1576 w 2331"/>
              <a:gd name="T69" fmla="*/ 644 h 2303"/>
              <a:gd name="T70" fmla="*/ 1633 w 2331"/>
              <a:gd name="T71" fmla="*/ 488 h 2303"/>
              <a:gd name="T72" fmla="*/ 1663 w 2331"/>
              <a:gd name="T73" fmla="*/ 324 h 2303"/>
              <a:gd name="T74" fmla="*/ 1664 w 2331"/>
              <a:gd name="T75" fmla="*/ 178 h 2303"/>
              <a:gd name="T76" fmla="*/ 1648 w 2331"/>
              <a:gd name="T77" fmla="*/ 58 h 2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331" h="2303">
                <a:moveTo>
                  <a:pt x="1634" y="0"/>
                </a:moveTo>
                <a:lnTo>
                  <a:pt x="1716" y="35"/>
                </a:lnTo>
                <a:lnTo>
                  <a:pt x="1793" y="73"/>
                </a:lnTo>
                <a:lnTo>
                  <a:pt x="1866" y="117"/>
                </a:lnTo>
                <a:lnTo>
                  <a:pt x="1935" y="164"/>
                </a:lnTo>
                <a:lnTo>
                  <a:pt x="1999" y="214"/>
                </a:lnTo>
                <a:lnTo>
                  <a:pt x="2058" y="267"/>
                </a:lnTo>
                <a:lnTo>
                  <a:pt x="2113" y="324"/>
                </a:lnTo>
                <a:lnTo>
                  <a:pt x="2161" y="385"/>
                </a:lnTo>
                <a:lnTo>
                  <a:pt x="2204" y="446"/>
                </a:lnTo>
                <a:lnTo>
                  <a:pt x="2242" y="511"/>
                </a:lnTo>
                <a:lnTo>
                  <a:pt x="2273" y="579"/>
                </a:lnTo>
                <a:lnTo>
                  <a:pt x="2298" y="648"/>
                </a:lnTo>
                <a:lnTo>
                  <a:pt x="2316" y="719"/>
                </a:lnTo>
                <a:lnTo>
                  <a:pt x="2326" y="792"/>
                </a:lnTo>
                <a:lnTo>
                  <a:pt x="2331" y="867"/>
                </a:lnTo>
                <a:lnTo>
                  <a:pt x="2328" y="938"/>
                </a:lnTo>
                <a:lnTo>
                  <a:pt x="2317" y="1007"/>
                </a:lnTo>
                <a:lnTo>
                  <a:pt x="2302" y="1075"/>
                </a:lnTo>
                <a:lnTo>
                  <a:pt x="2279" y="1141"/>
                </a:lnTo>
                <a:lnTo>
                  <a:pt x="2251" y="1206"/>
                </a:lnTo>
                <a:lnTo>
                  <a:pt x="2217" y="1268"/>
                </a:lnTo>
                <a:lnTo>
                  <a:pt x="2177" y="1328"/>
                </a:lnTo>
                <a:lnTo>
                  <a:pt x="2133" y="1385"/>
                </a:lnTo>
                <a:lnTo>
                  <a:pt x="2083" y="1440"/>
                </a:lnTo>
                <a:lnTo>
                  <a:pt x="2030" y="1492"/>
                </a:lnTo>
                <a:lnTo>
                  <a:pt x="1971" y="1542"/>
                </a:lnTo>
                <a:lnTo>
                  <a:pt x="1908" y="1588"/>
                </a:lnTo>
                <a:lnTo>
                  <a:pt x="1841" y="1631"/>
                </a:lnTo>
                <a:lnTo>
                  <a:pt x="1771" y="1672"/>
                </a:lnTo>
                <a:lnTo>
                  <a:pt x="2095" y="2303"/>
                </a:lnTo>
                <a:lnTo>
                  <a:pt x="1392" y="1805"/>
                </a:lnTo>
                <a:lnTo>
                  <a:pt x="1322" y="1818"/>
                </a:lnTo>
                <a:lnTo>
                  <a:pt x="1251" y="1831"/>
                </a:lnTo>
                <a:lnTo>
                  <a:pt x="1178" y="1841"/>
                </a:lnTo>
                <a:lnTo>
                  <a:pt x="1104" y="1846"/>
                </a:lnTo>
                <a:lnTo>
                  <a:pt x="1028" y="1848"/>
                </a:lnTo>
                <a:lnTo>
                  <a:pt x="924" y="1845"/>
                </a:lnTo>
                <a:lnTo>
                  <a:pt x="824" y="1836"/>
                </a:lnTo>
                <a:lnTo>
                  <a:pt x="724" y="1821"/>
                </a:lnTo>
                <a:lnTo>
                  <a:pt x="628" y="1801"/>
                </a:lnTo>
                <a:lnTo>
                  <a:pt x="536" y="1775"/>
                </a:lnTo>
                <a:lnTo>
                  <a:pt x="446" y="1745"/>
                </a:lnTo>
                <a:lnTo>
                  <a:pt x="361" y="1709"/>
                </a:lnTo>
                <a:lnTo>
                  <a:pt x="280" y="1670"/>
                </a:lnTo>
                <a:lnTo>
                  <a:pt x="202" y="1624"/>
                </a:lnTo>
                <a:lnTo>
                  <a:pt x="130" y="1577"/>
                </a:lnTo>
                <a:lnTo>
                  <a:pt x="63" y="1524"/>
                </a:lnTo>
                <a:lnTo>
                  <a:pt x="0" y="1468"/>
                </a:lnTo>
                <a:lnTo>
                  <a:pt x="17" y="1469"/>
                </a:lnTo>
                <a:lnTo>
                  <a:pt x="34" y="1471"/>
                </a:lnTo>
                <a:lnTo>
                  <a:pt x="144" y="1468"/>
                </a:lnTo>
                <a:lnTo>
                  <a:pt x="255" y="1459"/>
                </a:lnTo>
                <a:lnTo>
                  <a:pt x="363" y="1445"/>
                </a:lnTo>
                <a:lnTo>
                  <a:pt x="468" y="1427"/>
                </a:lnTo>
                <a:lnTo>
                  <a:pt x="569" y="1402"/>
                </a:lnTo>
                <a:lnTo>
                  <a:pt x="669" y="1373"/>
                </a:lnTo>
                <a:lnTo>
                  <a:pt x="765" y="1341"/>
                </a:lnTo>
                <a:lnTo>
                  <a:pt x="858" y="1303"/>
                </a:lnTo>
                <a:lnTo>
                  <a:pt x="946" y="1261"/>
                </a:lnTo>
                <a:lnTo>
                  <a:pt x="1031" y="1214"/>
                </a:lnTo>
                <a:lnTo>
                  <a:pt x="1112" y="1164"/>
                </a:lnTo>
                <a:lnTo>
                  <a:pt x="1188" y="1110"/>
                </a:lnTo>
                <a:lnTo>
                  <a:pt x="1259" y="1053"/>
                </a:lnTo>
                <a:lnTo>
                  <a:pt x="1326" y="992"/>
                </a:lnTo>
                <a:lnTo>
                  <a:pt x="1387" y="928"/>
                </a:lnTo>
                <a:lnTo>
                  <a:pt x="1443" y="861"/>
                </a:lnTo>
                <a:lnTo>
                  <a:pt x="1493" y="791"/>
                </a:lnTo>
                <a:lnTo>
                  <a:pt x="1538" y="719"/>
                </a:lnTo>
                <a:lnTo>
                  <a:pt x="1576" y="644"/>
                </a:lnTo>
                <a:lnTo>
                  <a:pt x="1607" y="567"/>
                </a:lnTo>
                <a:lnTo>
                  <a:pt x="1633" y="488"/>
                </a:lnTo>
                <a:lnTo>
                  <a:pt x="1651" y="407"/>
                </a:lnTo>
                <a:lnTo>
                  <a:pt x="1663" y="324"/>
                </a:lnTo>
                <a:lnTo>
                  <a:pt x="1666" y="239"/>
                </a:lnTo>
                <a:lnTo>
                  <a:pt x="1664" y="178"/>
                </a:lnTo>
                <a:lnTo>
                  <a:pt x="1658" y="117"/>
                </a:lnTo>
                <a:lnTo>
                  <a:pt x="1648" y="58"/>
                </a:lnTo>
                <a:lnTo>
                  <a:pt x="1634" y="0"/>
                </a:lnTo>
                <a:close/>
              </a:path>
            </a:pathLst>
          </a:custGeom>
          <a:solidFill>
            <a:srgbClr val="F19D19"/>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eorgia"/>
              <a:ea typeface="+mn-ea"/>
              <a:cs typeface="Arial" panose="020B0604020202020204" pitchFamily="34" charset="0"/>
            </a:endParaRPr>
          </a:p>
        </p:txBody>
      </p:sp>
    </p:spTree>
    <p:extLst>
      <p:ext uri="{BB962C8B-B14F-4D97-AF65-F5344CB8AC3E}">
        <p14:creationId xmlns:p14="http://schemas.microsoft.com/office/powerpoint/2010/main" val="33811476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2B55090-3A46-6A3F-EED3-653D1D327BD6}"/>
              </a:ext>
            </a:extLst>
          </p:cNvPr>
          <p:cNvSpPr>
            <a:spLocks noGrp="1"/>
          </p:cNvSpPr>
          <p:nvPr>
            <p:ph type="title"/>
          </p:nvPr>
        </p:nvSpPr>
        <p:spPr/>
        <p:txBody>
          <a:bodyPr/>
          <a:lstStyle/>
          <a:p>
            <a:r>
              <a:rPr kumimoji="0" lang="ar-MA" sz="1800" b="1" i="0" u="none" strike="noStrike" kern="1200" cap="none" spc="0" normalizeH="0" baseline="0" noProof="0" dirty="0">
                <a:ln>
                  <a:noFill/>
                </a:ln>
                <a:solidFill>
                  <a:prstClr val="black"/>
                </a:solidFill>
                <a:effectLst/>
                <a:uLnTx/>
                <a:uFillTx/>
                <a:latin typeface="Calibri" pitchFamily="34"/>
                <a:ea typeface="+mj-ea"/>
                <a:cs typeface="Calibri" pitchFamily="34"/>
              </a:rPr>
              <a:t>من يذكرنا بمعنى هذ الضابط الذي </a:t>
            </a:r>
            <a:r>
              <a:rPr kumimoji="0" lang="ar-SA" sz="1800" b="1" i="0" u="none" strike="noStrike" kern="1200" cap="none" spc="0" normalizeH="0" baseline="0" noProof="0" dirty="0">
                <a:ln>
                  <a:noFill/>
                </a:ln>
                <a:solidFill>
                  <a:prstClr val="black"/>
                </a:solidFill>
                <a:effectLst/>
                <a:uLnTx/>
                <a:uFillTx/>
                <a:latin typeface="Calibri" pitchFamily="34"/>
                <a:ea typeface="+mj-ea"/>
                <a:cs typeface="Calibri" pitchFamily="34"/>
              </a:rPr>
              <a:t>ينبغي </a:t>
            </a:r>
            <a:r>
              <a:rPr kumimoji="0" lang="ar-MA" sz="1800" b="1" i="0" u="none" strike="noStrike" kern="1200" cap="none" spc="0" normalizeH="0" baseline="0" noProof="0" dirty="0">
                <a:ln>
                  <a:noFill/>
                </a:ln>
                <a:solidFill>
                  <a:prstClr val="black"/>
                </a:solidFill>
                <a:effectLst/>
                <a:uLnTx/>
                <a:uFillTx/>
                <a:latin typeface="Calibri" pitchFamily="34"/>
                <a:ea typeface="+mj-ea"/>
                <a:cs typeface="Calibri" pitchFamily="34"/>
              </a:rPr>
              <a:t>الالتزام به داخل الفصل؟</a:t>
            </a:r>
            <a:endParaRPr lang="fr-MA" dirty="0"/>
          </a:p>
        </p:txBody>
      </p:sp>
      <p:sp>
        <p:nvSpPr>
          <p:cNvPr id="4" name="Espace réservé du contenu 3">
            <a:extLst>
              <a:ext uri="{FF2B5EF4-FFF2-40B4-BE49-F238E27FC236}">
                <a16:creationId xmlns:a16="http://schemas.microsoft.com/office/drawing/2014/main" id="{19F6AFFF-E01E-6242-7928-ED5795B13BC2}"/>
              </a:ext>
            </a:extLst>
          </p:cNvPr>
          <p:cNvSpPr>
            <a:spLocks noGrp="1"/>
          </p:cNvSpPr>
          <p:nvPr>
            <p:ph sz="quarter" idx="11"/>
          </p:nvPr>
        </p:nvSpPr>
        <p:spPr/>
        <p:txBody>
          <a:bodyPr/>
          <a:lstStyle/>
          <a:p>
            <a:pPr>
              <a:buSzPct val="90000"/>
            </a:pPr>
            <a:r>
              <a:rPr lang="ar-MA" dirty="0"/>
              <a:t>يختار المدرس 3 متعلمين </a:t>
            </a:r>
            <a:endParaRPr lang="fr-MA" dirty="0"/>
          </a:p>
        </p:txBody>
      </p:sp>
      <p:pic>
        <p:nvPicPr>
          <p:cNvPr id="7" name="Image 6">
            <a:extLst>
              <a:ext uri="{FF2B5EF4-FFF2-40B4-BE49-F238E27FC236}">
                <a16:creationId xmlns:a16="http://schemas.microsoft.com/office/drawing/2014/main" id="{8D1989E1-16D7-A556-4197-21E0A9537B2B}"/>
              </a:ext>
            </a:extLst>
          </p:cNvPr>
          <p:cNvPicPr>
            <a:picLocks noChangeAspect="1"/>
          </p:cNvPicPr>
          <p:nvPr/>
        </p:nvPicPr>
        <p:blipFill>
          <a:blip r:embed="rId2"/>
          <a:stretch>
            <a:fillRect/>
          </a:stretch>
        </p:blipFill>
        <p:spPr>
          <a:xfrm>
            <a:off x="1950360" y="2324764"/>
            <a:ext cx="8291279" cy="1755800"/>
          </a:xfrm>
          <a:prstGeom prst="rect">
            <a:avLst/>
          </a:prstGeom>
        </p:spPr>
      </p:pic>
    </p:spTree>
    <p:extLst>
      <p:ext uri="{BB962C8B-B14F-4D97-AF65-F5344CB8AC3E}">
        <p14:creationId xmlns:p14="http://schemas.microsoft.com/office/powerpoint/2010/main" val="29191351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2B55090-3A46-6A3F-EED3-653D1D327BD6}"/>
              </a:ext>
            </a:extLst>
          </p:cNvPr>
          <p:cNvSpPr>
            <a:spLocks noGrp="1"/>
          </p:cNvSpPr>
          <p:nvPr>
            <p:ph type="title"/>
          </p:nvPr>
        </p:nvSpPr>
        <p:spPr/>
        <p:txBody>
          <a:bodyPr/>
          <a:lstStyle/>
          <a:p>
            <a:r>
              <a:rPr kumimoji="0" lang="ar-MA" sz="1800" b="1" i="0" u="none" strike="noStrike" kern="1200" cap="none" spc="0" normalizeH="0" baseline="0" noProof="0" dirty="0">
                <a:ln>
                  <a:noFill/>
                </a:ln>
                <a:solidFill>
                  <a:prstClr val="black"/>
                </a:solidFill>
                <a:effectLst/>
                <a:uLnTx/>
                <a:uFillTx/>
                <a:latin typeface="Calibri" pitchFamily="34"/>
                <a:ea typeface="+mj-ea"/>
                <a:cs typeface="Calibri" pitchFamily="34"/>
              </a:rPr>
              <a:t>من يذكرنا بمعنى هذ الضابط الذي </a:t>
            </a:r>
            <a:r>
              <a:rPr kumimoji="0" lang="ar-SA" sz="1800" b="1" i="0" u="none" strike="noStrike" kern="1200" cap="none" spc="0" normalizeH="0" baseline="0" noProof="0" dirty="0">
                <a:ln>
                  <a:noFill/>
                </a:ln>
                <a:solidFill>
                  <a:prstClr val="black"/>
                </a:solidFill>
                <a:effectLst/>
                <a:uLnTx/>
                <a:uFillTx/>
                <a:latin typeface="Calibri" pitchFamily="34"/>
                <a:ea typeface="+mj-ea"/>
                <a:cs typeface="Calibri" pitchFamily="34"/>
              </a:rPr>
              <a:t>ينبغي </a:t>
            </a:r>
            <a:r>
              <a:rPr kumimoji="0" lang="ar-MA" sz="1800" b="1" i="0" u="none" strike="noStrike" kern="1200" cap="none" spc="0" normalizeH="0" baseline="0" noProof="0" dirty="0">
                <a:ln>
                  <a:noFill/>
                </a:ln>
                <a:solidFill>
                  <a:prstClr val="black"/>
                </a:solidFill>
                <a:effectLst/>
                <a:uLnTx/>
                <a:uFillTx/>
                <a:latin typeface="Calibri" pitchFamily="34"/>
                <a:ea typeface="+mj-ea"/>
                <a:cs typeface="Calibri" pitchFamily="34"/>
              </a:rPr>
              <a:t>الالتزام به داخل الفصل؟</a:t>
            </a:r>
            <a:endParaRPr lang="fr-MA" dirty="0"/>
          </a:p>
        </p:txBody>
      </p:sp>
      <p:sp>
        <p:nvSpPr>
          <p:cNvPr id="4" name="Espace réservé du contenu 3">
            <a:extLst>
              <a:ext uri="{FF2B5EF4-FFF2-40B4-BE49-F238E27FC236}">
                <a16:creationId xmlns:a16="http://schemas.microsoft.com/office/drawing/2014/main" id="{19F6AFFF-E01E-6242-7928-ED5795B13BC2}"/>
              </a:ext>
            </a:extLst>
          </p:cNvPr>
          <p:cNvSpPr>
            <a:spLocks noGrp="1"/>
          </p:cNvSpPr>
          <p:nvPr>
            <p:ph sz="quarter" idx="11"/>
          </p:nvPr>
        </p:nvSpPr>
        <p:spPr/>
        <p:txBody>
          <a:bodyPr/>
          <a:lstStyle/>
          <a:p>
            <a:pPr>
              <a:buSzPct val="90000"/>
            </a:pPr>
            <a:r>
              <a:rPr lang="ar-MA" dirty="0"/>
              <a:t>يختار المدرس 3 متعلمين </a:t>
            </a:r>
            <a:endParaRPr lang="fr-MA" dirty="0"/>
          </a:p>
        </p:txBody>
      </p:sp>
      <p:pic>
        <p:nvPicPr>
          <p:cNvPr id="7" name="Image 6">
            <a:extLst>
              <a:ext uri="{FF2B5EF4-FFF2-40B4-BE49-F238E27FC236}">
                <a16:creationId xmlns:a16="http://schemas.microsoft.com/office/drawing/2014/main" id="{8D1989E1-16D7-A556-4197-21E0A9537B2B}"/>
              </a:ext>
            </a:extLst>
          </p:cNvPr>
          <p:cNvPicPr>
            <a:picLocks noChangeAspect="1"/>
          </p:cNvPicPr>
          <p:nvPr/>
        </p:nvPicPr>
        <p:blipFill>
          <a:blip r:embed="rId2"/>
          <a:stretch>
            <a:fillRect/>
          </a:stretch>
        </p:blipFill>
        <p:spPr>
          <a:xfrm>
            <a:off x="1950360" y="2324764"/>
            <a:ext cx="8291279" cy="1755800"/>
          </a:xfrm>
          <a:prstGeom prst="rect">
            <a:avLst/>
          </a:prstGeom>
        </p:spPr>
      </p:pic>
      <p:sp>
        <p:nvSpPr>
          <p:cNvPr id="3" name="ZoneTexte 2">
            <a:extLst>
              <a:ext uri="{FF2B5EF4-FFF2-40B4-BE49-F238E27FC236}">
                <a16:creationId xmlns:a16="http://schemas.microsoft.com/office/drawing/2014/main" id="{0E9C42CF-462A-F9D5-782B-1E01466F08C8}"/>
              </a:ext>
            </a:extLst>
          </p:cNvPr>
          <p:cNvSpPr txBox="1"/>
          <p:nvPr/>
        </p:nvSpPr>
        <p:spPr>
          <a:xfrm>
            <a:off x="1748011" y="4314251"/>
            <a:ext cx="1998489" cy="984885"/>
          </a:xfrm>
          <a:prstGeom prst="rect">
            <a:avLst/>
          </a:prstGeom>
          <a:noFill/>
        </p:spPr>
        <p:txBody>
          <a:bodyPr wrap="square">
            <a:spAutoFit/>
          </a:bodyPr>
          <a:lstStyle/>
          <a:p>
            <a:pPr marL="0" marR="0" lvl="0" indent="0" algn="r" defTabSz="914378" rtl="1"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أشارك بنشاط.</a:t>
            </a:r>
          </a:p>
          <a:p>
            <a:pPr marL="0" marR="0" lvl="0" indent="0" algn="r" defTabSz="914378"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 أرفع يدي للمشاركة.</a:t>
            </a:r>
          </a:p>
          <a:p>
            <a:pPr marL="0" marR="0" lvl="0" indent="0" algn="l" defTabSz="914378"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ar-MA" sz="1800" b="1" i="0" u="none" strike="noStrike" kern="0" cap="none" spc="0" normalizeH="0" baseline="0" noProof="0" dirty="0">
              <a:ln>
                <a:noFill/>
              </a:ln>
              <a:solidFill>
                <a:srgbClr val="44546A"/>
              </a:solidFill>
              <a:effectLst/>
              <a:uLnTx/>
              <a:uFillTx/>
              <a:latin typeface="Calibri"/>
              <a:ea typeface="Calibri"/>
              <a:cs typeface="Calibri"/>
            </a:endParaRPr>
          </a:p>
        </p:txBody>
      </p:sp>
      <p:sp>
        <p:nvSpPr>
          <p:cNvPr id="5" name="Google Shape;1186;p114">
            <a:extLst>
              <a:ext uri="{FF2B5EF4-FFF2-40B4-BE49-F238E27FC236}">
                <a16:creationId xmlns:a16="http://schemas.microsoft.com/office/drawing/2014/main" id="{58796D7B-13A5-6541-107E-A02ED15A5764}"/>
              </a:ext>
            </a:extLst>
          </p:cNvPr>
          <p:cNvSpPr txBox="1"/>
          <p:nvPr/>
        </p:nvSpPr>
        <p:spPr>
          <a:xfrm>
            <a:off x="6096000" y="4274112"/>
            <a:ext cx="4854820" cy="992541"/>
          </a:xfrm>
          <a:prstGeom prst="rect">
            <a:avLst/>
          </a:prstGeom>
          <a:noFill/>
          <a:ln cap="flat">
            <a:noFill/>
          </a:ln>
        </p:spPr>
        <p:txBody>
          <a:bodyPr vert="horz" wrap="square" lIns="68570" tIns="34271" rIns="68570" bIns="34271" anchor="t" anchorCtr="0" compatLnSpc="1">
            <a:spAutoFit/>
          </a:bodyPr>
          <a:lstStyle/>
          <a:p>
            <a:pPr marL="0" marR="0" lvl="0" indent="0" algn="r" defTabSz="914378" rtl="1"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MA" sz="2000" b="1" i="0" u="none" strike="noStrike" kern="0" cap="none" spc="0" normalizeH="0" baseline="0" noProof="0" dirty="0">
                <a:ln>
                  <a:noFill/>
                </a:ln>
                <a:solidFill>
                  <a:srgbClr val="44546A"/>
                </a:solidFill>
                <a:effectLst/>
                <a:uLnTx/>
                <a:uFillTx/>
                <a:latin typeface="Calibri" panose="020F0502020204030204" pitchFamily="34" charset="0"/>
                <a:ea typeface="Calibri"/>
                <a:cs typeface="Calibri" panose="020F0502020204030204" pitchFamily="34" charset="0"/>
              </a:rPr>
              <a:t>أنتبه عندما يتحدث أستاذي، وأصغي بعناية لحديث زملائي وزميلاتي</a:t>
            </a:r>
          </a:p>
          <a:p>
            <a:pPr marL="0" marR="0" lvl="0" indent="0" algn="r" defTabSz="914378"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MA" sz="2000" b="1" i="0" u="none" strike="noStrike" kern="0" cap="none" spc="0" normalizeH="0" baseline="0" noProof="0" dirty="0">
                <a:ln>
                  <a:noFill/>
                </a:ln>
                <a:solidFill>
                  <a:srgbClr val="44546A"/>
                </a:solidFill>
                <a:effectLst/>
                <a:uLnTx/>
                <a:uFillTx/>
                <a:latin typeface="Calibri" panose="020F0502020204030204" pitchFamily="34" charset="0"/>
                <a:ea typeface="Calibri"/>
                <a:cs typeface="Calibri" panose="020F0502020204030204" pitchFamily="34" charset="0"/>
              </a:rPr>
              <a:t>أنتبه عندما يجيب زملائي</a:t>
            </a:r>
            <a:endParaRPr kumimoji="0" lang="fr-FR"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075525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808BBE-AF5F-50D6-684B-F2D2141F79A6}"/>
            </a:ext>
          </a:extLst>
        </p:cNvPr>
        <p:cNvGrpSpPr/>
        <p:nvPr/>
      </p:nvGrpSpPr>
      <p:grpSpPr>
        <a:xfrm>
          <a:off x="0" y="0"/>
          <a:ext cx="0" cy="0"/>
          <a:chOff x="0" y="0"/>
          <a:chExt cx="0" cy="0"/>
        </a:xfrm>
      </p:grpSpPr>
      <p:grpSp>
        <p:nvGrpSpPr>
          <p:cNvPr id="8" name="Group 14">
            <a:extLst>
              <a:ext uri="{FF2B5EF4-FFF2-40B4-BE49-F238E27FC236}">
                <a16:creationId xmlns:a16="http://schemas.microsoft.com/office/drawing/2014/main" id="{1F848815-31E2-53AB-48FD-3FA0CFDC4DD5}"/>
              </a:ext>
            </a:extLst>
          </p:cNvPr>
          <p:cNvGrpSpPr/>
          <p:nvPr/>
        </p:nvGrpSpPr>
        <p:grpSpPr>
          <a:xfrm>
            <a:off x="4855028" y="1394568"/>
            <a:ext cx="6212869" cy="3873929"/>
            <a:chOff x="1641585" y="1048972"/>
            <a:chExt cx="5867403" cy="3260732"/>
          </a:xfrm>
        </p:grpSpPr>
        <p:sp>
          <p:nvSpPr>
            <p:cNvPr id="12" name="Rectangle : coins arrondis 10">
              <a:extLst>
                <a:ext uri="{FF2B5EF4-FFF2-40B4-BE49-F238E27FC236}">
                  <a16:creationId xmlns:a16="http://schemas.microsoft.com/office/drawing/2014/main" id="{752C1F13-C376-05E2-4B97-A45758010CB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13" name="Rectangle 18">
              <a:extLst>
                <a:ext uri="{FF2B5EF4-FFF2-40B4-BE49-F238E27FC236}">
                  <a16:creationId xmlns:a16="http://schemas.microsoft.com/office/drawing/2014/main" id="{62DA9CA6-0DF1-6253-3B17-2DCDFAE4CE88}"/>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4" name="Rectangle 19">
              <a:extLst>
                <a:ext uri="{FF2B5EF4-FFF2-40B4-BE49-F238E27FC236}">
                  <a16:creationId xmlns:a16="http://schemas.microsoft.com/office/drawing/2014/main" id="{5108FB0A-5ADA-75CD-2343-86E751ECE95A}"/>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8" name="TextBox 6">
            <a:extLst>
              <a:ext uri="{FF2B5EF4-FFF2-40B4-BE49-F238E27FC236}">
                <a16:creationId xmlns:a16="http://schemas.microsoft.com/office/drawing/2014/main" id="{4BA5EA1D-E99E-81CD-8199-6CFFAE3305A7}"/>
              </a:ext>
            </a:extLst>
          </p:cNvPr>
          <p:cNvSpPr txBox="1"/>
          <p:nvPr/>
        </p:nvSpPr>
        <p:spPr>
          <a:xfrm>
            <a:off x="5103228" y="2502426"/>
            <a:ext cx="5869201" cy="670825"/>
          </a:xfrm>
          <a:prstGeom prst="rect">
            <a:avLst/>
          </a:prstGeom>
          <a:noFill/>
          <a:ln cap="flat">
            <a:noFill/>
          </a:ln>
        </p:spPr>
        <p:txBody>
          <a:bodyPr vert="horz" wrap="square" lIns="0" tIns="0" rIns="0" bIns="0" anchor="t" anchorCtr="1" compatLnSpc="1">
            <a:spAutoFit/>
          </a:bodyPr>
          <a:lstStyle/>
          <a:p>
            <a:pPr lvl="0" algn="ctr">
              <a:lnSpc>
                <a:spcPct val="131218"/>
              </a:lnSpc>
              <a:buClrTx/>
              <a:defRPr sz="1800" b="0" i="0" u="none" strike="noStrike" kern="0" cap="none" spc="0" baseline="0">
                <a:solidFill>
                  <a:srgbClr val="000000"/>
                </a:solidFill>
                <a:uFillTx/>
              </a:defRPr>
            </a:pPr>
            <a:r>
              <a:rPr lang="ar-SA" sz="3600" b="1" kern="0" dirty="0">
                <a:solidFill>
                  <a:schemeClr val="accent2"/>
                </a:solidFill>
                <a:latin typeface="Calibri"/>
                <a:ea typeface="Calibri"/>
                <a:cs typeface="Calibri"/>
              </a:rPr>
              <a:t>التصريح بالأهداف</a:t>
            </a:r>
            <a:endParaRPr lang="fr-FR" sz="3733" b="1" dirty="0">
              <a:solidFill>
                <a:srgbClr val="F19D19"/>
              </a:solidFill>
            </a:endParaRPr>
          </a:p>
        </p:txBody>
      </p:sp>
      <p:sp>
        <p:nvSpPr>
          <p:cNvPr id="5" name="ZoneTexte 4">
            <a:extLst>
              <a:ext uri="{FF2B5EF4-FFF2-40B4-BE49-F238E27FC236}">
                <a16:creationId xmlns:a16="http://schemas.microsoft.com/office/drawing/2014/main" id="{02821B81-C816-6FC1-34C7-F64AF4791BCD}"/>
              </a:ext>
            </a:extLst>
          </p:cNvPr>
          <p:cNvSpPr txBox="1"/>
          <p:nvPr/>
        </p:nvSpPr>
        <p:spPr>
          <a:xfrm>
            <a:off x="4944735" y="4240107"/>
            <a:ext cx="6042479" cy="420564"/>
          </a:xfrm>
          <a:prstGeom prst="rect">
            <a:avLst/>
          </a:prstGeom>
          <a:noFill/>
        </p:spPr>
        <p:txBody>
          <a:bodyPr wrap="square" rtlCol="0">
            <a:spAutoFit/>
          </a:bodyPr>
          <a:lstStyle/>
          <a:p>
            <a:pPr algn="ctr"/>
            <a:r>
              <a:rPr lang="ar-MA" sz="2133" i="1" dirty="0">
                <a:solidFill>
                  <a:schemeClr val="bg1">
                    <a:lumMod val="50000"/>
                  </a:schemeClr>
                </a:solidFill>
              </a:rPr>
              <a:t>دقيقتان</a:t>
            </a:r>
            <a:endParaRPr lang="fr-FR" sz="2133" i="1" dirty="0">
              <a:solidFill>
                <a:schemeClr val="bg1">
                  <a:lumMod val="50000"/>
                </a:schemeClr>
              </a:solidFill>
            </a:endParaRPr>
          </a:p>
        </p:txBody>
      </p:sp>
      <p:pic>
        <p:nvPicPr>
          <p:cNvPr id="7" name="Image 6">
            <a:extLst>
              <a:ext uri="{FF2B5EF4-FFF2-40B4-BE49-F238E27FC236}">
                <a16:creationId xmlns:a16="http://schemas.microsoft.com/office/drawing/2014/main" id="{076877F7-3B54-EC6A-3BE2-B80CF249FC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1920" y="1708359"/>
            <a:ext cx="2975420" cy="3372144"/>
          </a:xfrm>
          <a:prstGeom prst="rect">
            <a:avLst/>
          </a:prstGeom>
        </p:spPr>
      </p:pic>
    </p:spTree>
    <p:extLst>
      <p:ext uri="{BB962C8B-B14F-4D97-AF65-F5344CB8AC3E}">
        <p14:creationId xmlns:p14="http://schemas.microsoft.com/office/powerpoint/2010/main" val="14084313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263FFC4-5FF0-8BE0-E55A-CE2AEC60FF4A}"/>
              </a:ext>
            </a:extLst>
          </p:cNvPr>
          <p:cNvSpPr>
            <a:spLocks noGrp="1"/>
          </p:cNvSpPr>
          <p:nvPr>
            <p:ph type="title"/>
          </p:nvPr>
        </p:nvSpPr>
        <p:spPr/>
        <p:txBody>
          <a:bodyPr/>
          <a:lstStyle/>
          <a:p>
            <a:r>
              <a:rPr lang="ar-MA" dirty="0"/>
              <a:t>عِندَ نِهَايَةِ هذِهِ الحِصَّةِ، سَتَكُونُونَ قَادِرِينَ عَلَى:</a:t>
            </a:r>
            <a:br>
              <a:rPr lang="ar-MA" dirty="0"/>
            </a:br>
            <a:endParaRPr lang="fr-FR" dirty="0"/>
          </a:p>
        </p:txBody>
      </p:sp>
      <p:sp>
        <p:nvSpPr>
          <p:cNvPr id="4" name="Espace réservé du contenu 3">
            <a:extLst>
              <a:ext uri="{FF2B5EF4-FFF2-40B4-BE49-F238E27FC236}">
                <a16:creationId xmlns:a16="http://schemas.microsoft.com/office/drawing/2014/main" id="{7D213DCE-ADFD-CDBD-318D-9A5E9DC9B2D1}"/>
              </a:ext>
            </a:extLst>
          </p:cNvPr>
          <p:cNvSpPr>
            <a:spLocks noGrp="1"/>
          </p:cNvSpPr>
          <p:nvPr>
            <p:ph sz="quarter" idx="11"/>
          </p:nvPr>
        </p:nvSpPr>
        <p:spPr/>
        <p:txBody>
          <a:bodyPr/>
          <a:lstStyle/>
          <a:p>
            <a:r>
              <a:rPr lang="ar-MA" dirty="0"/>
              <a:t>يشرح المدرس أهداف الحصة، والمطلوب من المتعلم في كل هدف.</a:t>
            </a:r>
          </a:p>
          <a:p>
            <a:endParaRPr lang="fr-FR" dirty="0"/>
          </a:p>
        </p:txBody>
      </p:sp>
      <p:sp>
        <p:nvSpPr>
          <p:cNvPr id="5" name="Google Shape;433;p50">
            <a:extLst>
              <a:ext uri="{FF2B5EF4-FFF2-40B4-BE49-F238E27FC236}">
                <a16:creationId xmlns:a16="http://schemas.microsoft.com/office/drawing/2014/main" id="{B959C7F4-A3AC-8ED4-3299-D3920E6FA87B}"/>
              </a:ext>
            </a:extLst>
          </p:cNvPr>
          <p:cNvSpPr/>
          <p:nvPr/>
        </p:nvSpPr>
        <p:spPr>
          <a:xfrm>
            <a:off x="5994405" y="3048257"/>
            <a:ext cx="203204" cy="203204"/>
          </a:xfrm>
          <a:prstGeom prst="rect">
            <a:avLst/>
          </a:prstGeom>
          <a:noFill/>
          <a:ln cap="flat">
            <a:noFill/>
            <a:prstDash val="solid"/>
          </a:ln>
        </p:spPr>
        <p:txBody>
          <a:bodyPr vert="horz" wrap="square" lIns="60972" tIns="30467" rIns="60972" bIns="30467" anchor="t" anchorCtr="0" compatLnSpc="1">
            <a:noAutofit/>
          </a:bodyPr>
          <a:lstStyle/>
          <a:p>
            <a:pPr defTabSz="1219170">
              <a:defRPr sz="1800" b="0" i="0" u="none" strike="noStrike" kern="0" cap="none" spc="0" baseline="0">
                <a:solidFill>
                  <a:srgbClr val="000000"/>
                </a:solidFill>
                <a:uFillTx/>
              </a:defRPr>
            </a:pPr>
            <a:endParaRPr lang="fr-FR" sz="1200" kern="0">
              <a:solidFill>
                <a:srgbClr val="000000"/>
              </a:solidFill>
              <a:latin typeface="Calibri"/>
              <a:ea typeface="Calibri"/>
              <a:cs typeface="Calibri"/>
            </a:endParaRPr>
          </a:p>
        </p:txBody>
      </p:sp>
      <p:pic>
        <p:nvPicPr>
          <p:cNvPr id="6" name="Google Shape;1205;p11">
            <a:extLst>
              <a:ext uri="{FF2B5EF4-FFF2-40B4-BE49-F238E27FC236}">
                <a16:creationId xmlns:a16="http://schemas.microsoft.com/office/drawing/2014/main" id="{BE2F8203-27CC-C386-01E0-21CE36FFF36E}"/>
              </a:ext>
            </a:extLst>
          </p:cNvPr>
          <p:cNvPicPr preferRelativeResize="0"/>
          <p:nvPr/>
        </p:nvPicPr>
        <p:blipFill rotWithShape="1">
          <a:blip r:embed="rId2">
            <a:alphaModFix/>
          </a:blip>
          <a:srcRect/>
          <a:stretch/>
        </p:blipFill>
        <p:spPr>
          <a:xfrm>
            <a:off x="10548227" y="2378781"/>
            <a:ext cx="707602" cy="707602"/>
          </a:xfrm>
          <a:prstGeom prst="rect">
            <a:avLst/>
          </a:prstGeom>
          <a:noFill/>
          <a:ln>
            <a:noFill/>
          </a:ln>
        </p:spPr>
      </p:pic>
      <p:pic>
        <p:nvPicPr>
          <p:cNvPr id="7" name="Google Shape;1208;p11">
            <a:extLst>
              <a:ext uri="{FF2B5EF4-FFF2-40B4-BE49-F238E27FC236}">
                <a16:creationId xmlns:a16="http://schemas.microsoft.com/office/drawing/2014/main" id="{623FA6AB-6335-EA14-2261-68A9B26B5175}"/>
              </a:ext>
            </a:extLst>
          </p:cNvPr>
          <p:cNvPicPr preferRelativeResize="0"/>
          <p:nvPr/>
        </p:nvPicPr>
        <p:blipFill rotWithShape="1">
          <a:blip r:embed="rId2">
            <a:alphaModFix/>
          </a:blip>
          <a:srcRect/>
          <a:stretch/>
        </p:blipFill>
        <p:spPr>
          <a:xfrm>
            <a:off x="10548227" y="3914380"/>
            <a:ext cx="707602" cy="707602"/>
          </a:xfrm>
          <a:prstGeom prst="rect">
            <a:avLst/>
          </a:prstGeom>
          <a:noFill/>
          <a:ln>
            <a:noFill/>
          </a:ln>
        </p:spPr>
      </p:pic>
      <p:pic>
        <p:nvPicPr>
          <p:cNvPr id="3" name="Google Shape;656;p54">
            <a:extLst>
              <a:ext uri="{FF2B5EF4-FFF2-40B4-BE49-F238E27FC236}">
                <a16:creationId xmlns:a16="http://schemas.microsoft.com/office/drawing/2014/main" id="{8E50AADD-DFF7-0FBE-25DE-9AF7992225FB}"/>
              </a:ext>
            </a:extLst>
          </p:cNvPr>
          <p:cNvPicPr>
            <a:picLocks noChangeAspect="1"/>
          </p:cNvPicPr>
          <p:nvPr/>
        </p:nvPicPr>
        <p:blipFill>
          <a:blip r:embed="rId3">
            <a:alphaModFix/>
          </a:blip>
          <a:srcRect/>
          <a:stretch>
            <a:fillRect/>
          </a:stretch>
        </p:blipFill>
        <p:spPr>
          <a:xfrm>
            <a:off x="163283" y="512692"/>
            <a:ext cx="591916" cy="591916"/>
          </a:xfrm>
          <a:prstGeom prst="rect">
            <a:avLst/>
          </a:prstGeom>
          <a:noFill/>
          <a:ln cap="flat">
            <a:noFill/>
          </a:ln>
        </p:spPr>
      </p:pic>
      <p:sp>
        <p:nvSpPr>
          <p:cNvPr id="10" name="Google Shape;1207;p11">
            <a:extLst>
              <a:ext uri="{FF2B5EF4-FFF2-40B4-BE49-F238E27FC236}">
                <a16:creationId xmlns:a16="http://schemas.microsoft.com/office/drawing/2014/main" id="{0F7EE54E-158B-2134-39BE-71A0E2EDA44A}"/>
              </a:ext>
            </a:extLst>
          </p:cNvPr>
          <p:cNvSpPr/>
          <p:nvPr/>
        </p:nvSpPr>
        <p:spPr>
          <a:xfrm>
            <a:off x="1014353" y="2378781"/>
            <a:ext cx="9097150" cy="821619"/>
          </a:xfrm>
          <a:prstGeom prst="roundRect">
            <a:avLst>
              <a:gd name="adj" fmla="val 16667"/>
            </a:avLst>
          </a:prstGeom>
          <a:solidFill>
            <a:srgbClr val="F2F2F2"/>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lvl="0" algn="r" rtl="1"/>
            <a:r>
              <a:rPr lang="ar-MA" sz="3200" b="1" dirty="0">
                <a:solidFill>
                  <a:srgbClr val="106585"/>
                </a:solidFill>
                <a:latin typeface="Calibri"/>
                <a:ea typeface="Calibri"/>
                <a:cs typeface="Calibri"/>
              </a:rPr>
              <a:t>اكتساب أفعال كلام وتعابير للتعريف بتطبيق من تطبيقات الذكاء الاصطناعي</a:t>
            </a:r>
            <a:endParaRPr lang="fr-FR" sz="3200" b="1" dirty="0">
              <a:solidFill>
                <a:srgbClr val="106585"/>
              </a:solidFill>
              <a:latin typeface="Calibri"/>
              <a:ea typeface="Calibri"/>
              <a:cs typeface="Calibri"/>
            </a:endParaRPr>
          </a:p>
        </p:txBody>
      </p:sp>
      <p:sp>
        <p:nvSpPr>
          <p:cNvPr id="11" name="Google Shape;1209;p11">
            <a:extLst>
              <a:ext uri="{FF2B5EF4-FFF2-40B4-BE49-F238E27FC236}">
                <a16:creationId xmlns:a16="http://schemas.microsoft.com/office/drawing/2014/main" id="{C0114F97-B9E8-6697-5BD2-814EBB597103}"/>
              </a:ext>
            </a:extLst>
          </p:cNvPr>
          <p:cNvSpPr/>
          <p:nvPr/>
        </p:nvSpPr>
        <p:spPr>
          <a:xfrm>
            <a:off x="2522669" y="3914380"/>
            <a:ext cx="7588833" cy="821619"/>
          </a:xfrm>
          <a:prstGeom prst="roundRect">
            <a:avLst>
              <a:gd name="adj" fmla="val 16667"/>
            </a:avLst>
          </a:prstGeom>
          <a:solidFill>
            <a:srgbClr val="F2F2F2"/>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lvl="0" algn="r" rtl="1">
              <a:buClr>
                <a:srgbClr val="000000"/>
              </a:buClr>
              <a:buSzPts val="3200"/>
            </a:pPr>
            <a:r>
              <a:rPr lang="ar-MA" sz="3200" b="1" i="0" u="none" strike="noStrike" cap="none" dirty="0">
                <a:solidFill>
                  <a:srgbClr val="106585"/>
                </a:solidFill>
                <a:latin typeface="Calibri"/>
                <a:ea typeface="Calibri"/>
                <a:cs typeface="Calibri"/>
                <a:sym typeface="Calibri"/>
              </a:rPr>
              <a:t>التحدث عن </a:t>
            </a:r>
            <a:r>
              <a:rPr lang="ar-MA" sz="3200" b="1" dirty="0">
                <a:solidFill>
                  <a:srgbClr val="106585"/>
                </a:solidFill>
                <a:latin typeface="Calibri"/>
                <a:ea typeface="Calibri"/>
                <a:cs typeface="Calibri"/>
              </a:rPr>
              <a:t>تطبيق من تطبيقات الذكاء الاصطناعي</a:t>
            </a:r>
            <a:r>
              <a:rPr lang="ar-MA" sz="3200" b="1" i="0" u="none" strike="noStrike" cap="none" dirty="0">
                <a:solidFill>
                  <a:srgbClr val="106585"/>
                </a:solidFill>
                <a:latin typeface="Calibri"/>
                <a:ea typeface="Calibri"/>
                <a:cs typeface="Calibri"/>
                <a:sym typeface="Calibri"/>
              </a:rPr>
              <a:t>.</a:t>
            </a:r>
            <a:endParaRPr sz="3200" b="1" i="0" u="none" strike="noStrike" cap="none" dirty="0">
              <a:solidFill>
                <a:srgbClr val="106585"/>
              </a:solidFill>
              <a:latin typeface="Calibri"/>
              <a:ea typeface="Calibri"/>
              <a:cs typeface="Calibri"/>
              <a:sym typeface="Calibri"/>
            </a:endParaRPr>
          </a:p>
        </p:txBody>
      </p:sp>
    </p:spTree>
    <p:extLst>
      <p:ext uri="{BB962C8B-B14F-4D97-AF65-F5344CB8AC3E}">
        <p14:creationId xmlns:p14="http://schemas.microsoft.com/office/powerpoint/2010/main" val="2466004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20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74A40EF-A4DC-D4F3-FB41-BE4C4B581D55}"/>
              </a:ext>
            </a:extLst>
          </p:cNvPr>
          <p:cNvSpPr>
            <a:spLocks noGrp="1"/>
          </p:cNvSpPr>
          <p:nvPr>
            <p:ph type="body" sz="quarter" idx="10"/>
          </p:nvPr>
        </p:nvSpPr>
        <p:spPr/>
        <p:txBody>
          <a:bodyPr/>
          <a:lstStyle/>
          <a:p>
            <a:r>
              <a:rPr lang="ar-MA" dirty="0"/>
              <a:t>10 دقائق</a:t>
            </a:r>
            <a:endParaRPr lang="fr-FR" dirty="0"/>
          </a:p>
        </p:txBody>
      </p:sp>
      <p:sp>
        <p:nvSpPr>
          <p:cNvPr id="3" name="Text Placeholder 2">
            <a:extLst>
              <a:ext uri="{FF2B5EF4-FFF2-40B4-BE49-F238E27FC236}">
                <a16:creationId xmlns:a16="http://schemas.microsoft.com/office/drawing/2014/main" id="{335BA649-B4BB-6C06-E33D-CED47207FBD9}"/>
              </a:ext>
            </a:extLst>
          </p:cNvPr>
          <p:cNvSpPr>
            <a:spLocks noGrp="1"/>
          </p:cNvSpPr>
          <p:nvPr>
            <p:ph type="body" sz="quarter" idx="11"/>
          </p:nvPr>
        </p:nvSpPr>
        <p:spPr/>
        <p:txBody>
          <a:bodyPr/>
          <a:lstStyle/>
          <a:p>
            <a:r>
              <a:rPr lang="ar-MA" dirty="0"/>
              <a:t>أكتسب أفعال الكلام</a:t>
            </a:r>
          </a:p>
        </p:txBody>
      </p:sp>
    </p:spTree>
    <p:extLst>
      <p:ext uri="{BB962C8B-B14F-4D97-AF65-F5344CB8AC3E}">
        <p14:creationId xmlns:p14="http://schemas.microsoft.com/office/powerpoint/2010/main" val="21234590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3E06F05-6E16-35C1-54A8-F08544B50DC2}"/>
              </a:ext>
            </a:extLst>
          </p:cNvPr>
          <p:cNvSpPr>
            <a:spLocks noGrp="1"/>
          </p:cNvSpPr>
          <p:nvPr>
            <p:ph type="body" sz="quarter" idx="10"/>
          </p:nvPr>
        </p:nvSpPr>
        <p:spPr/>
        <p:txBody>
          <a:bodyPr>
            <a:normAutofit/>
          </a:bodyPr>
          <a:lstStyle/>
          <a:p>
            <a:r>
              <a:rPr lang="ar-MA" dirty="0"/>
              <a:t>10 دقائق</a:t>
            </a:r>
            <a:endParaRPr lang="fr-FR" dirty="0"/>
          </a:p>
        </p:txBody>
      </p:sp>
    </p:spTree>
    <p:extLst>
      <p:ext uri="{BB962C8B-B14F-4D97-AF65-F5344CB8AC3E}">
        <p14:creationId xmlns:p14="http://schemas.microsoft.com/office/powerpoint/2010/main" val="16802935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BF31AECD-900A-F313-B782-3B77C09CC3E6}"/>
              </a:ext>
            </a:extLst>
          </p:cNvPr>
          <p:cNvSpPr>
            <a:spLocks noGrp="1"/>
          </p:cNvSpPr>
          <p:nvPr>
            <p:ph type="title"/>
          </p:nvPr>
        </p:nvSpPr>
        <p:spPr/>
        <p:txBody>
          <a:bodyPr/>
          <a:lstStyle/>
          <a:p>
            <a:pPr algn="r" rtl="1" eaLnBrk="1" hangingPunct="1">
              <a:lnSpc>
                <a:spcPts val="2075"/>
              </a:lnSpc>
              <a:spcBef>
                <a:spcPct val="0"/>
              </a:spcBef>
              <a:buFontTx/>
              <a:buNone/>
            </a:pPr>
            <a:r>
              <a:rPr lang="ar-MA" altLang="fr-FR" sz="1800" b="1" dirty="0">
                <a:cs typeface="Calibri" panose="020F0502020204030204" pitchFamily="34" charset="0"/>
              </a:rPr>
              <a:t>لأعرف بتطبيق من تطبيقات الذكاء الاصطناعي يمكنني توظيف أفعال الكلام والتعابير الآتية:</a:t>
            </a:r>
          </a:p>
        </p:txBody>
      </p:sp>
      <p:sp>
        <p:nvSpPr>
          <p:cNvPr id="4" name="Espace réservé du contenu 3">
            <a:extLst>
              <a:ext uri="{FF2B5EF4-FFF2-40B4-BE49-F238E27FC236}">
                <a16:creationId xmlns:a16="http://schemas.microsoft.com/office/drawing/2014/main" id="{BBDE5B23-1876-E0A9-CBCF-20E5AEB74A0A}"/>
              </a:ext>
            </a:extLst>
          </p:cNvPr>
          <p:cNvSpPr>
            <a:spLocks noGrp="1"/>
          </p:cNvSpPr>
          <p:nvPr>
            <p:ph sz="quarter" idx="11"/>
          </p:nvPr>
        </p:nvSpPr>
        <p:spPr/>
        <p:txBody>
          <a:bodyPr/>
          <a:lstStyle/>
          <a:p>
            <a:pPr algn="r" rtl="1">
              <a:lnSpc>
                <a:spcPct val="100000"/>
              </a:lnSpc>
            </a:pPr>
            <a:r>
              <a:rPr lang="ar-MA" sz="1400" dirty="0">
                <a:cs typeface="Calibri" panose="020F0502020204030204" pitchFamily="34" charset="0"/>
              </a:rPr>
              <a:t>يقدم المدرس  نماذج من أفعال الكلام</a:t>
            </a:r>
            <a:r>
              <a:rPr lang="ar-MA" dirty="0"/>
              <a:t> والتعابير</a:t>
            </a:r>
            <a:r>
              <a:rPr lang="ar-MA" sz="1400" dirty="0">
                <a:cs typeface="Calibri" panose="020F0502020204030204" pitchFamily="34" charset="0"/>
              </a:rPr>
              <a:t> ثم يطلب من 3 متعلمين إعادة قراءتها.</a:t>
            </a:r>
            <a:endParaRPr lang="ar-MA" sz="1400" dirty="0"/>
          </a:p>
        </p:txBody>
      </p:sp>
      <p:sp>
        <p:nvSpPr>
          <p:cNvPr id="5" name="Rectangle 4">
            <a:extLst>
              <a:ext uri="{FF2B5EF4-FFF2-40B4-BE49-F238E27FC236}">
                <a16:creationId xmlns:a16="http://schemas.microsoft.com/office/drawing/2014/main" id="{CF79BBC8-BB92-6AC2-06F8-FDA09F70EAB1}"/>
              </a:ext>
            </a:extLst>
          </p:cNvPr>
          <p:cNvSpPr/>
          <p:nvPr/>
        </p:nvSpPr>
        <p:spPr>
          <a:xfrm>
            <a:off x="1762145" y="2662978"/>
            <a:ext cx="2219739" cy="4552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a:extLst>
              <a:ext uri="{FF2B5EF4-FFF2-40B4-BE49-F238E27FC236}">
                <a16:creationId xmlns:a16="http://schemas.microsoft.com/office/drawing/2014/main" id="{3B9C60A4-6074-1B7B-8FC5-785F6BCC2769}"/>
              </a:ext>
            </a:extLst>
          </p:cNvPr>
          <p:cNvSpPr/>
          <p:nvPr/>
        </p:nvSpPr>
        <p:spPr>
          <a:xfrm>
            <a:off x="8991633" y="4934733"/>
            <a:ext cx="1470994" cy="455299"/>
          </a:xfrm>
          <a:prstGeom prst="rect">
            <a:avLst/>
          </a:prstGeom>
          <a:solidFill>
            <a:schemeClr val="bg1"/>
          </a:solidFill>
          <a:ln>
            <a:solidFill>
              <a:schemeClr val="bg1"/>
            </a:solidFill>
          </a:ln>
        </p:spPr>
        <p:style>
          <a:lnRef idx="0">
            <a:scrgbClr r="0" g="0" b="0"/>
          </a:lnRef>
          <a:fillRef idx="0">
            <a:scrgbClr r="0" g="0" b="0"/>
          </a:fillRef>
          <a:effectRef idx="0">
            <a:scrgbClr r="0" g="0" b="0"/>
          </a:effectRef>
          <a:fontRef idx="minor">
            <a:schemeClr val="dk1"/>
          </a:fontRef>
        </p:style>
        <p:txBody>
          <a:bodyPr rtlCol="0" anchor="ctr"/>
          <a:lstStyle/>
          <a:p>
            <a:pPr algn="ctr"/>
            <a:endParaRPr lang="fr-FR"/>
          </a:p>
        </p:txBody>
      </p:sp>
      <p:sp>
        <p:nvSpPr>
          <p:cNvPr id="7" name="Rectangle 6">
            <a:extLst>
              <a:ext uri="{FF2B5EF4-FFF2-40B4-BE49-F238E27FC236}">
                <a16:creationId xmlns:a16="http://schemas.microsoft.com/office/drawing/2014/main" id="{86820511-C0F0-6A13-F068-B8CDC690961D}"/>
              </a:ext>
            </a:extLst>
          </p:cNvPr>
          <p:cNvSpPr/>
          <p:nvPr/>
        </p:nvSpPr>
        <p:spPr>
          <a:xfrm>
            <a:off x="9134091" y="3409804"/>
            <a:ext cx="1470994" cy="455299"/>
          </a:xfrm>
          <a:prstGeom prst="rect">
            <a:avLst/>
          </a:prstGeom>
          <a:solidFill>
            <a:schemeClr val="bg1"/>
          </a:solidFill>
          <a:ln>
            <a:noFill/>
          </a:ln>
        </p:spPr>
        <p:style>
          <a:lnRef idx="0">
            <a:scrgbClr r="0" g="0" b="0"/>
          </a:lnRef>
          <a:fillRef idx="0">
            <a:scrgbClr r="0" g="0" b="0"/>
          </a:fillRef>
          <a:effectRef idx="0">
            <a:scrgbClr r="0" g="0" b="0"/>
          </a:effectRef>
          <a:fontRef idx="minor">
            <a:schemeClr val="dk1"/>
          </a:fontRef>
        </p:style>
        <p:txBody>
          <a:bodyPr rtlCol="0" anchor="ctr"/>
          <a:lstStyle/>
          <a:p>
            <a:pPr algn="ctr"/>
            <a:endParaRPr lang="fr-FR"/>
          </a:p>
        </p:txBody>
      </p:sp>
      <p:pic>
        <p:nvPicPr>
          <p:cNvPr id="2" name="Google Shape;656;p54">
            <a:extLst>
              <a:ext uri="{FF2B5EF4-FFF2-40B4-BE49-F238E27FC236}">
                <a16:creationId xmlns:a16="http://schemas.microsoft.com/office/drawing/2014/main" id="{E587A53B-1D54-4493-D943-B56A89262B47}"/>
              </a:ext>
            </a:extLst>
          </p:cNvPr>
          <p:cNvPicPr>
            <a:picLocks noChangeAspect="1"/>
          </p:cNvPicPr>
          <p:nvPr/>
        </p:nvPicPr>
        <p:blipFill>
          <a:blip r:embed="rId2">
            <a:alphaModFix/>
          </a:blip>
          <a:srcRect/>
          <a:stretch>
            <a:fillRect/>
          </a:stretch>
        </p:blipFill>
        <p:spPr>
          <a:xfrm>
            <a:off x="163283" y="512692"/>
            <a:ext cx="591916" cy="591916"/>
          </a:xfrm>
          <a:prstGeom prst="rect">
            <a:avLst/>
          </a:prstGeom>
          <a:noFill/>
          <a:ln cap="flat">
            <a:noFill/>
          </a:ln>
        </p:spPr>
      </p:pic>
      <p:sp>
        <p:nvSpPr>
          <p:cNvPr id="9" name="Cadre 8">
            <a:extLst>
              <a:ext uri="{FF2B5EF4-FFF2-40B4-BE49-F238E27FC236}">
                <a16:creationId xmlns:a16="http://schemas.microsoft.com/office/drawing/2014/main" id="{1301E82B-8DBF-3F18-3F64-4BAE35FB7400}"/>
              </a:ext>
            </a:extLst>
          </p:cNvPr>
          <p:cNvSpPr/>
          <p:nvPr/>
        </p:nvSpPr>
        <p:spPr>
          <a:xfrm>
            <a:off x="7665838" y="2013050"/>
            <a:ext cx="4246228" cy="1217698"/>
          </a:xfrm>
          <a:prstGeom prst="frame">
            <a:avLst/>
          </a:prstGeom>
          <a:solidFill>
            <a:schemeClr val="accent2">
              <a:lumMod val="75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200" b="1" dirty="0">
                <a:solidFill>
                  <a:schemeClr val="tx1"/>
                </a:solidFill>
                <a:latin typeface="Calibri" panose="020F0502020204030204" pitchFamily="34" charset="0"/>
                <a:cs typeface="Calibri" panose="020F0502020204030204" pitchFamily="34" charset="0"/>
              </a:rPr>
              <a:t>يعد تطبيق....من أبرز...</a:t>
            </a:r>
            <a:endParaRPr lang="fr-FR" sz="3200" b="1" dirty="0">
              <a:solidFill>
                <a:schemeClr val="tx1"/>
              </a:solidFill>
              <a:latin typeface="Calibri" panose="020F0502020204030204" pitchFamily="34" charset="0"/>
              <a:cs typeface="Calibri" panose="020F0502020204030204" pitchFamily="34" charset="0"/>
            </a:endParaRPr>
          </a:p>
        </p:txBody>
      </p:sp>
      <p:sp>
        <p:nvSpPr>
          <p:cNvPr id="10" name="Cadre 9">
            <a:extLst>
              <a:ext uri="{FF2B5EF4-FFF2-40B4-BE49-F238E27FC236}">
                <a16:creationId xmlns:a16="http://schemas.microsoft.com/office/drawing/2014/main" id="{8094918A-433E-EF5F-73ED-163765375FF1}"/>
              </a:ext>
            </a:extLst>
          </p:cNvPr>
          <p:cNvSpPr/>
          <p:nvPr/>
        </p:nvSpPr>
        <p:spPr>
          <a:xfrm>
            <a:off x="3881485" y="4185839"/>
            <a:ext cx="4246228" cy="1217698"/>
          </a:xfrm>
          <a:prstGeom prst="frame">
            <a:avLst/>
          </a:prstGeom>
          <a:solidFill>
            <a:schemeClr val="accent2">
              <a:lumMod val="75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200" b="1" dirty="0">
                <a:solidFill>
                  <a:schemeClr val="tx1"/>
                </a:solidFill>
                <a:latin typeface="Calibri" panose="020F0502020204030204" pitchFamily="34" charset="0"/>
                <a:cs typeface="Calibri" panose="020F0502020204030204" pitchFamily="34" charset="0"/>
              </a:rPr>
              <a:t>يجمع تطبيق...بين...و...</a:t>
            </a:r>
            <a:endParaRPr lang="fr-FR" sz="3200" b="1" dirty="0">
              <a:solidFill>
                <a:schemeClr val="tx1"/>
              </a:solidFill>
              <a:latin typeface="Calibri" panose="020F0502020204030204" pitchFamily="34" charset="0"/>
              <a:cs typeface="Calibri" panose="020F0502020204030204" pitchFamily="34" charset="0"/>
            </a:endParaRPr>
          </a:p>
        </p:txBody>
      </p:sp>
      <p:sp>
        <p:nvSpPr>
          <p:cNvPr id="12" name="Cadre 11">
            <a:extLst>
              <a:ext uri="{FF2B5EF4-FFF2-40B4-BE49-F238E27FC236}">
                <a16:creationId xmlns:a16="http://schemas.microsoft.com/office/drawing/2014/main" id="{2243305A-6C31-D603-BC3A-EF0C934384DD}"/>
              </a:ext>
            </a:extLst>
          </p:cNvPr>
          <p:cNvSpPr/>
          <p:nvPr/>
        </p:nvSpPr>
        <p:spPr>
          <a:xfrm>
            <a:off x="279934" y="2013050"/>
            <a:ext cx="4144609" cy="1217698"/>
          </a:xfrm>
          <a:prstGeom prst="frame">
            <a:avLst/>
          </a:prstGeom>
          <a:solidFill>
            <a:schemeClr val="accent2">
              <a:lumMod val="75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200" b="1" dirty="0">
                <a:solidFill>
                  <a:schemeClr val="tx1"/>
                </a:solidFill>
                <a:latin typeface="Calibri" panose="020F0502020204030204" pitchFamily="34" charset="0"/>
                <a:cs typeface="Calibri" panose="020F0502020204030204" pitchFamily="34" charset="0"/>
              </a:rPr>
              <a:t>يمثل تطبيق...</a:t>
            </a:r>
            <a:endParaRPr lang="fr-FR" sz="3200" b="1"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00227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9">
                                            <p:bg/>
                                          </p:spTgt>
                                        </p:tgtEl>
                                        <p:attrNameLst>
                                          <p:attrName>style.visibility</p:attrName>
                                        </p:attrNameLst>
                                      </p:cBhvr>
                                      <p:to>
                                        <p:strVal val="visible"/>
                                      </p:to>
                                    </p:set>
                                    <p:animEffect transition="in" filter="barn(inVertical)">
                                      <p:cBhvr>
                                        <p:cTn id="7" dur="500"/>
                                        <p:tgtEl>
                                          <p:spTgt spid="9">
                                            <p:bg/>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barn(inVertical)">
                                      <p:cBhvr>
                                        <p:cTn id="12" dur="500"/>
                                        <p:tgtEl>
                                          <p:spTgt spid="9">
                                            <p:txEl>
                                              <p:pRg st="0" end="0"/>
                                            </p:txEl>
                                          </p:spTgt>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10">
                                            <p:bg/>
                                          </p:spTgt>
                                        </p:tgtEl>
                                        <p:attrNameLst>
                                          <p:attrName>style.visibility</p:attrName>
                                        </p:attrNameLst>
                                      </p:cBhvr>
                                      <p:to>
                                        <p:strVal val="visible"/>
                                      </p:to>
                                    </p:set>
                                    <p:animEffect transition="in" filter="barn(inVertical)">
                                      <p:cBhvr>
                                        <p:cTn id="15" dur="500"/>
                                        <p:tgtEl>
                                          <p:spTgt spid="10">
                                            <p:bg/>
                                          </p:spTgt>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10">
                                            <p:txEl>
                                              <p:pRg st="0" end="0"/>
                                            </p:txEl>
                                          </p:spTgt>
                                        </p:tgtEl>
                                        <p:attrNameLst>
                                          <p:attrName>style.visibility</p:attrName>
                                        </p:attrNameLst>
                                      </p:cBhvr>
                                      <p:to>
                                        <p:strVal val="visible"/>
                                      </p:to>
                                    </p:set>
                                    <p:animEffect transition="in" filter="barn(inVertical)">
                                      <p:cBhvr>
                                        <p:cTn id="20" dur="500"/>
                                        <p:tgtEl>
                                          <p:spTgt spid="10">
                                            <p:txEl>
                                              <p:pRg st="0" end="0"/>
                                            </p:txEl>
                                          </p:spTgt>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12">
                                            <p:bg/>
                                          </p:spTgt>
                                        </p:tgtEl>
                                        <p:attrNameLst>
                                          <p:attrName>style.visibility</p:attrName>
                                        </p:attrNameLst>
                                      </p:cBhvr>
                                      <p:to>
                                        <p:strVal val="visible"/>
                                      </p:to>
                                    </p:set>
                                    <p:animEffect transition="in" filter="barn(inVertical)">
                                      <p:cBhvr>
                                        <p:cTn id="23" dur="500"/>
                                        <p:tgtEl>
                                          <p:spTgt spid="12">
                                            <p:bg/>
                                          </p:spTgt>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12">
                                            <p:txEl>
                                              <p:pRg st="0" end="0"/>
                                            </p:txEl>
                                          </p:spTgt>
                                        </p:tgtEl>
                                        <p:attrNameLst>
                                          <p:attrName>style.visibility</p:attrName>
                                        </p:attrNameLst>
                                      </p:cBhvr>
                                      <p:to>
                                        <p:strVal val="visible"/>
                                      </p:to>
                                    </p:set>
                                    <p:animEffect transition="in" filter="barn(inVertical)">
                                      <p:cBhvr>
                                        <p:cTn id="28" dur="50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animBg="1"/>
      <p:bldP spid="10" grpId="0" build="p" animBg="1"/>
      <p:bldP spid="12" grpId="0" build="p"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BF31AECD-900A-F313-B782-3B77C09CC3E6}"/>
              </a:ext>
            </a:extLst>
          </p:cNvPr>
          <p:cNvSpPr>
            <a:spLocks noGrp="1"/>
          </p:cNvSpPr>
          <p:nvPr>
            <p:ph type="title"/>
          </p:nvPr>
        </p:nvSpPr>
        <p:spPr/>
        <p:txBody>
          <a:bodyPr/>
          <a:lstStyle/>
          <a:p>
            <a:pPr algn="r" rtl="1" eaLnBrk="1" hangingPunct="1">
              <a:lnSpc>
                <a:spcPts val="2075"/>
              </a:lnSpc>
              <a:spcBef>
                <a:spcPct val="0"/>
              </a:spcBef>
              <a:buFontTx/>
              <a:buNone/>
            </a:pPr>
            <a:r>
              <a:rPr lang="ar-MA" altLang="fr-FR" sz="1800" b="1" dirty="0">
                <a:cs typeface="Calibri" panose="020F0502020204030204" pitchFamily="34" charset="0"/>
              </a:rPr>
              <a:t>إليكم بعض التعابير التي وظفت فيها أفعال الكلام السالفة  للتعريف بتطبيق من تطبيقات الذكا</a:t>
            </a:r>
            <a:r>
              <a:rPr lang="ar-MA" altLang="fr-FR" dirty="0"/>
              <a:t>ء الاصطناعي</a:t>
            </a:r>
            <a:r>
              <a:rPr lang="ar-MA" altLang="fr-FR" sz="1800" b="1" dirty="0">
                <a:cs typeface="Calibri" panose="020F0502020204030204" pitchFamily="34" charset="0"/>
              </a:rPr>
              <a:t>:</a:t>
            </a:r>
          </a:p>
        </p:txBody>
      </p:sp>
      <p:sp>
        <p:nvSpPr>
          <p:cNvPr id="4" name="Espace réservé du contenu 3">
            <a:extLst>
              <a:ext uri="{FF2B5EF4-FFF2-40B4-BE49-F238E27FC236}">
                <a16:creationId xmlns:a16="http://schemas.microsoft.com/office/drawing/2014/main" id="{BBDE5B23-1876-E0A9-CBCF-20E5AEB74A0A}"/>
              </a:ext>
            </a:extLst>
          </p:cNvPr>
          <p:cNvSpPr>
            <a:spLocks noGrp="1"/>
          </p:cNvSpPr>
          <p:nvPr>
            <p:ph sz="quarter" idx="11"/>
          </p:nvPr>
        </p:nvSpPr>
        <p:spPr/>
        <p:txBody>
          <a:bodyPr/>
          <a:lstStyle/>
          <a:p>
            <a:pPr algn="r" rtl="1">
              <a:lnSpc>
                <a:spcPct val="100000"/>
              </a:lnSpc>
            </a:pPr>
            <a:r>
              <a:rPr lang="ar-MA" sz="1400" dirty="0">
                <a:cs typeface="Calibri" panose="020F0502020204030204" pitchFamily="34" charset="0"/>
              </a:rPr>
              <a:t>يقرأ المدرس التعابير  ويشرحها مبرزا دلالتها على المعنى المطلوب ، ثم يطلب من متعلمين إعادة القراءة.</a:t>
            </a:r>
            <a:endParaRPr lang="ar-MA" sz="1400" dirty="0"/>
          </a:p>
        </p:txBody>
      </p:sp>
      <p:pic>
        <p:nvPicPr>
          <p:cNvPr id="2" name="Google Shape;656;p54">
            <a:extLst>
              <a:ext uri="{FF2B5EF4-FFF2-40B4-BE49-F238E27FC236}">
                <a16:creationId xmlns:a16="http://schemas.microsoft.com/office/drawing/2014/main" id="{E587A53B-1D54-4493-D943-B56A89262B47}"/>
              </a:ext>
            </a:extLst>
          </p:cNvPr>
          <p:cNvPicPr>
            <a:picLocks noChangeAspect="1"/>
          </p:cNvPicPr>
          <p:nvPr/>
        </p:nvPicPr>
        <p:blipFill>
          <a:blip r:embed="rId2">
            <a:alphaModFix/>
          </a:blip>
          <a:srcRect/>
          <a:stretch>
            <a:fillRect/>
          </a:stretch>
        </p:blipFill>
        <p:spPr>
          <a:xfrm>
            <a:off x="275324" y="294366"/>
            <a:ext cx="591916" cy="591916"/>
          </a:xfrm>
          <a:prstGeom prst="rect">
            <a:avLst/>
          </a:prstGeom>
          <a:noFill/>
          <a:ln cap="flat">
            <a:noFill/>
          </a:ln>
        </p:spPr>
      </p:pic>
      <p:pic>
        <p:nvPicPr>
          <p:cNvPr id="26" name="Image 25">
            <a:extLst>
              <a:ext uri="{FF2B5EF4-FFF2-40B4-BE49-F238E27FC236}">
                <a16:creationId xmlns:a16="http://schemas.microsoft.com/office/drawing/2014/main" id="{81E75168-2A28-75DD-2DF2-4160B63E54F9}"/>
              </a:ext>
            </a:extLst>
          </p:cNvPr>
          <p:cNvPicPr>
            <a:picLocks noChangeAspect="1"/>
          </p:cNvPicPr>
          <p:nvPr/>
        </p:nvPicPr>
        <p:blipFill>
          <a:blip r:embed="rId3"/>
          <a:stretch>
            <a:fillRect/>
          </a:stretch>
        </p:blipFill>
        <p:spPr>
          <a:xfrm>
            <a:off x="1797948" y="1378619"/>
            <a:ext cx="9367475" cy="4680000"/>
          </a:xfrm>
          <a:prstGeom prst="rect">
            <a:avLst/>
          </a:prstGeom>
        </p:spPr>
      </p:pic>
      <p:sp>
        <p:nvSpPr>
          <p:cNvPr id="12" name="Ellipse 11">
            <a:extLst>
              <a:ext uri="{FF2B5EF4-FFF2-40B4-BE49-F238E27FC236}">
                <a16:creationId xmlns:a16="http://schemas.microsoft.com/office/drawing/2014/main" id="{1C5C200C-59D9-74CF-E43B-97F62C47B3C9}"/>
              </a:ext>
            </a:extLst>
          </p:cNvPr>
          <p:cNvSpPr/>
          <p:nvPr/>
        </p:nvSpPr>
        <p:spPr>
          <a:xfrm>
            <a:off x="9585528" y="1378619"/>
            <a:ext cx="1579895" cy="45529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Ellipse 12">
            <a:extLst>
              <a:ext uri="{FF2B5EF4-FFF2-40B4-BE49-F238E27FC236}">
                <a16:creationId xmlns:a16="http://schemas.microsoft.com/office/drawing/2014/main" id="{61130B73-1C87-87AF-7791-ED6A17C4FB7A}"/>
              </a:ext>
            </a:extLst>
          </p:cNvPr>
          <p:cNvSpPr/>
          <p:nvPr/>
        </p:nvSpPr>
        <p:spPr>
          <a:xfrm>
            <a:off x="3556748" y="2703010"/>
            <a:ext cx="1667223" cy="455299"/>
          </a:xfrm>
          <a:prstGeom prst="ellipse">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Ellipse 13">
            <a:extLst>
              <a:ext uri="{FF2B5EF4-FFF2-40B4-BE49-F238E27FC236}">
                <a16:creationId xmlns:a16="http://schemas.microsoft.com/office/drawing/2014/main" id="{D37F60C2-D8B6-E604-62E5-5456FFD81A23}"/>
              </a:ext>
            </a:extLst>
          </p:cNvPr>
          <p:cNvSpPr/>
          <p:nvPr/>
        </p:nvSpPr>
        <p:spPr>
          <a:xfrm>
            <a:off x="8959364" y="3963379"/>
            <a:ext cx="1848251" cy="45529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29983776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12B78F-D478-980D-AA12-7F8ABAC65354}"/>
            </a:ext>
          </a:extLst>
        </p:cNvPr>
        <p:cNvGrpSpPr/>
        <p:nvPr/>
      </p:nvGrpSpPr>
      <p:grpSpPr>
        <a:xfrm>
          <a:off x="0" y="0"/>
          <a:ext cx="0" cy="0"/>
          <a:chOff x="0" y="0"/>
          <a:chExt cx="0" cy="0"/>
        </a:xfrm>
      </p:grpSpPr>
      <p:pic>
        <p:nvPicPr>
          <p:cNvPr id="4" name="Google Shape;656;p54">
            <a:extLst>
              <a:ext uri="{FF2B5EF4-FFF2-40B4-BE49-F238E27FC236}">
                <a16:creationId xmlns:a16="http://schemas.microsoft.com/office/drawing/2014/main" id="{81CA331E-0C01-F137-FBAC-2A91E5A82DCB}"/>
              </a:ext>
            </a:extLst>
          </p:cNvPr>
          <p:cNvPicPr>
            <a:picLocks noChangeAspect="1"/>
          </p:cNvPicPr>
          <p:nvPr/>
        </p:nvPicPr>
        <p:blipFill>
          <a:blip r:embed="rId2">
            <a:alphaModFix/>
          </a:blip>
          <a:srcRect/>
          <a:stretch>
            <a:fillRect/>
          </a:stretch>
        </p:blipFill>
        <p:spPr>
          <a:xfrm>
            <a:off x="267910" y="91374"/>
            <a:ext cx="744881" cy="744881"/>
          </a:xfrm>
          <a:prstGeom prst="rect">
            <a:avLst/>
          </a:prstGeom>
          <a:noFill/>
          <a:ln cap="flat">
            <a:noFill/>
          </a:ln>
        </p:spPr>
      </p:pic>
      <p:sp>
        <p:nvSpPr>
          <p:cNvPr id="9" name="Titre 8">
            <a:extLst>
              <a:ext uri="{FF2B5EF4-FFF2-40B4-BE49-F238E27FC236}">
                <a16:creationId xmlns:a16="http://schemas.microsoft.com/office/drawing/2014/main" id="{EA03FAF8-F86A-A07F-DD94-D064DF1D5830}"/>
              </a:ext>
            </a:extLst>
          </p:cNvPr>
          <p:cNvSpPr>
            <a:spLocks noGrp="1"/>
          </p:cNvSpPr>
          <p:nvPr>
            <p:ph type="title"/>
          </p:nvPr>
        </p:nvSpPr>
        <p:spPr>
          <a:xfrm>
            <a:off x="939528" y="212101"/>
            <a:ext cx="10529279" cy="267549"/>
          </a:xfrm>
        </p:spPr>
        <p:txBody>
          <a:bodyPr/>
          <a:lstStyle/>
          <a:p>
            <a:pPr rtl="1" eaLnBrk="1" hangingPunct="1">
              <a:lnSpc>
                <a:spcPts val="2075"/>
              </a:lnSpc>
              <a:spcBef>
                <a:spcPct val="0"/>
              </a:spcBef>
            </a:pPr>
            <a:r>
              <a:rPr lang="ar-MA" altLang="fr-FR" sz="1800" b="1" dirty="0">
                <a:cs typeface="Calibri" panose="020F0502020204030204" pitchFamily="34" charset="0"/>
              </a:rPr>
              <a:t>أروج مكتسباتي، عرف تطبيقا من تطبيقات الذكاء الاصطناعي التي تعرفها أو توظفها في حياتك اليومية.</a:t>
            </a:r>
          </a:p>
        </p:txBody>
      </p:sp>
      <p:sp>
        <p:nvSpPr>
          <p:cNvPr id="12" name="Espace réservé du contenu 11">
            <a:extLst>
              <a:ext uri="{FF2B5EF4-FFF2-40B4-BE49-F238E27FC236}">
                <a16:creationId xmlns:a16="http://schemas.microsoft.com/office/drawing/2014/main" id="{9DDEA220-3F95-1A5E-ED5C-571B573D2AE7}"/>
              </a:ext>
            </a:extLst>
          </p:cNvPr>
          <p:cNvSpPr>
            <a:spLocks noGrp="1"/>
          </p:cNvSpPr>
          <p:nvPr>
            <p:ph sz="quarter" idx="11"/>
          </p:nvPr>
        </p:nvSpPr>
        <p:spPr/>
        <p:txBody>
          <a:bodyPr/>
          <a:lstStyle/>
          <a:p>
            <a:pPr algn="r" rtl="1">
              <a:lnSpc>
                <a:spcPct val="100000"/>
              </a:lnSpc>
            </a:pPr>
            <a:r>
              <a:rPr lang="ar-MA" sz="1400" dirty="0">
                <a:cs typeface="Calibri" panose="020F0502020204030204" pitchFamily="34" charset="0"/>
              </a:rPr>
              <a:t>يطرح المدرس الأسئلة ويقدم مثالا، ثم يختار 3 متعلمين لتقديم إجاباتهم بتوظيف أفعال الكلام والتعابير المكتسبة، مع التأكيد على ضرورة استثمار منجز الواجب المنزلي.</a:t>
            </a:r>
            <a:endParaRPr lang="ar-MA" sz="1400" dirty="0"/>
          </a:p>
        </p:txBody>
      </p:sp>
      <p:sp>
        <p:nvSpPr>
          <p:cNvPr id="5" name="Cadre 4">
            <a:extLst>
              <a:ext uri="{FF2B5EF4-FFF2-40B4-BE49-F238E27FC236}">
                <a16:creationId xmlns:a16="http://schemas.microsoft.com/office/drawing/2014/main" id="{B5A27DD5-8251-5DE8-6FF0-D4BEBC0521EE}"/>
              </a:ext>
            </a:extLst>
          </p:cNvPr>
          <p:cNvSpPr/>
          <p:nvPr/>
        </p:nvSpPr>
        <p:spPr>
          <a:xfrm>
            <a:off x="7735413" y="1022519"/>
            <a:ext cx="4246228" cy="1217698"/>
          </a:xfrm>
          <a:prstGeom prst="frame">
            <a:avLst/>
          </a:prstGeom>
          <a:solidFill>
            <a:schemeClr val="accent2">
              <a:lumMod val="75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200" b="1" dirty="0">
                <a:solidFill>
                  <a:schemeClr val="tx1"/>
                </a:solidFill>
                <a:latin typeface="Calibri" panose="020F0502020204030204" pitchFamily="34" charset="0"/>
                <a:cs typeface="Calibri" panose="020F0502020204030204" pitchFamily="34" charset="0"/>
              </a:rPr>
              <a:t>يعد تطبيق....من أبرز...</a:t>
            </a:r>
            <a:endParaRPr lang="fr-FR" sz="3200" b="1" dirty="0">
              <a:solidFill>
                <a:schemeClr val="tx1"/>
              </a:solidFill>
              <a:latin typeface="Calibri" panose="020F0502020204030204" pitchFamily="34" charset="0"/>
              <a:cs typeface="Calibri" panose="020F0502020204030204" pitchFamily="34" charset="0"/>
            </a:endParaRPr>
          </a:p>
        </p:txBody>
      </p:sp>
      <p:sp>
        <p:nvSpPr>
          <p:cNvPr id="6" name="Cadre 5">
            <a:extLst>
              <a:ext uri="{FF2B5EF4-FFF2-40B4-BE49-F238E27FC236}">
                <a16:creationId xmlns:a16="http://schemas.microsoft.com/office/drawing/2014/main" id="{BC204812-0B7B-9EA5-8262-BE1FF9A6FF18}"/>
              </a:ext>
            </a:extLst>
          </p:cNvPr>
          <p:cNvSpPr/>
          <p:nvPr/>
        </p:nvSpPr>
        <p:spPr>
          <a:xfrm>
            <a:off x="267910" y="5370031"/>
            <a:ext cx="4246228" cy="1217698"/>
          </a:xfrm>
          <a:prstGeom prst="frame">
            <a:avLst/>
          </a:prstGeom>
          <a:solidFill>
            <a:schemeClr val="accent2">
              <a:lumMod val="75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200" b="1" dirty="0">
                <a:solidFill>
                  <a:schemeClr val="tx1"/>
                </a:solidFill>
                <a:latin typeface="Calibri" panose="020F0502020204030204" pitchFamily="34" charset="0"/>
                <a:cs typeface="Calibri" panose="020F0502020204030204" pitchFamily="34" charset="0"/>
              </a:rPr>
              <a:t>يجمع تطبيق...بين...و...</a:t>
            </a:r>
            <a:endParaRPr lang="fr-FR" sz="3200" b="1" dirty="0">
              <a:solidFill>
                <a:schemeClr val="tx1"/>
              </a:solidFill>
              <a:latin typeface="Calibri" panose="020F0502020204030204" pitchFamily="34" charset="0"/>
              <a:cs typeface="Calibri" panose="020F0502020204030204" pitchFamily="34" charset="0"/>
            </a:endParaRPr>
          </a:p>
        </p:txBody>
      </p:sp>
      <p:sp>
        <p:nvSpPr>
          <p:cNvPr id="7" name="Cadre 6">
            <a:extLst>
              <a:ext uri="{FF2B5EF4-FFF2-40B4-BE49-F238E27FC236}">
                <a16:creationId xmlns:a16="http://schemas.microsoft.com/office/drawing/2014/main" id="{0F02449E-D0A3-B052-BAF5-9ACB5B0E654F}"/>
              </a:ext>
            </a:extLst>
          </p:cNvPr>
          <p:cNvSpPr/>
          <p:nvPr/>
        </p:nvSpPr>
        <p:spPr>
          <a:xfrm>
            <a:off x="3858021" y="3031562"/>
            <a:ext cx="4144609" cy="1217698"/>
          </a:xfrm>
          <a:prstGeom prst="frame">
            <a:avLst/>
          </a:prstGeom>
          <a:solidFill>
            <a:schemeClr val="accent2">
              <a:lumMod val="75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200" b="1" dirty="0">
                <a:solidFill>
                  <a:schemeClr val="tx1"/>
                </a:solidFill>
                <a:latin typeface="Calibri" panose="020F0502020204030204" pitchFamily="34" charset="0"/>
                <a:cs typeface="Calibri" panose="020F0502020204030204" pitchFamily="34" charset="0"/>
              </a:rPr>
              <a:t>يمثل تطبيق...</a:t>
            </a:r>
            <a:endParaRPr lang="fr-FR" sz="3200" b="1"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56764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5">
                                            <p:bg/>
                                          </p:spTgt>
                                        </p:tgtEl>
                                        <p:attrNameLst>
                                          <p:attrName>style.visibility</p:attrName>
                                        </p:attrNameLst>
                                      </p:cBhvr>
                                      <p:to>
                                        <p:strVal val="visible"/>
                                      </p:to>
                                    </p:set>
                                    <p:animEffect transition="in" filter="barn(inVertical)">
                                      <p:cBhvr>
                                        <p:cTn id="7" dur="500"/>
                                        <p:tgtEl>
                                          <p:spTgt spid="5">
                                            <p:bg/>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barn(inVertical)">
                                      <p:cBhvr>
                                        <p:cTn id="12" dur="500"/>
                                        <p:tgtEl>
                                          <p:spTgt spid="5">
                                            <p:txEl>
                                              <p:pRg st="0" end="0"/>
                                            </p:txEl>
                                          </p:spTgt>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6">
                                            <p:bg/>
                                          </p:spTgt>
                                        </p:tgtEl>
                                        <p:attrNameLst>
                                          <p:attrName>style.visibility</p:attrName>
                                        </p:attrNameLst>
                                      </p:cBhvr>
                                      <p:to>
                                        <p:strVal val="visible"/>
                                      </p:to>
                                    </p:set>
                                    <p:animEffect transition="in" filter="barn(inVertical)">
                                      <p:cBhvr>
                                        <p:cTn id="15" dur="500"/>
                                        <p:tgtEl>
                                          <p:spTgt spid="6">
                                            <p:bg/>
                                          </p:spTgt>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6">
                                            <p:txEl>
                                              <p:pRg st="0" end="0"/>
                                            </p:txEl>
                                          </p:spTgt>
                                        </p:tgtEl>
                                        <p:attrNameLst>
                                          <p:attrName>style.visibility</p:attrName>
                                        </p:attrNameLst>
                                      </p:cBhvr>
                                      <p:to>
                                        <p:strVal val="visible"/>
                                      </p:to>
                                    </p:set>
                                    <p:animEffect transition="in" filter="barn(inVertical)">
                                      <p:cBhvr>
                                        <p:cTn id="20" dur="500"/>
                                        <p:tgtEl>
                                          <p:spTgt spid="6">
                                            <p:txEl>
                                              <p:pRg st="0" end="0"/>
                                            </p:txEl>
                                          </p:spTgt>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7">
                                            <p:bg/>
                                          </p:spTgt>
                                        </p:tgtEl>
                                        <p:attrNameLst>
                                          <p:attrName>style.visibility</p:attrName>
                                        </p:attrNameLst>
                                      </p:cBhvr>
                                      <p:to>
                                        <p:strVal val="visible"/>
                                      </p:to>
                                    </p:set>
                                    <p:animEffect transition="in" filter="barn(inVertical)">
                                      <p:cBhvr>
                                        <p:cTn id="23" dur="500"/>
                                        <p:tgtEl>
                                          <p:spTgt spid="7">
                                            <p:bg/>
                                          </p:spTgt>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7">
                                            <p:txEl>
                                              <p:pRg st="0" end="0"/>
                                            </p:txEl>
                                          </p:spTgt>
                                        </p:tgtEl>
                                        <p:attrNameLst>
                                          <p:attrName>style.visibility</p:attrName>
                                        </p:attrNameLst>
                                      </p:cBhvr>
                                      <p:to>
                                        <p:strVal val="visible"/>
                                      </p:to>
                                    </p:set>
                                    <p:animEffect transition="in" filter="barn(inVertical)">
                                      <p:cBhvr>
                                        <p:cTn id="28"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nimBg="1"/>
      <p:bldP spid="6" grpId="0" build="p" animBg="1"/>
      <p:bldP spid="7" grpId="0" build="p"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487B20-5889-CB2D-2F95-4C9301283CD7}"/>
            </a:ext>
          </a:extLst>
        </p:cNvPr>
        <p:cNvGrpSpPr/>
        <p:nvPr/>
      </p:nvGrpSpPr>
      <p:grpSpPr>
        <a:xfrm>
          <a:off x="0" y="0"/>
          <a:ext cx="0" cy="0"/>
          <a:chOff x="0" y="0"/>
          <a:chExt cx="0" cy="0"/>
        </a:xfrm>
      </p:grpSpPr>
      <p:grpSp>
        <p:nvGrpSpPr>
          <p:cNvPr id="5" name="Group 14">
            <a:extLst>
              <a:ext uri="{FF2B5EF4-FFF2-40B4-BE49-F238E27FC236}">
                <a16:creationId xmlns:a16="http://schemas.microsoft.com/office/drawing/2014/main" id="{B39E3D8A-52D2-2064-210E-6DB6722A2577}"/>
              </a:ext>
            </a:extLst>
          </p:cNvPr>
          <p:cNvGrpSpPr/>
          <p:nvPr/>
        </p:nvGrpSpPr>
        <p:grpSpPr>
          <a:xfrm>
            <a:off x="5053148" y="1642150"/>
            <a:ext cx="6212869" cy="3873929"/>
            <a:chOff x="1641585" y="1048972"/>
            <a:chExt cx="5867403" cy="3260732"/>
          </a:xfrm>
        </p:grpSpPr>
        <p:sp>
          <p:nvSpPr>
            <p:cNvPr id="6" name="Rectangle : coins arrondis 10">
              <a:extLst>
                <a:ext uri="{FF2B5EF4-FFF2-40B4-BE49-F238E27FC236}">
                  <a16:creationId xmlns:a16="http://schemas.microsoft.com/office/drawing/2014/main" id="{97923C4F-7A95-0C90-7F25-E607055788FD}"/>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kern="0">
                <a:solidFill>
                  <a:srgbClr val="000000"/>
                </a:solidFill>
                <a:latin typeface="Arial"/>
              </a:endParaRPr>
            </a:p>
          </p:txBody>
        </p:sp>
        <p:sp>
          <p:nvSpPr>
            <p:cNvPr id="7" name="Rectangle 18">
              <a:extLst>
                <a:ext uri="{FF2B5EF4-FFF2-40B4-BE49-F238E27FC236}">
                  <a16:creationId xmlns:a16="http://schemas.microsoft.com/office/drawing/2014/main" id="{D85A7A66-AAD4-2F68-71D1-8B0D981FE1B1}"/>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kern="0" dirty="0">
                <a:solidFill>
                  <a:srgbClr val="000000"/>
                </a:solidFill>
                <a:latin typeface="Arial"/>
              </a:endParaRPr>
            </a:p>
          </p:txBody>
        </p:sp>
        <p:sp>
          <p:nvSpPr>
            <p:cNvPr id="8" name="Rectangle 19">
              <a:extLst>
                <a:ext uri="{FF2B5EF4-FFF2-40B4-BE49-F238E27FC236}">
                  <a16:creationId xmlns:a16="http://schemas.microsoft.com/office/drawing/2014/main" id="{4AC2F6CA-65E4-C5D5-5A64-C8DCDC061174}"/>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kern="0">
                <a:solidFill>
                  <a:srgbClr val="000000"/>
                </a:solidFill>
                <a:latin typeface="Arial"/>
              </a:endParaRPr>
            </a:p>
          </p:txBody>
        </p:sp>
      </p:grpSp>
      <p:sp>
        <p:nvSpPr>
          <p:cNvPr id="9" name="TextBox 6">
            <a:extLst>
              <a:ext uri="{FF2B5EF4-FFF2-40B4-BE49-F238E27FC236}">
                <a16:creationId xmlns:a16="http://schemas.microsoft.com/office/drawing/2014/main" id="{E7CE5065-5221-BC2F-4F50-7E6CE30DB22A}"/>
              </a:ext>
            </a:extLst>
          </p:cNvPr>
          <p:cNvSpPr txBox="1"/>
          <p:nvPr/>
        </p:nvSpPr>
        <p:spPr>
          <a:xfrm>
            <a:off x="5223539" y="2321004"/>
            <a:ext cx="5869200" cy="2215991"/>
          </a:xfrm>
          <a:prstGeom prst="rect">
            <a:avLst/>
          </a:prstGeom>
          <a:noFill/>
          <a:ln cap="flat">
            <a:noFill/>
          </a:ln>
        </p:spPr>
        <p:txBody>
          <a:bodyPr vert="horz" wrap="square" lIns="0" tIns="0" rIns="0" bIns="0" anchor="t" anchorCtr="1" compatLnSpc="1">
            <a:spAutoFit/>
          </a:bodyPr>
          <a:lstStyle/>
          <a:p>
            <a:pPr algn="ctr" defTabSz="1219170" rtl="1">
              <a:defRPr sz="1800" b="0" i="0" u="none" strike="noStrike" kern="0" cap="none" spc="0" baseline="0">
                <a:solidFill>
                  <a:srgbClr val="000000"/>
                </a:solidFill>
                <a:uFillTx/>
              </a:defRPr>
            </a:pPr>
            <a:r>
              <a:rPr lang="ar-MA" sz="4800" b="1" kern="0" dirty="0">
                <a:solidFill>
                  <a:srgbClr val="44546A"/>
                </a:solidFill>
                <a:latin typeface="Calibri"/>
                <a:cs typeface="Calibri"/>
              </a:rPr>
              <a:t>النشاط الثاني:</a:t>
            </a:r>
          </a:p>
          <a:p>
            <a:pPr algn="ctr" defTabSz="1219170" rtl="1">
              <a:defRPr sz="1800" b="0" i="0" u="none" strike="noStrike" kern="0" cap="none" spc="0" baseline="0">
                <a:solidFill>
                  <a:srgbClr val="000000"/>
                </a:solidFill>
                <a:uFillTx/>
              </a:defRPr>
            </a:pPr>
            <a:r>
              <a:rPr lang="ar-MA" sz="4800" b="1" kern="0" dirty="0">
                <a:solidFill>
                  <a:schemeClr val="accent2"/>
                </a:solidFill>
                <a:latin typeface="Calibri"/>
                <a:cs typeface="Calibri"/>
              </a:rPr>
              <a:t>أطبق</a:t>
            </a:r>
            <a:endParaRPr lang="ar-MA" sz="4800" b="1" kern="0" dirty="0">
              <a:solidFill>
                <a:schemeClr val="accent2"/>
              </a:solidFill>
              <a:latin typeface="Calibri"/>
              <a:ea typeface="Calibri"/>
              <a:cs typeface="Calibri"/>
            </a:endParaRPr>
          </a:p>
          <a:p>
            <a:pPr algn="ctr" defTabSz="1219170">
              <a:defRPr sz="1800" b="0" i="0" u="none" strike="noStrike" kern="0" cap="none" spc="0" baseline="0">
                <a:solidFill>
                  <a:srgbClr val="000000"/>
                </a:solidFill>
                <a:uFillTx/>
              </a:defRPr>
            </a:pPr>
            <a:r>
              <a:rPr lang="ar-MA" sz="4800" b="1" kern="0" dirty="0">
                <a:solidFill>
                  <a:srgbClr val="44546A"/>
                </a:solidFill>
                <a:latin typeface="Calibri"/>
                <a:ea typeface="Calibri"/>
                <a:cs typeface="Calibri"/>
              </a:rPr>
              <a:t>10 دقائق</a:t>
            </a:r>
            <a:endParaRPr lang="fr-FR" sz="4800" b="1" kern="0" dirty="0">
              <a:solidFill>
                <a:srgbClr val="44546A"/>
              </a:solidFill>
              <a:latin typeface="Calibri"/>
              <a:ea typeface="Calibri"/>
              <a:cs typeface="Calibri"/>
            </a:endParaRPr>
          </a:p>
        </p:txBody>
      </p:sp>
      <p:pic>
        <p:nvPicPr>
          <p:cNvPr id="2" name="Picture 2">
            <a:extLst>
              <a:ext uri="{FF2B5EF4-FFF2-40B4-BE49-F238E27FC236}">
                <a16:creationId xmlns:a16="http://schemas.microsoft.com/office/drawing/2014/main" id="{C9A9785F-C1ED-9964-9C94-07A921F8DFF9}"/>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3418" b="100000" l="684" r="89844"/>
                    </a14:imgEffect>
                  </a14:imgLayer>
                </a14:imgProps>
              </a:ext>
              <a:ext uri="{28A0092B-C50C-407E-A947-70E740481C1C}">
                <a14:useLocalDpi xmlns:a14="http://schemas.microsoft.com/office/drawing/2010/main" val="0"/>
              </a:ext>
            </a:extLst>
          </a:blip>
          <a:stretch>
            <a:fillRect/>
          </a:stretch>
        </p:blipFill>
        <p:spPr>
          <a:xfrm>
            <a:off x="1538033" y="2080329"/>
            <a:ext cx="2697339" cy="2697339"/>
          </a:xfrm>
          <a:prstGeom prst="rect">
            <a:avLst/>
          </a:prstGeom>
        </p:spPr>
      </p:pic>
      <p:sp>
        <p:nvSpPr>
          <p:cNvPr id="3" name="Rectangle 2">
            <a:extLst>
              <a:ext uri="{FF2B5EF4-FFF2-40B4-BE49-F238E27FC236}">
                <a16:creationId xmlns:a16="http://schemas.microsoft.com/office/drawing/2014/main" id="{8D6BC5A2-075E-87A9-3DD5-800C046B2A97}"/>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217132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15365-0546-B1B2-24DA-EB1FCE69B77F}"/>
            </a:ext>
          </a:extLst>
        </p:cNvPr>
        <p:cNvGrpSpPr/>
        <p:nvPr/>
      </p:nvGrpSpPr>
      <p:grpSpPr>
        <a:xfrm>
          <a:off x="0" y="0"/>
          <a:ext cx="0" cy="0"/>
          <a:chOff x="0" y="0"/>
          <a:chExt cx="0" cy="0"/>
        </a:xfrm>
      </p:grpSpPr>
      <p:sp>
        <p:nvSpPr>
          <p:cNvPr id="4" name="Google Shape;433;p50">
            <a:extLst>
              <a:ext uri="{FF2B5EF4-FFF2-40B4-BE49-F238E27FC236}">
                <a16:creationId xmlns:a16="http://schemas.microsoft.com/office/drawing/2014/main" id="{BFA0097C-D827-F898-DB15-D971FDE7F35D}"/>
              </a:ext>
            </a:extLst>
          </p:cNvPr>
          <p:cNvSpPr/>
          <p:nvPr/>
        </p:nvSpPr>
        <p:spPr>
          <a:xfrm>
            <a:off x="5994405" y="3048257"/>
            <a:ext cx="203204" cy="203204"/>
          </a:xfrm>
          <a:prstGeom prst="rect">
            <a:avLst/>
          </a:prstGeom>
          <a:noFill/>
          <a:ln cap="flat">
            <a:noFill/>
            <a:prstDash val="solid"/>
          </a:ln>
        </p:spPr>
        <p:txBody>
          <a:bodyPr vert="horz" wrap="square" lIns="60972" tIns="30467" rIns="60972" bIns="30467" anchor="t" anchorCtr="0" compatLnSpc="1">
            <a:noAutofit/>
          </a:bodyPr>
          <a:lstStyle/>
          <a:p>
            <a:pPr defTabSz="1219170">
              <a:defRPr sz="1800" b="0" i="0" u="none" strike="noStrike" kern="0" cap="none" spc="0" baseline="0">
                <a:solidFill>
                  <a:srgbClr val="000000"/>
                </a:solidFill>
                <a:uFillTx/>
              </a:defRPr>
            </a:pPr>
            <a:endParaRPr lang="fr-FR" sz="1200" kern="0">
              <a:solidFill>
                <a:srgbClr val="000000"/>
              </a:solidFill>
              <a:latin typeface="Calibri"/>
              <a:ea typeface="Calibri"/>
              <a:cs typeface="Calibri"/>
            </a:endParaRPr>
          </a:p>
        </p:txBody>
      </p:sp>
      <p:pic>
        <p:nvPicPr>
          <p:cNvPr id="7" name="Google Shape;656;p54">
            <a:extLst>
              <a:ext uri="{FF2B5EF4-FFF2-40B4-BE49-F238E27FC236}">
                <a16:creationId xmlns:a16="http://schemas.microsoft.com/office/drawing/2014/main" id="{6E9EFBC9-927D-63C2-3029-CBAFE604412A}"/>
              </a:ext>
            </a:extLst>
          </p:cNvPr>
          <p:cNvPicPr>
            <a:picLocks noChangeAspect="1"/>
          </p:cNvPicPr>
          <p:nvPr/>
        </p:nvPicPr>
        <p:blipFill>
          <a:blip r:embed="rId2">
            <a:alphaModFix/>
          </a:blip>
          <a:srcRect/>
          <a:stretch>
            <a:fillRect/>
          </a:stretch>
        </p:blipFill>
        <p:spPr>
          <a:xfrm>
            <a:off x="196149" y="90520"/>
            <a:ext cx="744881" cy="744881"/>
          </a:xfrm>
          <a:prstGeom prst="rect">
            <a:avLst/>
          </a:prstGeom>
          <a:noFill/>
          <a:ln cap="flat">
            <a:noFill/>
          </a:ln>
        </p:spPr>
      </p:pic>
      <p:sp>
        <p:nvSpPr>
          <p:cNvPr id="11" name="Titre 10">
            <a:extLst>
              <a:ext uri="{FF2B5EF4-FFF2-40B4-BE49-F238E27FC236}">
                <a16:creationId xmlns:a16="http://schemas.microsoft.com/office/drawing/2014/main" id="{C123A59D-3D9A-DB18-4BC2-4CBF5F0B4619}"/>
              </a:ext>
            </a:extLst>
          </p:cNvPr>
          <p:cNvSpPr>
            <a:spLocks noGrp="1"/>
          </p:cNvSpPr>
          <p:nvPr>
            <p:ph type="title"/>
          </p:nvPr>
        </p:nvSpPr>
        <p:spPr>
          <a:xfrm>
            <a:off x="938372" y="216837"/>
            <a:ext cx="10529279" cy="267549"/>
          </a:xfrm>
        </p:spPr>
        <p:txBody>
          <a:bodyPr/>
          <a:lstStyle/>
          <a:p>
            <a:r>
              <a:rPr lang="ar-MA" sz="1800" b="1" dirty="0">
                <a:solidFill>
                  <a:srgbClr val="757070"/>
                </a:solidFill>
                <a:latin typeface="Calibri"/>
                <a:ea typeface="Calibri"/>
                <a:cs typeface="Calibri"/>
                <a:sym typeface="Calibri"/>
              </a:rPr>
              <a:t>انتبهوا جيدا، الآن، سأوظف أفعال الكلام والتعابير المكتسبة لأجيب عن الوضعية الآتية:</a:t>
            </a:r>
            <a:endParaRPr lang="fr-FR" dirty="0"/>
          </a:p>
        </p:txBody>
      </p:sp>
      <p:sp>
        <p:nvSpPr>
          <p:cNvPr id="14" name="Espace réservé du contenu 13">
            <a:extLst>
              <a:ext uri="{FF2B5EF4-FFF2-40B4-BE49-F238E27FC236}">
                <a16:creationId xmlns:a16="http://schemas.microsoft.com/office/drawing/2014/main" id="{B1A54B53-8CE0-6792-594F-6EA4C96375BE}"/>
              </a:ext>
            </a:extLst>
          </p:cNvPr>
          <p:cNvSpPr>
            <a:spLocks noGrp="1"/>
          </p:cNvSpPr>
          <p:nvPr>
            <p:ph sz="quarter" idx="11"/>
          </p:nvPr>
        </p:nvSpPr>
        <p:spPr>
          <a:xfrm>
            <a:off x="1217491" y="547686"/>
            <a:ext cx="10250160" cy="321521"/>
          </a:xfrm>
        </p:spPr>
        <p:txBody>
          <a:bodyPr/>
          <a:lstStyle/>
          <a:p>
            <a:r>
              <a:rPr lang="ar-MA" dirty="0">
                <a:solidFill>
                  <a:srgbClr val="AEABAB"/>
                </a:solidFill>
                <a:latin typeface="Calibri" panose="020F0502020204030204" pitchFamily="34" charset="0"/>
                <a:cs typeface="Calibri" panose="020F0502020204030204" pitchFamily="34" charset="0"/>
              </a:rPr>
              <a:t>يقدم المدرس الوضعية ويدعو المتعلمين إلى الانتباه لكيفية الإجابة عنها.</a:t>
            </a:r>
            <a:endParaRPr lang="ar-MA" dirty="0">
              <a:latin typeface="Calibri" panose="020F0502020204030204" pitchFamily="34" charset="0"/>
              <a:cs typeface="Calibri" panose="020F0502020204030204" pitchFamily="34" charset="0"/>
            </a:endParaRPr>
          </a:p>
        </p:txBody>
      </p:sp>
      <p:pic>
        <p:nvPicPr>
          <p:cNvPr id="5" name="Image 4">
            <a:extLst>
              <a:ext uri="{FF2B5EF4-FFF2-40B4-BE49-F238E27FC236}">
                <a16:creationId xmlns:a16="http://schemas.microsoft.com/office/drawing/2014/main" id="{B0EF973C-16E8-C701-F5A5-E475991A3B02}"/>
              </a:ext>
            </a:extLst>
          </p:cNvPr>
          <p:cNvPicPr>
            <a:picLocks noChangeAspect="1"/>
          </p:cNvPicPr>
          <p:nvPr/>
        </p:nvPicPr>
        <p:blipFill>
          <a:blip r:embed="rId3"/>
          <a:stretch>
            <a:fillRect/>
          </a:stretch>
        </p:blipFill>
        <p:spPr>
          <a:xfrm>
            <a:off x="323850" y="2871787"/>
            <a:ext cx="11544300" cy="1114425"/>
          </a:xfrm>
          <a:prstGeom prst="rect">
            <a:avLst/>
          </a:prstGeom>
        </p:spPr>
      </p:pic>
    </p:spTree>
    <p:extLst>
      <p:ext uri="{BB962C8B-B14F-4D97-AF65-F5344CB8AC3E}">
        <p14:creationId xmlns:p14="http://schemas.microsoft.com/office/powerpoint/2010/main" val="35132175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15365-0546-B1B2-24DA-EB1FCE69B77F}"/>
            </a:ext>
          </a:extLst>
        </p:cNvPr>
        <p:cNvGrpSpPr/>
        <p:nvPr/>
      </p:nvGrpSpPr>
      <p:grpSpPr>
        <a:xfrm>
          <a:off x="0" y="0"/>
          <a:ext cx="0" cy="0"/>
          <a:chOff x="0" y="0"/>
          <a:chExt cx="0" cy="0"/>
        </a:xfrm>
      </p:grpSpPr>
      <p:sp>
        <p:nvSpPr>
          <p:cNvPr id="4" name="Google Shape;433;p50">
            <a:extLst>
              <a:ext uri="{FF2B5EF4-FFF2-40B4-BE49-F238E27FC236}">
                <a16:creationId xmlns:a16="http://schemas.microsoft.com/office/drawing/2014/main" id="{BFA0097C-D827-F898-DB15-D971FDE7F35D}"/>
              </a:ext>
            </a:extLst>
          </p:cNvPr>
          <p:cNvSpPr/>
          <p:nvPr/>
        </p:nvSpPr>
        <p:spPr>
          <a:xfrm>
            <a:off x="5994405" y="3048257"/>
            <a:ext cx="203204" cy="203204"/>
          </a:xfrm>
          <a:prstGeom prst="rect">
            <a:avLst/>
          </a:prstGeom>
          <a:noFill/>
          <a:ln cap="flat">
            <a:noFill/>
            <a:prstDash val="solid"/>
          </a:ln>
        </p:spPr>
        <p:txBody>
          <a:bodyPr vert="horz" wrap="square" lIns="60972" tIns="30467" rIns="60972" bIns="30467" anchor="t" anchorCtr="0" compatLnSpc="1">
            <a:noAutofit/>
          </a:bodyPr>
          <a:lstStyle/>
          <a:p>
            <a:pPr defTabSz="1219170">
              <a:defRPr sz="1800" b="0" i="0" u="none" strike="noStrike" kern="0" cap="none" spc="0" baseline="0">
                <a:solidFill>
                  <a:srgbClr val="000000"/>
                </a:solidFill>
                <a:uFillTx/>
              </a:defRPr>
            </a:pPr>
            <a:endParaRPr lang="fr-FR" sz="1200" kern="0">
              <a:solidFill>
                <a:srgbClr val="000000"/>
              </a:solidFill>
              <a:latin typeface="Calibri"/>
              <a:ea typeface="Calibri"/>
              <a:cs typeface="Calibri"/>
            </a:endParaRPr>
          </a:p>
        </p:txBody>
      </p:sp>
      <p:pic>
        <p:nvPicPr>
          <p:cNvPr id="7" name="Google Shape;656;p54">
            <a:extLst>
              <a:ext uri="{FF2B5EF4-FFF2-40B4-BE49-F238E27FC236}">
                <a16:creationId xmlns:a16="http://schemas.microsoft.com/office/drawing/2014/main" id="{6E9EFBC9-927D-63C2-3029-CBAFE604412A}"/>
              </a:ext>
            </a:extLst>
          </p:cNvPr>
          <p:cNvPicPr>
            <a:picLocks noChangeAspect="1"/>
          </p:cNvPicPr>
          <p:nvPr/>
        </p:nvPicPr>
        <p:blipFill>
          <a:blip r:embed="rId2">
            <a:alphaModFix/>
          </a:blip>
          <a:srcRect/>
          <a:stretch>
            <a:fillRect/>
          </a:stretch>
        </p:blipFill>
        <p:spPr>
          <a:xfrm>
            <a:off x="196149" y="90520"/>
            <a:ext cx="744881" cy="744881"/>
          </a:xfrm>
          <a:prstGeom prst="rect">
            <a:avLst/>
          </a:prstGeom>
          <a:noFill/>
          <a:ln cap="flat">
            <a:noFill/>
          </a:ln>
        </p:spPr>
      </p:pic>
      <p:sp>
        <p:nvSpPr>
          <p:cNvPr id="17" name="Titre 16">
            <a:extLst>
              <a:ext uri="{FF2B5EF4-FFF2-40B4-BE49-F238E27FC236}">
                <a16:creationId xmlns:a16="http://schemas.microsoft.com/office/drawing/2014/main" id="{E530C39A-C73C-8B6D-0507-3257702B52C5}"/>
              </a:ext>
            </a:extLst>
          </p:cNvPr>
          <p:cNvSpPr>
            <a:spLocks noGrp="1"/>
          </p:cNvSpPr>
          <p:nvPr>
            <p:ph type="title"/>
          </p:nvPr>
        </p:nvSpPr>
        <p:spPr>
          <a:xfrm>
            <a:off x="981989" y="172521"/>
            <a:ext cx="10529279" cy="267549"/>
          </a:xfrm>
        </p:spPr>
        <p:txBody>
          <a:bodyPr/>
          <a:lstStyle/>
          <a:p>
            <a:pPr lvl="0" rtl="1">
              <a:lnSpc>
                <a:spcPct val="103750"/>
              </a:lnSpc>
            </a:pPr>
            <a:r>
              <a:rPr lang="ar-MA" sz="1800" b="1" dirty="0">
                <a:latin typeface="Calibri"/>
                <a:ea typeface="Calibri"/>
                <a:cs typeface="Calibri"/>
                <a:sym typeface="Calibri"/>
              </a:rPr>
              <a:t>لا حظوا معي كيف سأفعل ذلك . لكي أجيب عن هذه الوضعية، أتبع الخطوات الآتية:</a:t>
            </a:r>
            <a:endParaRPr lang="ar-MA" dirty="0"/>
          </a:p>
        </p:txBody>
      </p:sp>
      <p:sp>
        <p:nvSpPr>
          <p:cNvPr id="19" name="Espace réservé du contenu 18">
            <a:extLst>
              <a:ext uri="{FF2B5EF4-FFF2-40B4-BE49-F238E27FC236}">
                <a16:creationId xmlns:a16="http://schemas.microsoft.com/office/drawing/2014/main" id="{B412E36C-1377-D12E-EDF8-0E05A422A070}"/>
              </a:ext>
            </a:extLst>
          </p:cNvPr>
          <p:cNvSpPr>
            <a:spLocks noGrp="1"/>
          </p:cNvSpPr>
          <p:nvPr>
            <p:ph sz="quarter" idx="11"/>
          </p:nvPr>
        </p:nvSpPr>
        <p:spPr/>
        <p:txBody>
          <a:bodyPr/>
          <a:lstStyle/>
          <a:p>
            <a:pPr algn="r">
              <a:lnSpc>
                <a:spcPct val="90000"/>
              </a:lnSpc>
              <a:buClr>
                <a:srgbClr val="AEABAB"/>
              </a:buClr>
              <a:buSzPts val="1400"/>
              <a:buFont typeface="Calibri"/>
              <a:buNone/>
            </a:pPr>
            <a:r>
              <a:rPr lang="ar-MA" dirty="0">
                <a:latin typeface="Calibri" panose="020F0502020204030204" pitchFamily="34" charset="0"/>
                <a:cs typeface="Calibri" panose="020F0502020204030204" pitchFamily="34" charset="0"/>
              </a:rPr>
              <a:t>يقدم المدرس الخطوات  أمام المتعلم ويشرح السيرورة.</a:t>
            </a:r>
          </a:p>
        </p:txBody>
      </p:sp>
      <p:pic>
        <p:nvPicPr>
          <p:cNvPr id="12" name="Image 11">
            <a:extLst>
              <a:ext uri="{FF2B5EF4-FFF2-40B4-BE49-F238E27FC236}">
                <a16:creationId xmlns:a16="http://schemas.microsoft.com/office/drawing/2014/main" id="{74FEF258-6B1E-AEC2-2AEF-FFF47B9D3006}"/>
              </a:ext>
            </a:extLst>
          </p:cNvPr>
          <p:cNvPicPr>
            <a:picLocks noChangeAspect="1"/>
          </p:cNvPicPr>
          <p:nvPr/>
        </p:nvPicPr>
        <p:blipFill>
          <a:blip r:embed="rId3"/>
          <a:stretch>
            <a:fillRect/>
          </a:stretch>
        </p:blipFill>
        <p:spPr>
          <a:xfrm>
            <a:off x="425459" y="950117"/>
            <a:ext cx="11544300" cy="1114425"/>
          </a:xfrm>
          <a:prstGeom prst="rect">
            <a:avLst/>
          </a:prstGeom>
        </p:spPr>
      </p:pic>
      <p:pic>
        <p:nvPicPr>
          <p:cNvPr id="13" name="Image 12">
            <a:extLst>
              <a:ext uri="{FF2B5EF4-FFF2-40B4-BE49-F238E27FC236}">
                <a16:creationId xmlns:a16="http://schemas.microsoft.com/office/drawing/2014/main" id="{DE8E8BA2-07E7-4188-6CC4-9E1D6D6FEC01}"/>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2226366" y="1779104"/>
            <a:ext cx="6619461" cy="4731026"/>
          </a:xfrm>
          <a:prstGeom prst="rect">
            <a:avLst/>
          </a:prstGeom>
        </p:spPr>
      </p:pic>
      <p:sp>
        <p:nvSpPr>
          <p:cNvPr id="18" name="Rectangle 17">
            <a:extLst>
              <a:ext uri="{FF2B5EF4-FFF2-40B4-BE49-F238E27FC236}">
                <a16:creationId xmlns:a16="http://schemas.microsoft.com/office/drawing/2014/main" id="{56491476-F7BD-D355-0A0C-13F73723E42C}"/>
              </a:ext>
            </a:extLst>
          </p:cNvPr>
          <p:cNvSpPr/>
          <p:nvPr/>
        </p:nvSpPr>
        <p:spPr>
          <a:xfrm>
            <a:off x="3329608" y="2006616"/>
            <a:ext cx="4124739" cy="792910"/>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r>
              <a:rPr lang="ar-MA" sz="3200" b="1" dirty="0">
                <a:latin typeface="Calibri" panose="020F0502020204030204" pitchFamily="34" charset="0"/>
                <a:cs typeface="Calibri" panose="020F0502020204030204" pitchFamily="34" charset="0"/>
              </a:rPr>
              <a:t>تعريف التطبيق</a:t>
            </a:r>
            <a:endParaRPr lang="fr-FR" sz="3200" b="1" dirty="0">
              <a:latin typeface="Calibri" panose="020F0502020204030204" pitchFamily="34" charset="0"/>
              <a:cs typeface="Calibri" panose="020F0502020204030204" pitchFamily="34" charset="0"/>
            </a:endParaRPr>
          </a:p>
        </p:txBody>
      </p:sp>
      <p:sp>
        <p:nvSpPr>
          <p:cNvPr id="20" name="Rectangle 19">
            <a:extLst>
              <a:ext uri="{FF2B5EF4-FFF2-40B4-BE49-F238E27FC236}">
                <a16:creationId xmlns:a16="http://schemas.microsoft.com/office/drawing/2014/main" id="{750D3782-E6E5-2E03-127C-B92A5A27DDA7}"/>
              </a:ext>
            </a:extLst>
          </p:cNvPr>
          <p:cNvSpPr/>
          <p:nvPr/>
        </p:nvSpPr>
        <p:spPr>
          <a:xfrm>
            <a:off x="3329608" y="2855006"/>
            <a:ext cx="4124739" cy="792910"/>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r>
              <a:rPr lang="ar-MA" sz="3200" b="1" dirty="0">
                <a:latin typeface="Calibri" panose="020F0502020204030204" pitchFamily="34" charset="0"/>
                <a:cs typeface="Calibri" panose="020F0502020204030204" pitchFamily="34" charset="0"/>
              </a:rPr>
              <a:t>وظيفة التطبيق</a:t>
            </a:r>
            <a:endParaRPr lang="fr-FR" sz="3200" b="1" dirty="0">
              <a:latin typeface="Calibri" panose="020F0502020204030204" pitchFamily="34" charset="0"/>
              <a:cs typeface="Calibri" panose="020F0502020204030204" pitchFamily="34" charset="0"/>
            </a:endParaRPr>
          </a:p>
        </p:txBody>
      </p:sp>
      <p:sp>
        <p:nvSpPr>
          <p:cNvPr id="21" name="Rectangle 20">
            <a:extLst>
              <a:ext uri="{FF2B5EF4-FFF2-40B4-BE49-F238E27FC236}">
                <a16:creationId xmlns:a16="http://schemas.microsoft.com/office/drawing/2014/main" id="{50C4AC24-C576-A975-C528-2421F39350F5}"/>
              </a:ext>
            </a:extLst>
          </p:cNvPr>
          <p:cNvSpPr/>
          <p:nvPr/>
        </p:nvSpPr>
        <p:spPr>
          <a:xfrm>
            <a:off x="3134139" y="3784061"/>
            <a:ext cx="4124739" cy="792910"/>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r>
              <a:rPr lang="ar-MA" sz="3200" b="1" dirty="0">
                <a:latin typeface="Calibri" panose="020F0502020204030204" pitchFamily="34" charset="0"/>
                <a:cs typeface="Calibri" panose="020F0502020204030204" pitchFamily="34" charset="0"/>
              </a:rPr>
              <a:t>أهمية التطبيق</a:t>
            </a:r>
            <a:endParaRPr lang="fr-FR" sz="32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63864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771728-1B77-8D1B-229B-DDB961A21B3C}"/>
              </a:ext>
            </a:extLst>
          </p:cNvPr>
          <p:cNvSpPr>
            <a:spLocks noGrp="1"/>
          </p:cNvSpPr>
          <p:nvPr>
            <p:ph type="title"/>
          </p:nvPr>
        </p:nvSpPr>
        <p:spPr/>
        <p:txBody>
          <a:bodyPr>
            <a:noAutofit/>
          </a:bodyPr>
          <a:lstStyle/>
          <a:p>
            <a:pPr rtl="1"/>
            <a:r>
              <a:rPr lang="ar-MA" altLang="fr-FR" b="1" dirty="0">
                <a:cs typeface="Calibri" panose="020F0502020204030204" pitchFamily="34" charset="0"/>
              </a:rPr>
              <a:t>الخطوة الأولى هي:</a:t>
            </a:r>
            <a:endParaRPr lang="fr-FR" dirty="0"/>
          </a:p>
        </p:txBody>
      </p:sp>
      <p:sp>
        <p:nvSpPr>
          <p:cNvPr id="7" name="Espace réservé du contenu 6">
            <a:extLst>
              <a:ext uri="{FF2B5EF4-FFF2-40B4-BE49-F238E27FC236}">
                <a16:creationId xmlns:a16="http://schemas.microsoft.com/office/drawing/2014/main" id="{A1FC7792-C564-B98D-C856-71C4F94C2543}"/>
              </a:ext>
            </a:extLst>
          </p:cNvPr>
          <p:cNvSpPr>
            <a:spLocks noGrp="1"/>
          </p:cNvSpPr>
          <p:nvPr>
            <p:ph sz="quarter" idx="11"/>
          </p:nvPr>
        </p:nvSpPr>
        <p:spPr/>
        <p:txBody>
          <a:bodyPr/>
          <a:lstStyle/>
          <a:p>
            <a:r>
              <a:rPr lang="ar-MA" sz="1400" dirty="0"/>
              <a:t>يعرف المدرس هذه المرحلة ويؤكد على أهميتها.</a:t>
            </a:r>
            <a:endParaRPr lang="fr-FR" dirty="0"/>
          </a:p>
        </p:txBody>
      </p:sp>
      <p:sp>
        <p:nvSpPr>
          <p:cNvPr id="4" name="Rectangle 3">
            <a:extLst>
              <a:ext uri="{FF2B5EF4-FFF2-40B4-BE49-F238E27FC236}">
                <a16:creationId xmlns:a16="http://schemas.microsoft.com/office/drawing/2014/main" id="{C1C4E7FB-6F4F-FFA3-81BB-FDF7CF8CFFC6}"/>
              </a:ext>
            </a:extLst>
          </p:cNvPr>
          <p:cNvSpPr/>
          <p:nvPr/>
        </p:nvSpPr>
        <p:spPr>
          <a:xfrm>
            <a:off x="493295" y="1347537"/>
            <a:ext cx="11141242" cy="1888453"/>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endParaRPr lang="fr-FR" sz="2800" b="1" dirty="0"/>
          </a:p>
        </p:txBody>
      </p:sp>
      <p:pic>
        <p:nvPicPr>
          <p:cNvPr id="11" name="Image 10">
            <a:extLst>
              <a:ext uri="{FF2B5EF4-FFF2-40B4-BE49-F238E27FC236}">
                <a16:creationId xmlns:a16="http://schemas.microsoft.com/office/drawing/2014/main" id="{A3B40370-F9D5-3A32-FD84-E872F41F889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6775" y="192858"/>
            <a:ext cx="73025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mage 5">
            <a:extLst>
              <a:ext uri="{FF2B5EF4-FFF2-40B4-BE49-F238E27FC236}">
                <a16:creationId xmlns:a16="http://schemas.microsoft.com/office/drawing/2014/main" id="{C2120D75-C0EB-6E68-6429-247B692606AA}"/>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rcRect b="76371"/>
          <a:stretch/>
        </p:blipFill>
        <p:spPr>
          <a:xfrm>
            <a:off x="2786269" y="2812447"/>
            <a:ext cx="6619461" cy="1233106"/>
          </a:xfrm>
          <a:prstGeom prst="rect">
            <a:avLst/>
          </a:prstGeom>
        </p:spPr>
      </p:pic>
      <p:sp>
        <p:nvSpPr>
          <p:cNvPr id="13" name="Rectangle 12">
            <a:extLst>
              <a:ext uri="{FF2B5EF4-FFF2-40B4-BE49-F238E27FC236}">
                <a16:creationId xmlns:a16="http://schemas.microsoft.com/office/drawing/2014/main" id="{7C9D4F2B-59DF-76F2-9207-8A81A9CA0B37}"/>
              </a:ext>
            </a:extLst>
          </p:cNvPr>
          <p:cNvSpPr/>
          <p:nvPr/>
        </p:nvSpPr>
        <p:spPr>
          <a:xfrm>
            <a:off x="3876261" y="3061253"/>
            <a:ext cx="4124739" cy="874643"/>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r>
              <a:rPr lang="ar-MA" sz="3200" b="1" dirty="0">
                <a:latin typeface="Calibri" panose="020F0502020204030204" pitchFamily="34" charset="0"/>
                <a:cs typeface="Calibri" panose="020F0502020204030204" pitchFamily="34" charset="0"/>
              </a:rPr>
              <a:t>تعريف التطبيق</a:t>
            </a:r>
            <a:endParaRPr lang="fr-FR" sz="32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0739064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771728-1B77-8D1B-229B-DDB961A21B3C}"/>
              </a:ext>
            </a:extLst>
          </p:cNvPr>
          <p:cNvSpPr>
            <a:spLocks noGrp="1"/>
          </p:cNvSpPr>
          <p:nvPr>
            <p:ph type="title"/>
          </p:nvPr>
        </p:nvSpPr>
        <p:spPr>
          <a:xfrm>
            <a:off x="1006799" y="282371"/>
            <a:ext cx="10529279" cy="267549"/>
          </a:xfrm>
        </p:spPr>
        <p:txBody>
          <a:bodyPr>
            <a:noAutofit/>
          </a:bodyPr>
          <a:lstStyle/>
          <a:p>
            <a:pPr rtl="1">
              <a:lnSpc>
                <a:spcPct val="107000"/>
              </a:lnSpc>
              <a:spcAft>
                <a:spcPts val="800"/>
              </a:spcAft>
            </a:pPr>
            <a:r>
              <a:rPr lang="ar-MA" altLang="fr-FR" b="1" dirty="0">
                <a:cs typeface="Calibri" panose="020F0502020204030204" pitchFamily="34" charset="0"/>
              </a:rPr>
              <a:t>لأعرف بتطبيق ما يمكنني توظيف التعابير الآتية:</a:t>
            </a:r>
          </a:p>
        </p:txBody>
      </p:sp>
      <p:sp>
        <p:nvSpPr>
          <p:cNvPr id="6" name="Espace réservé du contenu 5">
            <a:extLst>
              <a:ext uri="{FF2B5EF4-FFF2-40B4-BE49-F238E27FC236}">
                <a16:creationId xmlns:a16="http://schemas.microsoft.com/office/drawing/2014/main" id="{F866CFE7-1676-FABD-7AF4-CF67EB6663A5}"/>
              </a:ext>
            </a:extLst>
          </p:cNvPr>
          <p:cNvSpPr>
            <a:spLocks noGrp="1"/>
          </p:cNvSpPr>
          <p:nvPr>
            <p:ph sz="quarter" idx="11"/>
          </p:nvPr>
        </p:nvSpPr>
        <p:spPr/>
        <p:txBody>
          <a:bodyPr/>
          <a:lstStyle/>
          <a:p>
            <a:r>
              <a:rPr lang="ar-MA" sz="1400" dirty="0"/>
              <a:t>يقدم المدرس التعابير عبر قراءتها.</a:t>
            </a:r>
            <a:endParaRPr lang="fr-FR" dirty="0"/>
          </a:p>
        </p:txBody>
      </p:sp>
      <p:sp>
        <p:nvSpPr>
          <p:cNvPr id="4" name="Rectangle 3">
            <a:extLst>
              <a:ext uri="{FF2B5EF4-FFF2-40B4-BE49-F238E27FC236}">
                <a16:creationId xmlns:a16="http://schemas.microsoft.com/office/drawing/2014/main" id="{C1C4E7FB-6F4F-FFA3-81BB-FDF7CF8CFFC6}"/>
              </a:ext>
            </a:extLst>
          </p:cNvPr>
          <p:cNvSpPr/>
          <p:nvPr/>
        </p:nvSpPr>
        <p:spPr>
          <a:xfrm>
            <a:off x="493295" y="1347537"/>
            <a:ext cx="11141242" cy="1888453"/>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endParaRPr lang="fr-FR" sz="2800" b="1" dirty="0"/>
          </a:p>
        </p:txBody>
      </p:sp>
      <p:pic>
        <p:nvPicPr>
          <p:cNvPr id="11" name="Image 10">
            <a:extLst>
              <a:ext uri="{FF2B5EF4-FFF2-40B4-BE49-F238E27FC236}">
                <a16:creationId xmlns:a16="http://schemas.microsoft.com/office/drawing/2014/main" id="{A3B40370-F9D5-3A32-FD84-E872F41F889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6775" y="192858"/>
            <a:ext cx="73025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dre 6">
            <a:extLst>
              <a:ext uri="{FF2B5EF4-FFF2-40B4-BE49-F238E27FC236}">
                <a16:creationId xmlns:a16="http://schemas.microsoft.com/office/drawing/2014/main" id="{FE85A6A3-AB81-C565-4E80-D75FCE4BC124}"/>
              </a:ext>
            </a:extLst>
          </p:cNvPr>
          <p:cNvSpPr/>
          <p:nvPr/>
        </p:nvSpPr>
        <p:spPr>
          <a:xfrm>
            <a:off x="7735413" y="1022519"/>
            <a:ext cx="4246228" cy="1217698"/>
          </a:xfrm>
          <a:prstGeom prst="frame">
            <a:avLst/>
          </a:prstGeom>
          <a:solidFill>
            <a:schemeClr val="accent2">
              <a:lumMod val="75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200" b="1" dirty="0">
                <a:solidFill>
                  <a:schemeClr val="tx1"/>
                </a:solidFill>
                <a:latin typeface="Calibri" panose="020F0502020204030204" pitchFamily="34" charset="0"/>
                <a:cs typeface="Calibri" panose="020F0502020204030204" pitchFamily="34" charset="0"/>
              </a:rPr>
              <a:t>يعد تطبيق....من أبرز...</a:t>
            </a:r>
            <a:endParaRPr lang="fr-FR" sz="3200" b="1" dirty="0">
              <a:solidFill>
                <a:schemeClr val="tx1"/>
              </a:solidFill>
              <a:latin typeface="Calibri" panose="020F0502020204030204" pitchFamily="34" charset="0"/>
              <a:cs typeface="Calibri" panose="020F0502020204030204" pitchFamily="34" charset="0"/>
            </a:endParaRPr>
          </a:p>
        </p:txBody>
      </p:sp>
      <p:sp>
        <p:nvSpPr>
          <p:cNvPr id="8" name="Cadre 7">
            <a:extLst>
              <a:ext uri="{FF2B5EF4-FFF2-40B4-BE49-F238E27FC236}">
                <a16:creationId xmlns:a16="http://schemas.microsoft.com/office/drawing/2014/main" id="{6B6375A3-0CBE-151B-3EC3-10663D73E71B}"/>
              </a:ext>
            </a:extLst>
          </p:cNvPr>
          <p:cNvSpPr/>
          <p:nvPr/>
        </p:nvSpPr>
        <p:spPr>
          <a:xfrm>
            <a:off x="267910" y="5370031"/>
            <a:ext cx="4246228" cy="1217698"/>
          </a:xfrm>
          <a:prstGeom prst="frame">
            <a:avLst/>
          </a:prstGeom>
          <a:solidFill>
            <a:schemeClr val="accent2">
              <a:lumMod val="75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200" b="1" dirty="0">
                <a:solidFill>
                  <a:schemeClr val="tx1"/>
                </a:solidFill>
                <a:latin typeface="Calibri" panose="020F0502020204030204" pitchFamily="34" charset="0"/>
                <a:cs typeface="Calibri" panose="020F0502020204030204" pitchFamily="34" charset="0"/>
              </a:rPr>
              <a:t>يجمع تطبيق...بين...و...</a:t>
            </a:r>
            <a:endParaRPr lang="fr-FR" sz="3200" b="1" dirty="0">
              <a:solidFill>
                <a:schemeClr val="tx1"/>
              </a:solidFill>
              <a:latin typeface="Calibri" panose="020F0502020204030204" pitchFamily="34" charset="0"/>
              <a:cs typeface="Calibri" panose="020F0502020204030204" pitchFamily="34" charset="0"/>
            </a:endParaRPr>
          </a:p>
        </p:txBody>
      </p:sp>
      <p:sp>
        <p:nvSpPr>
          <p:cNvPr id="9" name="Cadre 8">
            <a:extLst>
              <a:ext uri="{FF2B5EF4-FFF2-40B4-BE49-F238E27FC236}">
                <a16:creationId xmlns:a16="http://schemas.microsoft.com/office/drawing/2014/main" id="{23A2403E-D817-055E-D277-81BEB4117E20}"/>
              </a:ext>
            </a:extLst>
          </p:cNvPr>
          <p:cNvSpPr/>
          <p:nvPr/>
        </p:nvSpPr>
        <p:spPr>
          <a:xfrm>
            <a:off x="3858021" y="3031562"/>
            <a:ext cx="4144609" cy="1217698"/>
          </a:xfrm>
          <a:prstGeom prst="frame">
            <a:avLst/>
          </a:prstGeom>
          <a:solidFill>
            <a:schemeClr val="accent2">
              <a:lumMod val="75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200" b="1" dirty="0">
                <a:solidFill>
                  <a:schemeClr val="tx1"/>
                </a:solidFill>
                <a:latin typeface="Calibri" panose="020F0502020204030204" pitchFamily="34" charset="0"/>
                <a:cs typeface="Calibri" panose="020F0502020204030204" pitchFamily="34" charset="0"/>
              </a:rPr>
              <a:t>يمثل تطبيق...</a:t>
            </a:r>
            <a:endParaRPr lang="fr-FR" sz="3200" b="1"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93752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7">
                                            <p:bg/>
                                          </p:spTgt>
                                        </p:tgtEl>
                                        <p:attrNameLst>
                                          <p:attrName>style.visibility</p:attrName>
                                        </p:attrNameLst>
                                      </p:cBhvr>
                                      <p:to>
                                        <p:strVal val="visible"/>
                                      </p:to>
                                    </p:set>
                                    <p:animEffect transition="in" filter="barn(inVertical)">
                                      <p:cBhvr>
                                        <p:cTn id="7" dur="500"/>
                                        <p:tgtEl>
                                          <p:spTgt spid="7">
                                            <p:bg/>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barn(inVertical)">
                                      <p:cBhvr>
                                        <p:cTn id="12" dur="500"/>
                                        <p:tgtEl>
                                          <p:spTgt spid="7">
                                            <p:txEl>
                                              <p:pRg st="0" end="0"/>
                                            </p:txEl>
                                          </p:spTgt>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8">
                                            <p:bg/>
                                          </p:spTgt>
                                        </p:tgtEl>
                                        <p:attrNameLst>
                                          <p:attrName>style.visibility</p:attrName>
                                        </p:attrNameLst>
                                      </p:cBhvr>
                                      <p:to>
                                        <p:strVal val="visible"/>
                                      </p:to>
                                    </p:set>
                                    <p:animEffect transition="in" filter="barn(inVertical)">
                                      <p:cBhvr>
                                        <p:cTn id="15" dur="500"/>
                                        <p:tgtEl>
                                          <p:spTgt spid="8">
                                            <p:bg/>
                                          </p:spTgt>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8">
                                            <p:txEl>
                                              <p:pRg st="0" end="0"/>
                                            </p:txEl>
                                          </p:spTgt>
                                        </p:tgtEl>
                                        <p:attrNameLst>
                                          <p:attrName>style.visibility</p:attrName>
                                        </p:attrNameLst>
                                      </p:cBhvr>
                                      <p:to>
                                        <p:strVal val="visible"/>
                                      </p:to>
                                    </p:set>
                                    <p:animEffect transition="in" filter="barn(inVertical)">
                                      <p:cBhvr>
                                        <p:cTn id="20" dur="500"/>
                                        <p:tgtEl>
                                          <p:spTgt spid="8">
                                            <p:txEl>
                                              <p:pRg st="0" end="0"/>
                                            </p:txEl>
                                          </p:spTgt>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9">
                                            <p:bg/>
                                          </p:spTgt>
                                        </p:tgtEl>
                                        <p:attrNameLst>
                                          <p:attrName>style.visibility</p:attrName>
                                        </p:attrNameLst>
                                      </p:cBhvr>
                                      <p:to>
                                        <p:strVal val="visible"/>
                                      </p:to>
                                    </p:set>
                                    <p:animEffect transition="in" filter="barn(inVertical)">
                                      <p:cBhvr>
                                        <p:cTn id="23" dur="500"/>
                                        <p:tgtEl>
                                          <p:spTgt spid="9">
                                            <p:bg/>
                                          </p:spTgt>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9">
                                            <p:txEl>
                                              <p:pRg st="0" end="0"/>
                                            </p:txEl>
                                          </p:spTgt>
                                        </p:tgtEl>
                                        <p:attrNameLst>
                                          <p:attrName>style.visibility</p:attrName>
                                        </p:attrNameLst>
                                      </p:cBhvr>
                                      <p:to>
                                        <p:strVal val="visible"/>
                                      </p:to>
                                    </p:set>
                                    <p:animEffect transition="in" filter="barn(inVertical)">
                                      <p:cBhvr>
                                        <p:cTn id="28"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animBg="1"/>
      <p:bldP spid="8" grpId="0" build="p" animBg="1"/>
      <p:bldP spid="9" grpId="0" build="p"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771728-1B77-8D1B-229B-DDB961A21B3C}"/>
              </a:ext>
            </a:extLst>
          </p:cNvPr>
          <p:cNvSpPr>
            <a:spLocks noGrp="1"/>
          </p:cNvSpPr>
          <p:nvPr>
            <p:ph type="title"/>
          </p:nvPr>
        </p:nvSpPr>
        <p:spPr>
          <a:xfrm>
            <a:off x="867240" y="290434"/>
            <a:ext cx="10529279" cy="267549"/>
          </a:xfrm>
        </p:spPr>
        <p:txBody>
          <a:bodyPr>
            <a:noAutofit/>
          </a:bodyPr>
          <a:lstStyle/>
          <a:p>
            <a:pPr rtl="1">
              <a:lnSpc>
                <a:spcPct val="107000"/>
              </a:lnSpc>
              <a:spcAft>
                <a:spcPts val="800"/>
              </a:spcAft>
            </a:pPr>
            <a:r>
              <a:rPr lang="ar-MA" altLang="fr-FR" b="1" dirty="0">
                <a:cs typeface="Calibri" panose="020F0502020204030204" pitchFamily="34" charset="0"/>
              </a:rPr>
              <a:t>بالنسبة لي سأعرف تطبيق الذكاء الاصطناعي ب:</a:t>
            </a:r>
          </a:p>
        </p:txBody>
      </p:sp>
      <p:sp>
        <p:nvSpPr>
          <p:cNvPr id="4" name="Espace réservé du contenu 3">
            <a:extLst>
              <a:ext uri="{FF2B5EF4-FFF2-40B4-BE49-F238E27FC236}">
                <a16:creationId xmlns:a16="http://schemas.microsoft.com/office/drawing/2014/main" id="{019BBC89-CD6B-F045-182C-4380E4F89ECE}"/>
              </a:ext>
            </a:extLst>
          </p:cNvPr>
          <p:cNvSpPr>
            <a:spLocks noGrp="1"/>
          </p:cNvSpPr>
          <p:nvPr>
            <p:ph sz="quarter" idx="11"/>
          </p:nvPr>
        </p:nvSpPr>
        <p:spPr/>
        <p:txBody>
          <a:bodyPr/>
          <a:lstStyle/>
          <a:p>
            <a:r>
              <a:rPr lang="ar-MA" sz="1400" dirty="0"/>
              <a:t>يصرح المدرس بهذه اللفظة ويطلب من المتعلمين إعادتها بشكل جماعي.</a:t>
            </a:r>
            <a:endParaRPr lang="fr-FR" dirty="0"/>
          </a:p>
        </p:txBody>
      </p:sp>
      <p:pic>
        <p:nvPicPr>
          <p:cNvPr id="11" name="Image 10">
            <a:extLst>
              <a:ext uri="{FF2B5EF4-FFF2-40B4-BE49-F238E27FC236}">
                <a16:creationId xmlns:a16="http://schemas.microsoft.com/office/drawing/2014/main" id="{A3B40370-F9D5-3A32-FD84-E872F41F889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6775" y="192858"/>
            <a:ext cx="73025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dre 9">
            <a:extLst>
              <a:ext uri="{FF2B5EF4-FFF2-40B4-BE49-F238E27FC236}">
                <a16:creationId xmlns:a16="http://schemas.microsoft.com/office/drawing/2014/main" id="{1D33CBB4-1BE8-A0F5-D76C-1E29F61EA19A}"/>
              </a:ext>
            </a:extLst>
          </p:cNvPr>
          <p:cNvSpPr/>
          <p:nvPr/>
        </p:nvSpPr>
        <p:spPr>
          <a:xfrm>
            <a:off x="5287617" y="2893944"/>
            <a:ext cx="6602792" cy="1217698"/>
          </a:xfrm>
          <a:prstGeom prst="frame">
            <a:avLst/>
          </a:prstGeom>
          <a:solidFill>
            <a:schemeClr val="accent4">
              <a:lumMod val="60000"/>
              <a:lumOff val="4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ar-MA" sz="3200" b="1" dirty="0">
                <a:solidFill>
                  <a:schemeClr val="tx1"/>
                </a:solidFill>
                <a:latin typeface="Calibri" panose="020F0502020204030204" pitchFamily="34" charset="0"/>
                <a:cs typeface="Calibri" panose="020F0502020204030204" pitchFamily="34" charset="0"/>
              </a:rPr>
              <a:t>إن تطبيق..... </a:t>
            </a:r>
            <a:endParaRPr lang="fr-FR" sz="3200" b="1" dirty="0">
              <a:solidFill>
                <a:schemeClr val="tx1"/>
              </a:solidFill>
              <a:latin typeface="Calibri" panose="020F0502020204030204" pitchFamily="34" charset="0"/>
              <a:cs typeface="Calibri" panose="020F0502020204030204" pitchFamily="34" charset="0"/>
            </a:endParaRPr>
          </a:p>
        </p:txBody>
      </p:sp>
      <p:sp>
        <p:nvSpPr>
          <p:cNvPr id="14" name="Cadre 13">
            <a:extLst>
              <a:ext uri="{FF2B5EF4-FFF2-40B4-BE49-F238E27FC236}">
                <a16:creationId xmlns:a16="http://schemas.microsoft.com/office/drawing/2014/main" id="{0F74AC90-DC3D-787D-E31B-2B153E949195}"/>
              </a:ext>
            </a:extLst>
          </p:cNvPr>
          <p:cNvSpPr/>
          <p:nvPr/>
        </p:nvSpPr>
        <p:spPr>
          <a:xfrm>
            <a:off x="207675" y="1819535"/>
            <a:ext cx="5199212" cy="3786134"/>
          </a:xfrm>
          <a:prstGeom prst="frame">
            <a:avLst/>
          </a:prstGeom>
          <a:solidFill>
            <a:schemeClr val="accent4">
              <a:lumMod val="60000"/>
              <a:lumOff val="4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rtl="1"/>
            <a:r>
              <a:rPr lang="ar-MA" sz="3200" b="1" dirty="0">
                <a:solidFill>
                  <a:schemeClr val="tx1"/>
                </a:solidFill>
                <a:latin typeface="Calibri" panose="020F0502020204030204" pitchFamily="34" charset="0"/>
                <a:cs typeface="Calibri" panose="020F0502020204030204" pitchFamily="34" charset="0"/>
              </a:rPr>
              <a:t>إن تطبيق </a:t>
            </a:r>
            <a:r>
              <a:rPr lang="fr-FR" sz="3200" b="1" dirty="0" err="1">
                <a:solidFill>
                  <a:schemeClr val="tx1"/>
                </a:solidFill>
                <a:latin typeface="Calibri" panose="020F0502020204030204" pitchFamily="34" charset="0"/>
                <a:cs typeface="Calibri" panose="020F0502020204030204" pitchFamily="34" charset="0"/>
              </a:rPr>
              <a:t>SenseTime</a:t>
            </a:r>
            <a:r>
              <a:rPr lang="ar-SA" sz="3200" b="1" dirty="0">
                <a:solidFill>
                  <a:schemeClr val="tx1"/>
                </a:solidFill>
                <a:latin typeface="Calibri" panose="020F0502020204030204" pitchFamily="34" charset="0"/>
                <a:cs typeface="Calibri" panose="020F0502020204030204" pitchFamily="34" charset="0"/>
              </a:rPr>
              <a:t> من التطبيقات الرائدة في مجال الحماية والأمن؛</a:t>
            </a:r>
            <a:r>
              <a:rPr lang="ar-MA" sz="3200" dirty="0">
                <a:solidFill>
                  <a:schemeClr val="tx1"/>
                </a:solidFill>
              </a:rPr>
              <a:t> </a:t>
            </a:r>
            <a:r>
              <a:rPr lang="ar-MA" sz="3200" b="1" dirty="0">
                <a:solidFill>
                  <a:schemeClr val="tx1"/>
                </a:solidFill>
                <a:latin typeface="Calibri" panose="020F0502020204030204" pitchFamily="34" charset="0"/>
                <a:cs typeface="Calibri" panose="020F0502020204030204" pitchFamily="34" charset="0"/>
              </a:rPr>
              <a:t>يعتمد على التعرّف على الوجوه وتحليل الصور بواسطة الحاسوب.</a:t>
            </a:r>
            <a:endParaRPr lang="fr-FR" sz="3200" b="1"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640674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10">
                                            <p:bg/>
                                          </p:spTgt>
                                        </p:tgtEl>
                                        <p:attrNameLst>
                                          <p:attrName>style.visibility</p:attrName>
                                        </p:attrNameLst>
                                      </p:cBhvr>
                                      <p:to>
                                        <p:strVal val="visible"/>
                                      </p:to>
                                    </p:set>
                                    <p:animEffect transition="in" filter="barn(inVertical)">
                                      <p:cBhvr>
                                        <p:cTn id="7" dur="500"/>
                                        <p:tgtEl>
                                          <p:spTgt spid="10">
                                            <p:bg/>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barn(inVertical)">
                                      <p:cBhvr>
                                        <p:cTn id="12" dur="500"/>
                                        <p:tgtEl>
                                          <p:spTgt spid="10">
                                            <p:txEl>
                                              <p:pRg st="0" end="0"/>
                                            </p:txEl>
                                          </p:spTgt>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14">
                                            <p:bg/>
                                          </p:spTgt>
                                        </p:tgtEl>
                                        <p:attrNameLst>
                                          <p:attrName>style.visibility</p:attrName>
                                        </p:attrNameLst>
                                      </p:cBhvr>
                                      <p:to>
                                        <p:strVal val="visible"/>
                                      </p:to>
                                    </p:set>
                                    <p:animEffect transition="in" filter="barn(inVertical)">
                                      <p:cBhvr>
                                        <p:cTn id="15" dur="500"/>
                                        <p:tgtEl>
                                          <p:spTgt spid="14">
                                            <p:bg/>
                                          </p:spTgt>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14">
                                            <p:txEl>
                                              <p:pRg st="0" end="0"/>
                                            </p:txEl>
                                          </p:spTgt>
                                        </p:tgtEl>
                                        <p:attrNameLst>
                                          <p:attrName>style.visibility</p:attrName>
                                        </p:attrNameLst>
                                      </p:cBhvr>
                                      <p:to>
                                        <p:strVal val="visible"/>
                                      </p:to>
                                    </p:set>
                                    <p:animEffect transition="in" filter="barn(inVertical)">
                                      <p:cBhvr>
                                        <p:cTn id="20"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animBg="1"/>
      <p:bldP spid="14" grpId="0" build="p"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771728-1B77-8D1B-229B-DDB961A21B3C}"/>
              </a:ext>
            </a:extLst>
          </p:cNvPr>
          <p:cNvSpPr>
            <a:spLocks noGrp="1"/>
          </p:cNvSpPr>
          <p:nvPr>
            <p:ph type="title"/>
          </p:nvPr>
        </p:nvSpPr>
        <p:spPr/>
        <p:txBody>
          <a:bodyPr>
            <a:noAutofit/>
          </a:bodyPr>
          <a:lstStyle/>
          <a:p>
            <a:pPr rtl="1"/>
            <a:r>
              <a:rPr lang="ar-MA" altLang="fr-FR" b="1" dirty="0">
                <a:cs typeface="Calibri" panose="020F0502020204030204" pitchFamily="34" charset="0"/>
              </a:rPr>
              <a:t>في خطوة ثانية تهم:</a:t>
            </a:r>
            <a:endParaRPr lang="fr-FR" dirty="0"/>
          </a:p>
        </p:txBody>
      </p:sp>
      <p:sp>
        <p:nvSpPr>
          <p:cNvPr id="6" name="Espace réservé du contenu 5">
            <a:extLst>
              <a:ext uri="{FF2B5EF4-FFF2-40B4-BE49-F238E27FC236}">
                <a16:creationId xmlns:a16="http://schemas.microsoft.com/office/drawing/2014/main" id="{343C59EA-A561-572B-5F4B-382E9EC18958}"/>
              </a:ext>
            </a:extLst>
          </p:cNvPr>
          <p:cNvSpPr>
            <a:spLocks noGrp="1"/>
          </p:cNvSpPr>
          <p:nvPr>
            <p:ph sz="quarter" idx="11"/>
          </p:nvPr>
        </p:nvSpPr>
        <p:spPr/>
        <p:txBody>
          <a:bodyPr/>
          <a:lstStyle/>
          <a:p>
            <a:r>
              <a:rPr lang="ar-MA" sz="1400" dirty="0"/>
              <a:t>يعرف المدرس هذه المرحلة ويؤكد على أهميتها.</a:t>
            </a:r>
            <a:endParaRPr lang="fr-FR" dirty="0"/>
          </a:p>
        </p:txBody>
      </p:sp>
      <p:pic>
        <p:nvPicPr>
          <p:cNvPr id="11" name="Image 10">
            <a:extLst>
              <a:ext uri="{FF2B5EF4-FFF2-40B4-BE49-F238E27FC236}">
                <a16:creationId xmlns:a16="http://schemas.microsoft.com/office/drawing/2014/main" id="{A3B40370-F9D5-3A32-FD84-E872F41F889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6775" y="192858"/>
            <a:ext cx="73025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 name="Image 37">
            <a:extLst>
              <a:ext uri="{FF2B5EF4-FFF2-40B4-BE49-F238E27FC236}">
                <a16:creationId xmlns:a16="http://schemas.microsoft.com/office/drawing/2014/main" id="{20F8DDA3-66DA-6061-D51B-26B49055F68D}"/>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rcRect t="24266" b="58975"/>
          <a:stretch/>
        </p:blipFill>
        <p:spPr>
          <a:xfrm>
            <a:off x="2266122" y="2567715"/>
            <a:ext cx="6619461" cy="874644"/>
          </a:xfrm>
          <a:prstGeom prst="rect">
            <a:avLst/>
          </a:prstGeom>
        </p:spPr>
      </p:pic>
      <p:sp>
        <p:nvSpPr>
          <p:cNvPr id="39" name="Rectangle 38">
            <a:extLst>
              <a:ext uri="{FF2B5EF4-FFF2-40B4-BE49-F238E27FC236}">
                <a16:creationId xmlns:a16="http://schemas.microsoft.com/office/drawing/2014/main" id="{753FF087-28E4-B1F9-17F0-A242A01730B5}"/>
              </a:ext>
            </a:extLst>
          </p:cNvPr>
          <p:cNvSpPr/>
          <p:nvPr/>
        </p:nvSpPr>
        <p:spPr>
          <a:xfrm>
            <a:off x="3329608" y="2567715"/>
            <a:ext cx="4124739" cy="874643"/>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r>
              <a:rPr lang="ar-MA" sz="3200" b="1" dirty="0">
                <a:latin typeface="Calibri" panose="020F0502020204030204" pitchFamily="34" charset="0"/>
                <a:cs typeface="Calibri" panose="020F0502020204030204" pitchFamily="34" charset="0"/>
              </a:rPr>
              <a:t>وظيفة التطبيق</a:t>
            </a:r>
            <a:endParaRPr lang="fr-FR" sz="32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2870424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771728-1B77-8D1B-229B-DDB961A21B3C}"/>
              </a:ext>
            </a:extLst>
          </p:cNvPr>
          <p:cNvSpPr>
            <a:spLocks noGrp="1"/>
          </p:cNvSpPr>
          <p:nvPr>
            <p:ph type="title"/>
          </p:nvPr>
        </p:nvSpPr>
        <p:spPr>
          <a:xfrm>
            <a:off x="867240" y="330990"/>
            <a:ext cx="10529279" cy="267549"/>
          </a:xfrm>
        </p:spPr>
        <p:txBody>
          <a:bodyPr>
            <a:noAutofit/>
          </a:bodyPr>
          <a:lstStyle/>
          <a:p>
            <a:pPr rtl="1">
              <a:lnSpc>
                <a:spcPct val="107000"/>
              </a:lnSpc>
              <a:spcAft>
                <a:spcPts val="800"/>
              </a:spcAft>
            </a:pPr>
            <a:r>
              <a:rPr lang="ar-MA" altLang="fr-FR" b="1" dirty="0">
                <a:cs typeface="Calibri" panose="020F0502020204030204" pitchFamily="34" charset="0"/>
              </a:rPr>
              <a:t>في هذه الخطوة، هنالك تعابير كثيرة منها:</a:t>
            </a:r>
          </a:p>
        </p:txBody>
      </p:sp>
      <p:sp>
        <p:nvSpPr>
          <p:cNvPr id="10" name="Espace réservé du contenu 9">
            <a:extLst>
              <a:ext uri="{FF2B5EF4-FFF2-40B4-BE49-F238E27FC236}">
                <a16:creationId xmlns:a16="http://schemas.microsoft.com/office/drawing/2014/main" id="{0095A48D-8BB5-206D-0707-66A00E0C3501}"/>
              </a:ext>
            </a:extLst>
          </p:cNvPr>
          <p:cNvSpPr>
            <a:spLocks noGrp="1"/>
          </p:cNvSpPr>
          <p:nvPr>
            <p:ph sz="quarter" idx="11"/>
          </p:nvPr>
        </p:nvSpPr>
        <p:spPr/>
        <p:txBody>
          <a:bodyPr/>
          <a:lstStyle/>
          <a:p>
            <a:r>
              <a:rPr lang="ar-MA" sz="1400" dirty="0"/>
              <a:t>يقدم المدرس التعابير عبر قراءتها ويشرحها.</a:t>
            </a:r>
            <a:endParaRPr lang="fr-FR" dirty="0"/>
          </a:p>
        </p:txBody>
      </p:sp>
      <p:pic>
        <p:nvPicPr>
          <p:cNvPr id="11" name="Image 10">
            <a:extLst>
              <a:ext uri="{FF2B5EF4-FFF2-40B4-BE49-F238E27FC236}">
                <a16:creationId xmlns:a16="http://schemas.microsoft.com/office/drawing/2014/main" id="{A3B40370-F9D5-3A32-FD84-E872F41F889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6775" y="192858"/>
            <a:ext cx="73025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Image 3">
            <a:extLst>
              <a:ext uri="{FF2B5EF4-FFF2-40B4-BE49-F238E27FC236}">
                <a16:creationId xmlns:a16="http://schemas.microsoft.com/office/drawing/2014/main" id="{9E6C5F90-38BA-318B-1899-C18282FCE7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98983" y="1049142"/>
            <a:ext cx="8617226" cy="5616000"/>
          </a:xfrm>
          <a:prstGeom prst="rect">
            <a:avLst/>
          </a:prstGeom>
        </p:spPr>
      </p:pic>
      <p:sp>
        <p:nvSpPr>
          <p:cNvPr id="7" name="ZoneTexte 6">
            <a:extLst>
              <a:ext uri="{FF2B5EF4-FFF2-40B4-BE49-F238E27FC236}">
                <a16:creationId xmlns:a16="http://schemas.microsoft.com/office/drawing/2014/main" id="{DC7FA5D5-C2E5-4811-66D4-8F87F1BA94CA}"/>
              </a:ext>
            </a:extLst>
          </p:cNvPr>
          <p:cNvSpPr txBox="1"/>
          <p:nvPr/>
        </p:nvSpPr>
        <p:spPr>
          <a:xfrm>
            <a:off x="2166730" y="1190437"/>
            <a:ext cx="7304329" cy="595932"/>
          </a:xfrm>
          <a:prstGeom prst="rect">
            <a:avLst/>
          </a:prstGeom>
          <a:noFill/>
        </p:spPr>
        <p:txBody>
          <a:bodyPr wrap="square">
            <a:spAutoFit/>
          </a:bodyPr>
          <a:lstStyle/>
          <a:p>
            <a:pPr marL="342900" lvl="0" indent="-342900" algn="r" rtl="1">
              <a:lnSpc>
                <a:spcPct val="107000"/>
              </a:lnSpc>
              <a:spcAft>
                <a:spcPts val="800"/>
              </a:spcAft>
              <a:buSzPts val="1000"/>
              <a:buFont typeface="Symbol" panose="05050102010706020507" pitchFamily="18" charset="2"/>
              <a:buChar char=""/>
              <a:tabLst>
                <a:tab pos="457200" algn="l"/>
              </a:tabLst>
            </a:pPr>
            <a:r>
              <a:rPr lang="ar-MA" sz="3200" b="1" dirty="0">
                <a:effectLst/>
                <a:latin typeface="Calibri" panose="020F0502020204030204" pitchFamily="34" charset="0"/>
                <a:ea typeface="Times New Roman" panose="02020603050405020304" pitchFamily="18" charset="0"/>
                <a:cs typeface="Calibri" panose="020F0502020204030204" pitchFamily="34" charset="0"/>
              </a:rPr>
              <a:t>إن </a:t>
            </a:r>
            <a:r>
              <a:rPr lang="ar-SA" sz="3200" b="1" dirty="0">
                <a:effectLst/>
                <a:latin typeface="Calibri" panose="020F0502020204030204" pitchFamily="34" charset="0"/>
                <a:ea typeface="Times New Roman" panose="02020603050405020304" pitchFamily="18" charset="0"/>
                <a:cs typeface="Calibri" panose="020F0502020204030204" pitchFamily="34" charset="0"/>
              </a:rPr>
              <a:t>وظيفة </a:t>
            </a:r>
            <a:r>
              <a:rPr lang="ar-MA" sz="3200" b="1" dirty="0">
                <a:effectLst/>
                <a:latin typeface="Calibri" panose="020F0502020204030204" pitchFamily="34" charset="0"/>
                <a:ea typeface="Times New Roman" panose="02020603050405020304" pitchFamily="18" charset="0"/>
                <a:cs typeface="Calibri" panose="020F0502020204030204" pitchFamily="34" charset="0"/>
              </a:rPr>
              <a:t>........</a:t>
            </a:r>
            <a:r>
              <a:rPr lang="ar-SA" sz="3200" b="1" dirty="0">
                <a:effectLst/>
                <a:latin typeface="Calibri" panose="020F0502020204030204" pitchFamily="34" charset="0"/>
                <a:ea typeface="Times New Roman" panose="02020603050405020304" pitchFamily="18" charset="0"/>
                <a:cs typeface="Calibri" panose="020F0502020204030204" pitchFamily="34" charset="0"/>
              </a:rPr>
              <a:t>في </a:t>
            </a:r>
            <a:r>
              <a:rPr lang="ar-MA" sz="3200" b="1" dirty="0">
                <a:effectLst/>
                <a:latin typeface="Calibri" panose="020F0502020204030204" pitchFamily="34" charset="0"/>
                <a:ea typeface="Times New Roman" panose="02020603050405020304" pitchFamily="18" charset="0"/>
                <a:cs typeface="Calibri" panose="020F0502020204030204" pitchFamily="34" charset="0"/>
              </a:rPr>
              <a:t>.......</a:t>
            </a:r>
            <a:r>
              <a:rPr lang="ar-SA" sz="3200" b="1" dirty="0">
                <a:effectLst/>
                <a:latin typeface="Calibri" panose="020F0502020204030204" pitchFamily="34" charset="0"/>
                <a:ea typeface="Times New Roman" panose="02020603050405020304" pitchFamily="18" charset="0"/>
                <a:cs typeface="Calibri" panose="020F0502020204030204" pitchFamily="34" charset="0"/>
              </a:rPr>
              <a:t> تتمثل في </a:t>
            </a:r>
            <a:r>
              <a:rPr lang="ar-MA" sz="3200" b="1" dirty="0">
                <a:effectLst/>
                <a:latin typeface="Calibri" panose="020F0502020204030204" pitchFamily="34" charset="0"/>
                <a:ea typeface="Times New Roman" panose="02020603050405020304" pitchFamily="18" charset="0"/>
                <a:cs typeface="Calibri" panose="020F0502020204030204" pitchFamily="34" charset="0"/>
              </a:rPr>
              <a:t>......و.......</a:t>
            </a:r>
            <a:endParaRPr lang="fr-FR" sz="3200" b="1"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9" name="ZoneTexte 8">
            <a:extLst>
              <a:ext uri="{FF2B5EF4-FFF2-40B4-BE49-F238E27FC236}">
                <a16:creationId xmlns:a16="http://schemas.microsoft.com/office/drawing/2014/main" id="{51E7719C-A469-530B-2452-FA463E705880}"/>
              </a:ext>
            </a:extLst>
          </p:cNvPr>
          <p:cNvSpPr txBox="1"/>
          <p:nvPr/>
        </p:nvSpPr>
        <p:spPr>
          <a:xfrm>
            <a:off x="1626705" y="2741313"/>
            <a:ext cx="7957102" cy="595932"/>
          </a:xfrm>
          <a:prstGeom prst="rect">
            <a:avLst/>
          </a:prstGeom>
          <a:noFill/>
        </p:spPr>
        <p:txBody>
          <a:bodyPr wrap="square">
            <a:spAutoFit/>
          </a:bodyPr>
          <a:lstStyle/>
          <a:p>
            <a:pPr marL="342900" indent="-342900" algn="r" rtl="1">
              <a:lnSpc>
                <a:spcPct val="107000"/>
              </a:lnSpc>
              <a:spcAft>
                <a:spcPts val="800"/>
              </a:spcAft>
              <a:buSzPts val="1000"/>
              <a:buFont typeface="Symbol" panose="05050102010706020507" pitchFamily="18" charset="2"/>
              <a:buChar char=""/>
              <a:tabLst>
                <a:tab pos="457200" algn="l"/>
              </a:tabLst>
            </a:pPr>
            <a:r>
              <a:rPr lang="ar-SA" sz="3200" b="1" dirty="0">
                <a:latin typeface="Calibri" panose="020F0502020204030204" pitchFamily="34" charset="0"/>
                <a:cs typeface="Calibri" panose="020F0502020204030204" pitchFamily="34" charset="0"/>
              </a:rPr>
              <a:t>يسهم .... في توفير....... تساعد على ....... و........</a:t>
            </a:r>
            <a:endParaRPr lang="fr-FR" sz="3200" b="1" dirty="0">
              <a:latin typeface="Calibri" panose="020F0502020204030204" pitchFamily="34" charset="0"/>
              <a:cs typeface="Calibri" panose="020F0502020204030204" pitchFamily="34" charset="0"/>
            </a:endParaRPr>
          </a:p>
        </p:txBody>
      </p:sp>
      <p:sp>
        <p:nvSpPr>
          <p:cNvPr id="3" name="ZoneTexte 2">
            <a:extLst>
              <a:ext uri="{FF2B5EF4-FFF2-40B4-BE49-F238E27FC236}">
                <a16:creationId xmlns:a16="http://schemas.microsoft.com/office/drawing/2014/main" id="{45146862-5B6F-1370-326D-795696B26C61}"/>
              </a:ext>
            </a:extLst>
          </p:cNvPr>
          <p:cNvSpPr txBox="1"/>
          <p:nvPr/>
        </p:nvSpPr>
        <p:spPr>
          <a:xfrm>
            <a:off x="1626705" y="4107295"/>
            <a:ext cx="7957102" cy="595932"/>
          </a:xfrm>
          <a:prstGeom prst="rect">
            <a:avLst/>
          </a:prstGeom>
          <a:noFill/>
        </p:spPr>
        <p:txBody>
          <a:bodyPr wrap="square">
            <a:spAutoFit/>
          </a:bodyPr>
          <a:lstStyle/>
          <a:p>
            <a:pPr marL="342900" indent="-342900" algn="r" rtl="1">
              <a:lnSpc>
                <a:spcPct val="107000"/>
              </a:lnSpc>
              <a:spcAft>
                <a:spcPts val="800"/>
              </a:spcAft>
              <a:buSzPts val="1000"/>
              <a:buFont typeface="Symbol" panose="05050102010706020507" pitchFamily="18" charset="2"/>
              <a:buChar char=""/>
              <a:tabLst>
                <a:tab pos="457200" algn="l"/>
              </a:tabLst>
            </a:pPr>
            <a:r>
              <a:rPr lang="ar-MA" sz="3200" b="1" dirty="0">
                <a:latin typeface="Calibri" panose="020F0502020204030204" pitchFamily="34" charset="0"/>
                <a:cs typeface="Calibri" panose="020F0502020204030204" pitchFamily="34" charset="0"/>
              </a:rPr>
              <a:t>وظيفة التطبيق هي........</a:t>
            </a:r>
            <a:endParaRPr lang="fr-FR" sz="3200" b="1" dirty="0">
              <a:latin typeface="Calibri" panose="020F0502020204030204" pitchFamily="34" charset="0"/>
              <a:cs typeface="Calibri" panose="020F0502020204030204" pitchFamily="34" charset="0"/>
            </a:endParaRPr>
          </a:p>
        </p:txBody>
      </p:sp>
      <p:sp>
        <p:nvSpPr>
          <p:cNvPr id="6" name="ZoneTexte 5">
            <a:extLst>
              <a:ext uri="{FF2B5EF4-FFF2-40B4-BE49-F238E27FC236}">
                <a16:creationId xmlns:a16="http://schemas.microsoft.com/office/drawing/2014/main" id="{2EC7B1DA-73A0-7ED4-8906-116B0E0C287A}"/>
              </a:ext>
            </a:extLst>
          </p:cNvPr>
          <p:cNvSpPr txBox="1"/>
          <p:nvPr/>
        </p:nvSpPr>
        <p:spPr>
          <a:xfrm>
            <a:off x="1626705" y="5587217"/>
            <a:ext cx="7957102" cy="595932"/>
          </a:xfrm>
          <a:prstGeom prst="rect">
            <a:avLst/>
          </a:prstGeom>
          <a:noFill/>
        </p:spPr>
        <p:txBody>
          <a:bodyPr wrap="square">
            <a:spAutoFit/>
          </a:bodyPr>
          <a:lstStyle/>
          <a:p>
            <a:pPr marL="342900" indent="-342900" algn="r" rtl="1">
              <a:lnSpc>
                <a:spcPct val="107000"/>
              </a:lnSpc>
              <a:spcAft>
                <a:spcPts val="800"/>
              </a:spcAft>
              <a:buSzPts val="1000"/>
              <a:buFont typeface="Symbol" panose="05050102010706020507" pitchFamily="18" charset="2"/>
              <a:buChar char=""/>
              <a:tabLst>
                <a:tab pos="457200" algn="l"/>
              </a:tabLst>
            </a:pPr>
            <a:r>
              <a:rPr lang="ar-MA" sz="3200" b="1" dirty="0">
                <a:latin typeface="Calibri" panose="020F0502020204030204" pitchFamily="34" charset="0"/>
                <a:cs typeface="Calibri" panose="020F0502020204030204" pitchFamily="34" charset="0"/>
              </a:rPr>
              <a:t>يتيح التطبيق.......</a:t>
            </a:r>
            <a:endParaRPr lang="fr-FR" sz="32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0025238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771728-1B77-8D1B-229B-DDB961A21B3C}"/>
              </a:ext>
            </a:extLst>
          </p:cNvPr>
          <p:cNvSpPr>
            <a:spLocks noGrp="1"/>
          </p:cNvSpPr>
          <p:nvPr>
            <p:ph type="title"/>
          </p:nvPr>
        </p:nvSpPr>
        <p:spPr>
          <a:xfrm>
            <a:off x="905340" y="280770"/>
            <a:ext cx="10529279" cy="267549"/>
          </a:xfrm>
        </p:spPr>
        <p:txBody>
          <a:bodyPr>
            <a:noAutofit/>
          </a:bodyPr>
          <a:lstStyle/>
          <a:p>
            <a:pPr rtl="1">
              <a:lnSpc>
                <a:spcPct val="107000"/>
              </a:lnSpc>
              <a:spcAft>
                <a:spcPts val="800"/>
              </a:spcAft>
            </a:pPr>
            <a:r>
              <a:rPr lang="ar-MA" altLang="fr-FR" b="1" dirty="0">
                <a:cs typeface="Calibri" panose="020F0502020204030204" pitchFamily="34" charset="0"/>
              </a:rPr>
              <a:t>سأوظف تعبير:</a:t>
            </a:r>
          </a:p>
        </p:txBody>
      </p:sp>
      <p:sp>
        <p:nvSpPr>
          <p:cNvPr id="9" name="Espace réservé du contenu 8">
            <a:extLst>
              <a:ext uri="{FF2B5EF4-FFF2-40B4-BE49-F238E27FC236}">
                <a16:creationId xmlns:a16="http://schemas.microsoft.com/office/drawing/2014/main" id="{4C09A046-58D0-71B1-E636-4E27AB91B508}"/>
              </a:ext>
            </a:extLst>
          </p:cNvPr>
          <p:cNvSpPr>
            <a:spLocks noGrp="1"/>
          </p:cNvSpPr>
          <p:nvPr>
            <p:ph sz="quarter" idx="11"/>
          </p:nvPr>
        </p:nvSpPr>
        <p:spPr/>
        <p:txBody>
          <a:bodyPr/>
          <a:lstStyle/>
          <a:p>
            <a:r>
              <a:rPr lang="ar-MA" sz="1400" dirty="0"/>
              <a:t>يصرح المدرس بهذا التعبير ويطلب من متعلم واحد إعادة قراءة التعبير.</a:t>
            </a:r>
            <a:endParaRPr lang="fr-FR" dirty="0"/>
          </a:p>
        </p:txBody>
      </p:sp>
      <p:pic>
        <p:nvPicPr>
          <p:cNvPr id="11" name="Image 10">
            <a:extLst>
              <a:ext uri="{FF2B5EF4-FFF2-40B4-BE49-F238E27FC236}">
                <a16:creationId xmlns:a16="http://schemas.microsoft.com/office/drawing/2014/main" id="{A3B40370-F9D5-3A32-FD84-E872F41F889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6775" y="192858"/>
            <a:ext cx="73025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Image 3">
            <a:extLst>
              <a:ext uri="{FF2B5EF4-FFF2-40B4-BE49-F238E27FC236}">
                <a16:creationId xmlns:a16="http://schemas.microsoft.com/office/drawing/2014/main" id="{8E49A776-B68C-D94B-EF64-663E936FCE30}"/>
              </a:ext>
            </a:extLst>
          </p:cNvPr>
          <p:cNvPicPr>
            <a:picLocks noChangeAspect="1"/>
          </p:cNvPicPr>
          <p:nvPr/>
        </p:nvPicPr>
        <p:blipFill rotWithShape="1">
          <a:blip r:embed="rId3">
            <a:extLst>
              <a:ext uri="{28A0092B-C50C-407E-A947-70E740481C1C}">
                <a14:useLocalDpi xmlns:a14="http://schemas.microsoft.com/office/drawing/2010/main" val="0"/>
              </a:ext>
            </a:extLst>
          </a:blip>
          <a:srcRect b="82047"/>
          <a:stretch/>
        </p:blipFill>
        <p:spPr>
          <a:xfrm>
            <a:off x="1787387" y="1108776"/>
            <a:ext cx="8617226" cy="1008258"/>
          </a:xfrm>
          <a:prstGeom prst="rect">
            <a:avLst/>
          </a:prstGeom>
        </p:spPr>
      </p:pic>
      <p:pic>
        <p:nvPicPr>
          <p:cNvPr id="7" name="Image 6">
            <a:extLst>
              <a:ext uri="{FF2B5EF4-FFF2-40B4-BE49-F238E27FC236}">
                <a16:creationId xmlns:a16="http://schemas.microsoft.com/office/drawing/2014/main" id="{C3F9F186-9492-0419-DEE5-7626AA19ACB8}"/>
              </a:ext>
            </a:extLst>
          </p:cNvPr>
          <p:cNvPicPr>
            <a:picLocks noChangeAspect="1"/>
          </p:cNvPicPr>
          <p:nvPr/>
        </p:nvPicPr>
        <p:blipFill rotWithShape="1">
          <a:blip r:embed="rId3">
            <a:extLst>
              <a:ext uri="{28A0092B-C50C-407E-A947-70E740481C1C}">
                <a14:useLocalDpi xmlns:a14="http://schemas.microsoft.com/office/drawing/2010/main" val="0"/>
              </a:ext>
            </a:extLst>
          </a:blip>
          <a:srcRect b="82047"/>
          <a:stretch/>
        </p:blipFill>
        <p:spPr>
          <a:xfrm>
            <a:off x="177800" y="4325427"/>
            <a:ext cx="11734800" cy="2339715"/>
          </a:xfrm>
          <a:prstGeom prst="rect">
            <a:avLst/>
          </a:prstGeom>
        </p:spPr>
      </p:pic>
      <p:sp>
        <p:nvSpPr>
          <p:cNvPr id="8" name="Flèche : bas 7">
            <a:extLst>
              <a:ext uri="{FF2B5EF4-FFF2-40B4-BE49-F238E27FC236}">
                <a16:creationId xmlns:a16="http://schemas.microsoft.com/office/drawing/2014/main" id="{FC144ED0-0BB6-DEFE-25BE-BD782886CABC}"/>
              </a:ext>
            </a:extLst>
          </p:cNvPr>
          <p:cNvSpPr/>
          <p:nvPr/>
        </p:nvSpPr>
        <p:spPr>
          <a:xfrm>
            <a:off x="4887291" y="2138818"/>
            <a:ext cx="1679713" cy="2186609"/>
          </a:xfrm>
          <a:prstGeom prst="downArrow">
            <a:avLst/>
          </a:prstGeom>
          <a:solidFill>
            <a:schemeClr val="accent6">
              <a:lumMod val="40000"/>
              <a:lumOff val="60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ZoneTexte 5">
            <a:extLst>
              <a:ext uri="{FF2B5EF4-FFF2-40B4-BE49-F238E27FC236}">
                <a16:creationId xmlns:a16="http://schemas.microsoft.com/office/drawing/2014/main" id="{5735815F-44FD-E402-8FFD-7AE5EF26A399}"/>
              </a:ext>
            </a:extLst>
          </p:cNvPr>
          <p:cNvSpPr txBox="1"/>
          <p:nvPr/>
        </p:nvSpPr>
        <p:spPr>
          <a:xfrm>
            <a:off x="1930400" y="1245806"/>
            <a:ext cx="7797800" cy="595932"/>
          </a:xfrm>
          <a:prstGeom prst="rect">
            <a:avLst/>
          </a:prstGeom>
          <a:noFill/>
        </p:spPr>
        <p:txBody>
          <a:bodyPr wrap="square">
            <a:spAutoFit/>
          </a:bodyPr>
          <a:lstStyle/>
          <a:p>
            <a:pPr marL="342900" indent="-342900" algn="r" rtl="1">
              <a:lnSpc>
                <a:spcPct val="107000"/>
              </a:lnSpc>
              <a:spcAft>
                <a:spcPts val="800"/>
              </a:spcAft>
              <a:buSzPts val="1000"/>
              <a:buFont typeface="Symbol" panose="05050102010706020507" pitchFamily="18" charset="2"/>
              <a:buChar char=""/>
              <a:tabLst>
                <a:tab pos="457200" algn="l"/>
              </a:tabLst>
            </a:pPr>
            <a:r>
              <a:rPr lang="ar-SA" sz="3200" b="1" dirty="0">
                <a:latin typeface="Calibri" panose="020F0502020204030204" pitchFamily="34" charset="0"/>
                <a:cs typeface="Calibri" panose="020F0502020204030204" pitchFamily="34" charset="0"/>
              </a:rPr>
              <a:t>يسهم .... في توفير</a:t>
            </a:r>
            <a:r>
              <a:rPr lang="ar-MA" sz="3200" b="1" dirty="0">
                <a:latin typeface="Calibri" panose="020F0502020204030204" pitchFamily="34" charset="0"/>
                <a:cs typeface="Calibri" panose="020F0502020204030204" pitchFamily="34" charset="0"/>
              </a:rPr>
              <a:t> </a:t>
            </a:r>
            <a:r>
              <a:rPr lang="ar-SA" sz="3200" b="1" dirty="0">
                <a:latin typeface="Calibri" panose="020F0502020204030204" pitchFamily="34" charset="0"/>
                <a:cs typeface="Calibri" panose="020F0502020204030204" pitchFamily="34" charset="0"/>
              </a:rPr>
              <a:t> </a:t>
            </a:r>
            <a:r>
              <a:rPr lang="ar-MA" sz="3200" b="1" dirty="0">
                <a:latin typeface="Calibri" panose="020F0502020204030204" pitchFamily="34" charset="0"/>
                <a:cs typeface="Calibri" panose="020F0502020204030204" pitchFamily="34" charset="0"/>
              </a:rPr>
              <a:t>.... من خلال/عبر</a:t>
            </a:r>
            <a:r>
              <a:rPr lang="ar-SA" sz="3200" b="1" dirty="0">
                <a:latin typeface="Calibri" panose="020F0502020204030204" pitchFamily="34" charset="0"/>
                <a:cs typeface="Calibri" panose="020F0502020204030204" pitchFamily="34" charset="0"/>
              </a:rPr>
              <a:t>....... و........</a:t>
            </a:r>
            <a:endParaRPr lang="fr-FR" sz="3200" b="1" dirty="0">
              <a:latin typeface="Calibri" panose="020F0502020204030204" pitchFamily="34" charset="0"/>
              <a:cs typeface="Calibri" panose="020F0502020204030204" pitchFamily="34" charset="0"/>
            </a:endParaRPr>
          </a:p>
        </p:txBody>
      </p:sp>
      <p:sp>
        <p:nvSpPr>
          <p:cNvPr id="10" name="ZoneTexte 9">
            <a:extLst>
              <a:ext uri="{FF2B5EF4-FFF2-40B4-BE49-F238E27FC236}">
                <a16:creationId xmlns:a16="http://schemas.microsoft.com/office/drawing/2014/main" id="{378680FF-D180-29A7-83AF-764DE495C509}"/>
              </a:ext>
            </a:extLst>
          </p:cNvPr>
          <p:cNvSpPr txBox="1"/>
          <p:nvPr/>
        </p:nvSpPr>
        <p:spPr>
          <a:xfrm>
            <a:off x="689217" y="4384743"/>
            <a:ext cx="9950622" cy="2585901"/>
          </a:xfrm>
          <a:prstGeom prst="rect">
            <a:avLst/>
          </a:prstGeom>
          <a:noFill/>
        </p:spPr>
        <p:txBody>
          <a:bodyPr wrap="square">
            <a:spAutoFit/>
          </a:bodyPr>
          <a:lstStyle/>
          <a:p>
            <a:pPr marL="342900" indent="-342900" algn="r" rtl="1">
              <a:lnSpc>
                <a:spcPct val="107000"/>
              </a:lnSpc>
              <a:spcAft>
                <a:spcPts val="800"/>
              </a:spcAft>
              <a:buSzPts val="1000"/>
              <a:buFont typeface="Symbol" panose="05050102010706020507" pitchFamily="18" charset="2"/>
              <a:buChar char=""/>
              <a:tabLst>
                <a:tab pos="457200" algn="l"/>
              </a:tabLst>
            </a:pPr>
            <a:r>
              <a:rPr lang="ar-SA" sz="3200" b="1" dirty="0">
                <a:latin typeface="Calibri" panose="020F0502020204030204" pitchFamily="34" charset="0"/>
                <a:cs typeface="Calibri" panose="020F0502020204030204" pitchFamily="34" charset="0"/>
              </a:rPr>
              <a:t>يسهم </a:t>
            </a:r>
            <a:r>
              <a:rPr lang="ar-MA" sz="3200" b="1" dirty="0">
                <a:latin typeface="Calibri" panose="020F0502020204030204" pitchFamily="34" charset="0"/>
                <a:cs typeface="Calibri" panose="020F0502020204030204" pitchFamily="34" charset="0"/>
              </a:rPr>
              <a:t>هذا التطبيق</a:t>
            </a:r>
            <a:r>
              <a:rPr lang="ar-SA" sz="3200" b="1" dirty="0">
                <a:latin typeface="Calibri" panose="020F0502020204030204" pitchFamily="34" charset="0"/>
                <a:cs typeface="Calibri" panose="020F0502020204030204" pitchFamily="34" charset="0"/>
              </a:rPr>
              <a:t> في توفير</a:t>
            </a:r>
            <a:r>
              <a:rPr lang="ar-MA" sz="3200" b="1" dirty="0">
                <a:latin typeface="Calibri" panose="020F0502020204030204" pitchFamily="34" charset="0"/>
                <a:cs typeface="Calibri" panose="020F0502020204030204" pitchFamily="34" charset="0"/>
              </a:rPr>
              <a:t> الأمن عبر </a:t>
            </a:r>
            <a:r>
              <a:rPr lang="ar-SA" sz="3200" b="1" dirty="0">
                <a:effectLst/>
                <a:latin typeface="Calibri" panose="020F0502020204030204" pitchFamily="34" charset="0"/>
                <a:ea typeface="Calibri" panose="020F0502020204030204" pitchFamily="34" charset="0"/>
                <a:cs typeface="Calibri" panose="020F0502020204030204" pitchFamily="34" charset="0"/>
              </a:rPr>
              <a:t>التعرف على الأفراد وتحليل سلوكهم</a:t>
            </a:r>
            <a:r>
              <a:rPr lang="ar-SA" sz="3200" b="1" dirty="0">
                <a:latin typeface="Calibri" panose="020F0502020204030204" pitchFamily="34" charset="0"/>
                <a:cs typeface="Calibri" panose="020F0502020204030204" pitchFamily="34" charset="0"/>
              </a:rPr>
              <a:t> و</a:t>
            </a:r>
            <a:r>
              <a:rPr lang="ar-SA" sz="3200" b="1" dirty="0">
                <a:effectLst/>
                <a:latin typeface="Calibri" panose="020F0502020204030204" pitchFamily="34" charset="0"/>
                <a:ea typeface="Calibri" panose="020F0502020204030204" pitchFamily="34" charset="0"/>
                <a:cs typeface="Calibri" panose="020F0502020204030204" pitchFamily="34" charset="0"/>
              </a:rPr>
              <a:t>الكشف عن الأنماط المشبوهة، مثل الحشود أو السلوكيات غير العادية</a:t>
            </a:r>
            <a:r>
              <a:rPr lang="ar-MA" sz="3200" b="1" dirty="0">
                <a:latin typeface="Calibri" panose="020F0502020204030204" pitchFamily="34" charset="0"/>
                <a:ea typeface="Calibri" panose="020F0502020204030204" pitchFamily="34" charset="0"/>
                <a:cs typeface="Calibri" panose="020F0502020204030204" pitchFamily="34" charset="0"/>
              </a:rPr>
              <a:t> و</a:t>
            </a:r>
            <a:r>
              <a:rPr lang="ar-SA" sz="3200" b="1" dirty="0">
                <a:effectLst/>
                <a:latin typeface="Calibri" panose="020F0502020204030204" pitchFamily="34" charset="0"/>
                <a:ea typeface="Calibri" panose="020F0502020204030204" pitchFamily="34" charset="0"/>
                <a:cs typeface="Calibri" panose="020F0502020204030204" pitchFamily="34" charset="0"/>
              </a:rPr>
              <a:t>تحسين أنظمة الأمن من خلال توفير معلومات دقيقة عن الأحداث الجارية</a:t>
            </a:r>
            <a:r>
              <a:rPr lang="fr-FR" sz="3200" b="1" dirty="0">
                <a:effectLst/>
                <a:latin typeface="Calibri" panose="020F0502020204030204" pitchFamily="34" charset="0"/>
                <a:ea typeface="Calibri" panose="020F0502020204030204" pitchFamily="34" charset="0"/>
                <a:cs typeface="Calibri" panose="020F0502020204030204" pitchFamily="34" charset="0"/>
              </a:rPr>
              <a:t>.</a:t>
            </a:r>
          </a:p>
          <a:p>
            <a:pPr marL="342900" indent="-342900" algn="r" rtl="1">
              <a:lnSpc>
                <a:spcPct val="107000"/>
              </a:lnSpc>
              <a:spcAft>
                <a:spcPts val="800"/>
              </a:spcAft>
              <a:buSzPts val="1000"/>
              <a:buFont typeface="Symbol" panose="05050102010706020507" pitchFamily="18" charset="2"/>
              <a:buChar char=""/>
              <a:tabLst>
                <a:tab pos="457200" algn="l"/>
              </a:tabLst>
            </a:pPr>
            <a:endParaRPr lang="fr-FR" sz="18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9602408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771728-1B77-8D1B-229B-DDB961A21B3C}"/>
              </a:ext>
            </a:extLst>
          </p:cNvPr>
          <p:cNvSpPr>
            <a:spLocks noGrp="1"/>
          </p:cNvSpPr>
          <p:nvPr>
            <p:ph type="title"/>
          </p:nvPr>
        </p:nvSpPr>
        <p:spPr/>
        <p:txBody>
          <a:bodyPr>
            <a:noAutofit/>
          </a:bodyPr>
          <a:lstStyle/>
          <a:p>
            <a:pPr rtl="1">
              <a:lnSpc>
                <a:spcPct val="107000"/>
              </a:lnSpc>
              <a:spcAft>
                <a:spcPts val="800"/>
              </a:spcAft>
            </a:pPr>
            <a:r>
              <a:rPr lang="ar-MA" altLang="fr-FR" b="1" dirty="0">
                <a:cs typeface="Calibri" panose="020F0502020204030204" pitchFamily="34" charset="0"/>
              </a:rPr>
              <a:t>بعد ذلك، تأتي مرحلة:</a:t>
            </a:r>
          </a:p>
        </p:txBody>
      </p:sp>
      <p:sp>
        <p:nvSpPr>
          <p:cNvPr id="7" name="Espace réservé du contenu 6">
            <a:extLst>
              <a:ext uri="{FF2B5EF4-FFF2-40B4-BE49-F238E27FC236}">
                <a16:creationId xmlns:a16="http://schemas.microsoft.com/office/drawing/2014/main" id="{1F341204-9B89-25E8-19F6-E80BCF2DED14}"/>
              </a:ext>
            </a:extLst>
          </p:cNvPr>
          <p:cNvSpPr>
            <a:spLocks noGrp="1"/>
          </p:cNvSpPr>
          <p:nvPr>
            <p:ph sz="quarter" idx="11"/>
          </p:nvPr>
        </p:nvSpPr>
        <p:spPr/>
        <p:txBody>
          <a:bodyPr/>
          <a:lstStyle/>
          <a:p>
            <a:r>
              <a:rPr lang="ar-MA" sz="1400" dirty="0"/>
              <a:t>يعرف المدرس هذه المرحلة ويؤكد على أهميتها.</a:t>
            </a:r>
            <a:endParaRPr lang="fr-FR" dirty="0"/>
          </a:p>
        </p:txBody>
      </p:sp>
      <p:sp>
        <p:nvSpPr>
          <p:cNvPr id="4" name="Rectangle 3">
            <a:extLst>
              <a:ext uri="{FF2B5EF4-FFF2-40B4-BE49-F238E27FC236}">
                <a16:creationId xmlns:a16="http://schemas.microsoft.com/office/drawing/2014/main" id="{C1C4E7FB-6F4F-FFA3-81BB-FDF7CF8CFFC6}"/>
              </a:ext>
            </a:extLst>
          </p:cNvPr>
          <p:cNvSpPr/>
          <p:nvPr/>
        </p:nvSpPr>
        <p:spPr>
          <a:xfrm>
            <a:off x="493295" y="1347537"/>
            <a:ext cx="11141242" cy="1888453"/>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endParaRPr lang="fr-FR" sz="2800" b="1" dirty="0"/>
          </a:p>
        </p:txBody>
      </p:sp>
      <p:pic>
        <p:nvPicPr>
          <p:cNvPr id="11" name="Image 10">
            <a:extLst>
              <a:ext uri="{FF2B5EF4-FFF2-40B4-BE49-F238E27FC236}">
                <a16:creationId xmlns:a16="http://schemas.microsoft.com/office/drawing/2014/main" id="{A3B40370-F9D5-3A32-FD84-E872F41F889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6775" y="192858"/>
            <a:ext cx="73025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mage 5">
            <a:extLst>
              <a:ext uri="{FF2B5EF4-FFF2-40B4-BE49-F238E27FC236}">
                <a16:creationId xmlns:a16="http://schemas.microsoft.com/office/drawing/2014/main" id="{BCAFA470-EAB3-3D20-413A-A7DA6B836413}"/>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rcRect t="44067" b="33124"/>
          <a:stretch/>
        </p:blipFill>
        <p:spPr>
          <a:xfrm>
            <a:off x="2514597" y="2686705"/>
            <a:ext cx="6619461" cy="1190306"/>
          </a:xfrm>
          <a:prstGeom prst="rect">
            <a:avLst/>
          </a:prstGeom>
        </p:spPr>
      </p:pic>
      <p:sp>
        <p:nvSpPr>
          <p:cNvPr id="13" name="Rectangle 12">
            <a:extLst>
              <a:ext uri="{FF2B5EF4-FFF2-40B4-BE49-F238E27FC236}">
                <a16:creationId xmlns:a16="http://schemas.microsoft.com/office/drawing/2014/main" id="{D4975BC7-AAA2-E867-06CC-3DDFB1A2749A}"/>
              </a:ext>
            </a:extLst>
          </p:cNvPr>
          <p:cNvSpPr/>
          <p:nvPr/>
        </p:nvSpPr>
        <p:spPr>
          <a:xfrm>
            <a:off x="3501883" y="2661980"/>
            <a:ext cx="4124739" cy="874643"/>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r>
              <a:rPr lang="ar-MA" sz="3200" b="1" dirty="0">
                <a:latin typeface="Calibri" panose="020F0502020204030204" pitchFamily="34" charset="0"/>
                <a:cs typeface="Calibri" panose="020F0502020204030204" pitchFamily="34" charset="0"/>
              </a:rPr>
              <a:t>أهمية التطبيق</a:t>
            </a:r>
            <a:endParaRPr lang="fr-FR" sz="32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016956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771728-1B77-8D1B-229B-DDB961A21B3C}"/>
              </a:ext>
            </a:extLst>
          </p:cNvPr>
          <p:cNvSpPr>
            <a:spLocks noGrp="1"/>
          </p:cNvSpPr>
          <p:nvPr>
            <p:ph type="title"/>
          </p:nvPr>
        </p:nvSpPr>
        <p:spPr/>
        <p:txBody>
          <a:bodyPr>
            <a:noAutofit/>
          </a:bodyPr>
          <a:lstStyle/>
          <a:p>
            <a:pPr rtl="1">
              <a:lnSpc>
                <a:spcPct val="107000"/>
              </a:lnSpc>
              <a:spcAft>
                <a:spcPts val="800"/>
              </a:spcAft>
            </a:pPr>
            <a:r>
              <a:rPr lang="ar-MA" altLang="fr-FR" b="1" dirty="0">
                <a:cs typeface="Calibri" panose="020F0502020204030204" pitchFamily="34" charset="0"/>
              </a:rPr>
              <a:t>توجد مجموعة من التعابير توظف في هذه المرحلة.</a:t>
            </a:r>
          </a:p>
        </p:txBody>
      </p:sp>
      <p:sp>
        <p:nvSpPr>
          <p:cNvPr id="7" name="Espace réservé du contenu 6">
            <a:extLst>
              <a:ext uri="{FF2B5EF4-FFF2-40B4-BE49-F238E27FC236}">
                <a16:creationId xmlns:a16="http://schemas.microsoft.com/office/drawing/2014/main" id="{BDC10E72-2CA2-1DE9-4682-334F3B49E0F7}"/>
              </a:ext>
            </a:extLst>
          </p:cNvPr>
          <p:cNvSpPr>
            <a:spLocks noGrp="1"/>
          </p:cNvSpPr>
          <p:nvPr>
            <p:ph sz="quarter" idx="11"/>
          </p:nvPr>
        </p:nvSpPr>
        <p:spPr/>
        <p:txBody>
          <a:bodyPr/>
          <a:lstStyle/>
          <a:p>
            <a:r>
              <a:rPr lang="ar-MA" sz="1400" dirty="0">
                <a:solidFill>
                  <a:schemeClr val="bg2">
                    <a:lumMod val="75000"/>
                  </a:schemeClr>
                </a:solidFill>
              </a:rPr>
              <a:t>يقدم المدرس التعابير عبر قراءتها ويشرحها.</a:t>
            </a:r>
            <a:endParaRPr lang="fr-FR" dirty="0"/>
          </a:p>
        </p:txBody>
      </p:sp>
      <p:sp>
        <p:nvSpPr>
          <p:cNvPr id="4" name="Rectangle 3">
            <a:extLst>
              <a:ext uri="{FF2B5EF4-FFF2-40B4-BE49-F238E27FC236}">
                <a16:creationId xmlns:a16="http://schemas.microsoft.com/office/drawing/2014/main" id="{C1C4E7FB-6F4F-FFA3-81BB-FDF7CF8CFFC6}"/>
              </a:ext>
            </a:extLst>
          </p:cNvPr>
          <p:cNvSpPr/>
          <p:nvPr/>
        </p:nvSpPr>
        <p:spPr>
          <a:xfrm>
            <a:off x="-4825448" y="1412254"/>
            <a:ext cx="10161104" cy="5252888"/>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marL="457200" marR="0" lvl="0" indent="-457200" algn="r" defTabSz="914400" rtl="1" eaLnBrk="0" fontAlgn="base" latinLnBrk="0" hangingPunct="0">
              <a:lnSpc>
                <a:spcPct val="100000"/>
              </a:lnSpc>
              <a:spcBef>
                <a:spcPct val="0"/>
              </a:spcBef>
              <a:spcAft>
                <a:spcPct val="0"/>
              </a:spcAft>
              <a:buClrTx/>
              <a:buSzTx/>
              <a:buFont typeface="Wingdings" panose="05000000000000000000" pitchFamily="2" charset="2"/>
              <a:buChar char="Ø"/>
              <a:tabLst/>
            </a:pPr>
            <a:endParaRPr kumimoji="0" lang="fr-FR" altLang="fr-FR" sz="3200" b="0" i="0" u="none" strike="noStrike" cap="none" normalizeH="0" baseline="0" dirty="0">
              <a:ln>
                <a:noFill/>
              </a:ln>
              <a:solidFill>
                <a:schemeClr val="tx1"/>
              </a:solidFill>
              <a:effectLst/>
              <a:latin typeface="Arial" panose="020B0604020202020204" pitchFamily="34" charset="0"/>
            </a:endParaRPr>
          </a:p>
        </p:txBody>
      </p:sp>
      <p:pic>
        <p:nvPicPr>
          <p:cNvPr id="11" name="Image 10">
            <a:extLst>
              <a:ext uri="{FF2B5EF4-FFF2-40B4-BE49-F238E27FC236}">
                <a16:creationId xmlns:a16="http://schemas.microsoft.com/office/drawing/2014/main" id="{A3B40370-F9D5-3A32-FD84-E872F41F889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6775" y="192858"/>
            <a:ext cx="73025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6" name="Diagramme 5">
            <a:extLst>
              <a:ext uri="{FF2B5EF4-FFF2-40B4-BE49-F238E27FC236}">
                <a16:creationId xmlns:a16="http://schemas.microsoft.com/office/drawing/2014/main" id="{8B2199FD-A7BF-7488-7DE5-4CEFE701531B}"/>
              </a:ext>
            </a:extLst>
          </p:cNvPr>
          <p:cNvGraphicFramePr/>
          <p:nvPr>
            <p:extLst>
              <p:ext uri="{D42A27DB-BD31-4B8C-83A1-F6EECF244321}">
                <p14:modId xmlns:p14="http://schemas.microsoft.com/office/powerpoint/2010/main" val="906398390"/>
              </p:ext>
            </p:extLst>
          </p:nvPr>
        </p:nvGraphicFramePr>
        <p:xfrm>
          <a:off x="376775" y="1089039"/>
          <a:ext cx="11309825" cy="557610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566467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771728-1B77-8D1B-229B-DDB961A21B3C}"/>
              </a:ext>
            </a:extLst>
          </p:cNvPr>
          <p:cNvSpPr>
            <a:spLocks noGrp="1"/>
          </p:cNvSpPr>
          <p:nvPr>
            <p:ph type="title"/>
          </p:nvPr>
        </p:nvSpPr>
        <p:spPr/>
        <p:txBody>
          <a:bodyPr>
            <a:noAutofit/>
          </a:bodyPr>
          <a:lstStyle/>
          <a:p>
            <a:pPr rtl="1">
              <a:lnSpc>
                <a:spcPct val="107000"/>
              </a:lnSpc>
              <a:spcAft>
                <a:spcPts val="800"/>
              </a:spcAft>
            </a:pPr>
            <a:r>
              <a:rPr lang="ar-MA" altLang="fr-FR" b="1" dirty="0">
                <a:cs typeface="Calibri" panose="020F0502020204030204" pitchFamily="34" charset="0"/>
              </a:rPr>
              <a:t>سأعبر عن هذه الخطوة باستعمال تعبير:</a:t>
            </a:r>
          </a:p>
        </p:txBody>
      </p:sp>
      <p:sp>
        <p:nvSpPr>
          <p:cNvPr id="6" name="Espace réservé du contenu 5">
            <a:extLst>
              <a:ext uri="{FF2B5EF4-FFF2-40B4-BE49-F238E27FC236}">
                <a16:creationId xmlns:a16="http://schemas.microsoft.com/office/drawing/2014/main" id="{27BDFAFB-218C-9F6D-ED3F-E498C042B4CE}"/>
              </a:ext>
            </a:extLst>
          </p:cNvPr>
          <p:cNvSpPr>
            <a:spLocks noGrp="1"/>
          </p:cNvSpPr>
          <p:nvPr>
            <p:ph sz="quarter" idx="11"/>
          </p:nvPr>
        </p:nvSpPr>
        <p:spPr/>
        <p:txBody>
          <a:bodyPr/>
          <a:lstStyle/>
          <a:p>
            <a:r>
              <a:rPr lang="ar-MA" sz="1400" dirty="0"/>
              <a:t>يصرح المدرس بهذا التعبير ويطلب من متعلم واحد إعادة قراءة التعبير.</a:t>
            </a:r>
            <a:endParaRPr lang="fr-FR" dirty="0"/>
          </a:p>
        </p:txBody>
      </p:sp>
      <p:sp>
        <p:nvSpPr>
          <p:cNvPr id="4" name="Rectangle 3">
            <a:extLst>
              <a:ext uri="{FF2B5EF4-FFF2-40B4-BE49-F238E27FC236}">
                <a16:creationId xmlns:a16="http://schemas.microsoft.com/office/drawing/2014/main" id="{C1C4E7FB-6F4F-FFA3-81BB-FDF7CF8CFFC6}"/>
              </a:ext>
            </a:extLst>
          </p:cNvPr>
          <p:cNvSpPr/>
          <p:nvPr/>
        </p:nvSpPr>
        <p:spPr>
          <a:xfrm>
            <a:off x="-4825448" y="1412254"/>
            <a:ext cx="10161104" cy="5252888"/>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marL="457200" marR="0" lvl="0" indent="-457200" algn="r" defTabSz="914400" rtl="1" eaLnBrk="0" fontAlgn="base" latinLnBrk="0" hangingPunct="0">
              <a:lnSpc>
                <a:spcPct val="100000"/>
              </a:lnSpc>
              <a:spcBef>
                <a:spcPct val="0"/>
              </a:spcBef>
              <a:spcAft>
                <a:spcPct val="0"/>
              </a:spcAft>
              <a:buClrTx/>
              <a:buSzTx/>
              <a:buFont typeface="Wingdings" panose="05000000000000000000" pitchFamily="2" charset="2"/>
              <a:buChar char="Ø"/>
              <a:tabLst/>
            </a:pPr>
            <a:endParaRPr kumimoji="0" lang="fr-FR" altLang="fr-FR" sz="3200" b="0" i="0" u="none" strike="noStrike" cap="none" normalizeH="0" baseline="0" dirty="0">
              <a:ln>
                <a:noFill/>
              </a:ln>
              <a:solidFill>
                <a:schemeClr val="tx1"/>
              </a:solidFill>
              <a:effectLst/>
              <a:latin typeface="Arial" panose="020B0604020202020204" pitchFamily="34" charset="0"/>
            </a:endParaRPr>
          </a:p>
        </p:txBody>
      </p:sp>
      <p:pic>
        <p:nvPicPr>
          <p:cNvPr id="11" name="Image 10">
            <a:extLst>
              <a:ext uri="{FF2B5EF4-FFF2-40B4-BE49-F238E27FC236}">
                <a16:creationId xmlns:a16="http://schemas.microsoft.com/office/drawing/2014/main" id="{A3B40370-F9D5-3A32-FD84-E872F41F889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6775" y="192858"/>
            <a:ext cx="73025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3" name="Groupe 12">
            <a:extLst>
              <a:ext uri="{FF2B5EF4-FFF2-40B4-BE49-F238E27FC236}">
                <a16:creationId xmlns:a16="http://schemas.microsoft.com/office/drawing/2014/main" id="{3C161446-38B8-37CD-C0F5-FCFE558B0A35}"/>
              </a:ext>
            </a:extLst>
          </p:cNvPr>
          <p:cNvGrpSpPr/>
          <p:nvPr/>
        </p:nvGrpSpPr>
        <p:grpSpPr>
          <a:xfrm>
            <a:off x="3777907" y="1196307"/>
            <a:ext cx="4548496" cy="1383813"/>
            <a:chOff x="5701818" y="2937383"/>
            <a:chExt cx="2196174" cy="2196174"/>
          </a:xfrm>
          <a:solidFill>
            <a:schemeClr val="accent2">
              <a:lumMod val="75000"/>
            </a:schemeClr>
          </a:solidFill>
        </p:grpSpPr>
        <p:sp>
          <p:nvSpPr>
            <p:cNvPr id="14" name="Rectangle : coins arrondis 13">
              <a:extLst>
                <a:ext uri="{FF2B5EF4-FFF2-40B4-BE49-F238E27FC236}">
                  <a16:creationId xmlns:a16="http://schemas.microsoft.com/office/drawing/2014/main" id="{8E38129D-A2B2-B71C-EFD7-351B38DF2E68}"/>
                </a:ext>
              </a:extLst>
            </p:cNvPr>
            <p:cNvSpPr/>
            <p:nvPr/>
          </p:nvSpPr>
          <p:spPr>
            <a:xfrm>
              <a:off x="5701818" y="2937383"/>
              <a:ext cx="2196174" cy="2196174"/>
            </a:xfrm>
            <a:prstGeom prst="roundRect">
              <a:avLst/>
            </a:prstGeom>
            <a:grp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sp>
        <p:sp>
          <p:nvSpPr>
            <p:cNvPr id="15" name="Rectangle : coins arrondis 4">
              <a:extLst>
                <a:ext uri="{FF2B5EF4-FFF2-40B4-BE49-F238E27FC236}">
                  <a16:creationId xmlns:a16="http://schemas.microsoft.com/office/drawing/2014/main" id="{F1C3B601-5FA3-DF4D-DC48-5D656A786A90}"/>
                </a:ext>
              </a:extLst>
            </p:cNvPr>
            <p:cNvSpPr txBox="1"/>
            <p:nvPr/>
          </p:nvSpPr>
          <p:spPr>
            <a:xfrm>
              <a:off x="5809026" y="3044591"/>
              <a:ext cx="1981758" cy="1981758"/>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21920" tIns="121920" rIns="121920" bIns="121920" numCol="1" spcCol="1270" anchor="ctr" anchorCtr="0">
              <a:noAutofit/>
            </a:bodyPr>
            <a:lstStyle/>
            <a:p>
              <a:pPr lvl="0" algn="r" rtl="1"/>
              <a:r>
                <a:rPr lang="ar-MA" sz="3200" b="1" dirty="0">
                  <a:latin typeface="Calibri" panose="020F0502020204030204" pitchFamily="34" charset="0"/>
                  <a:cs typeface="Calibri" panose="020F0502020204030204" pitchFamily="34" charset="0"/>
                </a:rPr>
                <a:t>بفضل .....يشكل هذا التطبيق جزءًا مهمًا في.....</a:t>
              </a:r>
              <a:endParaRPr lang="fr-FR" sz="3200" b="1" dirty="0">
                <a:latin typeface="Calibri" panose="020F0502020204030204" pitchFamily="34" charset="0"/>
                <a:cs typeface="Calibri" panose="020F0502020204030204" pitchFamily="34" charset="0"/>
              </a:endParaRPr>
            </a:p>
          </p:txBody>
        </p:sp>
      </p:grpSp>
      <p:grpSp>
        <p:nvGrpSpPr>
          <p:cNvPr id="16" name="Groupe 15">
            <a:extLst>
              <a:ext uri="{FF2B5EF4-FFF2-40B4-BE49-F238E27FC236}">
                <a16:creationId xmlns:a16="http://schemas.microsoft.com/office/drawing/2014/main" id="{627B3B0E-88C8-EF8E-4ED3-5230B95036E4}"/>
              </a:ext>
            </a:extLst>
          </p:cNvPr>
          <p:cNvGrpSpPr/>
          <p:nvPr/>
        </p:nvGrpSpPr>
        <p:grpSpPr>
          <a:xfrm>
            <a:off x="203201" y="4277881"/>
            <a:ext cx="11761518" cy="2236250"/>
            <a:chOff x="5701818" y="2937383"/>
            <a:chExt cx="2196174" cy="2196174"/>
          </a:xfrm>
          <a:solidFill>
            <a:schemeClr val="accent5">
              <a:lumMod val="40000"/>
              <a:lumOff val="60000"/>
            </a:schemeClr>
          </a:solidFill>
        </p:grpSpPr>
        <p:sp>
          <p:nvSpPr>
            <p:cNvPr id="17" name="Rectangle : coins arrondis 16">
              <a:extLst>
                <a:ext uri="{FF2B5EF4-FFF2-40B4-BE49-F238E27FC236}">
                  <a16:creationId xmlns:a16="http://schemas.microsoft.com/office/drawing/2014/main" id="{627628AE-5BC0-D33C-CEAD-144294ADBBBD}"/>
                </a:ext>
              </a:extLst>
            </p:cNvPr>
            <p:cNvSpPr/>
            <p:nvPr/>
          </p:nvSpPr>
          <p:spPr>
            <a:xfrm>
              <a:off x="5701818" y="2937383"/>
              <a:ext cx="2196174" cy="2196174"/>
            </a:xfrm>
            <a:prstGeom prst="roundRect">
              <a:avLst/>
            </a:prstGeom>
            <a:solidFill>
              <a:schemeClr val="accent2">
                <a:lumMod val="40000"/>
                <a:lumOff val="60000"/>
              </a:schemeClr>
            </a:solid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sp>
        <p:sp>
          <p:nvSpPr>
            <p:cNvPr id="18" name="Rectangle : coins arrondis 4">
              <a:extLst>
                <a:ext uri="{FF2B5EF4-FFF2-40B4-BE49-F238E27FC236}">
                  <a16:creationId xmlns:a16="http://schemas.microsoft.com/office/drawing/2014/main" id="{4F6C9347-C3A1-7BA8-44E7-6512EB01C824}"/>
                </a:ext>
              </a:extLst>
            </p:cNvPr>
            <p:cNvSpPr txBox="1"/>
            <p:nvPr/>
          </p:nvSpPr>
          <p:spPr>
            <a:xfrm>
              <a:off x="5809026" y="3044591"/>
              <a:ext cx="1981758" cy="1981758"/>
            </a:xfrm>
            <a:prstGeom prst="rect">
              <a:avLst/>
            </a:prstGeom>
            <a:solidFill>
              <a:schemeClr val="accent2">
                <a:lumMod val="40000"/>
                <a:lumOff val="60000"/>
              </a:schemeClr>
            </a:solidFill>
          </p:spPr>
          <p:style>
            <a:lnRef idx="0">
              <a:scrgbClr r="0" g="0" b="0"/>
            </a:lnRef>
            <a:fillRef idx="0">
              <a:scrgbClr r="0" g="0" b="0"/>
            </a:fillRef>
            <a:effectRef idx="0">
              <a:scrgbClr r="0" g="0" b="0"/>
            </a:effectRef>
            <a:fontRef idx="minor">
              <a:schemeClr val="lt1"/>
            </a:fontRef>
          </p:style>
          <p:txBody>
            <a:bodyPr spcFirstLastPara="0" vert="horz" wrap="square" lIns="121920" tIns="121920" rIns="121920" bIns="121920" numCol="1" spcCol="1270" anchor="ctr" anchorCtr="0">
              <a:noAutofit/>
            </a:bodyPr>
            <a:lstStyle/>
            <a:p>
              <a:pPr lvl="0" algn="r" rtl="1"/>
              <a:r>
                <a:rPr lang="ar-MA" sz="3200" b="1" dirty="0">
                  <a:solidFill>
                    <a:schemeClr val="tx1"/>
                  </a:solidFill>
                  <a:latin typeface="Calibri" panose="020F0502020204030204" pitchFamily="34" charset="0"/>
                  <a:cs typeface="Calibri" panose="020F0502020204030204" pitchFamily="34" charset="0"/>
                </a:rPr>
                <a:t>بفضل مميزاته يشكل هذا التطبيق جزءًا مهمًا في حياة الناس عموما،  إذ تبرز أهميته في تعزيز الأمن في الأماكن العامة والمرافق الحيوية ما يحول دون الجرائم والتهديدات الأمنية ويساعد في اتخاذ قرارات سريعة ودقيقة.</a:t>
              </a:r>
              <a:endParaRPr lang="fr-FR" sz="3200" b="1" dirty="0">
                <a:solidFill>
                  <a:schemeClr val="tx1"/>
                </a:solidFill>
                <a:latin typeface="Calibri" panose="020F0502020204030204" pitchFamily="34" charset="0"/>
                <a:cs typeface="Calibri" panose="020F0502020204030204" pitchFamily="34" charset="0"/>
              </a:endParaRPr>
            </a:p>
          </p:txBody>
        </p:sp>
      </p:grpSp>
      <p:cxnSp>
        <p:nvCxnSpPr>
          <p:cNvPr id="8" name="Connecteur droit avec flèche 7">
            <a:extLst>
              <a:ext uri="{FF2B5EF4-FFF2-40B4-BE49-F238E27FC236}">
                <a16:creationId xmlns:a16="http://schemas.microsoft.com/office/drawing/2014/main" id="{3F699B0D-0B13-67F7-65E3-0BFA0EAEC695}"/>
              </a:ext>
            </a:extLst>
          </p:cNvPr>
          <p:cNvCxnSpPr>
            <a:cxnSpLocks/>
            <a:stCxn id="14" idx="2"/>
          </p:cNvCxnSpPr>
          <p:nvPr/>
        </p:nvCxnSpPr>
        <p:spPr>
          <a:xfrm>
            <a:off x="6052155" y="2580120"/>
            <a:ext cx="43845" cy="1585480"/>
          </a:xfrm>
          <a:prstGeom prst="straightConnector1">
            <a:avLst/>
          </a:prstGeom>
          <a:ln w="76200">
            <a:solidFill>
              <a:srgbClr val="FFC000"/>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773788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771728-1B77-8D1B-229B-DDB961A21B3C}"/>
              </a:ext>
            </a:extLst>
          </p:cNvPr>
          <p:cNvSpPr>
            <a:spLocks noGrp="1"/>
          </p:cNvSpPr>
          <p:nvPr>
            <p:ph type="title"/>
          </p:nvPr>
        </p:nvSpPr>
        <p:spPr>
          <a:xfrm>
            <a:off x="867240" y="290434"/>
            <a:ext cx="10529279" cy="267549"/>
          </a:xfrm>
        </p:spPr>
        <p:txBody>
          <a:bodyPr>
            <a:noAutofit/>
          </a:bodyPr>
          <a:lstStyle/>
          <a:p>
            <a:pPr rtl="1">
              <a:lnSpc>
                <a:spcPct val="107000"/>
              </a:lnSpc>
              <a:spcAft>
                <a:spcPts val="800"/>
              </a:spcAft>
            </a:pPr>
            <a:r>
              <a:rPr lang="ar-MA" altLang="fr-FR" b="1" dirty="0">
                <a:cs typeface="Calibri" panose="020F0502020204030204" pitchFamily="34" charset="0"/>
              </a:rPr>
              <a:t>في النهاية، واستنادا إلى كل العناصر السابقة، أكون قد قدمت جوابا منسجما وتاما، وهو كالآتي:</a:t>
            </a:r>
          </a:p>
        </p:txBody>
      </p:sp>
      <p:sp>
        <p:nvSpPr>
          <p:cNvPr id="8" name="Espace réservé du contenu 7">
            <a:extLst>
              <a:ext uri="{FF2B5EF4-FFF2-40B4-BE49-F238E27FC236}">
                <a16:creationId xmlns:a16="http://schemas.microsoft.com/office/drawing/2014/main" id="{0BBC01BC-A2A0-9F35-1332-C703B7ED81F0}"/>
              </a:ext>
            </a:extLst>
          </p:cNvPr>
          <p:cNvSpPr>
            <a:spLocks noGrp="1"/>
          </p:cNvSpPr>
          <p:nvPr>
            <p:ph sz="quarter" idx="11"/>
          </p:nvPr>
        </p:nvSpPr>
        <p:spPr/>
        <p:txBody>
          <a:bodyPr/>
          <a:lstStyle/>
          <a:p>
            <a:r>
              <a:rPr lang="ar-MA" sz="1400" dirty="0">
                <a:cs typeface="Calibri" panose="020F0502020204030204" pitchFamily="34" charset="0"/>
              </a:rPr>
              <a:t>يقدم المدرس المنتوج بشكل شفهي. </a:t>
            </a:r>
            <a:r>
              <a:rPr lang="ar-MA" dirty="0" err="1">
                <a:highlight>
                  <a:srgbClr val="FFFF00"/>
                </a:highlight>
              </a:rPr>
              <a:t>ينمذج</a:t>
            </a:r>
            <a:r>
              <a:rPr lang="ar-MA" dirty="0">
                <a:highlight>
                  <a:srgbClr val="FFFF00"/>
                </a:highlight>
              </a:rPr>
              <a:t> المدرس،</a:t>
            </a:r>
            <a:r>
              <a:rPr lang="ar-MA" sz="1400" dirty="0">
                <a:highlight>
                  <a:srgbClr val="FFFF00"/>
                </a:highlight>
                <a:cs typeface="Calibri" panose="020F0502020204030204" pitchFamily="34" charset="0"/>
              </a:rPr>
              <a:t> خلال عملية التقدي</a:t>
            </a:r>
            <a:r>
              <a:rPr lang="ar-MA" dirty="0">
                <a:highlight>
                  <a:srgbClr val="FFFF00"/>
                </a:highlight>
              </a:rPr>
              <a:t>م، قواعد التحدث:</a:t>
            </a:r>
            <a:r>
              <a:rPr lang="ar-MA" sz="1400" b="1" dirty="0">
                <a:solidFill>
                  <a:schemeClr val="tx1"/>
                </a:solidFill>
                <a:highlight>
                  <a:srgbClr val="FFFF00"/>
                </a:highlight>
                <a:latin typeface="Calibri" panose="020F0502020204030204" pitchFamily="34" charset="0"/>
                <a:cs typeface="Calibri" panose="020F0502020204030204" pitchFamily="34" charset="0"/>
              </a:rPr>
              <a:t> (الصوت- الحركات- التحرك )</a:t>
            </a:r>
            <a:r>
              <a:rPr lang="ar-MA" dirty="0">
                <a:highlight>
                  <a:srgbClr val="FFFF00"/>
                </a:highlight>
              </a:rPr>
              <a:t>  </a:t>
            </a:r>
            <a:endParaRPr lang="fr-FR" sz="1400" dirty="0">
              <a:highlight>
                <a:srgbClr val="FFFF00"/>
              </a:highlight>
            </a:endParaRPr>
          </a:p>
        </p:txBody>
      </p:sp>
      <p:sp>
        <p:nvSpPr>
          <p:cNvPr id="4" name="Rectangle 3">
            <a:extLst>
              <a:ext uri="{FF2B5EF4-FFF2-40B4-BE49-F238E27FC236}">
                <a16:creationId xmlns:a16="http://schemas.microsoft.com/office/drawing/2014/main" id="{C1C4E7FB-6F4F-FFA3-81BB-FDF7CF8CFFC6}"/>
              </a:ext>
            </a:extLst>
          </p:cNvPr>
          <p:cNvSpPr/>
          <p:nvPr/>
        </p:nvSpPr>
        <p:spPr>
          <a:xfrm>
            <a:off x="493295" y="1347537"/>
            <a:ext cx="11141242" cy="1888453"/>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endParaRPr lang="fr-FR" sz="2800" b="1" dirty="0"/>
          </a:p>
        </p:txBody>
      </p:sp>
      <p:sp>
        <p:nvSpPr>
          <p:cNvPr id="6" name="Rectangle 5">
            <a:extLst>
              <a:ext uri="{FF2B5EF4-FFF2-40B4-BE49-F238E27FC236}">
                <a16:creationId xmlns:a16="http://schemas.microsoft.com/office/drawing/2014/main" id="{356E0120-45BE-1D7F-4ED9-A7E128AAE795}"/>
              </a:ext>
            </a:extLst>
          </p:cNvPr>
          <p:cNvSpPr/>
          <p:nvPr/>
        </p:nvSpPr>
        <p:spPr>
          <a:xfrm>
            <a:off x="282707" y="1648384"/>
            <a:ext cx="11562418" cy="5016758"/>
          </a:xfrm>
          <a:prstGeom prst="rect">
            <a:avLst/>
          </a:prstGeom>
        </p:spPr>
        <p:txBody>
          <a:bodyPr wrap="square">
            <a:spAutoFit/>
          </a:bodyPr>
          <a:lstStyle/>
          <a:p>
            <a:pPr algn="just" rtl="1"/>
            <a:r>
              <a:rPr lang="ar-MA" sz="3200" b="1" dirty="0">
                <a:solidFill>
                  <a:schemeClr val="tx1"/>
                </a:solidFill>
                <a:latin typeface="Calibri" panose="020F0502020204030204" pitchFamily="34" charset="0"/>
                <a:cs typeface="Calibri" panose="020F0502020204030204" pitchFamily="34" charset="0"/>
              </a:rPr>
              <a:t>إن تطبيق </a:t>
            </a:r>
            <a:r>
              <a:rPr lang="fr-FR" sz="3200" b="1" dirty="0" err="1">
                <a:solidFill>
                  <a:schemeClr val="tx1"/>
                </a:solidFill>
                <a:latin typeface="Calibri" panose="020F0502020204030204" pitchFamily="34" charset="0"/>
                <a:cs typeface="Calibri" panose="020F0502020204030204" pitchFamily="34" charset="0"/>
              </a:rPr>
              <a:t>SenseTime</a:t>
            </a:r>
            <a:r>
              <a:rPr lang="ar-SA" sz="3200" b="1" dirty="0">
                <a:solidFill>
                  <a:schemeClr val="tx1"/>
                </a:solidFill>
                <a:latin typeface="Calibri" panose="020F0502020204030204" pitchFamily="34" charset="0"/>
                <a:cs typeface="Calibri" panose="020F0502020204030204" pitchFamily="34" charset="0"/>
              </a:rPr>
              <a:t> من التطبيقات الرائدة في مجال الحماية والأمن؛</a:t>
            </a:r>
            <a:r>
              <a:rPr lang="ar-MA" sz="3200" dirty="0">
                <a:solidFill>
                  <a:schemeClr val="tx1"/>
                </a:solidFill>
              </a:rPr>
              <a:t> </a:t>
            </a:r>
            <a:r>
              <a:rPr lang="ar-MA" sz="3200" b="1" dirty="0">
                <a:solidFill>
                  <a:schemeClr val="tx1"/>
                </a:solidFill>
                <a:latin typeface="Calibri" panose="020F0502020204030204" pitchFamily="34" charset="0"/>
                <a:cs typeface="Calibri" panose="020F0502020204030204" pitchFamily="34" charset="0"/>
              </a:rPr>
              <a:t>يعتمد على التعرّف على الوجوه وتحليل الصور بواسطة الحاسوب</a:t>
            </a:r>
            <a:r>
              <a:rPr lang="ar-SA" sz="3200" dirty="0">
                <a:solidFill>
                  <a:schemeClr val="tx1"/>
                </a:solidFill>
              </a:rPr>
              <a:t>.</a:t>
            </a:r>
            <a:endParaRPr lang="ar-MA" sz="3200" dirty="0"/>
          </a:p>
          <a:p>
            <a:pPr algn="just" rtl="1"/>
            <a:r>
              <a:rPr lang="ar-SA" sz="3200" b="1" dirty="0">
                <a:latin typeface="Calibri" panose="020F0502020204030204" pitchFamily="34" charset="0"/>
                <a:cs typeface="Calibri" panose="020F0502020204030204" pitchFamily="34" charset="0"/>
              </a:rPr>
              <a:t>يسهم </a:t>
            </a:r>
            <a:r>
              <a:rPr lang="ar-MA" sz="3200" b="1" dirty="0">
                <a:latin typeface="Calibri" panose="020F0502020204030204" pitchFamily="34" charset="0"/>
                <a:cs typeface="Calibri" panose="020F0502020204030204" pitchFamily="34" charset="0"/>
              </a:rPr>
              <a:t>هذا التطبيق</a:t>
            </a:r>
            <a:r>
              <a:rPr lang="ar-SA" sz="3200" b="1" dirty="0">
                <a:latin typeface="Calibri" panose="020F0502020204030204" pitchFamily="34" charset="0"/>
                <a:cs typeface="Calibri" panose="020F0502020204030204" pitchFamily="34" charset="0"/>
              </a:rPr>
              <a:t> في توفير</a:t>
            </a:r>
            <a:r>
              <a:rPr lang="ar-MA" sz="3200" b="1" dirty="0">
                <a:latin typeface="Calibri" panose="020F0502020204030204" pitchFamily="34" charset="0"/>
                <a:cs typeface="Calibri" panose="020F0502020204030204" pitchFamily="34" charset="0"/>
              </a:rPr>
              <a:t> الأمن عبر </a:t>
            </a:r>
            <a:r>
              <a:rPr lang="ar-SA" sz="3200" b="1" dirty="0">
                <a:effectLst/>
                <a:latin typeface="Calibri" panose="020F0502020204030204" pitchFamily="34" charset="0"/>
                <a:ea typeface="Calibri" panose="020F0502020204030204" pitchFamily="34" charset="0"/>
                <a:cs typeface="Calibri" panose="020F0502020204030204" pitchFamily="34" charset="0"/>
              </a:rPr>
              <a:t>التعرف على الأفراد وتحليل سلوكهم</a:t>
            </a:r>
            <a:r>
              <a:rPr lang="ar-SA" sz="3200" b="1" dirty="0">
                <a:latin typeface="Calibri" panose="020F0502020204030204" pitchFamily="34" charset="0"/>
                <a:cs typeface="Calibri" panose="020F0502020204030204" pitchFamily="34" charset="0"/>
              </a:rPr>
              <a:t> و</a:t>
            </a:r>
            <a:r>
              <a:rPr lang="ar-SA" sz="3200" b="1" dirty="0">
                <a:effectLst/>
                <a:latin typeface="Calibri" panose="020F0502020204030204" pitchFamily="34" charset="0"/>
                <a:ea typeface="Calibri" panose="020F0502020204030204" pitchFamily="34" charset="0"/>
                <a:cs typeface="Calibri" panose="020F0502020204030204" pitchFamily="34" charset="0"/>
              </a:rPr>
              <a:t>الكشف عن الأنماط المشبوهة، مثل الحشود أو السلوكيات غير العادية</a:t>
            </a:r>
            <a:r>
              <a:rPr lang="ar-MA" sz="3200" b="1" dirty="0">
                <a:latin typeface="Calibri" panose="020F0502020204030204" pitchFamily="34" charset="0"/>
                <a:ea typeface="Calibri" panose="020F0502020204030204" pitchFamily="34" charset="0"/>
                <a:cs typeface="Calibri" panose="020F0502020204030204" pitchFamily="34" charset="0"/>
              </a:rPr>
              <a:t> و</a:t>
            </a:r>
            <a:r>
              <a:rPr lang="ar-SA" sz="3200" b="1" dirty="0">
                <a:effectLst/>
                <a:latin typeface="Calibri" panose="020F0502020204030204" pitchFamily="34" charset="0"/>
                <a:ea typeface="Calibri" panose="020F0502020204030204" pitchFamily="34" charset="0"/>
                <a:cs typeface="Calibri" panose="020F0502020204030204" pitchFamily="34" charset="0"/>
              </a:rPr>
              <a:t>تحسين أنظمة الأمن من خلال توفير معلومات دقيقة عن الأحداث الجارية</a:t>
            </a:r>
            <a:r>
              <a:rPr lang="fr-FR" sz="3200" b="1" dirty="0">
                <a:effectLst/>
                <a:latin typeface="Calibri" panose="020F0502020204030204" pitchFamily="34" charset="0"/>
                <a:ea typeface="Calibri" panose="020F0502020204030204" pitchFamily="34" charset="0"/>
                <a:cs typeface="Calibri" panose="020F0502020204030204" pitchFamily="34" charset="0"/>
              </a:rPr>
              <a:t>.</a:t>
            </a:r>
            <a:endParaRPr lang="ar-MA" sz="3200" b="1" dirty="0">
              <a:effectLst/>
              <a:latin typeface="Calibri" panose="020F0502020204030204" pitchFamily="34" charset="0"/>
              <a:ea typeface="Calibri" panose="020F0502020204030204" pitchFamily="34" charset="0"/>
              <a:cs typeface="Calibri" panose="020F0502020204030204" pitchFamily="34" charset="0"/>
            </a:endParaRPr>
          </a:p>
          <a:p>
            <a:pPr algn="just" rtl="1"/>
            <a:r>
              <a:rPr lang="ar-MA" sz="3200" b="1" dirty="0">
                <a:solidFill>
                  <a:schemeClr val="tx1"/>
                </a:solidFill>
                <a:latin typeface="Calibri" panose="020F0502020204030204" pitchFamily="34" charset="0"/>
                <a:cs typeface="Calibri" panose="020F0502020204030204" pitchFamily="34" charset="0"/>
              </a:rPr>
              <a:t>بفضل مميزاته السابقة، يشكل هذا التطبيق جزءًا مهمًا في حياة الناس عموما،  إذ تبرز أهميته في تعزيز الأمن في الأماكن العامة والمرافق الحيوية ما يحول دون الجرائم والتهديدات الأمنية ويساعد في اتخاذ قرارات سريعة ودقيقة.</a:t>
            </a:r>
            <a:endParaRPr lang="fr-FR" sz="3200" b="1" dirty="0">
              <a:solidFill>
                <a:schemeClr val="tx1"/>
              </a:solidFill>
              <a:latin typeface="Calibri" panose="020F0502020204030204" pitchFamily="34" charset="0"/>
              <a:cs typeface="Calibri" panose="020F0502020204030204" pitchFamily="34" charset="0"/>
            </a:endParaRPr>
          </a:p>
          <a:p>
            <a:pPr algn="just" rtl="1"/>
            <a:endParaRPr lang="fr-FR" sz="3200" b="1" dirty="0">
              <a:effectLst/>
              <a:latin typeface="Calibri" panose="020F0502020204030204" pitchFamily="34" charset="0"/>
              <a:ea typeface="Calibri" panose="020F0502020204030204" pitchFamily="34" charset="0"/>
              <a:cs typeface="Calibri" panose="020F0502020204030204" pitchFamily="34" charset="0"/>
            </a:endParaRPr>
          </a:p>
          <a:p>
            <a:pPr algn="just" rtl="1"/>
            <a:endParaRPr lang="fr-FR" sz="3200" dirty="0">
              <a:solidFill>
                <a:schemeClr val="tx1"/>
              </a:solidFill>
            </a:endParaRPr>
          </a:p>
        </p:txBody>
      </p:sp>
      <p:pic>
        <p:nvPicPr>
          <p:cNvPr id="7" name="Image 6">
            <a:extLst>
              <a:ext uri="{FF2B5EF4-FFF2-40B4-BE49-F238E27FC236}">
                <a16:creationId xmlns:a16="http://schemas.microsoft.com/office/drawing/2014/main" id="{EA8DC648-222D-D0AE-FF8E-9129BDE692C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6775" y="192858"/>
            <a:ext cx="73025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028190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15365-0546-B1B2-24DA-EB1FCE69B77F}"/>
            </a:ext>
          </a:extLst>
        </p:cNvPr>
        <p:cNvGrpSpPr/>
        <p:nvPr/>
      </p:nvGrpSpPr>
      <p:grpSpPr>
        <a:xfrm>
          <a:off x="0" y="0"/>
          <a:ext cx="0" cy="0"/>
          <a:chOff x="0" y="0"/>
          <a:chExt cx="0" cy="0"/>
        </a:xfrm>
      </p:grpSpPr>
      <p:sp>
        <p:nvSpPr>
          <p:cNvPr id="4" name="Google Shape;433;p50">
            <a:extLst>
              <a:ext uri="{FF2B5EF4-FFF2-40B4-BE49-F238E27FC236}">
                <a16:creationId xmlns:a16="http://schemas.microsoft.com/office/drawing/2014/main" id="{BFA0097C-D827-F898-DB15-D971FDE7F35D}"/>
              </a:ext>
            </a:extLst>
          </p:cNvPr>
          <p:cNvSpPr/>
          <p:nvPr/>
        </p:nvSpPr>
        <p:spPr>
          <a:xfrm>
            <a:off x="5994405" y="3048257"/>
            <a:ext cx="203204" cy="203204"/>
          </a:xfrm>
          <a:prstGeom prst="rect">
            <a:avLst/>
          </a:prstGeom>
          <a:noFill/>
          <a:ln cap="flat">
            <a:noFill/>
            <a:prstDash val="solid"/>
          </a:ln>
        </p:spPr>
        <p:txBody>
          <a:bodyPr vert="horz" wrap="square" lIns="60972" tIns="30467" rIns="60972" bIns="30467" anchor="t" anchorCtr="0" compatLnSpc="1">
            <a:noAutofit/>
          </a:bodyPr>
          <a:lstStyle/>
          <a:p>
            <a:pPr defTabSz="1219170">
              <a:defRPr sz="1800" b="0" i="0" u="none" strike="noStrike" kern="0" cap="none" spc="0" baseline="0">
                <a:solidFill>
                  <a:srgbClr val="000000"/>
                </a:solidFill>
                <a:uFillTx/>
              </a:defRPr>
            </a:pPr>
            <a:endParaRPr lang="fr-FR" sz="1200" kern="0">
              <a:solidFill>
                <a:srgbClr val="000000"/>
              </a:solidFill>
              <a:latin typeface="Calibri"/>
              <a:ea typeface="Calibri"/>
              <a:cs typeface="Calibri"/>
            </a:endParaRPr>
          </a:p>
        </p:txBody>
      </p:sp>
      <p:pic>
        <p:nvPicPr>
          <p:cNvPr id="8" name="Google Shape;656;p54">
            <a:extLst>
              <a:ext uri="{FF2B5EF4-FFF2-40B4-BE49-F238E27FC236}">
                <a16:creationId xmlns:a16="http://schemas.microsoft.com/office/drawing/2014/main" id="{4B00CFC3-60B0-6B2F-D4BA-CAA87CEDF779}"/>
              </a:ext>
            </a:extLst>
          </p:cNvPr>
          <p:cNvPicPr>
            <a:picLocks noChangeAspect="1"/>
          </p:cNvPicPr>
          <p:nvPr/>
        </p:nvPicPr>
        <p:blipFill>
          <a:blip r:embed="rId2">
            <a:alphaModFix/>
          </a:blip>
          <a:srcRect/>
          <a:stretch>
            <a:fillRect/>
          </a:stretch>
        </p:blipFill>
        <p:spPr>
          <a:xfrm>
            <a:off x="122359" y="140024"/>
            <a:ext cx="744881" cy="744881"/>
          </a:xfrm>
          <a:prstGeom prst="rect">
            <a:avLst/>
          </a:prstGeom>
          <a:noFill/>
          <a:ln cap="flat">
            <a:noFill/>
          </a:ln>
        </p:spPr>
      </p:pic>
      <p:graphicFrame>
        <p:nvGraphicFramePr>
          <p:cNvPr id="7" name="Tableau 9">
            <a:extLst>
              <a:ext uri="{FF2B5EF4-FFF2-40B4-BE49-F238E27FC236}">
                <a16:creationId xmlns:a16="http://schemas.microsoft.com/office/drawing/2014/main" id="{6CA07B0E-C870-652B-95C5-5377F9135EC8}"/>
              </a:ext>
            </a:extLst>
          </p:cNvPr>
          <p:cNvGraphicFramePr>
            <a:graphicFrameLocks noGrp="1"/>
          </p:cNvGraphicFramePr>
          <p:nvPr>
            <p:extLst>
              <p:ext uri="{D42A27DB-BD31-4B8C-83A1-F6EECF244321}">
                <p14:modId xmlns:p14="http://schemas.microsoft.com/office/powerpoint/2010/main" val="56321686"/>
              </p:ext>
            </p:extLst>
          </p:nvPr>
        </p:nvGraphicFramePr>
        <p:xfrm>
          <a:off x="4244009" y="896041"/>
          <a:ext cx="7732653" cy="2926080"/>
        </p:xfrm>
        <a:graphic>
          <a:graphicData uri="http://schemas.openxmlformats.org/drawingml/2006/table">
            <a:tbl>
              <a:tblPr firstRow="1" bandRow="1">
                <a:tableStyleId>{5940675A-B579-460E-94D1-54222C63F5DA}</a:tableStyleId>
              </a:tblPr>
              <a:tblGrid>
                <a:gridCol w="516834">
                  <a:extLst>
                    <a:ext uri="{9D8B030D-6E8A-4147-A177-3AD203B41FA5}">
                      <a16:colId xmlns:a16="http://schemas.microsoft.com/office/drawing/2014/main" val="4034115923"/>
                    </a:ext>
                  </a:extLst>
                </a:gridCol>
                <a:gridCol w="586409">
                  <a:extLst>
                    <a:ext uri="{9D8B030D-6E8A-4147-A177-3AD203B41FA5}">
                      <a16:colId xmlns:a16="http://schemas.microsoft.com/office/drawing/2014/main" val="2053776902"/>
                    </a:ext>
                  </a:extLst>
                </a:gridCol>
                <a:gridCol w="6629410">
                  <a:extLst>
                    <a:ext uri="{9D8B030D-6E8A-4147-A177-3AD203B41FA5}">
                      <a16:colId xmlns:a16="http://schemas.microsoft.com/office/drawing/2014/main" val="1908127981"/>
                    </a:ext>
                  </a:extLst>
                </a:gridCol>
              </a:tblGrid>
              <a:tr h="370840">
                <a:tc>
                  <a:txBody>
                    <a:bodyPr/>
                    <a:lstStyle/>
                    <a:p>
                      <a:pPr algn="r" rtl="1"/>
                      <a:r>
                        <a:rPr lang="ar-MA" sz="2400" dirty="0">
                          <a:latin typeface="Calibri" panose="020F0502020204030204" pitchFamily="34" charset="0"/>
                          <a:cs typeface="Calibri" panose="020F0502020204030204" pitchFamily="34" charset="0"/>
                        </a:rPr>
                        <a:t>لا</a:t>
                      </a:r>
                      <a:endParaRPr lang="fr-FR" sz="2400" dirty="0">
                        <a:latin typeface="Calibri" panose="020F0502020204030204" pitchFamily="34" charset="0"/>
                        <a:cs typeface="Calibri" panose="020F0502020204030204" pitchFamily="34" charset="0"/>
                      </a:endParaRPr>
                    </a:p>
                  </a:txBody>
                  <a:tcPr>
                    <a:solidFill>
                      <a:srgbClr val="66FFFF"/>
                    </a:solidFill>
                  </a:tcPr>
                </a:tc>
                <a:tc>
                  <a:txBody>
                    <a:bodyPr/>
                    <a:lstStyle/>
                    <a:p>
                      <a:pPr algn="r" rtl="1"/>
                      <a:r>
                        <a:rPr lang="ar-MA" sz="2400" dirty="0">
                          <a:latin typeface="Calibri" panose="020F0502020204030204" pitchFamily="34" charset="0"/>
                          <a:cs typeface="Calibri" panose="020F0502020204030204" pitchFamily="34" charset="0"/>
                        </a:rPr>
                        <a:t>نعم </a:t>
                      </a:r>
                      <a:endParaRPr lang="fr-FR" sz="2400" dirty="0">
                        <a:latin typeface="Calibri" panose="020F0502020204030204" pitchFamily="34" charset="0"/>
                        <a:cs typeface="Calibri" panose="020F0502020204030204" pitchFamily="34" charset="0"/>
                      </a:endParaRPr>
                    </a:p>
                  </a:txBody>
                  <a:tcPr>
                    <a:solidFill>
                      <a:srgbClr val="66FFFF"/>
                    </a:solidFill>
                  </a:tcPr>
                </a:tc>
                <a:tc>
                  <a:txBody>
                    <a:bodyPr/>
                    <a:lstStyle/>
                    <a:p>
                      <a:pPr algn="r" rtl="1"/>
                      <a:r>
                        <a:rPr lang="ar-MA" sz="2400" dirty="0">
                          <a:latin typeface="Calibri" panose="020F0502020204030204" pitchFamily="34" charset="0"/>
                          <a:cs typeface="Calibri" panose="020F0502020204030204" pitchFamily="34" charset="0"/>
                        </a:rPr>
                        <a:t>المعيار</a:t>
                      </a:r>
                      <a:endParaRPr lang="fr-FR" sz="2400" dirty="0">
                        <a:latin typeface="Calibri" panose="020F0502020204030204" pitchFamily="34" charset="0"/>
                        <a:cs typeface="Calibri" panose="020F0502020204030204" pitchFamily="34" charset="0"/>
                      </a:endParaRPr>
                    </a:p>
                  </a:txBody>
                  <a:tcPr>
                    <a:solidFill>
                      <a:srgbClr val="66FFFF"/>
                    </a:solidFill>
                  </a:tcPr>
                </a:tc>
                <a:extLst>
                  <a:ext uri="{0D108BD9-81ED-4DB2-BD59-A6C34878D82A}">
                    <a16:rowId xmlns:a16="http://schemas.microsoft.com/office/drawing/2014/main" val="2394298605"/>
                  </a:ext>
                </a:extLst>
              </a:tr>
              <a:tr h="206319">
                <a:tc>
                  <a:txBody>
                    <a:bodyPr/>
                    <a:lstStyle/>
                    <a:p>
                      <a:pPr algn="r" rtl="1"/>
                      <a:endParaRPr lang="fr-FR" sz="2400">
                        <a:latin typeface="Calibri" panose="020F0502020204030204" pitchFamily="34" charset="0"/>
                        <a:cs typeface="Calibri" panose="020F0502020204030204" pitchFamily="34" charset="0"/>
                      </a:endParaRPr>
                    </a:p>
                  </a:txBody>
                  <a:tcPr/>
                </a:tc>
                <a:tc>
                  <a:txBody>
                    <a:bodyPr/>
                    <a:lstStyle/>
                    <a:p>
                      <a:pPr algn="r" rtl="1"/>
                      <a:r>
                        <a:rPr lang="fr-FR" sz="3600" dirty="0">
                          <a:solidFill>
                            <a:srgbClr val="00B050"/>
                          </a:solidFill>
                          <a:latin typeface="Calibri" panose="020F0502020204030204" pitchFamily="34" charset="0"/>
                          <a:cs typeface="Calibri" panose="020F0502020204030204" pitchFamily="34" charset="0"/>
                        </a:rPr>
                        <a:t>√</a:t>
                      </a:r>
                    </a:p>
                  </a:txBody>
                  <a:tcPr/>
                </a:tc>
                <a:tc>
                  <a:txBody>
                    <a:bodyPr/>
                    <a:lstStyle/>
                    <a:p>
                      <a:pPr algn="r" rtl="1"/>
                      <a:r>
                        <a:rPr lang="ar-MA" sz="2400" dirty="0">
                          <a:latin typeface="Calibri" panose="020F0502020204030204" pitchFamily="34" charset="0"/>
                          <a:cs typeface="Calibri" panose="020F0502020204030204" pitchFamily="34" charset="0"/>
                        </a:rPr>
                        <a:t>فهمت المهمة المطلوبة مني </a:t>
                      </a:r>
                      <a:endParaRPr lang="fr-FR" sz="24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223252864"/>
                  </a:ext>
                </a:extLst>
              </a:tr>
              <a:tr h="370840">
                <a:tc>
                  <a:txBody>
                    <a:bodyPr/>
                    <a:lstStyle/>
                    <a:p>
                      <a:pPr algn="r" rtl="1"/>
                      <a:endParaRPr lang="fr-FR" sz="2400" dirty="0">
                        <a:latin typeface="Calibri" panose="020F0502020204030204" pitchFamily="34" charset="0"/>
                        <a:cs typeface="Calibri" panose="020F0502020204030204" pitchFamily="34" charset="0"/>
                      </a:endParaRPr>
                    </a:p>
                  </a:txBody>
                  <a:tcPr>
                    <a:solidFill>
                      <a:srgbClr val="CCFF99"/>
                    </a:solidFill>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r-FR" sz="2400" dirty="0">
                          <a:solidFill>
                            <a:srgbClr val="00B050"/>
                          </a:solidFill>
                          <a:latin typeface="Calibri" panose="020F0502020204030204" pitchFamily="34" charset="0"/>
                          <a:cs typeface="Calibri" panose="020F0502020204030204" pitchFamily="34" charset="0"/>
                        </a:rPr>
                        <a:t>√</a:t>
                      </a:r>
                    </a:p>
                  </a:txBody>
                  <a:tcPr>
                    <a:solidFill>
                      <a:srgbClr val="CCFF99"/>
                    </a:solidFill>
                  </a:tcPr>
                </a:tc>
                <a:tc>
                  <a:txBody>
                    <a:bodyPr/>
                    <a:lstStyle/>
                    <a:p>
                      <a:pPr algn="r" rtl="1"/>
                      <a:r>
                        <a:rPr lang="ar-MA" sz="2400" dirty="0">
                          <a:latin typeface="Calibri" panose="020F0502020204030204" pitchFamily="34" charset="0"/>
                          <a:cs typeface="Calibri" panose="020F0502020204030204" pitchFamily="34" charset="0"/>
                        </a:rPr>
                        <a:t>أجبت عن الجزء الأول بتوظيف التعبير المناسب</a:t>
                      </a:r>
                      <a:endParaRPr lang="fr-FR" sz="2400" dirty="0">
                        <a:latin typeface="Calibri" panose="020F0502020204030204" pitchFamily="34" charset="0"/>
                        <a:cs typeface="Calibri" panose="020F0502020204030204" pitchFamily="34" charset="0"/>
                      </a:endParaRPr>
                    </a:p>
                  </a:txBody>
                  <a:tcPr>
                    <a:solidFill>
                      <a:srgbClr val="CCFF99"/>
                    </a:solidFill>
                  </a:tcPr>
                </a:tc>
                <a:extLst>
                  <a:ext uri="{0D108BD9-81ED-4DB2-BD59-A6C34878D82A}">
                    <a16:rowId xmlns:a16="http://schemas.microsoft.com/office/drawing/2014/main" val="2187258286"/>
                  </a:ext>
                </a:extLst>
              </a:tr>
              <a:tr h="370840">
                <a:tc>
                  <a:txBody>
                    <a:bodyPr/>
                    <a:lstStyle/>
                    <a:p>
                      <a:pPr algn="r" rtl="1"/>
                      <a:endParaRPr lang="fr-FR" sz="2400">
                        <a:latin typeface="Calibri" panose="020F0502020204030204" pitchFamily="34" charset="0"/>
                        <a:cs typeface="Calibri" panose="020F0502020204030204" pitchFamily="34" charset="0"/>
                      </a:endParaRPr>
                    </a:p>
                  </a:txBody>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r-FR" sz="2400" dirty="0">
                          <a:solidFill>
                            <a:srgbClr val="00B050"/>
                          </a:solidFill>
                          <a:latin typeface="Calibri" panose="020F0502020204030204" pitchFamily="34" charset="0"/>
                          <a:cs typeface="Calibri" panose="020F0502020204030204" pitchFamily="34" charset="0"/>
                        </a:rPr>
                        <a:t>√</a:t>
                      </a:r>
                    </a:p>
                  </a:txBody>
                  <a:tcPr/>
                </a:tc>
                <a:tc>
                  <a:txBody>
                    <a:bodyPr/>
                    <a:lstStyle/>
                    <a:p>
                      <a:pPr algn="r" rtl="1"/>
                      <a:r>
                        <a:rPr lang="ar-MA" sz="2400" dirty="0">
                          <a:latin typeface="Calibri" panose="020F0502020204030204" pitchFamily="34" charset="0"/>
                          <a:cs typeface="Calibri" panose="020F0502020204030204" pitchFamily="34" charset="0"/>
                        </a:rPr>
                        <a:t>أجبت عن الجزء الثاني بتوظيف التعبير المناسب.</a:t>
                      </a:r>
                      <a:endParaRPr lang="fr-FR" sz="24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582902601"/>
                  </a:ext>
                </a:extLst>
              </a:tr>
              <a:tr h="370840">
                <a:tc>
                  <a:txBody>
                    <a:bodyPr/>
                    <a:lstStyle/>
                    <a:p>
                      <a:pPr algn="r" rtl="1"/>
                      <a:endParaRPr lang="fr-FR" sz="2400">
                        <a:latin typeface="Calibri" panose="020F0502020204030204" pitchFamily="34" charset="0"/>
                        <a:cs typeface="Calibri" panose="020F0502020204030204" pitchFamily="34" charset="0"/>
                      </a:endParaRPr>
                    </a:p>
                  </a:txBody>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r-FR" sz="2400" dirty="0">
                          <a:solidFill>
                            <a:srgbClr val="00B050"/>
                          </a:solidFill>
                          <a:latin typeface="Calibri" panose="020F0502020204030204" pitchFamily="34" charset="0"/>
                          <a:cs typeface="Calibri" panose="020F0502020204030204" pitchFamily="34" charset="0"/>
                        </a:rPr>
                        <a:t>√</a:t>
                      </a:r>
                    </a:p>
                  </a:txBody>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MA" sz="2400" dirty="0">
                          <a:latin typeface="Calibri" panose="020F0502020204030204" pitchFamily="34" charset="0"/>
                          <a:cs typeface="Calibri" panose="020F0502020204030204" pitchFamily="34" charset="0"/>
                        </a:rPr>
                        <a:t>أجبت عن الجزء الثالث بتوظيف التعبير المناسب.</a:t>
                      </a:r>
                      <a:endParaRPr lang="fr-FR" sz="24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324143861"/>
                  </a:ext>
                </a:extLst>
              </a:tr>
              <a:tr h="370840">
                <a:tc>
                  <a:txBody>
                    <a:bodyPr/>
                    <a:lstStyle/>
                    <a:p>
                      <a:pPr algn="r" rtl="1"/>
                      <a:endParaRPr lang="fr-FR" sz="2400" dirty="0">
                        <a:latin typeface="Calibri" panose="020F0502020204030204" pitchFamily="34" charset="0"/>
                        <a:cs typeface="Calibri" panose="020F0502020204030204" pitchFamily="34" charset="0"/>
                      </a:endParaRPr>
                    </a:p>
                  </a:txBody>
                  <a:tcPr>
                    <a:solidFill>
                      <a:srgbClr val="FFCC99"/>
                    </a:solidFill>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r-FR" sz="2400" dirty="0">
                          <a:solidFill>
                            <a:srgbClr val="00B050"/>
                          </a:solidFill>
                          <a:latin typeface="Calibri" panose="020F0502020204030204" pitchFamily="34" charset="0"/>
                          <a:cs typeface="Calibri" panose="020F0502020204030204" pitchFamily="34" charset="0"/>
                        </a:rPr>
                        <a:t>√</a:t>
                      </a:r>
                    </a:p>
                  </a:txBody>
                  <a:tcPr>
                    <a:solidFill>
                      <a:srgbClr val="FFCC99"/>
                    </a:solidFill>
                  </a:tcPr>
                </a:tc>
                <a:tc>
                  <a:txBody>
                    <a:bodyPr/>
                    <a:lstStyle/>
                    <a:p>
                      <a:pPr algn="r" rtl="1"/>
                      <a:r>
                        <a:rPr lang="ar-MA" sz="2400" dirty="0">
                          <a:latin typeface="Calibri" panose="020F0502020204030204" pitchFamily="34" charset="0"/>
                          <a:cs typeface="Calibri" panose="020F0502020204030204" pitchFamily="34" charset="0"/>
                        </a:rPr>
                        <a:t>توفقت في الجمع بين التعبير الأول والثاني بتوظيف أدوات الربط</a:t>
                      </a:r>
                      <a:endParaRPr lang="fr-FR" sz="2400" dirty="0">
                        <a:latin typeface="Calibri" panose="020F0502020204030204" pitchFamily="34" charset="0"/>
                        <a:cs typeface="Calibri" panose="020F0502020204030204" pitchFamily="34" charset="0"/>
                      </a:endParaRPr>
                    </a:p>
                  </a:txBody>
                  <a:tcPr>
                    <a:solidFill>
                      <a:srgbClr val="FFCC99"/>
                    </a:solidFill>
                  </a:tcPr>
                </a:tc>
                <a:extLst>
                  <a:ext uri="{0D108BD9-81ED-4DB2-BD59-A6C34878D82A}">
                    <a16:rowId xmlns:a16="http://schemas.microsoft.com/office/drawing/2014/main" val="2409024705"/>
                  </a:ext>
                </a:extLst>
              </a:tr>
            </a:tbl>
          </a:graphicData>
        </a:graphic>
      </p:graphicFrame>
      <p:pic>
        <p:nvPicPr>
          <p:cNvPr id="2050" name="Picture 2" descr="‫Golden Check Mark Icon 3d المعتمدة من اختيار النجاح الجودة موافق تأكيد زر  عزل معزول, علامة الاختيار الذهبية, 3d موافقة علامة, تأكيد زر الرسم PNG صورة  للتحميل مجانا‬‎">
            <a:extLst>
              <a:ext uri="{FF2B5EF4-FFF2-40B4-BE49-F238E27FC236}">
                <a16:creationId xmlns:a16="http://schemas.microsoft.com/office/drawing/2014/main" id="{A1F029D0-E054-EC94-9E66-61C412DB267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00884" y="1295420"/>
            <a:ext cx="2143125" cy="2143125"/>
          </a:xfrm>
          <a:prstGeom prst="rect">
            <a:avLst/>
          </a:prstGeom>
          <a:noFill/>
          <a:extLst>
            <a:ext uri="{909E8E84-426E-40DD-AFC4-6F175D3DCCD1}">
              <a14:hiddenFill xmlns:a14="http://schemas.microsoft.com/office/drawing/2010/main">
                <a:solidFill>
                  <a:srgbClr val="FFFFFF"/>
                </a:solidFill>
              </a14:hiddenFill>
            </a:ext>
          </a:extLst>
        </p:spPr>
      </p:pic>
      <p:sp>
        <p:nvSpPr>
          <p:cNvPr id="3" name="Titre 2">
            <a:extLst>
              <a:ext uri="{FF2B5EF4-FFF2-40B4-BE49-F238E27FC236}">
                <a16:creationId xmlns:a16="http://schemas.microsoft.com/office/drawing/2014/main" id="{BD518619-3BB6-7C84-FDDE-ADAE73201A31}"/>
              </a:ext>
            </a:extLst>
          </p:cNvPr>
          <p:cNvSpPr>
            <a:spLocks noGrp="1"/>
          </p:cNvSpPr>
          <p:nvPr>
            <p:ph type="title"/>
          </p:nvPr>
        </p:nvSpPr>
        <p:spPr>
          <a:xfrm>
            <a:off x="867240" y="244916"/>
            <a:ext cx="10529279" cy="267549"/>
          </a:xfrm>
        </p:spPr>
        <p:txBody>
          <a:bodyPr/>
          <a:lstStyle/>
          <a:p>
            <a:pPr marL="0" marR="0" lvl="0" indent="0" rtl="1">
              <a:spcBef>
                <a:spcPts val="0"/>
              </a:spcBef>
              <a:spcAft>
                <a:spcPts val="0"/>
              </a:spcAft>
            </a:pPr>
            <a:r>
              <a:rPr lang="ar-MA" sz="1800" b="1" dirty="0">
                <a:latin typeface="Calibri"/>
                <a:cs typeface="Calibri"/>
                <a:sym typeface="Calibri"/>
              </a:rPr>
              <a:t>هل أنجزت المهمة جيدا؟</a:t>
            </a:r>
          </a:p>
        </p:txBody>
      </p:sp>
      <p:sp>
        <p:nvSpPr>
          <p:cNvPr id="10" name="Espace réservé du contenu 9">
            <a:extLst>
              <a:ext uri="{FF2B5EF4-FFF2-40B4-BE49-F238E27FC236}">
                <a16:creationId xmlns:a16="http://schemas.microsoft.com/office/drawing/2014/main" id="{5C587E14-EAA5-E8A2-ECB9-D687792EBD87}"/>
              </a:ext>
            </a:extLst>
          </p:cNvPr>
          <p:cNvSpPr>
            <a:spLocks noGrp="1"/>
          </p:cNvSpPr>
          <p:nvPr>
            <p:ph sz="quarter" idx="11"/>
          </p:nvPr>
        </p:nvSpPr>
        <p:spPr>
          <a:xfrm>
            <a:off x="1209311" y="502613"/>
            <a:ext cx="10250160" cy="321521"/>
          </a:xfrm>
        </p:spPr>
        <p:txBody>
          <a:bodyPr/>
          <a:lstStyle/>
          <a:p>
            <a:pPr algn="r" rtl="1"/>
            <a:r>
              <a:rPr lang="ar-MA" sz="1400" dirty="0">
                <a:latin typeface="Calibri" panose="020F0502020204030204" pitchFamily="34" charset="0"/>
                <a:cs typeface="Calibri" panose="020F0502020204030204" pitchFamily="34" charset="0"/>
              </a:rPr>
              <a:t>يخضع المدرس منجزه لعناصر معيار النجاح.</a:t>
            </a:r>
            <a:endParaRPr lang="fr-FR" sz="1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891138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0DAAE1A1-E9C8-1AD3-6592-5D939791F3CD}"/>
              </a:ext>
            </a:extLst>
          </p:cNvPr>
          <p:cNvSpPr>
            <a:spLocks noGrp="1"/>
          </p:cNvSpPr>
          <p:nvPr>
            <p:ph type="title"/>
          </p:nvPr>
        </p:nvSpPr>
        <p:spPr>
          <a:xfrm>
            <a:off x="968558" y="372721"/>
            <a:ext cx="10529279" cy="267549"/>
          </a:xfrm>
        </p:spPr>
        <p:txBody>
          <a:bodyPr/>
          <a:lstStyle/>
          <a:p>
            <a:r>
              <a:rPr lang="ar-MA" dirty="0"/>
              <a:t>لكي أجيب عن سؤال أعرف بتطبيق من تطبيقات الذكاء الاصطناعي، فإني أتبع الخطوات الآتية:</a:t>
            </a:r>
            <a:endParaRPr lang="fr-FR" dirty="0"/>
          </a:p>
        </p:txBody>
      </p:sp>
      <p:sp>
        <p:nvSpPr>
          <p:cNvPr id="4" name="Espace réservé du contenu 3">
            <a:extLst>
              <a:ext uri="{FF2B5EF4-FFF2-40B4-BE49-F238E27FC236}">
                <a16:creationId xmlns:a16="http://schemas.microsoft.com/office/drawing/2014/main" id="{E61F3B87-7DE6-3AF5-CC33-F6FC51BC1B34}"/>
              </a:ext>
            </a:extLst>
          </p:cNvPr>
          <p:cNvSpPr>
            <a:spLocks noGrp="1"/>
          </p:cNvSpPr>
          <p:nvPr>
            <p:ph sz="quarter" idx="4294967295"/>
          </p:nvPr>
        </p:nvSpPr>
        <p:spPr>
          <a:xfrm>
            <a:off x="1146359" y="590324"/>
            <a:ext cx="10250160" cy="321521"/>
          </a:xfrm>
        </p:spPr>
        <p:txBody>
          <a:bodyPr>
            <a:normAutofit/>
          </a:bodyPr>
          <a:lstStyle/>
          <a:p>
            <a:pPr algn="r" rtl="1"/>
            <a:r>
              <a:rPr lang="ar-MA" sz="1400" i="1" dirty="0">
                <a:latin typeface="Calibri" panose="020F0502020204030204" pitchFamily="34" charset="0"/>
                <a:ea typeface="Calibri" panose="020F0502020204030204" pitchFamily="34" charset="0"/>
                <a:cs typeface="Calibri" panose="020F0502020204030204" pitchFamily="34" charset="0"/>
              </a:rPr>
              <a:t>يعيد المدرس التذكير بالخطوات المتبعة خلال مرحلة النمذجة، ويقدم مثالا مضادا.</a:t>
            </a:r>
          </a:p>
          <a:p>
            <a:pPr algn="r" rtl="1"/>
            <a:endParaRPr lang="fr-FR" sz="1400" i="1" dirty="0">
              <a:latin typeface="Calibri" panose="020F0502020204030204" pitchFamily="34" charset="0"/>
              <a:ea typeface="Calibri" panose="020F0502020204030204" pitchFamily="34" charset="0"/>
              <a:cs typeface="Calibri" panose="020F0502020204030204" pitchFamily="34" charset="0"/>
            </a:endParaRPr>
          </a:p>
        </p:txBody>
      </p:sp>
      <p:pic>
        <p:nvPicPr>
          <p:cNvPr id="2" name="Google Shape;656;p54">
            <a:extLst>
              <a:ext uri="{FF2B5EF4-FFF2-40B4-BE49-F238E27FC236}">
                <a16:creationId xmlns:a16="http://schemas.microsoft.com/office/drawing/2014/main" id="{DB89F5E2-A714-57FF-123C-2A4CF1900D6A}"/>
              </a:ext>
            </a:extLst>
          </p:cNvPr>
          <p:cNvPicPr>
            <a:picLocks noChangeAspect="1"/>
          </p:cNvPicPr>
          <p:nvPr/>
        </p:nvPicPr>
        <p:blipFill>
          <a:blip r:embed="rId2">
            <a:alphaModFix/>
          </a:blip>
          <a:srcRect/>
          <a:stretch>
            <a:fillRect/>
          </a:stretch>
        </p:blipFill>
        <p:spPr>
          <a:xfrm>
            <a:off x="171646" y="210537"/>
            <a:ext cx="591916" cy="591916"/>
          </a:xfrm>
          <a:prstGeom prst="rect">
            <a:avLst/>
          </a:prstGeom>
          <a:noFill/>
          <a:ln cap="flat">
            <a:noFill/>
          </a:ln>
        </p:spPr>
      </p:pic>
      <p:sp>
        <p:nvSpPr>
          <p:cNvPr id="15" name="ZoneTexte 14">
            <a:extLst>
              <a:ext uri="{FF2B5EF4-FFF2-40B4-BE49-F238E27FC236}">
                <a16:creationId xmlns:a16="http://schemas.microsoft.com/office/drawing/2014/main" id="{A38CF1A7-FA86-48B2-2BAA-876BB7C002A9}"/>
              </a:ext>
            </a:extLst>
          </p:cNvPr>
          <p:cNvSpPr txBox="1"/>
          <p:nvPr/>
        </p:nvSpPr>
        <p:spPr>
          <a:xfrm>
            <a:off x="215130" y="3226810"/>
            <a:ext cx="1585454" cy="2646878"/>
          </a:xfrm>
          <a:prstGeom prst="rect">
            <a:avLst/>
          </a:prstGeom>
          <a:solidFill>
            <a:schemeClr val="bg1"/>
          </a:solidFill>
        </p:spPr>
        <p:txBody>
          <a:bodyPr wrap="square">
            <a:spAutoFit/>
          </a:bodyPr>
          <a:lstStyle/>
          <a:p>
            <a:pPr algn="r"/>
            <a:r>
              <a:rPr lang="ar-MA" sz="16600" b="1" dirty="0">
                <a:solidFill>
                  <a:srgbClr val="00B050"/>
                </a:solidFill>
                <a:latin typeface="Calibri" panose="020F0502020204030204" pitchFamily="34" charset="0"/>
                <a:cs typeface="Calibri" panose="020F0502020204030204" pitchFamily="34" charset="0"/>
              </a:rPr>
              <a:t>√</a:t>
            </a:r>
            <a:endParaRPr lang="fr-FR" sz="16600" b="1" dirty="0">
              <a:solidFill>
                <a:srgbClr val="00B050"/>
              </a:solidFill>
              <a:latin typeface="Calibri" panose="020F0502020204030204" pitchFamily="34" charset="0"/>
              <a:cs typeface="Calibri" panose="020F0502020204030204" pitchFamily="34" charset="0"/>
            </a:endParaRPr>
          </a:p>
        </p:txBody>
      </p:sp>
      <p:pic>
        <p:nvPicPr>
          <p:cNvPr id="5" name="Image 4">
            <a:extLst>
              <a:ext uri="{FF2B5EF4-FFF2-40B4-BE49-F238E27FC236}">
                <a16:creationId xmlns:a16="http://schemas.microsoft.com/office/drawing/2014/main" id="{6CAB081B-8C17-2A2D-2CC3-B2769EF133D9}"/>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3125857" y="1232452"/>
            <a:ext cx="6619461" cy="4731026"/>
          </a:xfrm>
          <a:prstGeom prst="rect">
            <a:avLst/>
          </a:prstGeom>
        </p:spPr>
      </p:pic>
      <p:sp>
        <p:nvSpPr>
          <p:cNvPr id="6" name="Rectangle 5">
            <a:extLst>
              <a:ext uri="{FF2B5EF4-FFF2-40B4-BE49-F238E27FC236}">
                <a16:creationId xmlns:a16="http://schemas.microsoft.com/office/drawing/2014/main" id="{7D4EDCDD-3A5F-1390-9663-F31C2DD2A1FB}"/>
              </a:ext>
            </a:extLst>
          </p:cNvPr>
          <p:cNvSpPr/>
          <p:nvPr/>
        </p:nvSpPr>
        <p:spPr>
          <a:xfrm>
            <a:off x="4229099" y="1459964"/>
            <a:ext cx="4124739" cy="792910"/>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r>
              <a:rPr lang="ar-MA" sz="3200" b="1" dirty="0">
                <a:latin typeface="Calibri" panose="020F0502020204030204" pitchFamily="34" charset="0"/>
                <a:cs typeface="Calibri" panose="020F0502020204030204" pitchFamily="34" charset="0"/>
              </a:rPr>
              <a:t>تعريف التطبيق</a:t>
            </a:r>
            <a:endParaRPr lang="fr-FR" sz="3200" b="1" dirty="0">
              <a:latin typeface="Calibri" panose="020F0502020204030204" pitchFamily="34" charset="0"/>
              <a:cs typeface="Calibri" panose="020F0502020204030204" pitchFamily="34" charset="0"/>
            </a:endParaRPr>
          </a:p>
        </p:txBody>
      </p:sp>
      <p:sp>
        <p:nvSpPr>
          <p:cNvPr id="7" name="Rectangle 6">
            <a:extLst>
              <a:ext uri="{FF2B5EF4-FFF2-40B4-BE49-F238E27FC236}">
                <a16:creationId xmlns:a16="http://schemas.microsoft.com/office/drawing/2014/main" id="{A85BD0A5-0696-B313-D962-269433E16A3E}"/>
              </a:ext>
            </a:extLst>
          </p:cNvPr>
          <p:cNvSpPr/>
          <p:nvPr/>
        </p:nvSpPr>
        <p:spPr>
          <a:xfrm>
            <a:off x="4229099" y="2308354"/>
            <a:ext cx="4124739" cy="792910"/>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r>
              <a:rPr lang="ar-MA" sz="3200" b="1" dirty="0">
                <a:latin typeface="Calibri" panose="020F0502020204030204" pitchFamily="34" charset="0"/>
                <a:cs typeface="Calibri" panose="020F0502020204030204" pitchFamily="34" charset="0"/>
              </a:rPr>
              <a:t>وظيفة التطبيق</a:t>
            </a:r>
            <a:endParaRPr lang="fr-FR" sz="3200" b="1" dirty="0">
              <a:latin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FC906CA9-1EFC-6E90-A22E-91089B5086F6}"/>
              </a:ext>
            </a:extLst>
          </p:cNvPr>
          <p:cNvSpPr/>
          <p:nvPr/>
        </p:nvSpPr>
        <p:spPr>
          <a:xfrm>
            <a:off x="4033630" y="3237409"/>
            <a:ext cx="4124739" cy="792910"/>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r>
              <a:rPr lang="ar-MA" sz="3200" b="1" dirty="0">
                <a:latin typeface="Calibri" panose="020F0502020204030204" pitchFamily="34" charset="0"/>
                <a:cs typeface="Calibri" panose="020F0502020204030204" pitchFamily="34" charset="0"/>
              </a:rPr>
              <a:t>أهمية التطبيق</a:t>
            </a:r>
            <a:endParaRPr lang="fr-FR" sz="32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3893709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gradFill>
          <a:gsLst>
            <a:gs pos="100000">
              <a:schemeClr val="accent4">
                <a:lumMod val="0"/>
                <a:lumOff val="100000"/>
              </a:schemeClr>
            </a:gs>
            <a:gs pos="21000">
              <a:schemeClr val="accent4">
                <a:lumMod val="0"/>
                <a:lumOff val="100000"/>
              </a:schemeClr>
            </a:gs>
            <a:gs pos="41000">
              <a:srgbClr val="1D6FA9"/>
            </a:gs>
          </a:gsLst>
          <a:path path="circle">
            <a:fillToRect l="50000" t="-80000" r="50000" b="180000"/>
          </a:path>
        </a:gradFill>
        <a:effectLst/>
      </p:bgPr>
    </p:bg>
    <p:spTree>
      <p:nvGrpSpPr>
        <p:cNvPr id="1" name="">
          <a:extLst>
            <a:ext uri="{FF2B5EF4-FFF2-40B4-BE49-F238E27FC236}">
              <a16:creationId xmlns:a16="http://schemas.microsoft.com/office/drawing/2014/main" id="{8E1A2AEC-4FEC-0615-956B-B4DD379158E1}"/>
            </a:ext>
          </a:extLst>
        </p:cNvPr>
        <p:cNvGrpSpPr/>
        <p:nvPr/>
      </p:nvGrpSpPr>
      <p:grpSpPr>
        <a:xfrm>
          <a:off x="0" y="0"/>
          <a:ext cx="0" cy="0"/>
          <a:chOff x="0" y="0"/>
          <a:chExt cx="0" cy="0"/>
        </a:xfrm>
      </p:grpSpPr>
      <p:grpSp>
        <p:nvGrpSpPr>
          <p:cNvPr id="39" name="Group 38">
            <a:extLst>
              <a:ext uri="{FF2B5EF4-FFF2-40B4-BE49-F238E27FC236}">
                <a16:creationId xmlns:a16="http://schemas.microsoft.com/office/drawing/2014/main" id="{BAF45B94-C52C-8B49-DB6E-84596265B029}"/>
              </a:ext>
            </a:extLst>
          </p:cNvPr>
          <p:cNvGrpSpPr/>
          <p:nvPr/>
        </p:nvGrpSpPr>
        <p:grpSpPr>
          <a:xfrm>
            <a:off x="812159" y="829917"/>
            <a:ext cx="10567685" cy="5198169"/>
            <a:chOff x="2184400" y="1402025"/>
            <a:chExt cx="7823200" cy="4942038"/>
          </a:xfrm>
        </p:grpSpPr>
        <p:sp>
          <p:nvSpPr>
            <p:cNvPr id="3" name="Rectangle : coins arrondis 10">
              <a:extLst>
                <a:ext uri="{FF2B5EF4-FFF2-40B4-BE49-F238E27FC236}">
                  <a16:creationId xmlns:a16="http://schemas.microsoft.com/office/drawing/2014/main" id="{C3503BD9-8239-80DA-DFDD-EDCBC0CF8740}"/>
                </a:ext>
              </a:extLst>
            </p:cNvPr>
            <p:cNvSpPr/>
            <p:nvPr/>
          </p:nvSpPr>
          <p:spPr>
            <a:xfrm>
              <a:off x="2184400" y="1402025"/>
              <a:ext cx="7823200" cy="4942038"/>
            </a:xfrm>
            <a:prstGeom prst="roundRect">
              <a:avLst>
                <a:gd name="adj" fmla="val 2665"/>
              </a:avLst>
            </a:prstGeom>
            <a:solidFill>
              <a:srgbClr val="0F9ED5"/>
            </a:solidFill>
            <a:ln>
              <a:solidFill>
                <a:srgbClr val="0F9ED5"/>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4" name="Rectangle 3">
              <a:extLst>
                <a:ext uri="{FF2B5EF4-FFF2-40B4-BE49-F238E27FC236}">
                  <a16:creationId xmlns:a16="http://schemas.microsoft.com/office/drawing/2014/main" id="{7DC6C1B6-2959-2170-0BB3-DFE9D2F8FE57}"/>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5600" b="1" dirty="0">
                <a:solidFill>
                  <a:prstClr val="black"/>
                </a:solidFill>
                <a:latin typeface="Calibri" panose="020F0502020204030204"/>
              </a:endParaRPr>
            </a:p>
            <a:p>
              <a:pPr algn="ctr" defTabSz="457189">
                <a:defRPr/>
              </a:pPr>
              <a:r>
                <a:rPr lang="ar-MA" sz="4400" b="1" dirty="0">
                  <a:solidFill>
                    <a:srgbClr val="0F9ED5"/>
                  </a:solidFill>
                  <a:latin typeface="Calibri" panose="020F0502020204030204"/>
                </a:rPr>
                <a:t>الممارسة الجماعية</a:t>
              </a:r>
              <a:endParaRPr lang="fr-FR" sz="4400" b="1" dirty="0">
                <a:solidFill>
                  <a:srgbClr val="0F9ED5"/>
                </a:solidFill>
                <a:latin typeface="Calibri" panose="020F0502020204030204"/>
              </a:endParaRPr>
            </a:p>
          </p:txBody>
        </p:sp>
      </p:grpSp>
      <p:grpSp>
        <p:nvGrpSpPr>
          <p:cNvPr id="44" name="Group 43">
            <a:extLst>
              <a:ext uri="{FF2B5EF4-FFF2-40B4-BE49-F238E27FC236}">
                <a16:creationId xmlns:a16="http://schemas.microsoft.com/office/drawing/2014/main" id="{7D196EF9-21FB-9D05-ACD6-0BA09BA2BC98}"/>
              </a:ext>
            </a:extLst>
          </p:cNvPr>
          <p:cNvGrpSpPr/>
          <p:nvPr/>
        </p:nvGrpSpPr>
        <p:grpSpPr>
          <a:xfrm>
            <a:off x="8796759" y="4917801"/>
            <a:ext cx="2425143" cy="936371"/>
            <a:chOff x="8796759" y="4917801"/>
            <a:chExt cx="2425142" cy="936370"/>
          </a:xfrm>
        </p:grpSpPr>
        <p:sp>
          <p:nvSpPr>
            <p:cNvPr id="42" name="Oval 41">
              <a:extLst>
                <a:ext uri="{FF2B5EF4-FFF2-40B4-BE49-F238E27FC236}">
                  <a16:creationId xmlns:a16="http://schemas.microsoft.com/office/drawing/2014/main" id="{ECDF3BAF-17A8-4A90-0D0C-BB94FB33C1C5}"/>
                </a:ext>
              </a:extLst>
            </p:cNvPr>
            <p:cNvSpPr/>
            <p:nvPr/>
          </p:nvSpPr>
          <p:spPr>
            <a:xfrm>
              <a:off x="10285531" y="4917801"/>
              <a:ext cx="936370" cy="936370"/>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sp>
          <p:nvSpPr>
            <p:cNvPr id="43" name="Rectangle 42">
              <a:extLst>
                <a:ext uri="{FF2B5EF4-FFF2-40B4-BE49-F238E27FC236}">
                  <a16:creationId xmlns:a16="http://schemas.microsoft.com/office/drawing/2014/main" id="{A83C7FD9-368B-76CC-4A3D-907A30B0ABA0}"/>
                </a:ext>
              </a:extLst>
            </p:cNvPr>
            <p:cNvSpPr/>
            <p:nvPr/>
          </p:nvSpPr>
          <p:spPr>
            <a:xfrm>
              <a:off x="8796759" y="5060928"/>
              <a:ext cx="1569327" cy="6501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r" defTabSz="457189">
                <a:defRPr/>
              </a:pPr>
              <a:endParaRPr lang="fr-FR" sz="3600" b="1" dirty="0">
                <a:solidFill>
                  <a:prstClr val="black"/>
                </a:solidFill>
                <a:latin typeface="Calibri" panose="020F0502020204030204"/>
              </a:endParaRPr>
            </a:p>
          </p:txBody>
        </p:sp>
      </p:grpSp>
      <p:pic>
        <p:nvPicPr>
          <p:cNvPr id="6" name="Picture 1">
            <a:extLst>
              <a:ext uri="{FF2B5EF4-FFF2-40B4-BE49-F238E27FC236}">
                <a16:creationId xmlns:a16="http://schemas.microsoft.com/office/drawing/2014/main" id="{AE0CF25E-66C5-FAFF-7523-976C3D56C338}"/>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4004" b="98047" l="98" r="98633">
                        <a14:foregroundMark x1="83398" y1="13477" x2="90234" y2="89453"/>
                      </a14:backgroundRemoval>
                    </a14:imgEffect>
                  </a14:imgLayer>
                </a14:imgProps>
              </a:ext>
              <a:ext uri="{28A0092B-C50C-407E-A947-70E740481C1C}">
                <a14:useLocalDpi xmlns:a14="http://schemas.microsoft.com/office/drawing/2010/main" val="0"/>
              </a:ext>
            </a:extLst>
          </a:blip>
          <a:stretch>
            <a:fillRect/>
          </a:stretch>
        </p:blipFill>
        <p:spPr>
          <a:xfrm>
            <a:off x="4992506" y="1398207"/>
            <a:ext cx="2206989" cy="2206989"/>
          </a:xfrm>
          <a:prstGeom prst="rect">
            <a:avLst/>
          </a:prstGeom>
        </p:spPr>
      </p:pic>
    </p:spTree>
    <p:extLst>
      <p:ext uri="{BB962C8B-B14F-4D97-AF65-F5344CB8AC3E}">
        <p14:creationId xmlns:p14="http://schemas.microsoft.com/office/powerpoint/2010/main" val="30097527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C0DB622-27D6-B7BE-5844-608CEFC51219}"/>
              </a:ext>
            </a:extLst>
          </p:cNvPr>
          <p:cNvSpPr>
            <a:spLocks noGrp="1"/>
          </p:cNvSpPr>
          <p:nvPr>
            <p:ph type="title"/>
          </p:nvPr>
        </p:nvSpPr>
        <p:spPr/>
        <p:txBody>
          <a:bodyPr/>
          <a:lstStyle/>
          <a:p>
            <a:pPr rtl="1"/>
            <a:r>
              <a:rPr lang="ar-MA" dirty="0"/>
              <a:t>من يذكرنا بأبرز أفعال كلام وتعابير للتعريف بتطبيق من تطبيقات الذكاء الاصطناعي؟</a:t>
            </a:r>
            <a:endParaRPr lang="fr-MA" dirty="0"/>
          </a:p>
        </p:txBody>
      </p:sp>
      <p:sp>
        <p:nvSpPr>
          <p:cNvPr id="4" name="Espace réservé du contenu 3">
            <a:extLst>
              <a:ext uri="{FF2B5EF4-FFF2-40B4-BE49-F238E27FC236}">
                <a16:creationId xmlns:a16="http://schemas.microsoft.com/office/drawing/2014/main" id="{D6ADB4EC-458E-CA8D-5FF6-BD1AED6E220C}"/>
              </a:ext>
            </a:extLst>
          </p:cNvPr>
          <p:cNvSpPr>
            <a:spLocks noGrp="1"/>
          </p:cNvSpPr>
          <p:nvPr>
            <p:ph sz="quarter" idx="11"/>
          </p:nvPr>
        </p:nvSpPr>
        <p:spPr/>
        <p:txBody>
          <a:bodyPr/>
          <a:lstStyle/>
          <a:p>
            <a:r>
              <a:rPr lang="ar-MA" dirty="0"/>
              <a:t>يستمع المدرس إلى إجابات متعلمين اثنين، ويطلب من 3 متعلمين توظيفها في جملة مفيدة. بعدها يقدم تغذية راجعة.</a:t>
            </a:r>
            <a:endParaRPr lang="fr-MA" dirty="0"/>
          </a:p>
        </p:txBody>
      </p:sp>
      <p:pic>
        <p:nvPicPr>
          <p:cNvPr id="7" name="Image 6">
            <a:extLst>
              <a:ext uri="{FF2B5EF4-FFF2-40B4-BE49-F238E27FC236}">
                <a16:creationId xmlns:a16="http://schemas.microsoft.com/office/drawing/2014/main" id="{D23F3A9D-08D3-29B1-A9EF-125F4CC010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9000" y="1251000"/>
            <a:ext cx="6534000" cy="4356000"/>
          </a:xfrm>
          <a:prstGeom prst="rect">
            <a:avLst/>
          </a:prstGeom>
        </p:spPr>
      </p:pic>
      <p:sp>
        <p:nvSpPr>
          <p:cNvPr id="8" name="Rectangle 7">
            <a:extLst>
              <a:ext uri="{FF2B5EF4-FFF2-40B4-BE49-F238E27FC236}">
                <a16:creationId xmlns:a16="http://schemas.microsoft.com/office/drawing/2014/main" id="{95192B68-8999-F840-7E1F-CDA5AD81D9E0}"/>
              </a:ext>
            </a:extLst>
          </p:cNvPr>
          <p:cNvSpPr/>
          <p:nvPr/>
        </p:nvSpPr>
        <p:spPr>
          <a:xfrm>
            <a:off x="3548270" y="1361661"/>
            <a:ext cx="3419060" cy="934278"/>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r>
              <a:rPr lang="ar-MA" sz="2400" b="1" dirty="0">
                <a:solidFill>
                  <a:schemeClr val="bg1"/>
                </a:solidFill>
                <a:latin typeface="Calibri" panose="020F0502020204030204" pitchFamily="34" charset="0"/>
                <a:cs typeface="Calibri" panose="020F0502020204030204" pitchFamily="34" charset="0"/>
              </a:rPr>
              <a:t>أفعال كلام وتعابير للتعريف بتطبيق من تطبيقات الذكاء الاصطناعي؟</a:t>
            </a:r>
            <a:endParaRPr lang="fr-FR" sz="2400" b="1"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1496261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DEF2EFE-E6FB-A775-217D-27CCF23DD5C0}"/>
              </a:ext>
            </a:extLst>
          </p:cNvPr>
          <p:cNvSpPr>
            <a:spLocks noGrp="1"/>
          </p:cNvSpPr>
          <p:nvPr>
            <p:ph type="body" sz="quarter" idx="10"/>
          </p:nvPr>
        </p:nvSpPr>
        <p:spPr/>
        <p:txBody>
          <a:bodyPr/>
          <a:lstStyle/>
          <a:p>
            <a:r>
              <a:rPr lang="ar-MA" dirty="0"/>
              <a:t>10 دقائق</a:t>
            </a:r>
            <a:endParaRPr lang="fr-FR" dirty="0"/>
          </a:p>
        </p:txBody>
      </p:sp>
      <p:sp>
        <p:nvSpPr>
          <p:cNvPr id="3" name="Text Placeholder 2">
            <a:extLst>
              <a:ext uri="{FF2B5EF4-FFF2-40B4-BE49-F238E27FC236}">
                <a16:creationId xmlns:a16="http://schemas.microsoft.com/office/drawing/2014/main" id="{99FAE570-DF7B-44E1-661B-739C7BB35A2E}"/>
              </a:ext>
            </a:extLst>
          </p:cNvPr>
          <p:cNvSpPr>
            <a:spLocks noGrp="1"/>
          </p:cNvSpPr>
          <p:nvPr>
            <p:ph type="body" sz="quarter" idx="11"/>
          </p:nvPr>
        </p:nvSpPr>
        <p:spPr/>
        <p:txBody>
          <a:bodyPr/>
          <a:lstStyle/>
          <a:p>
            <a:r>
              <a:rPr lang="ar-MA" dirty="0">
                <a:solidFill>
                  <a:srgbClr val="1D6FA9"/>
                </a:solidFill>
                <a:latin typeface="Calibri"/>
                <a:cs typeface="Calibri"/>
              </a:rPr>
              <a:t>أطبق</a:t>
            </a:r>
            <a:endParaRPr lang="fr-FR" dirty="0"/>
          </a:p>
        </p:txBody>
      </p:sp>
      <p:pic>
        <p:nvPicPr>
          <p:cNvPr id="5" name="Picture 4">
            <a:extLst>
              <a:ext uri="{FF2B5EF4-FFF2-40B4-BE49-F238E27FC236}">
                <a16:creationId xmlns:a16="http://schemas.microsoft.com/office/drawing/2014/main" id="{ACD565EC-BA45-0E17-94F4-C5D26250875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6380" y="1658079"/>
            <a:ext cx="3026970" cy="3026970"/>
          </a:xfrm>
          <a:prstGeom prst="rect">
            <a:avLst/>
          </a:prstGeom>
        </p:spPr>
      </p:pic>
    </p:spTree>
    <p:extLst>
      <p:ext uri="{BB962C8B-B14F-4D97-AF65-F5344CB8AC3E}">
        <p14:creationId xmlns:p14="http://schemas.microsoft.com/office/powerpoint/2010/main" val="62968080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gradFill flip="none" rotWithShape="1">
          <a:gsLst>
            <a:gs pos="8000">
              <a:srgbClr val="16537F"/>
            </a:gs>
            <a:gs pos="100000">
              <a:srgbClr val="16537F"/>
            </a:gs>
            <a:gs pos="39000">
              <a:schemeClr val="accent4">
                <a:lumMod val="0"/>
                <a:lumOff val="100000"/>
              </a:schemeClr>
            </a:gs>
            <a:gs pos="73000">
              <a:srgbClr val="16537F"/>
            </a:gs>
          </a:gsLst>
          <a:path path="circle">
            <a:fillToRect l="50000" t="50000" r="50000" b="50000"/>
          </a:path>
          <a:tileRect/>
        </a:gradFill>
        <a:effectLst/>
      </p:bgPr>
    </p:bg>
    <p:spTree>
      <p:nvGrpSpPr>
        <p:cNvPr id="1" name="">
          <a:extLst>
            <a:ext uri="{FF2B5EF4-FFF2-40B4-BE49-F238E27FC236}">
              <a16:creationId xmlns:a16="http://schemas.microsoft.com/office/drawing/2014/main" id="{8E1A2AEC-4FEC-0615-956B-B4DD379158E1}"/>
            </a:ext>
          </a:extLst>
        </p:cNvPr>
        <p:cNvGrpSpPr/>
        <p:nvPr/>
      </p:nvGrpSpPr>
      <p:grpSpPr>
        <a:xfrm>
          <a:off x="0" y="0"/>
          <a:ext cx="0" cy="0"/>
          <a:chOff x="0" y="0"/>
          <a:chExt cx="0" cy="0"/>
        </a:xfrm>
      </p:grpSpPr>
      <p:grpSp>
        <p:nvGrpSpPr>
          <p:cNvPr id="39" name="Group 38">
            <a:extLst>
              <a:ext uri="{FF2B5EF4-FFF2-40B4-BE49-F238E27FC236}">
                <a16:creationId xmlns:a16="http://schemas.microsoft.com/office/drawing/2014/main" id="{BAF45B94-C52C-8B49-DB6E-84596265B029}"/>
              </a:ext>
            </a:extLst>
          </p:cNvPr>
          <p:cNvGrpSpPr/>
          <p:nvPr/>
        </p:nvGrpSpPr>
        <p:grpSpPr>
          <a:xfrm>
            <a:off x="812159" y="829917"/>
            <a:ext cx="10567685" cy="5198169"/>
            <a:chOff x="2184400" y="1402025"/>
            <a:chExt cx="7823200" cy="4942038"/>
          </a:xfrm>
        </p:grpSpPr>
        <p:sp>
          <p:nvSpPr>
            <p:cNvPr id="3" name="Rectangle : coins arrondis 10">
              <a:extLst>
                <a:ext uri="{FF2B5EF4-FFF2-40B4-BE49-F238E27FC236}">
                  <a16:creationId xmlns:a16="http://schemas.microsoft.com/office/drawing/2014/main" id="{C3503BD9-8239-80DA-DFDD-EDCBC0CF8740}"/>
                </a:ext>
              </a:extLst>
            </p:cNvPr>
            <p:cNvSpPr/>
            <p:nvPr/>
          </p:nvSpPr>
          <p:spPr>
            <a:xfrm>
              <a:off x="2184400" y="1402025"/>
              <a:ext cx="7823200" cy="4942038"/>
            </a:xfrm>
            <a:prstGeom prst="roundRect">
              <a:avLst>
                <a:gd name="adj" fmla="val 2665"/>
              </a:avLst>
            </a:prstGeom>
            <a:solidFill>
              <a:srgbClr val="0070C0"/>
            </a:solidFill>
            <a:ln>
              <a:solidFill>
                <a:srgbClr val="0070C0"/>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4" name="Rectangle 3">
              <a:extLst>
                <a:ext uri="{FF2B5EF4-FFF2-40B4-BE49-F238E27FC236}">
                  <a16:creationId xmlns:a16="http://schemas.microsoft.com/office/drawing/2014/main" id="{7DC6C1B6-2959-2170-0BB3-DFE9D2F8FE57}"/>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srgbClr val="1D6FA9"/>
                </a:solidFill>
                <a:latin typeface="Calibri" panose="020F0502020204030204"/>
              </a:endParaRPr>
            </a:p>
            <a:p>
              <a:pPr algn="ctr" defTabSz="457189">
                <a:defRPr/>
              </a:pPr>
              <a:endParaRPr lang="fr-FR" sz="4400" b="1" dirty="0">
                <a:solidFill>
                  <a:srgbClr val="1D6FA9"/>
                </a:solidFill>
                <a:latin typeface="Calibri" panose="020F0502020204030204"/>
              </a:endParaRPr>
            </a:p>
            <a:p>
              <a:pPr algn="ctr" defTabSz="1219170" rtl="1">
                <a:defRPr sz="1800" b="0" i="0" u="none" strike="noStrike" kern="0" cap="none" spc="0" baseline="0">
                  <a:solidFill>
                    <a:srgbClr val="000000"/>
                  </a:solidFill>
                  <a:uFillTx/>
                </a:defRPr>
              </a:pPr>
              <a:r>
                <a:rPr lang="ar-MA" sz="4400" b="1" kern="0" dirty="0">
                  <a:solidFill>
                    <a:srgbClr val="1D6FA9"/>
                  </a:solidFill>
                  <a:latin typeface="Calibri"/>
                  <a:cs typeface="Calibri"/>
                </a:rPr>
                <a:t>الممارسة الثنائية</a:t>
              </a:r>
              <a:endParaRPr lang="ar-MA" sz="4400" b="1" kern="0" dirty="0">
                <a:solidFill>
                  <a:srgbClr val="1D6FA9"/>
                </a:solidFill>
                <a:latin typeface="Calibri"/>
                <a:ea typeface="Calibri"/>
                <a:cs typeface="Calibri"/>
              </a:endParaRPr>
            </a:p>
          </p:txBody>
        </p:sp>
      </p:grpSp>
      <p:grpSp>
        <p:nvGrpSpPr>
          <p:cNvPr id="44" name="Group 43">
            <a:extLst>
              <a:ext uri="{FF2B5EF4-FFF2-40B4-BE49-F238E27FC236}">
                <a16:creationId xmlns:a16="http://schemas.microsoft.com/office/drawing/2014/main" id="{7D196EF9-21FB-9D05-ACD6-0BA09BA2BC98}"/>
              </a:ext>
            </a:extLst>
          </p:cNvPr>
          <p:cNvGrpSpPr/>
          <p:nvPr/>
        </p:nvGrpSpPr>
        <p:grpSpPr>
          <a:xfrm>
            <a:off x="8649325" y="4917801"/>
            <a:ext cx="2572577" cy="936371"/>
            <a:chOff x="8649325" y="4917801"/>
            <a:chExt cx="2572576" cy="936370"/>
          </a:xfrm>
        </p:grpSpPr>
        <p:sp>
          <p:nvSpPr>
            <p:cNvPr id="42" name="Oval 41">
              <a:extLst>
                <a:ext uri="{FF2B5EF4-FFF2-40B4-BE49-F238E27FC236}">
                  <a16:creationId xmlns:a16="http://schemas.microsoft.com/office/drawing/2014/main" id="{ECDF3BAF-17A8-4A90-0D0C-BB94FB33C1C5}"/>
                </a:ext>
              </a:extLst>
            </p:cNvPr>
            <p:cNvSpPr/>
            <p:nvPr/>
          </p:nvSpPr>
          <p:spPr>
            <a:xfrm>
              <a:off x="10285531" y="4917801"/>
              <a:ext cx="936370" cy="936370"/>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sp>
          <p:nvSpPr>
            <p:cNvPr id="43" name="Rectangle 42">
              <a:extLst>
                <a:ext uri="{FF2B5EF4-FFF2-40B4-BE49-F238E27FC236}">
                  <a16:creationId xmlns:a16="http://schemas.microsoft.com/office/drawing/2014/main" id="{A83C7FD9-368B-76CC-4A3D-907A30B0ABA0}"/>
                </a:ext>
              </a:extLst>
            </p:cNvPr>
            <p:cNvSpPr/>
            <p:nvPr/>
          </p:nvSpPr>
          <p:spPr>
            <a:xfrm>
              <a:off x="8649325" y="5060928"/>
              <a:ext cx="1716761" cy="6501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r" defTabSz="457189">
                <a:defRPr/>
              </a:pPr>
              <a:r>
                <a:rPr lang="ar-MA" sz="3600" b="1" dirty="0">
                  <a:solidFill>
                    <a:prstClr val="black"/>
                  </a:solidFill>
                  <a:latin typeface="Calibri" panose="020F0502020204030204"/>
                </a:rPr>
                <a:t>10 دقائق</a:t>
              </a:r>
            </a:p>
          </p:txBody>
        </p:sp>
      </p:grpSp>
      <p:pic>
        <p:nvPicPr>
          <p:cNvPr id="8" name="Image 7" descr="Une image contenant habits, Dessin d’enfant, table, meubles&#10;&#10;Le contenu généré par l’IA peut être incorrect.">
            <a:extLst>
              <a:ext uri="{FF2B5EF4-FFF2-40B4-BE49-F238E27FC236}">
                <a16:creationId xmlns:a16="http://schemas.microsoft.com/office/drawing/2014/main" id="{A88A7017-79FC-3237-33BC-428A6CFA91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14148" y="1570044"/>
            <a:ext cx="2149140" cy="2149140"/>
          </a:xfrm>
          <a:prstGeom prst="rect">
            <a:avLst/>
          </a:prstGeom>
        </p:spPr>
      </p:pic>
      <p:sp>
        <p:nvSpPr>
          <p:cNvPr id="5" name="Phylactère : pensées 4">
            <a:extLst>
              <a:ext uri="{FF2B5EF4-FFF2-40B4-BE49-F238E27FC236}">
                <a16:creationId xmlns:a16="http://schemas.microsoft.com/office/drawing/2014/main" id="{D6FAE1FD-68FD-5EE8-7624-B7A5F712BACD}"/>
              </a:ext>
            </a:extLst>
          </p:cNvPr>
          <p:cNvSpPr/>
          <p:nvPr/>
        </p:nvSpPr>
        <p:spPr>
          <a:xfrm>
            <a:off x="5455920" y="1152495"/>
            <a:ext cx="1280160" cy="732768"/>
          </a:xfrm>
          <a:prstGeom prst="cloudCallout">
            <a:avLst/>
          </a:prstGeom>
          <a:solidFill>
            <a:srgbClr val="F9F1D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SA" sz="1800" dirty="0">
                <a:ln w="0"/>
                <a:solidFill>
                  <a:schemeClr val="tx1"/>
                </a:solidFill>
                <a:effectLst>
                  <a:outerShdw blurRad="38100" dist="19050" dir="2700000" algn="tl" rotWithShape="0">
                    <a:schemeClr val="dk1">
                      <a:alpha val="40000"/>
                    </a:schemeClr>
                  </a:outerShdw>
                </a:effectLst>
              </a:rPr>
              <a:t>تساءلت ما إذا...</a:t>
            </a:r>
            <a:endParaRPr lang="fr-FR" sz="18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4864411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D4E4155B-5E4F-A34D-864E-DD2891CD7ABD}"/>
              </a:ext>
            </a:extLst>
          </p:cNvPr>
          <p:cNvSpPr>
            <a:spLocks noGrp="1"/>
          </p:cNvSpPr>
          <p:nvPr>
            <p:ph type="title"/>
          </p:nvPr>
        </p:nvSpPr>
        <p:spPr>
          <a:xfrm>
            <a:off x="867240" y="322775"/>
            <a:ext cx="10529279" cy="267549"/>
          </a:xfrm>
        </p:spPr>
        <p:txBody>
          <a:bodyPr/>
          <a:lstStyle/>
          <a:p>
            <a:pPr marL="0" marR="0" lvl="0" indent="0" algn="r" rtl="1">
              <a:spcBef>
                <a:spcPts val="0"/>
              </a:spcBef>
              <a:spcAft>
                <a:spcPts val="0"/>
              </a:spcAft>
              <a:buNone/>
            </a:pPr>
            <a:r>
              <a:rPr lang="ar-MA" sz="1800" b="1" dirty="0">
                <a:latin typeface="Calibri"/>
                <a:cs typeface="Calibri"/>
                <a:sym typeface="Calibri"/>
              </a:rPr>
              <a:t>الآن حان دوركم للاشتغال بشكل ثنائي للإجابة عن الوضعية نفسها، باتباع الخطوات التي قدمتها لكم.</a:t>
            </a:r>
          </a:p>
        </p:txBody>
      </p:sp>
      <p:sp>
        <p:nvSpPr>
          <p:cNvPr id="4" name="Espace réservé du contenu 3">
            <a:extLst>
              <a:ext uri="{FF2B5EF4-FFF2-40B4-BE49-F238E27FC236}">
                <a16:creationId xmlns:a16="http://schemas.microsoft.com/office/drawing/2014/main" id="{50840EA8-384B-86DB-9EB6-112666745397}"/>
              </a:ext>
            </a:extLst>
          </p:cNvPr>
          <p:cNvSpPr>
            <a:spLocks noGrp="1"/>
          </p:cNvSpPr>
          <p:nvPr>
            <p:ph sz="quarter" idx="11"/>
          </p:nvPr>
        </p:nvSpPr>
        <p:spPr/>
        <p:txBody>
          <a:bodyPr>
            <a:normAutofit fontScale="25000" lnSpcReduction="20000"/>
          </a:bodyPr>
          <a:lstStyle/>
          <a:p>
            <a:pPr algn="r" rtl="1"/>
            <a:r>
              <a:rPr lang="ar-MA" sz="5600" dirty="0">
                <a:latin typeface="Calibri" panose="020F0502020204030204" pitchFamily="34" charset="0"/>
                <a:ea typeface="Calibri" panose="020F0502020204030204" pitchFamily="34" charset="0"/>
                <a:cs typeface="Calibri" panose="020F0502020204030204" pitchFamily="34" charset="0"/>
              </a:rPr>
              <a:t>يذكر المدرس بالخطوات الأساس للإجابة عن الوضعية ثم يدعو المتعلمين إلى الاشتغال بشكل ثنائي. يتنقل المدرس بين الصفوف لتقديم الدعم لمن هم في حاجة إليه. يذكر المدرس أن مدة إنجاز النشاط لا تتجاوز دقيقتين.</a:t>
            </a:r>
          </a:p>
          <a:p>
            <a:endParaRPr lang="fr-FR" dirty="0"/>
          </a:p>
        </p:txBody>
      </p:sp>
      <p:pic>
        <p:nvPicPr>
          <p:cNvPr id="2" name="Image 1">
            <a:extLst>
              <a:ext uri="{FF2B5EF4-FFF2-40B4-BE49-F238E27FC236}">
                <a16:creationId xmlns:a16="http://schemas.microsoft.com/office/drawing/2014/main" id="{D7143EBE-459E-375D-F8FC-23A9E35AF43A}"/>
              </a:ext>
            </a:extLst>
          </p:cNvPr>
          <p:cNvPicPr>
            <a:picLocks noChangeAspect="1"/>
          </p:cNvPicPr>
          <p:nvPr/>
        </p:nvPicPr>
        <p:blipFill>
          <a:blip r:embed="rId2"/>
          <a:stretch>
            <a:fillRect/>
          </a:stretch>
        </p:blipFill>
        <p:spPr>
          <a:xfrm>
            <a:off x="323850" y="2871787"/>
            <a:ext cx="11544300" cy="1114425"/>
          </a:xfrm>
          <a:prstGeom prst="rect">
            <a:avLst/>
          </a:prstGeom>
        </p:spPr>
      </p:pic>
    </p:spTree>
    <p:extLst>
      <p:ext uri="{BB962C8B-B14F-4D97-AF65-F5344CB8AC3E}">
        <p14:creationId xmlns:p14="http://schemas.microsoft.com/office/powerpoint/2010/main" val="417731757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5A4F18F7-465F-0385-4DB1-AAE33809ABF7}"/>
              </a:ext>
            </a:extLst>
          </p:cNvPr>
          <p:cNvSpPr>
            <a:spLocks noGrp="1"/>
          </p:cNvSpPr>
          <p:nvPr>
            <p:ph type="title"/>
          </p:nvPr>
        </p:nvSpPr>
        <p:spPr/>
        <p:txBody>
          <a:bodyPr/>
          <a:lstStyle/>
          <a:p>
            <a:r>
              <a:rPr lang="ar-MA" dirty="0"/>
              <a:t>الآن حان دوركم للاشتغال بشكل ثنائي للإجابة عن الوضعية نفسها :</a:t>
            </a:r>
            <a:br>
              <a:rPr lang="ar-MA" dirty="0"/>
            </a:br>
            <a:endParaRPr lang="fr-FR" dirty="0"/>
          </a:p>
        </p:txBody>
      </p:sp>
      <p:sp>
        <p:nvSpPr>
          <p:cNvPr id="5" name="Rectangle 1">
            <a:extLst>
              <a:ext uri="{FF2B5EF4-FFF2-40B4-BE49-F238E27FC236}">
                <a16:creationId xmlns:a16="http://schemas.microsoft.com/office/drawing/2014/main" id="{76450AC4-D9E1-C574-DB5E-0530DE825321}"/>
              </a:ext>
            </a:extLst>
          </p:cNvPr>
          <p:cNvSpPr>
            <a:spLocks noChangeArrowheads="1"/>
          </p:cNvSpPr>
          <p:nvPr/>
        </p:nvSpPr>
        <p:spPr bwMode="auto">
          <a:xfrm>
            <a:off x="1563329" y="3044279"/>
            <a:ext cx="8957187" cy="769441"/>
          </a:xfrm>
          <a:prstGeom prst="rect">
            <a:avLst/>
          </a:prstGeom>
          <a:noFill/>
          <a:ln w="38100">
            <a:solidFill>
              <a:srgbClr val="FFC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1" eaLnBrk="0" fontAlgn="base" latinLnBrk="0" hangingPunct="0">
              <a:lnSpc>
                <a:spcPct val="100000"/>
              </a:lnSpc>
              <a:spcBef>
                <a:spcPct val="0"/>
              </a:spcBef>
              <a:spcAft>
                <a:spcPct val="0"/>
              </a:spcAft>
              <a:buClrTx/>
              <a:buSzTx/>
              <a:tabLst/>
            </a:pPr>
            <a:r>
              <a:rPr lang="ar-MA" sz="4400" b="1" dirty="0">
                <a:solidFill>
                  <a:schemeClr val="tx1"/>
                </a:solidFill>
                <a:latin typeface="Calibri" panose="020F0502020204030204" pitchFamily="34" charset="0"/>
                <a:cs typeface="Calibri" panose="020F0502020204030204" pitchFamily="34" charset="0"/>
              </a:rPr>
              <a:t>فترة للتحضير </a:t>
            </a:r>
            <a:endParaRPr kumimoji="0" lang="fr-FR" altLang="fr-FR" sz="4400"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p:txBody>
      </p:sp>
      <p:sp>
        <p:nvSpPr>
          <p:cNvPr id="4" name="ZoneTexte 3">
            <a:extLst>
              <a:ext uri="{FF2B5EF4-FFF2-40B4-BE49-F238E27FC236}">
                <a16:creationId xmlns:a16="http://schemas.microsoft.com/office/drawing/2014/main" id="{C86C6A7B-8F6E-D086-99B1-120D5FFFF183}"/>
              </a:ext>
            </a:extLst>
          </p:cNvPr>
          <p:cNvSpPr txBox="1"/>
          <p:nvPr/>
        </p:nvSpPr>
        <p:spPr>
          <a:xfrm>
            <a:off x="795131" y="457279"/>
            <a:ext cx="11054798" cy="523220"/>
          </a:xfrm>
          <a:prstGeom prst="rect">
            <a:avLst/>
          </a:prstGeom>
          <a:noFill/>
        </p:spPr>
        <p:txBody>
          <a:bodyPr wrap="square">
            <a:spAutoFit/>
          </a:bodyPr>
          <a:lstStyle/>
          <a:p>
            <a:pPr algn="r" rtl="1"/>
            <a:r>
              <a:rPr lang="ar-MA" sz="1400" i="1" dirty="0">
                <a:cs typeface="Calibri" panose="020F0502020204030204" pitchFamily="34" charset="0"/>
              </a:rPr>
              <a:t>يذكر المدرس بالخطوات الأساس للإجابة عن الوضعية ثم يدعو المتعلمين إلى الاشتغال بشكل ثنائي. يتنقل المدرس بين الصفوف لتقديم الدعم لمن هم في حاجة إليه. يذكر المدرس أن مدة إنجاز النشاط لا تتجاوز دقيقتين</a:t>
            </a:r>
            <a:endParaRPr lang="fr-FR" sz="1400" i="1" dirty="0"/>
          </a:p>
        </p:txBody>
      </p:sp>
    </p:spTree>
    <p:extLst>
      <p:ext uri="{BB962C8B-B14F-4D97-AF65-F5344CB8AC3E}">
        <p14:creationId xmlns:p14="http://schemas.microsoft.com/office/powerpoint/2010/main" val="428987884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30489F1-EF30-0F47-9D81-683851E8D444}"/>
              </a:ext>
            </a:extLst>
          </p:cNvPr>
          <p:cNvSpPr>
            <a:spLocks noGrp="1"/>
          </p:cNvSpPr>
          <p:nvPr>
            <p:ph type="title"/>
          </p:nvPr>
        </p:nvSpPr>
        <p:spPr/>
        <p:txBody>
          <a:bodyPr/>
          <a:lstStyle/>
          <a:p>
            <a:r>
              <a:rPr lang="ar-MA" dirty="0"/>
              <a:t>لنستمع إلى إجابتكم.</a:t>
            </a:r>
            <a:br>
              <a:rPr lang="ar-MA" dirty="0"/>
            </a:br>
            <a:endParaRPr lang="fr-FR" dirty="0"/>
          </a:p>
        </p:txBody>
      </p:sp>
      <p:sp>
        <p:nvSpPr>
          <p:cNvPr id="4" name="Espace réservé du contenu 3">
            <a:extLst>
              <a:ext uri="{FF2B5EF4-FFF2-40B4-BE49-F238E27FC236}">
                <a16:creationId xmlns:a16="http://schemas.microsoft.com/office/drawing/2014/main" id="{F8F7B516-2954-B1AC-490F-8A84096A9198}"/>
              </a:ext>
            </a:extLst>
          </p:cNvPr>
          <p:cNvSpPr>
            <a:spLocks noGrp="1"/>
          </p:cNvSpPr>
          <p:nvPr>
            <p:ph sz="quarter" idx="11"/>
          </p:nvPr>
        </p:nvSpPr>
        <p:spPr>
          <a:xfrm>
            <a:off x="968558" y="506495"/>
            <a:ext cx="10646622" cy="405350"/>
          </a:xfrm>
        </p:spPr>
        <p:txBody>
          <a:bodyPr/>
          <a:lstStyle/>
          <a:p>
            <a:pPr algn="r" rtl="1"/>
            <a:r>
              <a:rPr lang="ar-MA" sz="1400" dirty="0">
                <a:latin typeface="Calibri" panose="020F0502020204030204" pitchFamily="34" charset="0"/>
                <a:cs typeface="Calibri" panose="020F0502020204030204" pitchFamily="34" charset="0"/>
              </a:rPr>
              <a:t>يعلن المدرس نهاية المدة المخصصة للنشاط، ثم يستمع إلى إجابات 3 ثنائيات مع ضرورة استفسار المتعلمين عن سيرورة تقديم الجواب وكذا خلق تفاعل صفي بطرح سؤال: ما رأيكم في إجابة زميلكم.</a:t>
            </a:r>
            <a:endParaRPr lang="fr-FR" sz="1400" dirty="0">
              <a:latin typeface="Calibri" panose="020F0502020204030204" pitchFamily="34" charset="0"/>
              <a:cs typeface="Calibri" panose="020F0502020204030204" pitchFamily="34" charset="0"/>
            </a:endParaRPr>
          </a:p>
        </p:txBody>
      </p:sp>
      <p:pic>
        <p:nvPicPr>
          <p:cNvPr id="10" name="Picture 2" descr="Public Speaking Made Easy | First United Bank">
            <a:extLst>
              <a:ext uri="{FF2B5EF4-FFF2-40B4-BE49-F238E27FC236}">
                <a16:creationId xmlns:a16="http://schemas.microsoft.com/office/drawing/2014/main" id="{3A434625-A0F9-208F-40A8-C9C342BC67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78524" y="1881714"/>
            <a:ext cx="5626210" cy="3744000"/>
          </a:xfrm>
          <a:prstGeom prst="rect">
            <a:avLst/>
          </a:prstGeom>
          <a:noFill/>
          <a:extLst>
            <a:ext uri="{909E8E84-426E-40DD-AFC4-6F175D3DCCD1}">
              <a14:hiddenFill xmlns:a14="http://schemas.microsoft.com/office/drawing/2010/main">
                <a:solidFill>
                  <a:srgbClr val="FFFFFF"/>
                </a:solidFill>
              </a14:hiddenFill>
            </a:ext>
          </a:extLst>
        </p:spPr>
      </p:pic>
      <p:pic>
        <p:nvPicPr>
          <p:cNvPr id="12" name="Image 11">
            <a:extLst>
              <a:ext uri="{FF2B5EF4-FFF2-40B4-BE49-F238E27FC236}">
                <a16:creationId xmlns:a16="http://schemas.microsoft.com/office/drawing/2014/main" id="{D62BC2CF-CD59-0006-0203-0EE90AA4CF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7266" y="1485714"/>
            <a:ext cx="6210000" cy="4140000"/>
          </a:xfrm>
          <a:prstGeom prst="rect">
            <a:avLst/>
          </a:prstGeom>
        </p:spPr>
      </p:pic>
    </p:spTree>
    <p:extLst>
      <p:ext uri="{BB962C8B-B14F-4D97-AF65-F5344CB8AC3E}">
        <p14:creationId xmlns:p14="http://schemas.microsoft.com/office/powerpoint/2010/main" val="401663141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E1BE11-6F43-79F8-59AA-276419F58DC1}"/>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42F6B7D-668D-2AA1-0EB4-66F9EC5DEE27}"/>
              </a:ext>
            </a:extLst>
          </p:cNvPr>
          <p:cNvSpPr>
            <a:spLocks noGrp="1"/>
          </p:cNvSpPr>
          <p:nvPr>
            <p:ph type="body" sz="quarter" idx="10"/>
          </p:nvPr>
        </p:nvSpPr>
        <p:spPr/>
        <p:txBody>
          <a:bodyPr/>
          <a:lstStyle/>
          <a:p>
            <a:r>
              <a:rPr lang="ar-MA" dirty="0"/>
              <a:t>20 دقيقة</a:t>
            </a:r>
            <a:endParaRPr lang="fr-FR" dirty="0"/>
          </a:p>
        </p:txBody>
      </p:sp>
      <p:sp>
        <p:nvSpPr>
          <p:cNvPr id="3" name="Text Placeholder 2">
            <a:extLst>
              <a:ext uri="{FF2B5EF4-FFF2-40B4-BE49-F238E27FC236}">
                <a16:creationId xmlns:a16="http://schemas.microsoft.com/office/drawing/2014/main" id="{D80FB235-C012-B246-A8A8-307446393C73}"/>
              </a:ext>
            </a:extLst>
          </p:cNvPr>
          <p:cNvSpPr>
            <a:spLocks noGrp="1"/>
          </p:cNvSpPr>
          <p:nvPr>
            <p:ph type="body" sz="quarter" idx="11"/>
          </p:nvPr>
        </p:nvSpPr>
        <p:spPr/>
        <p:txBody>
          <a:bodyPr/>
          <a:lstStyle/>
          <a:p>
            <a:r>
              <a:rPr lang="ar-MA" dirty="0">
                <a:solidFill>
                  <a:srgbClr val="1D6FA9"/>
                </a:solidFill>
                <a:latin typeface="Calibri"/>
                <a:cs typeface="Calibri"/>
              </a:rPr>
              <a:t>أتحدث</a:t>
            </a:r>
            <a:endParaRPr lang="fr-FR" dirty="0"/>
          </a:p>
        </p:txBody>
      </p:sp>
      <p:pic>
        <p:nvPicPr>
          <p:cNvPr id="7" name="Picture 6">
            <a:extLst>
              <a:ext uri="{FF2B5EF4-FFF2-40B4-BE49-F238E27FC236}">
                <a16:creationId xmlns:a16="http://schemas.microsoft.com/office/drawing/2014/main" id="{0E956156-4112-CC3C-D4DE-2F8B75F9F0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7902" y="1619250"/>
            <a:ext cx="3018947" cy="3018947"/>
          </a:xfrm>
          <a:prstGeom prst="rect">
            <a:avLst/>
          </a:prstGeom>
        </p:spPr>
      </p:pic>
    </p:spTree>
    <p:extLst>
      <p:ext uri="{BB962C8B-B14F-4D97-AF65-F5344CB8AC3E}">
        <p14:creationId xmlns:p14="http://schemas.microsoft.com/office/powerpoint/2010/main" val="190191101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gradFill>
          <a:gsLst>
            <a:gs pos="74000">
              <a:schemeClr val="accent2">
                <a:lumMod val="0"/>
                <a:lumOff val="100000"/>
              </a:schemeClr>
            </a:gs>
            <a:gs pos="2000">
              <a:srgbClr val="8BC145"/>
            </a:gs>
            <a:gs pos="91000">
              <a:srgbClr val="8BC145"/>
            </a:gs>
          </a:gsLst>
          <a:path path="shape">
            <a:fillToRect l="50000" t="50000" r="50000" b="50000"/>
          </a:path>
        </a:gradFill>
        <a:effectLst/>
      </p:bgPr>
    </p:bg>
    <p:spTree>
      <p:nvGrpSpPr>
        <p:cNvPr id="1" name="">
          <a:extLst>
            <a:ext uri="{FF2B5EF4-FFF2-40B4-BE49-F238E27FC236}">
              <a16:creationId xmlns:a16="http://schemas.microsoft.com/office/drawing/2014/main" id="{CD0F1C31-3269-D9E2-A11B-76E1E7FC1B8B}"/>
            </a:ext>
          </a:extLst>
        </p:cNvPr>
        <p:cNvGrpSpPr/>
        <p:nvPr/>
      </p:nvGrpSpPr>
      <p:grpSpPr>
        <a:xfrm>
          <a:off x="0" y="0"/>
          <a:ext cx="0" cy="0"/>
          <a:chOff x="0" y="0"/>
          <a:chExt cx="0" cy="0"/>
        </a:xfrm>
      </p:grpSpPr>
      <p:grpSp>
        <p:nvGrpSpPr>
          <p:cNvPr id="39" name="Group 38">
            <a:extLst>
              <a:ext uri="{FF2B5EF4-FFF2-40B4-BE49-F238E27FC236}">
                <a16:creationId xmlns:a16="http://schemas.microsoft.com/office/drawing/2014/main" id="{17DC0336-7468-96E4-4C8F-D75D561F5D22}"/>
              </a:ext>
            </a:extLst>
          </p:cNvPr>
          <p:cNvGrpSpPr/>
          <p:nvPr/>
        </p:nvGrpSpPr>
        <p:grpSpPr>
          <a:xfrm>
            <a:off x="812159" y="829917"/>
            <a:ext cx="10567685" cy="5198169"/>
            <a:chOff x="2184400" y="1402025"/>
            <a:chExt cx="7823200" cy="4942038"/>
          </a:xfrm>
        </p:grpSpPr>
        <p:sp>
          <p:nvSpPr>
            <p:cNvPr id="3" name="Rectangle : coins arrondis 10">
              <a:extLst>
                <a:ext uri="{FF2B5EF4-FFF2-40B4-BE49-F238E27FC236}">
                  <a16:creationId xmlns:a16="http://schemas.microsoft.com/office/drawing/2014/main" id="{7AC4A336-553B-C6D9-5960-F469265B1B72}"/>
                </a:ext>
              </a:extLst>
            </p:cNvPr>
            <p:cNvSpPr/>
            <p:nvPr/>
          </p:nvSpPr>
          <p:spPr>
            <a:xfrm>
              <a:off x="2184400" y="1402025"/>
              <a:ext cx="7823200" cy="4942038"/>
            </a:xfrm>
            <a:prstGeom prst="roundRect">
              <a:avLst>
                <a:gd name="adj" fmla="val 2665"/>
              </a:avLst>
            </a:prstGeom>
            <a:solidFill>
              <a:srgbClr val="8BC145"/>
            </a:solidFill>
            <a:ln>
              <a:solidFill>
                <a:srgbClr val="8BC145"/>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4" name="Rectangle 3">
              <a:extLst>
                <a:ext uri="{FF2B5EF4-FFF2-40B4-BE49-F238E27FC236}">
                  <a16:creationId xmlns:a16="http://schemas.microsoft.com/office/drawing/2014/main" id="{69AEEE6E-857A-5D9C-2A33-25EA3FB3D64D}"/>
                </a:ext>
              </a:extLst>
            </p:cNvPr>
            <p:cNvSpPr/>
            <p:nvPr/>
          </p:nvSpPr>
          <p:spPr>
            <a:xfrm>
              <a:off x="2284184" y="1499311"/>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4000" b="1" dirty="0">
                <a:solidFill>
                  <a:prstClr val="black"/>
                </a:solidFill>
                <a:latin typeface="Calibri" panose="020F0502020204030204"/>
              </a:endParaRPr>
            </a:p>
            <a:p>
              <a:pPr algn="ctr" defTabSz="457189">
                <a:defRPr/>
              </a:pPr>
              <a:endParaRPr lang="fr-FR" sz="4000" b="1" dirty="0">
                <a:solidFill>
                  <a:prstClr val="black"/>
                </a:solidFill>
                <a:latin typeface="Calibri" panose="020F0502020204030204"/>
              </a:endParaRPr>
            </a:p>
            <a:p>
              <a:pPr algn="ctr" defTabSz="1219170" rtl="1">
                <a:defRPr sz="1800" b="0" i="0" u="none" strike="noStrike" kern="0" cap="none" spc="0" baseline="0">
                  <a:solidFill>
                    <a:srgbClr val="000000"/>
                  </a:solidFill>
                  <a:uFillTx/>
                </a:defRPr>
              </a:pPr>
              <a:r>
                <a:rPr lang="ar-MA" sz="4400" b="1" kern="0">
                  <a:solidFill>
                    <a:srgbClr val="92D050"/>
                  </a:solidFill>
                  <a:latin typeface="Calibri"/>
                  <a:cs typeface="Calibri"/>
                </a:rPr>
                <a:t>الممارسة </a:t>
              </a:r>
              <a:r>
                <a:rPr lang="ar-MA" sz="4400" b="1" kern="0" dirty="0">
                  <a:solidFill>
                    <a:srgbClr val="92D050"/>
                  </a:solidFill>
                  <a:latin typeface="Calibri"/>
                  <a:cs typeface="Calibri"/>
                </a:rPr>
                <a:t>المستقلة</a:t>
              </a:r>
              <a:endParaRPr lang="ar-MA" sz="4400" b="1" kern="0" dirty="0">
                <a:solidFill>
                  <a:srgbClr val="92D050"/>
                </a:solidFill>
                <a:latin typeface="Calibri"/>
                <a:ea typeface="Calibri"/>
                <a:cs typeface="Calibri"/>
              </a:endParaRPr>
            </a:p>
          </p:txBody>
        </p:sp>
      </p:grpSp>
      <p:grpSp>
        <p:nvGrpSpPr>
          <p:cNvPr id="44" name="Group 43">
            <a:extLst>
              <a:ext uri="{FF2B5EF4-FFF2-40B4-BE49-F238E27FC236}">
                <a16:creationId xmlns:a16="http://schemas.microsoft.com/office/drawing/2014/main" id="{02F30AD9-A760-1FB7-44E6-C5FB79615A98}"/>
              </a:ext>
            </a:extLst>
          </p:cNvPr>
          <p:cNvGrpSpPr/>
          <p:nvPr/>
        </p:nvGrpSpPr>
        <p:grpSpPr>
          <a:xfrm>
            <a:off x="8664315" y="5002108"/>
            <a:ext cx="2351651" cy="708937"/>
            <a:chOff x="8664315" y="5002108"/>
            <a:chExt cx="2351650" cy="708937"/>
          </a:xfrm>
        </p:grpSpPr>
        <p:sp>
          <p:nvSpPr>
            <p:cNvPr id="42" name="Oval 41">
              <a:extLst>
                <a:ext uri="{FF2B5EF4-FFF2-40B4-BE49-F238E27FC236}">
                  <a16:creationId xmlns:a16="http://schemas.microsoft.com/office/drawing/2014/main" id="{68B5FF32-915A-B598-700D-0EA7533542B3}"/>
                </a:ext>
              </a:extLst>
            </p:cNvPr>
            <p:cNvSpPr/>
            <p:nvPr/>
          </p:nvSpPr>
          <p:spPr>
            <a:xfrm>
              <a:off x="10366087" y="5002108"/>
              <a:ext cx="649878" cy="649879"/>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sp>
          <p:nvSpPr>
            <p:cNvPr id="43" name="Rectangle 42">
              <a:extLst>
                <a:ext uri="{FF2B5EF4-FFF2-40B4-BE49-F238E27FC236}">
                  <a16:creationId xmlns:a16="http://schemas.microsoft.com/office/drawing/2014/main" id="{199500E8-6AC1-98CD-F98D-D1177176CCC5}"/>
                </a:ext>
              </a:extLst>
            </p:cNvPr>
            <p:cNvSpPr/>
            <p:nvPr/>
          </p:nvSpPr>
          <p:spPr>
            <a:xfrm>
              <a:off x="8664315" y="5060928"/>
              <a:ext cx="1701771" cy="6501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r" defTabSz="457189">
                <a:defRPr/>
              </a:pPr>
              <a:r>
                <a:rPr lang="ar-MA" sz="3600" b="1" dirty="0">
                  <a:solidFill>
                    <a:prstClr val="black"/>
                  </a:solidFill>
                  <a:latin typeface="Calibri" panose="020F0502020204030204"/>
                </a:rPr>
                <a:t>20 دقيقة</a:t>
              </a:r>
            </a:p>
          </p:txBody>
        </p:sp>
      </p:grpSp>
      <p:pic>
        <p:nvPicPr>
          <p:cNvPr id="6" name="Picture 11">
            <a:extLst>
              <a:ext uri="{FF2B5EF4-FFF2-40B4-BE49-F238E27FC236}">
                <a16:creationId xmlns:a16="http://schemas.microsoft.com/office/drawing/2014/main" id="{CDABD28B-1E87-1CE1-512C-3F5698590254}"/>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3418" b="100000" l="684" r="89844"/>
                    </a14:imgEffect>
                  </a14:imgLayer>
                </a14:imgProps>
              </a:ext>
              <a:ext uri="{28A0092B-C50C-407E-A947-70E740481C1C}">
                <a14:useLocalDpi xmlns:a14="http://schemas.microsoft.com/office/drawing/2010/main" val="0"/>
              </a:ext>
            </a:extLst>
          </a:blip>
          <a:stretch>
            <a:fillRect/>
          </a:stretch>
        </p:blipFill>
        <p:spPr>
          <a:xfrm>
            <a:off x="4960599" y="1158197"/>
            <a:ext cx="2270803" cy="2270803"/>
          </a:xfrm>
          <a:prstGeom prst="rect">
            <a:avLst/>
          </a:prstGeom>
        </p:spPr>
      </p:pic>
    </p:spTree>
    <p:extLst>
      <p:ext uri="{BB962C8B-B14F-4D97-AF65-F5344CB8AC3E}">
        <p14:creationId xmlns:p14="http://schemas.microsoft.com/office/powerpoint/2010/main" val="12682735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8D93325-EFD8-2888-168F-CFC49FBDA1E5}"/>
              </a:ext>
            </a:extLst>
          </p:cNvPr>
          <p:cNvSpPr>
            <a:spLocks noGrp="1"/>
          </p:cNvSpPr>
          <p:nvPr>
            <p:ph type="title"/>
          </p:nvPr>
        </p:nvSpPr>
        <p:spPr>
          <a:xfrm>
            <a:off x="867240" y="300438"/>
            <a:ext cx="10529279" cy="267549"/>
          </a:xfrm>
        </p:spPr>
        <p:txBody>
          <a:bodyPr/>
          <a:lstStyle/>
          <a:p>
            <a:r>
              <a:rPr lang="ar-MA" dirty="0"/>
              <a:t>كل واحد منكم سيشتغل منفردا على الوضعية الآتية، أدعوكم إلى التوجه إلى الكراسة ص 53 </a:t>
            </a:r>
            <a:endParaRPr lang="fr-FR" dirty="0"/>
          </a:p>
        </p:txBody>
      </p:sp>
      <p:sp>
        <p:nvSpPr>
          <p:cNvPr id="4" name="Espace réservé du contenu 3">
            <a:extLst>
              <a:ext uri="{FF2B5EF4-FFF2-40B4-BE49-F238E27FC236}">
                <a16:creationId xmlns:a16="http://schemas.microsoft.com/office/drawing/2014/main" id="{E605D98A-1E67-0036-4260-39D2A1034860}"/>
              </a:ext>
            </a:extLst>
          </p:cNvPr>
          <p:cNvSpPr>
            <a:spLocks noGrp="1"/>
          </p:cNvSpPr>
          <p:nvPr>
            <p:ph sz="quarter" idx="11"/>
          </p:nvPr>
        </p:nvSpPr>
        <p:spPr/>
        <p:txBody>
          <a:bodyPr/>
          <a:lstStyle/>
          <a:p>
            <a:r>
              <a:rPr lang="ar-MA" dirty="0"/>
              <a:t>يتأكد المدرس من فهم المتعلمين للوضعية وأيضا صفحة الكراسة التي سيشتغلون فيها. كما سيذكر بالخطوات الواجب اتباعها والتعابير التي ينبغي الاستعانة بها للتوصل للجواب الصحيح.</a:t>
            </a:r>
          </a:p>
          <a:p>
            <a:endParaRPr lang="fr-FR" dirty="0"/>
          </a:p>
        </p:txBody>
      </p:sp>
      <p:pic>
        <p:nvPicPr>
          <p:cNvPr id="6" name="Picture 4" descr="Image générée">
            <a:extLst>
              <a:ext uri="{FF2B5EF4-FFF2-40B4-BE49-F238E27FC236}">
                <a16:creationId xmlns:a16="http://schemas.microsoft.com/office/drawing/2014/main" id="{0519580B-C8C0-2436-2BCE-C356CF9CE319}"/>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381" t="42119" r="70997" b="41629"/>
          <a:stretch>
            <a:fillRect/>
          </a:stretch>
        </p:blipFill>
        <p:spPr bwMode="auto">
          <a:xfrm>
            <a:off x="218921" y="63476"/>
            <a:ext cx="498102" cy="473924"/>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 6">
            <a:extLst>
              <a:ext uri="{FF2B5EF4-FFF2-40B4-BE49-F238E27FC236}">
                <a16:creationId xmlns:a16="http://schemas.microsoft.com/office/drawing/2014/main" id="{B02BFBDD-BC82-33E5-7A15-008F761F0459}"/>
              </a:ext>
            </a:extLst>
          </p:cNvPr>
          <p:cNvPicPr>
            <a:picLocks noChangeAspect="1"/>
          </p:cNvPicPr>
          <p:nvPr/>
        </p:nvPicPr>
        <p:blipFill>
          <a:blip r:embed="rId3"/>
          <a:stretch>
            <a:fillRect/>
          </a:stretch>
        </p:blipFill>
        <p:spPr>
          <a:xfrm>
            <a:off x="376237" y="1495425"/>
            <a:ext cx="11439525" cy="3867150"/>
          </a:xfrm>
          <a:prstGeom prst="rect">
            <a:avLst/>
          </a:prstGeom>
        </p:spPr>
      </p:pic>
    </p:spTree>
    <p:extLst>
      <p:ext uri="{BB962C8B-B14F-4D97-AF65-F5344CB8AC3E}">
        <p14:creationId xmlns:p14="http://schemas.microsoft.com/office/powerpoint/2010/main" val="78685898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B2DA4ABE-5234-C70C-197F-617DF81B9216}"/>
              </a:ext>
            </a:extLst>
          </p:cNvPr>
          <p:cNvSpPr>
            <a:spLocks noGrp="1"/>
          </p:cNvSpPr>
          <p:nvPr>
            <p:ph type="title"/>
          </p:nvPr>
        </p:nvSpPr>
        <p:spPr/>
        <p:txBody>
          <a:bodyPr/>
          <a:lstStyle/>
          <a:p>
            <a:r>
              <a:rPr lang="ar-MA" dirty="0"/>
              <a:t>للإجابة عن هذه الوضعية استأنسوا بالمسار الآتي الذي يرشدكم إلى خطوات الإنجاز.</a:t>
            </a:r>
            <a:br>
              <a:rPr lang="ar-MA" dirty="0"/>
            </a:br>
            <a:endParaRPr lang="fr-FR" dirty="0"/>
          </a:p>
        </p:txBody>
      </p:sp>
      <p:sp>
        <p:nvSpPr>
          <p:cNvPr id="4" name="Espace réservé du contenu 3">
            <a:extLst>
              <a:ext uri="{FF2B5EF4-FFF2-40B4-BE49-F238E27FC236}">
                <a16:creationId xmlns:a16="http://schemas.microsoft.com/office/drawing/2014/main" id="{63CA705C-56E2-CED5-9E9B-62D9FC9810CC}"/>
              </a:ext>
            </a:extLst>
          </p:cNvPr>
          <p:cNvSpPr>
            <a:spLocks noGrp="1"/>
          </p:cNvSpPr>
          <p:nvPr>
            <p:ph sz="quarter" idx="11"/>
          </p:nvPr>
        </p:nvSpPr>
        <p:spPr/>
        <p:txBody>
          <a:bodyPr>
            <a:normAutofit fontScale="25000" lnSpcReduction="20000"/>
          </a:bodyPr>
          <a:lstStyle/>
          <a:p>
            <a:pPr algn="r" rtl="1"/>
            <a:r>
              <a:rPr lang="ar-MA" sz="5600" i="1" dirty="0">
                <a:latin typeface="Calibri" panose="020F0502020204030204" pitchFamily="34" charset="0"/>
                <a:ea typeface="Calibri" panose="020F0502020204030204" pitchFamily="34" charset="0"/>
                <a:cs typeface="Calibri" panose="020F0502020204030204" pitchFamily="34" charset="0"/>
              </a:rPr>
              <a:t>يقدم المدرس مساعدة للمتعلمين (نمذجة بسيطة) بشرح المسار في دقيقتين و يبرز ما يتعين القيام به خلال كل خطورة/ مرحلة من مراحل الإنجاز ، ويذكرهم بضرورة اختيار ما يناسب من أفعال كلام وعبارات مما تم اكتسابه مع إمكانية التوسع وإضافة تعابير أخرى  من </a:t>
            </a:r>
            <a:r>
              <a:rPr lang="ar-MA" sz="5600" i="1" dirty="0" err="1">
                <a:latin typeface="Calibri" panose="020F0502020204030204" pitchFamily="34" charset="0"/>
                <a:ea typeface="Calibri" panose="020F0502020204030204" pitchFamily="34" charset="0"/>
                <a:cs typeface="Calibri" panose="020F0502020204030204" pitchFamily="34" charset="0"/>
              </a:rPr>
              <a:t>مقروئهم</a:t>
            </a:r>
            <a:r>
              <a:rPr lang="ar-MA" sz="5600" i="1" dirty="0">
                <a:latin typeface="Calibri" panose="020F0502020204030204" pitchFamily="34" charset="0"/>
                <a:ea typeface="Calibri" panose="020F0502020204030204" pitchFamily="34" charset="0"/>
                <a:cs typeface="Calibri" panose="020F0502020204030204" pitchFamily="34" charset="0"/>
              </a:rPr>
              <a:t>.</a:t>
            </a:r>
          </a:p>
          <a:p>
            <a:endParaRPr lang="fr-FR" dirty="0"/>
          </a:p>
        </p:txBody>
      </p:sp>
      <p:pic>
        <p:nvPicPr>
          <p:cNvPr id="5" name="Image 4">
            <a:extLst>
              <a:ext uri="{FF2B5EF4-FFF2-40B4-BE49-F238E27FC236}">
                <a16:creationId xmlns:a16="http://schemas.microsoft.com/office/drawing/2014/main" id="{C7C2A975-3668-5DB8-57DF-F83204FE89E3}"/>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3125857" y="1232452"/>
            <a:ext cx="6619461" cy="4731026"/>
          </a:xfrm>
          <a:prstGeom prst="rect">
            <a:avLst/>
          </a:prstGeom>
        </p:spPr>
      </p:pic>
      <p:sp>
        <p:nvSpPr>
          <p:cNvPr id="6" name="Rectangle 5">
            <a:extLst>
              <a:ext uri="{FF2B5EF4-FFF2-40B4-BE49-F238E27FC236}">
                <a16:creationId xmlns:a16="http://schemas.microsoft.com/office/drawing/2014/main" id="{EAEBB9B1-5237-1A8E-514D-455791D8EC32}"/>
              </a:ext>
            </a:extLst>
          </p:cNvPr>
          <p:cNvSpPr/>
          <p:nvPr/>
        </p:nvSpPr>
        <p:spPr>
          <a:xfrm>
            <a:off x="4229099" y="1459964"/>
            <a:ext cx="4124739" cy="792910"/>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r>
              <a:rPr lang="ar-MA" sz="3200" b="1" dirty="0">
                <a:latin typeface="Calibri" panose="020F0502020204030204" pitchFamily="34" charset="0"/>
                <a:cs typeface="Calibri" panose="020F0502020204030204" pitchFamily="34" charset="0"/>
              </a:rPr>
              <a:t>تعريف التطبيق</a:t>
            </a:r>
            <a:endParaRPr lang="fr-FR" sz="3200" b="1" dirty="0">
              <a:latin typeface="Calibri" panose="020F0502020204030204" pitchFamily="34" charset="0"/>
              <a:cs typeface="Calibri" panose="020F0502020204030204" pitchFamily="34" charset="0"/>
            </a:endParaRPr>
          </a:p>
        </p:txBody>
      </p:sp>
      <p:sp>
        <p:nvSpPr>
          <p:cNvPr id="7" name="Rectangle 6">
            <a:extLst>
              <a:ext uri="{FF2B5EF4-FFF2-40B4-BE49-F238E27FC236}">
                <a16:creationId xmlns:a16="http://schemas.microsoft.com/office/drawing/2014/main" id="{AF5D27A9-F1D3-D1F6-59A7-679FAF8F49AA}"/>
              </a:ext>
            </a:extLst>
          </p:cNvPr>
          <p:cNvSpPr/>
          <p:nvPr/>
        </p:nvSpPr>
        <p:spPr>
          <a:xfrm>
            <a:off x="4229099" y="2308354"/>
            <a:ext cx="4124739" cy="792910"/>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r>
              <a:rPr lang="ar-MA" sz="3200" b="1" dirty="0">
                <a:latin typeface="Calibri" panose="020F0502020204030204" pitchFamily="34" charset="0"/>
                <a:cs typeface="Calibri" panose="020F0502020204030204" pitchFamily="34" charset="0"/>
              </a:rPr>
              <a:t>وظيفة التطبيق</a:t>
            </a:r>
            <a:endParaRPr lang="fr-FR" sz="3200" b="1" dirty="0">
              <a:latin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7C3D6A61-EEEC-06E6-1E0D-30E7D488D4B8}"/>
              </a:ext>
            </a:extLst>
          </p:cNvPr>
          <p:cNvSpPr/>
          <p:nvPr/>
        </p:nvSpPr>
        <p:spPr>
          <a:xfrm>
            <a:off x="4033630" y="3237409"/>
            <a:ext cx="4124739" cy="792910"/>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r>
              <a:rPr lang="ar-MA" sz="3200" b="1" dirty="0">
                <a:latin typeface="Calibri" panose="020F0502020204030204" pitchFamily="34" charset="0"/>
                <a:cs typeface="Calibri" panose="020F0502020204030204" pitchFamily="34" charset="0"/>
              </a:rPr>
              <a:t>أهمية التطبيق</a:t>
            </a:r>
            <a:endParaRPr lang="fr-FR" sz="32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7165279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A620CAAC-659A-2E7B-0212-F5A11A4E304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A19773A-5E7E-3692-E251-AA83757CC122}"/>
              </a:ext>
            </a:extLst>
          </p:cNvPr>
          <p:cNvSpPr txBox="1">
            <a:spLocks/>
          </p:cNvSpPr>
          <p:nvPr/>
        </p:nvSpPr>
        <p:spPr>
          <a:xfrm>
            <a:off x="1341679" y="362720"/>
            <a:ext cx="10161104" cy="470617"/>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endParaRPr lang="fr-FR" sz="1400" dirty="0">
              <a:solidFill>
                <a:schemeClr val="bg2">
                  <a:lumMod val="75000"/>
                </a:schemeClr>
              </a:solidFill>
            </a:endParaRPr>
          </a:p>
        </p:txBody>
      </p:sp>
      <p:pic>
        <p:nvPicPr>
          <p:cNvPr id="5" name="Image 4">
            <a:extLst>
              <a:ext uri="{FF2B5EF4-FFF2-40B4-BE49-F238E27FC236}">
                <a16:creationId xmlns:a16="http://schemas.microsoft.com/office/drawing/2014/main" id="{107E54E1-9CF7-3BAE-CDEC-42F49D6D1AE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5796" y="43771"/>
            <a:ext cx="73025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re 3">
            <a:extLst>
              <a:ext uri="{FF2B5EF4-FFF2-40B4-BE49-F238E27FC236}">
                <a16:creationId xmlns:a16="http://schemas.microsoft.com/office/drawing/2014/main" id="{42D1D99F-BDCE-C1A1-A859-AE4BFB340856}"/>
              </a:ext>
            </a:extLst>
          </p:cNvPr>
          <p:cNvSpPr>
            <a:spLocks noGrp="1"/>
          </p:cNvSpPr>
          <p:nvPr>
            <p:ph type="title"/>
          </p:nvPr>
        </p:nvSpPr>
        <p:spPr>
          <a:xfrm>
            <a:off x="831360" y="202791"/>
            <a:ext cx="10529279" cy="267549"/>
          </a:xfrm>
        </p:spPr>
        <p:txBody>
          <a:bodyPr/>
          <a:lstStyle/>
          <a:p>
            <a:pPr rtl="1">
              <a:lnSpc>
                <a:spcPct val="107000"/>
              </a:lnSpc>
              <a:spcAft>
                <a:spcPts val="800"/>
              </a:spcAft>
            </a:pPr>
            <a:r>
              <a:rPr lang="ar-MA" altLang="fr-FR" sz="1800" b="1" dirty="0">
                <a:cs typeface="Calibri" panose="020F0502020204030204" pitchFamily="34" charset="0"/>
              </a:rPr>
              <a:t>الخطوة الأولى هي:</a:t>
            </a:r>
          </a:p>
        </p:txBody>
      </p:sp>
      <p:sp>
        <p:nvSpPr>
          <p:cNvPr id="11" name="Espace réservé du contenu 10">
            <a:extLst>
              <a:ext uri="{FF2B5EF4-FFF2-40B4-BE49-F238E27FC236}">
                <a16:creationId xmlns:a16="http://schemas.microsoft.com/office/drawing/2014/main" id="{93A1398C-67F1-27D6-93AD-BD85CEFFA273}"/>
              </a:ext>
            </a:extLst>
          </p:cNvPr>
          <p:cNvSpPr>
            <a:spLocks noGrp="1"/>
          </p:cNvSpPr>
          <p:nvPr>
            <p:ph sz="quarter" idx="11"/>
          </p:nvPr>
        </p:nvSpPr>
        <p:spPr>
          <a:xfrm>
            <a:off x="1204334" y="537970"/>
            <a:ext cx="10250160" cy="321521"/>
          </a:xfrm>
        </p:spPr>
        <p:txBody>
          <a:bodyPr/>
          <a:lstStyle/>
          <a:p>
            <a:r>
              <a:rPr lang="ar-MA" sz="1400" dirty="0"/>
              <a:t>يعرف المدرس هذه المرحلة ويؤكد على أهميتها.</a:t>
            </a:r>
            <a:endParaRPr lang="fr-FR" sz="1400" dirty="0"/>
          </a:p>
        </p:txBody>
      </p:sp>
      <p:pic>
        <p:nvPicPr>
          <p:cNvPr id="6" name="Image 5">
            <a:extLst>
              <a:ext uri="{FF2B5EF4-FFF2-40B4-BE49-F238E27FC236}">
                <a16:creationId xmlns:a16="http://schemas.microsoft.com/office/drawing/2014/main" id="{19EE963B-4D36-09D4-3DDA-1581C2DA92BA}"/>
              </a:ext>
            </a:extLst>
          </p:cNvPr>
          <p:cNvPicPr>
            <a:picLocks noChangeAspect="1"/>
          </p:cNvPicPr>
          <p:nvPr/>
        </p:nvPicPr>
        <p:blipFill rotWithShape="1">
          <a:blip r:embed="rId4"/>
          <a:srcRect l="64568" t="46659" r="16926"/>
          <a:stretch/>
        </p:blipFill>
        <p:spPr>
          <a:xfrm>
            <a:off x="4334282" y="1282148"/>
            <a:ext cx="3990264" cy="3888000"/>
          </a:xfrm>
          <a:prstGeom prst="rect">
            <a:avLst/>
          </a:prstGeom>
        </p:spPr>
      </p:pic>
    </p:spTree>
    <p:extLst>
      <p:ext uri="{BB962C8B-B14F-4D97-AF65-F5344CB8AC3E}">
        <p14:creationId xmlns:p14="http://schemas.microsoft.com/office/powerpoint/2010/main" val="399642913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A620CAAC-659A-2E7B-0212-F5A11A4E304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A19773A-5E7E-3692-E251-AA83757CC122}"/>
              </a:ext>
            </a:extLst>
          </p:cNvPr>
          <p:cNvSpPr txBox="1">
            <a:spLocks/>
          </p:cNvSpPr>
          <p:nvPr/>
        </p:nvSpPr>
        <p:spPr>
          <a:xfrm>
            <a:off x="1341679" y="362720"/>
            <a:ext cx="10161104" cy="470617"/>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endParaRPr lang="fr-FR" sz="1400" dirty="0">
              <a:solidFill>
                <a:schemeClr val="bg2">
                  <a:lumMod val="75000"/>
                </a:schemeClr>
              </a:solidFill>
            </a:endParaRPr>
          </a:p>
        </p:txBody>
      </p:sp>
      <p:pic>
        <p:nvPicPr>
          <p:cNvPr id="5" name="Image 4">
            <a:extLst>
              <a:ext uri="{FF2B5EF4-FFF2-40B4-BE49-F238E27FC236}">
                <a16:creationId xmlns:a16="http://schemas.microsoft.com/office/drawing/2014/main" id="{107E54E1-9CF7-3BAE-CDEC-42F49D6D1AE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3979" y="232903"/>
            <a:ext cx="73025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re 3">
            <a:extLst>
              <a:ext uri="{FF2B5EF4-FFF2-40B4-BE49-F238E27FC236}">
                <a16:creationId xmlns:a16="http://schemas.microsoft.com/office/drawing/2014/main" id="{42D1D99F-BDCE-C1A1-A859-AE4BFB340856}"/>
              </a:ext>
            </a:extLst>
          </p:cNvPr>
          <p:cNvSpPr>
            <a:spLocks noGrp="1"/>
          </p:cNvSpPr>
          <p:nvPr>
            <p:ph type="title"/>
          </p:nvPr>
        </p:nvSpPr>
        <p:spPr>
          <a:xfrm>
            <a:off x="831360" y="202791"/>
            <a:ext cx="10529279" cy="267549"/>
          </a:xfrm>
        </p:spPr>
        <p:txBody>
          <a:bodyPr/>
          <a:lstStyle/>
          <a:p>
            <a:pPr rtl="1">
              <a:lnSpc>
                <a:spcPct val="107000"/>
              </a:lnSpc>
              <a:spcAft>
                <a:spcPts val="800"/>
              </a:spcAft>
            </a:pPr>
            <a:r>
              <a:rPr lang="ar-MA" altLang="fr-FR" sz="1800" b="1" dirty="0">
                <a:cs typeface="Calibri" panose="020F0502020204030204" pitchFamily="34" charset="0"/>
              </a:rPr>
              <a:t>الخطوة الثانية هي:</a:t>
            </a:r>
          </a:p>
        </p:txBody>
      </p:sp>
      <p:sp>
        <p:nvSpPr>
          <p:cNvPr id="11" name="Espace réservé du contenu 10">
            <a:extLst>
              <a:ext uri="{FF2B5EF4-FFF2-40B4-BE49-F238E27FC236}">
                <a16:creationId xmlns:a16="http://schemas.microsoft.com/office/drawing/2014/main" id="{93A1398C-67F1-27D6-93AD-BD85CEFFA273}"/>
              </a:ext>
            </a:extLst>
          </p:cNvPr>
          <p:cNvSpPr>
            <a:spLocks noGrp="1"/>
          </p:cNvSpPr>
          <p:nvPr>
            <p:ph sz="quarter" idx="11"/>
          </p:nvPr>
        </p:nvSpPr>
        <p:spPr>
          <a:xfrm>
            <a:off x="1204334" y="537970"/>
            <a:ext cx="10250160" cy="321521"/>
          </a:xfrm>
        </p:spPr>
        <p:txBody>
          <a:bodyPr/>
          <a:lstStyle/>
          <a:p>
            <a:r>
              <a:rPr lang="ar-MA" sz="1400" dirty="0"/>
              <a:t>يعرف المدرس هذه المرحلة ويؤكد على أهميتها.</a:t>
            </a:r>
            <a:endParaRPr lang="fr-FR" sz="1400" dirty="0"/>
          </a:p>
        </p:txBody>
      </p:sp>
      <p:pic>
        <p:nvPicPr>
          <p:cNvPr id="6" name="Image 5">
            <a:extLst>
              <a:ext uri="{FF2B5EF4-FFF2-40B4-BE49-F238E27FC236}">
                <a16:creationId xmlns:a16="http://schemas.microsoft.com/office/drawing/2014/main" id="{BF796249-84AC-3581-0312-B0AD224AB52A}"/>
              </a:ext>
            </a:extLst>
          </p:cNvPr>
          <p:cNvPicPr>
            <a:picLocks noChangeAspect="1"/>
          </p:cNvPicPr>
          <p:nvPr/>
        </p:nvPicPr>
        <p:blipFill rotWithShape="1">
          <a:blip r:embed="rId4"/>
          <a:srcRect l="37286" t="45888" r="34738"/>
          <a:stretch/>
        </p:blipFill>
        <p:spPr>
          <a:xfrm>
            <a:off x="3412434" y="1445728"/>
            <a:ext cx="5615915" cy="3672000"/>
          </a:xfrm>
          <a:prstGeom prst="rect">
            <a:avLst/>
          </a:prstGeom>
        </p:spPr>
      </p:pic>
    </p:spTree>
    <p:extLst>
      <p:ext uri="{BB962C8B-B14F-4D97-AF65-F5344CB8AC3E}">
        <p14:creationId xmlns:p14="http://schemas.microsoft.com/office/powerpoint/2010/main" val="227142818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A620CAAC-659A-2E7B-0212-F5A11A4E304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A19773A-5E7E-3692-E251-AA83757CC122}"/>
              </a:ext>
            </a:extLst>
          </p:cNvPr>
          <p:cNvSpPr txBox="1">
            <a:spLocks/>
          </p:cNvSpPr>
          <p:nvPr/>
        </p:nvSpPr>
        <p:spPr>
          <a:xfrm>
            <a:off x="1341679" y="362720"/>
            <a:ext cx="10161104" cy="470617"/>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endParaRPr lang="fr-FR" sz="1400" dirty="0">
              <a:solidFill>
                <a:schemeClr val="bg2">
                  <a:lumMod val="75000"/>
                </a:schemeClr>
              </a:solidFill>
            </a:endParaRPr>
          </a:p>
        </p:txBody>
      </p:sp>
      <p:pic>
        <p:nvPicPr>
          <p:cNvPr id="5" name="Image 4">
            <a:extLst>
              <a:ext uri="{FF2B5EF4-FFF2-40B4-BE49-F238E27FC236}">
                <a16:creationId xmlns:a16="http://schemas.microsoft.com/office/drawing/2014/main" id="{107E54E1-9CF7-3BAE-CDEC-42F49D6D1AE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3979" y="232903"/>
            <a:ext cx="73025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re 3">
            <a:extLst>
              <a:ext uri="{FF2B5EF4-FFF2-40B4-BE49-F238E27FC236}">
                <a16:creationId xmlns:a16="http://schemas.microsoft.com/office/drawing/2014/main" id="{42D1D99F-BDCE-C1A1-A859-AE4BFB340856}"/>
              </a:ext>
            </a:extLst>
          </p:cNvPr>
          <p:cNvSpPr>
            <a:spLocks noGrp="1"/>
          </p:cNvSpPr>
          <p:nvPr>
            <p:ph type="title"/>
          </p:nvPr>
        </p:nvSpPr>
        <p:spPr>
          <a:xfrm>
            <a:off x="831360" y="202791"/>
            <a:ext cx="10529279" cy="267549"/>
          </a:xfrm>
        </p:spPr>
        <p:txBody>
          <a:bodyPr/>
          <a:lstStyle/>
          <a:p>
            <a:pPr rtl="1">
              <a:lnSpc>
                <a:spcPct val="107000"/>
              </a:lnSpc>
              <a:spcAft>
                <a:spcPts val="800"/>
              </a:spcAft>
            </a:pPr>
            <a:r>
              <a:rPr lang="ar-MA" altLang="fr-FR" sz="1800" b="1" dirty="0">
                <a:cs typeface="Calibri" panose="020F0502020204030204" pitchFamily="34" charset="0"/>
              </a:rPr>
              <a:t>الخطوة الثالثة هي:</a:t>
            </a:r>
          </a:p>
        </p:txBody>
      </p:sp>
      <p:sp>
        <p:nvSpPr>
          <p:cNvPr id="11" name="Espace réservé du contenu 10">
            <a:extLst>
              <a:ext uri="{FF2B5EF4-FFF2-40B4-BE49-F238E27FC236}">
                <a16:creationId xmlns:a16="http://schemas.microsoft.com/office/drawing/2014/main" id="{93A1398C-67F1-27D6-93AD-BD85CEFFA273}"/>
              </a:ext>
            </a:extLst>
          </p:cNvPr>
          <p:cNvSpPr>
            <a:spLocks noGrp="1"/>
          </p:cNvSpPr>
          <p:nvPr>
            <p:ph sz="quarter" idx="11"/>
          </p:nvPr>
        </p:nvSpPr>
        <p:spPr>
          <a:xfrm>
            <a:off x="1204334" y="537970"/>
            <a:ext cx="10250160" cy="321521"/>
          </a:xfrm>
        </p:spPr>
        <p:txBody>
          <a:bodyPr/>
          <a:lstStyle/>
          <a:p>
            <a:r>
              <a:rPr lang="ar-MA" sz="1400" dirty="0"/>
              <a:t>يعرف المدرس هذه المرحلة ويؤكد على أهميتها.</a:t>
            </a:r>
            <a:endParaRPr lang="fr-FR" sz="1400" dirty="0"/>
          </a:p>
        </p:txBody>
      </p:sp>
      <p:pic>
        <p:nvPicPr>
          <p:cNvPr id="3" name="Image 2">
            <a:extLst>
              <a:ext uri="{FF2B5EF4-FFF2-40B4-BE49-F238E27FC236}">
                <a16:creationId xmlns:a16="http://schemas.microsoft.com/office/drawing/2014/main" id="{7AD9D6D1-EF77-CC72-F546-E8FA410AB065}"/>
              </a:ext>
            </a:extLst>
          </p:cNvPr>
          <p:cNvPicPr>
            <a:picLocks noChangeAspect="1"/>
          </p:cNvPicPr>
          <p:nvPr/>
        </p:nvPicPr>
        <p:blipFill rotWithShape="1">
          <a:blip r:embed="rId4"/>
          <a:srcRect t="46402" r="62366"/>
          <a:stretch/>
        </p:blipFill>
        <p:spPr>
          <a:xfrm>
            <a:off x="2990214" y="1899000"/>
            <a:ext cx="6355695" cy="3060000"/>
          </a:xfrm>
          <a:prstGeom prst="rect">
            <a:avLst/>
          </a:prstGeom>
        </p:spPr>
      </p:pic>
    </p:spTree>
    <p:extLst>
      <p:ext uri="{BB962C8B-B14F-4D97-AF65-F5344CB8AC3E}">
        <p14:creationId xmlns:p14="http://schemas.microsoft.com/office/powerpoint/2010/main" val="25718962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1366">
          <a:extLst>
            <a:ext uri="{FF2B5EF4-FFF2-40B4-BE49-F238E27FC236}">
              <a16:creationId xmlns:a16="http://schemas.microsoft.com/office/drawing/2014/main" id="{20C22407-2852-7CF0-EA09-5A83F02FC649}"/>
            </a:ext>
          </a:extLst>
        </p:cNvPr>
        <p:cNvGrpSpPr/>
        <p:nvPr/>
      </p:nvGrpSpPr>
      <p:grpSpPr>
        <a:xfrm>
          <a:off x="0" y="0"/>
          <a:ext cx="0" cy="0"/>
          <a:chOff x="0" y="0"/>
          <a:chExt cx="0" cy="0"/>
        </a:xfrm>
      </p:grpSpPr>
      <p:pic>
        <p:nvPicPr>
          <p:cNvPr id="10" name="Image 9">
            <a:extLst>
              <a:ext uri="{FF2B5EF4-FFF2-40B4-BE49-F238E27FC236}">
                <a16:creationId xmlns:a16="http://schemas.microsoft.com/office/drawing/2014/main" id="{2D6E099C-540B-BD09-8CBB-603F8DA121B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321" y="110677"/>
            <a:ext cx="660692" cy="595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10">
            <a:extLst>
              <a:ext uri="{FF2B5EF4-FFF2-40B4-BE49-F238E27FC236}">
                <a16:creationId xmlns:a16="http://schemas.microsoft.com/office/drawing/2014/main" id="{5B690CDE-FDA3-AD7D-00B8-7A97CB521293}"/>
              </a:ext>
            </a:extLst>
          </p:cNvPr>
          <p:cNvSpPr/>
          <p:nvPr/>
        </p:nvSpPr>
        <p:spPr>
          <a:xfrm>
            <a:off x="1437112" y="877814"/>
            <a:ext cx="8497956" cy="1003852"/>
          </a:xfrm>
          <a:prstGeom prst="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MA" sz="3200" b="1" dirty="0">
                <a:solidFill>
                  <a:schemeClr val="tx1"/>
                </a:solidFill>
                <a:latin typeface="Calibri" panose="020F0502020204030204" pitchFamily="34" charset="0"/>
                <a:cs typeface="Calibri" panose="020F0502020204030204" pitchFamily="34" charset="0"/>
              </a:rPr>
              <a:t>معايير النجاح في إنجاز المهمة(تستعمل للتقويم الذاتي).</a:t>
            </a:r>
            <a:endParaRPr lang="fr-FR" sz="3200" b="1" dirty="0">
              <a:solidFill>
                <a:schemeClr val="tx1"/>
              </a:solidFill>
              <a:latin typeface="Calibri" panose="020F0502020204030204" pitchFamily="34" charset="0"/>
              <a:cs typeface="Calibri" panose="020F0502020204030204" pitchFamily="34" charset="0"/>
            </a:endParaRPr>
          </a:p>
        </p:txBody>
      </p:sp>
      <p:graphicFrame>
        <p:nvGraphicFramePr>
          <p:cNvPr id="7" name="Tableau 6">
            <a:extLst>
              <a:ext uri="{FF2B5EF4-FFF2-40B4-BE49-F238E27FC236}">
                <a16:creationId xmlns:a16="http://schemas.microsoft.com/office/drawing/2014/main" id="{331AFE4B-6ECF-E5A6-7D03-02151E01691B}"/>
              </a:ext>
            </a:extLst>
          </p:cNvPr>
          <p:cNvGraphicFramePr>
            <a:graphicFrameLocks noGrp="1"/>
          </p:cNvGraphicFramePr>
          <p:nvPr>
            <p:extLst>
              <p:ext uri="{D42A27DB-BD31-4B8C-83A1-F6EECF244321}">
                <p14:modId xmlns:p14="http://schemas.microsoft.com/office/powerpoint/2010/main" val="512015866"/>
              </p:ext>
            </p:extLst>
          </p:nvPr>
        </p:nvGraphicFramePr>
        <p:xfrm>
          <a:off x="149087" y="2079926"/>
          <a:ext cx="11907261" cy="2481771"/>
        </p:xfrm>
        <a:graphic>
          <a:graphicData uri="http://schemas.openxmlformats.org/drawingml/2006/table">
            <a:tbl>
              <a:tblPr rtl="1" firstRow="1" firstCol="1" bandRow="1">
                <a:tableStyleId>{5940675A-B579-460E-94D1-54222C63F5DA}</a:tableStyleId>
              </a:tblPr>
              <a:tblGrid>
                <a:gridCol w="9544731">
                  <a:extLst>
                    <a:ext uri="{9D8B030D-6E8A-4147-A177-3AD203B41FA5}">
                      <a16:colId xmlns:a16="http://schemas.microsoft.com/office/drawing/2014/main" val="2584582014"/>
                    </a:ext>
                  </a:extLst>
                </a:gridCol>
                <a:gridCol w="735828">
                  <a:extLst>
                    <a:ext uri="{9D8B030D-6E8A-4147-A177-3AD203B41FA5}">
                      <a16:colId xmlns:a16="http://schemas.microsoft.com/office/drawing/2014/main" val="2831188359"/>
                    </a:ext>
                  </a:extLst>
                </a:gridCol>
                <a:gridCol w="922412">
                  <a:extLst>
                    <a:ext uri="{9D8B030D-6E8A-4147-A177-3AD203B41FA5}">
                      <a16:colId xmlns:a16="http://schemas.microsoft.com/office/drawing/2014/main" val="2653171822"/>
                    </a:ext>
                  </a:extLst>
                </a:gridCol>
                <a:gridCol w="704290">
                  <a:extLst>
                    <a:ext uri="{9D8B030D-6E8A-4147-A177-3AD203B41FA5}">
                      <a16:colId xmlns:a16="http://schemas.microsoft.com/office/drawing/2014/main" val="1596819464"/>
                    </a:ext>
                  </a:extLst>
                </a:gridCol>
              </a:tblGrid>
              <a:tr h="0">
                <a:tc>
                  <a:txBody>
                    <a:bodyPr/>
                    <a:lstStyle/>
                    <a:p>
                      <a:pPr algn="ctr" rtl="1">
                        <a:lnSpc>
                          <a:spcPct val="107000"/>
                        </a:lnSpc>
                        <a:spcAft>
                          <a:spcPts val="800"/>
                        </a:spcAft>
                      </a:pPr>
                      <a:r>
                        <a:rPr lang="ar-SA" sz="3200" b="1" kern="1200" dirty="0">
                          <a:solidFill>
                            <a:schemeClr val="tx1"/>
                          </a:solidFill>
                        </a:rPr>
                        <a:t>المعيار</a:t>
                      </a:r>
                      <a:endParaRPr lang="fr-FR" sz="3200" b="1" kern="1200" dirty="0">
                        <a:solidFill>
                          <a:schemeClr val="tx1"/>
                        </a:solidFill>
                        <a:latin typeface="Calibri" panose="020F0502020204030204" pitchFamily="34" charset="0"/>
                        <a:ea typeface="+mn-ea"/>
                        <a:cs typeface="Calibri" panose="020F0502020204030204" pitchFamily="34" charset="0"/>
                      </a:endParaRPr>
                    </a:p>
                  </a:txBody>
                  <a:tcPr marL="68580" marR="68580" marT="0" marB="0"/>
                </a:tc>
                <a:tc>
                  <a:txBody>
                    <a:bodyPr/>
                    <a:lstStyle/>
                    <a:p>
                      <a:pPr algn="r" rtl="1">
                        <a:lnSpc>
                          <a:spcPct val="107000"/>
                        </a:lnSpc>
                        <a:spcAft>
                          <a:spcPts val="800"/>
                        </a:spcAft>
                      </a:pPr>
                      <a:r>
                        <a:rPr lang="ar-SA" sz="2000" b="1" kern="1200" dirty="0">
                          <a:solidFill>
                            <a:schemeClr val="tx1"/>
                          </a:solidFill>
                        </a:rPr>
                        <a:t>نعم</a:t>
                      </a:r>
                      <a:endParaRPr lang="fr-FR" sz="2000" b="1" kern="1200" dirty="0">
                        <a:solidFill>
                          <a:schemeClr val="tx1"/>
                        </a:solidFill>
                        <a:latin typeface="Calibri" panose="020F0502020204030204" pitchFamily="34" charset="0"/>
                        <a:ea typeface="+mn-ea"/>
                        <a:cs typeface="Calibri" panose="020F0502020204030204" pitchFamily="34" charset="0"/>
                      </a:endParaRPr>
                    </a:p>
                  </a:txBody>
                  <a:tcPr marL="68580" marR="68580" marT="0" marB="0"/>
                </a:tc>
                <a:tc>
                  <a:txBody>
                    <a:bodyPr/>
                    <a:lstStyle/>
                    <a:p>
                      <a:pPr algn="r" rtl="1">
                        <a:lnSpc>
                          <a:spcPct val="107000"/>
                        </a:lnSpc>
                        <a:spcAft>
                          <a:spcPts val="800"/>
                        </a:spcAft>
                      </a:pPr>
                      <a:r>
                        <a:rPr lang="ar-SA" sz="2000" b="1" kern="1200" dirty="0">
                          <a:solidFill>
                            <a:schemeClr val="tx1"/>
                          </a:solidFill>
                        </a:rPr>
                        <a:t>نسبيا</a:t>
                      </a:r>
                      <a:endParaRPr lang="fr-FR" sz="2000" b="1" kern="1200" dirty="0">
                        <a:solidFill>
                          <a:schemeClr val="tx1"/>
                        </a:solidFill>
                        <a:latin typeface="Calibri" panose="020F0502020204030204" pitchFamily="34" charset="0"/>
                        <a:ea typeface="+mn-ea"/>
                        <a:cs typeface="Calibri" panose="020F0502020204030204" pitchFamily="34" charset="0"/>
                      </a:endParaRPr>
                    </a:p>
                  </a:txBody>
                  <a:tcPr marL="68580" marR="68580" marT="0" marB="0"/>
                </a:tc>
                <a:tc>
                  <a:txBody>
                    <a:bodyPr/>
                    <a:lstStyle/>
                    <a:p>
                      <a:pPr algn="r" rtl="1">
                        <a:lnSpc>
                          <a:spcPct val="107000"/>
                        </a:lnSpc>
                        <a:spcAft>
                          <a:spcPts val="800"/>
                        </a:spcAft>
                      </a:pPr>
                      <a:r>
                        <a:rPr lang="ar-SA" sz="2000" b="1" kern="1200" dirty="0">
                          <a:solidFill>
                            <a:schemeClr val="tx1"/>
                          </a:solidFill>
                        </a:rPr>
                        <a:t>لا</a:t>
                      </a:r>
                      <a:endParaRPr lang="fr-FR" sz="2000" b="1" kern="1200" dirty="0">
                        <a:solidFill>
                          <a:schemeClr val="tx1"/>
                        </a:solidFill>
                        <a:latin typeface="Calibri" panose="020F0502020204030204" pitchFamily="34" charset="0"/>
                        <a:ea typeface="+mn-ea"/>
                        <a:cs typeface="Calibri" panose="020F0502020204030204" pitchFamily="34" charset="0"/>
                      </a:endParaRPr>
                    </a:p>
                  </a:txBody>
                  <a:tcPr marL="68580" marR="68580" marT="0" marB="0"/>
                </a:tc>
                <a:extLst>
                  <a:ext uri="{0D108BD9-81ED-4DB2-BD59-A6C34878D82A}">
                    <a16:rowId xmlns:a16="http://schemas.microsoft.com/office/drawing/2014/main" val="942911937"/>
                  </a:ext>
                </a:extLst>
              </a:tr>
              <a:tr h="0">
                <a:tc>
                  <a:txBody>
                    <a:bodyPr/>
                    <a:lstStyle/>
                    <a:p>
                      <a:pPr algn="r" rtl="1">
                        <a:lnSpc>
                          <a:spcPct val="107000"/>
                        </a:lnSpc>
                        <a:spcAft>
                          <a:spcPts val="800"/>
                        </a:spcAft>
                      </a:pPr>
                      <a:r>
                        <a:rPr lang="ar-SA" sz="3200" b="1" kern="1200" dirty="0">
                          <a:solidFill>
                            <a:schemeClr val="tx1"/>
                          </a:solidFill>
                        </a:rPr>
                        <a:t>تحدثت</a:t>
                      </a:r>
                      <a:r>
                        <a:rPr lang="ar-MA" sz="3200" b="1" kern="1200" dirty="0">
                          <a:solidFill>
                            <a:schemeClr val="tx1"/>
                          </a:solidFill>
                        </a:rPr>
                        <a:t>ُ</a:t>
                      </a:r>
                      <a:r>
                        <a:rPr lang="ar-SA" sz="3200" b="1" kern="1200" dirty="0">
                          <a:solidFill>
                            <a:schemeClr val="tx1"/>
                          </a:solidFill>
                        </a:rPr>
                        <a:t> باسترسال في خطاب منسجم</a:t>
                      </a:r>
                      <a:endParaRPr lang="fr-FR" sz="3200" b="1" kern="1200" dirty="0">
                        <a:solidFill>
                          <a:schemeClr val="tx1"/>
                        </a:solidFill>
                        <a:latin typeface="Calibri" panose="020F0502020204030204" pitchFamily="34" charset="0"/>
                        <a:ea typeface="+mn-ea"/>
                        <a:cs typeface="Calibri" panose="020F0502020204030204" pitchFamily="34" charset="0"/>
                      </a:endParaRPr>
                    </a:p>
                  </a:txBody>
                  <a:tcPr marL="68580" marR="68580" marT="0" marB="0"/>
                </a:tc>
                <a:tc>
                  <a:txBody>
                    <a:bodyPr/>
                    <a:lstStyle/>
                    <a:p>
                      <a:pPr algn="r" rtl="1">
                        <a:lnSpc>
                          <a:spcPct val="107000"/>
                        </a:lnSpc>
                        <a:spcAft>
                          <a:spcPts val="800"/>
                        </a:spcAft>
                      </a:pPr>
                      <a:r>
                        <a:rPr lang="ar-SA" sz="1800" dirty="0">
                          <a:effectLst/>
                        </a:rPr>
                        <a:t> </a:t>
                      </a:r>
                      <a:endParaRPr lang="fr-FR" sz="1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1800" dirty="0">
                          <a:effectLst/>
                        </a:rPr>
                        <a:t> </a:t>
                      </a:r>
                      <a:endParaRPr lang="fr-FR" sz="1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1800">
                          <a:effectLst/>
                        </a:rPr>
                        <a:t> </a:t>
                      </a:r>
                      <a:endParaRPr lang="fr-FR" sz="1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1221097593"/>
                  </a:ext>
                </a:extLst>
              </a:tr>
              <a:tr h="0">
                <a:tc>
                  <a:txBody>
                    <a:bodyPr/>
                    <a:lstStyle/>
                    <a:p>
                      <a:pPr algn="r" rtl="1">
                        <a:lnSpc>
                          <a:spcPct val="107000"/>
                        </a:lnSpc>
                        <a:spcAft>
                          <a:spcPts val="800"/>
                        </a:spcAft>
                      </a:pPr>
                      <a:r>
                        <a:rPr lang="ar-SA" sz="3200" b="1" kern="1200" dirty="0">
                          <a:solidFill>
                            <a:schemeClr val="tx1"/>
                          </a:solidFill>
                        </a:rPr>
                        <a:t>استخدمت</a:t>
                      </a:r>
                      <a:r>
                        <a:rPr lang="ar-MA" sz="3200" b="1" kern="1200" dirty="0">
                          <a:solidFill>
                            <a:schemeClr val="tx1"/>
                          </a:solidFill>
                        </a:rPr>
                        <a:t>ُ</a:t>
                      </a:r>
                      <a:r>
                        <a:rPr lang="ar-SA" sz="3200" b="1" kern="1200" dirty="0">
                          <a:solidFill>
                            <a:schemeClr val="tx1"/>
                          </a:solidFill>
                        </a:rPr>
                        <a:t> جملا مفيدة ومترابطة</a:t>
                      </a:r>
                      <a:endParaRPr lang="fr-FR" sz="3200" b="1" kern="1200" dirty="0">
                        <a:solidFill>
                          <a:schemeClr val="tx1"/>
                        </a:solidFill>
                        <a:latin typeface="Calibri" panose="020F0502020204030204" pitchFamily="34" charset="0"/>
                        <a:ea typeface="+mn-ea"/>
                        <a:cs typeface="Calibri" panose="020F0502020204030204" pitchFamily="34" charset="0"/>
                      </a:endParaRPr>
                    </a:p>
                  </a:txBody>
                  <a:tcPr marL="68580" marR="68580" marT="0" marB="0"/>
                </a:tc>
                <a:tc>
                  <a:txBody>
                    <a:bodyPr/>
                    <a:lstStyle/>
                    <a:p>
                      <a:pPr algn="r" rtl="1">
                        <a:lnSpc>
                          <a:spcPct val="107000"/>
                        </a:lnSpc>
                        <a:spcAft>
                          <a:spcPts val="800"/>
                        </a:spcAft>
                      </a:pPr>
                      <a:r>
                        <a:rPr lang="ar-SA" sz="1800">
                          <a:effectLst/>
                        </a:rPr>
                        <a:t> </a:t>
                      </a:r>
                      <a:endParaRPr lang="fr-FR" sz="1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1800">
                          <a:effectLst/>
                        </a:rPr>
                        <a:t> </a:t>
                      </a:r>
                      <a:endParaRPr lang="fr-FR" sz="1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1800">
                          <a:effectLst/>
                        </a:rPr>
                        <a:t> </a:t>
                      </a:r>
                      <a:endParaRPr lang="fr-FR" sz="1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405528724"/>
                  </a:ext>
                </a:extLst>
              </a:tr>
              <a:tr h="0">
                <a:tc>
                  <a:txBody>
                    <a:bodyPr/>
                    <a:lstStyle/>
                    <a:p>
                      <a:pPr algn="r" rtl="1">
                        <a:lnSpc>
                          <a:spcPct val="107000"/>
                        </a:lnSpc>
                        <a:spcAft>
                          <a:spcPts val="800"/>
                        </a:spcAft>
                      </a:pPr>
                      <a:r>
                        <a:rPr lang="ar-SA" sz="3200" b="1" kern="1200" dirty="0">
                          <a:solidFill>
                            <a:schemeClr val="tx1"/>
                          </a:solidFill>
                        </a:rPr>
                        <a:t>وظفت</a:t>
                      </a:r>
                      <a:r>
                        <a:rPr lang="ar-MA" sz="3200" b="1" kern="1200" dirty="0">
                          <a:solidFill>
                            <a:schemeClr val="tx1"/>
                          </a:solidFill>
                        </a:rPr>
                        <a:t>ُ</a:t>
                      </a:r>
                      <a:r>
                        <a:rPr lang="ar-SA" sz="3200" b="1" kern="1200" dirty="0">
                          <a:solidFill>
                            <a:schemeClr val="tx1"/>
                          </a:solidFill>
                        </a:rPr>
                        <a:t> أفعال كلام مناسبة.</a:t>
                      </a:r>
                      <a:endParaRPr lang="fr-FR" sz="3200" b="1" kern="1200" dirty="0">
                        <a:solidFill>
                          <a:schemeClr val="tx1"/>
                        </a:solidFill>
                        <a:latin typeface="Calibri" panose="020F0502020204030204" pitchFamily="34" charset="0"/>
                        <a:ea typeface="+mn-ea"/>
                        <a:cs typeface="Calibri" panose="020F0502020204030204" pitchFamily="34" charset="0"/>
                      </a:endParaRPr>
                    </a:p>
                  </a:txBody>
                  <a:tcPr marL="68580" marR="68580" marT="0" marB="0"/>
                </a:tc>
                <a:tc>
                  <a:txBody>
                    <a:bodyPr/>
                    <a:lstStyle/>
                    <a:p>
                      <a:pPr algn="r" rtl="1">
                        <a:lnSpc>
                          <a:spcPct val="107000"/>
                        </a:lnSpc>
                        <a:spcAft>
                          <a:spcPts val="800"/>
                        </a:spcAft>
                      </a:pPr>
                      <a:r>
                        <a:rPr lang="ar-SA" sz="1800">
                          <a:effectLst/>
                        </a:rPr>
                        <a:t> </a:t>
                      </a:r>
                      <a:endParaRPr lang="fr-FR" sz="1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1800">
                          <a:effectLst/>
                        </a:rPr>
                        <a:t> </a:t>
                      </a:r>
                      <a:endParaRPr lang="fr-FR" sz="1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1800">
                          <a:effectLst/>
                        </a:rPr>
                        <a:t> </a:t>
                      </a:r>
                      <a:endParaRPr lang="fr-FR" sz="1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4275235675"/>
                  </a:ext>
                </a:extLst>
              </a:tr>
              <a:tr h="0">
                <a:tc>
                  <a:txBody>
                    <a:bodyPr/>
                    <a:lstStyle/>
                    <a:p>
                      <a:pPr algn="r" rtl="1">
                        <a:lnSpc>
                          <a:spcPct val="107000"/>
                        </a:lnSpc>
                        <a:spcAft>
                          <a:spcPts val="800"/>
                        </a:spcAft>
                      </a:pPr>
                      <a:r>
                        <a:rPr lang="fr-FR" sz="3200" b="1" kern="1200" dirty="0">
                          <a:solidFill>
                            <a:schemeClr val="tx1"/>
                          </a:solidFill>
                        </a:rPr>
                        <a:t> </a:t>
                      </a:r>
                      <a:r>
                        <a:rPr lang="ar-SA" sz="3200" b="1" kern="1200" dirty="0">
                          <a:solidFill>
                            <a:schemeClr val="tx1"/>
                          </a:solidFill>
                        </a:rPr>
                        <a:t>تحدثت</a:t>
                      </a:r>
                      <a:r>
                        <a:rPr lang="ar-MA" sz="3200" b="1" kern="1200" dirty="0">
                          <a:solidFill>
                            <a:schemeClr val="tx1"/>
                          </a:solidFill>
                        </a:rPr>
                        <a:t>ُ</a:t>
                      </a:r>
                      <a:r>
                        <a:rPr lang="ar-SA" sz="3200" b="1" kern="1200" dirty="0">
                          <a:solidFill>
                            <a:schemeClr val="tx1"/>
                          </a:solidFill>
                        </a:rPr>
                        <a:t> بشكل جهري ومعبر (نبرة، إيقاع، تنغيم).</a:t>
                      </a:r>
                      <a:endParaRPr lang="fr-FR" sz="3200" b="1" kern="1200" dirty="0">
                        <a:solidFill>
                          <a:schemeClr val="tx1"/>
                        </a:solidFill>
                        <a:latin typeface="Calibri" panose="020F0502020204030204" pitchFamily="34" charset="0"/>
                        <a:ea typeface="+mn-ea"/>
                        <a:cs typeface="Calibri" panose="020F0502020204030204" pitchFamily="34" charset="0"/>
                      </a:endParaRPr>
                    </a:p>
                  </a:txBody>
                  <a:tcPr marL="68580" marR="68580" marT="0" marB="0"/>
                </a:tc>
                <a:tc>
                  <a:txBody>
                    <a:bodyPr/>
                    <a:lstStyle/>
                    <a:p>
                      <a:pPr algn="r" rtl="1">
                        <a:lnSpc>
                          <a:spcPct val="107000"/>
                        </a:lnSpc>
                        <a:spcAft>
                          <a:spcPts val="800"/>
                        </a:spcAft>
                      </a:pPr>
                      <a:r>
                        <a:rPr lang="ar-SA" sz="1800">
                          <a:effectLst/>
                        </a:rPr>
                        <a:t> </a:t>
                      </a:r>
                      <a:endParaRPr lang="fr-FR" sz="1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1800">
                          <a:effectLst/>
                        </a:rPr>
                        <a:t> </a:t>
                      </a:r>
                      <a:endParaRPr lang="fr-FR" sz="1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1800" dirty="0">
                          <a:effectLst/>
                        </a:rPr>
                        <a:t> </a:t>
                      </a:r>
                      <a:endParaRPr lang="fr-FR" sz="1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1449067060"/>
                  </a:ext>
                </a:extLst>
              </a:tr>
            </a:tbl>
          </a:graphicData>
        </a:graphic>
      </p:graphicFrame>
      <p:sp>
        <p:nvSpPr>
          <p:cNvPr id="2" name="Titre 1">
            <a:extLst>
              <a:ext uri="{FF2B5EF4-FFF2-40B4-BE49-F238E27FC236}">
                <a16:creationId xmlns:a16="http://schemas.microsoft.com/office/drawing/2014/main" id="{E3E2B8FA-C8AB-C39E-D39D-06CD689DC99F}"/>
              </a:ext>
            </a:extLst>
          </p:cNvPr>
          <p:cNvSpPr>
            <a:spLocks noGrp="1"/>
          </p:cNvSpPr>
          <p:nvPr>
            <p:ph type="title"/>
          </p:nvPr>
        </p:nvSpPr>
        <p:spPr>
          <a:xfrm>
            <a:off x="1006799" y="163589"/>
            <a:ext cx="10529279" cy="267549"/>
          </a:xfrm>
        </p:spPr>
        <p:txBody>
          <a:bodyPr/>
          <a:lstStyle/>
          <a:p>
            <a:pPr rtl="1" eaLnBrk="1" hangingPunct="1">
              <a:lnSpc>
                <a:spcPts val="2075"/>
              </a:lnSpc>
              <a:spcBef>
                <a:spcPct val="0"/>
              </a:spcBef>
            </a:pPr>
            <a:r>
              <a:rPr lang="ar-MA" altLang="fr-FR" sz="1800" b="1" dirty="0">
                <a:cs typeface="Calibri" panose="020F0502020204030204" pitchFamily="34" charset="0"/>
              </a:rPr>
              <a:t>إليكم معايير النجاح، ضعوها نصب أعينكم وأنتم تنجزون المهمة :</a:t>
            </a:r>
          </a:p>
        </p:txBody>
      </p:sp>
      <p:sp>
        <p:nvSpPr>
          <p:cNvPr id="12" name="Espace réservé du contenu 11">
            <a:extLst>
              <a:ext uri="{FF2B5EF4-FFF2-40B4-BE49-F238E27FC236}">
                <a16:creationId xmlns:a16="http://schemas.microsoft.com/office/drawing/2014/main" id="{0AB3F785-5726-1FD6-2699-7C9426133475}"/>
              </a:ext>
            </a:extLst>
          </p:cNvPr>
          <p:cNvSpPr>
            <a:spLocks noGrp="1"/>
          </p:cNvSpPr>
          <p:nvPr>
            <p:ph sz="quarter" idx="11"/>
          </p:nvPr>
        </p:nvSpPr>
        <p:spPr>
          <a:xfrm>
            <a:off x="1146358" y="457163"/>
            <a:ext cx="10250160" cy="321521"/>
          </a:xfrm>
        </p:spPr>
        <p:txBody>
          <a:bodyPr/>
          <a:lstStyle/>
          <a:p>
            <a:r>
              <a:rPr lang="ar-MA" sz="1400" dirty="0">
                <a:cs typeface="Calibri" panose="020F0502020204030204" pitchFamily="34" charset="0"/>
              </a:rPr>
              <a:t>يشرح المدرس كل قاعدة من القواعد الآتية : </a:t>
            </a:r>
            <a:endParaRPr lang="fr-FR" sz="1200" dirty="0"/>
          </a:p>
        </p:txBody>
      </p:sp>
    </p:spTree>
    <p:extLst>
      <p:ext uri="{BB962C8B-B14F-4D97-AF65-F5344CB8AC3E}">
        <p14:creationId xmlns:p14="http://schemas.microsoft.com/office/powerpoint/2010/main" val="1128929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1">
                                            <p:bg/>
                                          </p:spTgt>
                                        </p:tgtEl>
                                        <p:attrNameLst>
                                          <p:attrName>style.visibility</p:attrName>
                                        </p:attrNameLst>
                                      </p:cBhvr>
                                      <p:to>
                                        <p:strVal val="visible"/>
                                      </p:to>
                                    </p:set>
                                    <p:anim calcmode="lin" valueType="num">
                                      <p:cBhvr>
                                        <p:cTn id="7" dur="500" fill="hold"/>
                                        <p:tgtEl>
                                          <p:spTgt spid="11">
                                            <p:bg/>
                                          </p:spTgt>
                                        </p:tgtEl>
                                        <p:attrNameLst>
                                          <p:attrName>ppt_w</p:attrName>
                                        </p:attrNameLst>
                                      </p:cBhvr>
                                      <p:tavLst>
                                        <p:tav tm="0">
                                          <p:val>
                                            <p:fltVal val="0"/>
                                          </p:val>
                                        </p:tav>
                                        <p:tav tm="100000">
                                          <p:val>
                                            <p:strVal val="#ppt_w"/>
                                          </p:val>
                                        </p:tav>
                                      </p:tavLst>
                                    </p:anim>
                                    <p:anim calcmode="lin" valueType="num">
                                      <p:cBhvr>
                                        <p:cTn id="8" dur="500" fill="hold"/>
                                        <p:tgtEl>
                                          <p:spTgt spid="11">
                                            <p:bg/>
                                          </p:spTgt>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11">
                                            <p:txEl>
                                              <p:pRg st="0" end="0"/>
                                            </p:txEl>
                                          </p:spTgt>
                                        </p:tgtEl>
                                        <p:attrNameLst>
                                          <p:attrName>style.visibility</p:attrName>
                                        </p:attrNameLst>
                                      </p:cBhvr>
                                      <p:to>
                                        <p:strVal val="visible"/>
                                      </p:to>
                                    </p:set>
                                    <p:anim calcmode="lin" valueType="num">
                                      <p:cBhvr>
                                        <p:cTn id="13" dur="500" fill="hold"/>
                                        <p:tgtEl>
                                          <p:spTgt spid="11">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11">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1366">
          <a:extLst>
            <a:ext uri="{FF2B5EF4-FFF2-40B4-BE49-F238E27FC236}">
              <a16:creationId xmlns:a16="http://schemas.microsoft.com/office/drawing/2014/main" id="{20C22407-2852-7CF0-EA09-5A83F02FC649}"/>
            </a:ext>
          </a:extLst>
        </p:cNvPr>
        <p:cNvGrpSpPr/>
        <p:nvPr/>
      </p:nvGrpSpPr>
      <p:grpSpPr>
        <a:xfrm>
          <a:off x="0" y="0"/>
          <a:ext cx="0" cy="0"/>
          <a:chOff x="0" y="0"/>
          <a:chExt cx="0" cy="0"/>
        </a:xfrm>
      </p:grpSpPr>
      <p:sp>
        <p:nvSpPr>
          <p:cNvPr id="8" name="Titre 7">
            <a:extLst>
              <a:ext uri="{FF2B5EF4-FFF2-40B4-BE49-F238E27FC236}">
                <a16:creationId xmlns:a16="http://schemas.microsoft.com/office/drawing/2014/main" id="{97856694-48DF-4A71-DCF7-6D9BD3D49546}"/>
              </a:ext>
            </a:extLst>
          </p:cNvPr>
          <p:cNvSpPr>
            <a:spLocks noGrp="1"/>
          </p:cNvSpPr>
          <p:nvPr>
            <p:ph type="title"/>
          </p:nvPr>
        </p:nvSpPr>
        <p:spPr>
          <a:xfrm>
            <a:off x="958618" y="312836"/>
            <a:ext cx="10529279" cy="267549"/>
          </a:xfrm>
        </p:spPr>
        <p:txBody>
          <a:bodyPr/>
          <a:lstStyle/>
          <a:p>
            <a:r>
              <a:rPr lang="ar-MA" altLang="fr-FR" sz="1800" b="1" dirty="0">
                <a:latin typeface="+mn-lt"/>
                <a:cs typeface="Calibri" panose="020F0502020204030204" pitchFamily="34" charset="0"/>
              </a:rPr>
              <a:t>أعيد تذكيركم بالتعابير الخاصة بكل مرحلة من مراحل أعرف بتطبيق من تطبيقات الذكاء الاصطناعي</a:t>
            </a:r>
            <a:endParaRPr lang="fr-FR" dirty="0"/>
          </a:p>
        </p:txBody>
      </p:sp>
      <p:sp>
        <p:nvSpPr>
          <p:cNvPr id="12" name="Espace réservé du contenu 11">
            <a:extLst>
              <a:ext uri="{FF2B5EF4-FFF2-40B4-BE49-F238E27FC236}">
                <a16:creationId xmlns:a16="http://schemas.microsoft.com/office/drawing/2014/main" id="{75FE0F1F-B051-4549-9D4F-1A4F667787BF}"/>
              </a:ext>
            </a:extLst>
          </p:cNvPr>
          <p:cNvSpPr>
            <a:spLocks noGrp="1"/>
          </p:cNvSpPr>
          <p:nvPr>
            <p:ph sz="quarter" idx="11"/>
          </p:nvPr>
        </p:nvSpPr>
        <p:spPr>
          <a:xfrm>
            <a:off x="958618" y="590324"/>
            <a:ext cx="10939319" cy="267549"/>
          </a:xfrm>
        </p:spPr>
        <p:txBody>
          <a:bodyPr/>
          <a:lstStyle/>
          <a:p>
            <a:r>
              <a:rPr lang="ar-MA" sz="1400" i="1" dirty="0">
                <a:cs typeface="Calibri" panose="020F0502020204030204" pitchFamily="34" charset="0"/>
              </a:rPr>
              <a:t>يتأكد المدرس من فهم المتعلمين للوضعية وأيضا صفحة الكراسة التي سيشتغلون فيها. كما سيذكر بالخطوات الواجب اتباعها والتعابير التي ينبغي الاستعانة بها للتوصل للجواب الصحيح</a:t>
            </a:r>
            <a:endParaRPr lang="fr-FR" sz="1400" dirty="0"/>
          </a:p>
        </p:txBody>
      </p:sp>
      <p:pic>
        <p:nvPicPr>
          <p:cNvPr id="3" name="Image 2">
            <a:extLst>
              <a:ext uri="{FF2B5EF4-FFF2-40B4-BE49-F238E27FC236}">
                <a16:creationId xmlns:a16="http://schemas.microsoft.com/office/drawing/2014/main" id="{F2A77E71-4494-CF8A-BEE9-B3233655650F}"/>
              </a:ext>
            </a:extLst>
          </p:cNvPr>
          <p:cNvPicPr>
            <a:picLocks noChangeAspect="1"/>
          </p:cNvPicPr>
          <p:nvPr/>
        </p:nvPicPr>
        <p:blipFill rotWithShape="1">
          <a:blip r:embed="rId3"/>
          <a:srcRect t="45888"/>
          <a:stretch/>
        </p:blipFill>
        <p:spPr>
          <a:xfrm>
            <a:off x="376237" y="3269973"/>
            <a:ext cx="11439525" cy="2092601"/>
          </a:xfrm>
          <a:prstGeom prst="rect">
            <a:avLst/>
          </a:prstGeom>
        </p:spPr>
      </p:pic>
    </p:spTree>
    <p:extLst>
      <p:ext uri="{BB962C8B-B14F-4D97-AF65-F5344CB8AC3E}">
        <p14:creationId xmlns:p14="http://schemas.microsoft.com/office/powerpoint/2010/main" val="366933806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1366">
          <a:extLst>
            <a:ext uri="{FF2B5EF4-FFF2-40B4-BE49-F238E27FC236}">
              <a16:creationId xmlns:a16="http://schemas.microsoft.com/office/drawing/2014/main" id="{20C22407-2852-7CF0-EA09-5A83F02FC649}"/>
            </a:ext>
          </a:extLst>
        </p:cNvPr>
        <p:cNvGrpSpPr/>
        <p:nvPr/>
      </p:nvGrpSpPr>
      <p:grpSpPr>
        <a:xfrm>
          <a:off x="0" y="0"/>
          <a:ext cx="0" cy="0"/>
          <a:chOff x="0" y="0"/>
          <a:chExt cx="0" cy="0"/>
        </a:xfrm>
      </p:grpSpPr>
      <p:pic>
        <p:nvPicPr>
          <p:cNvPr id="10" name="Image 9">
            <a:extLst>
              <a:ext uri="{FF2B5EF4-FFF2-40B4-BE49-F238E27FC236}">
                <a16:creationId xmlns:a16="http://schemas.microsoft.com/office/drawing/2014/main" id="{2D6E099C-540B-BD09-8CBB-603F8DA121B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321" y="110677"/>
            <a:ext cx="660692" cy="595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10">
            <a:extLst>
              <a:ext uri="{FF2B5EF4-FFF2-40B4-BE49-F238E27FC236}">
                <a16:creationId xmlns:a16="http://schemas.microsoft.com/office/drawing/2014/main" id="{5B690CDE-FDA3-AD7D-00B8-7A97CB521293}"/>
              </a:ext>
            </a:extLst>
          </p:cNvPr>
          <p:cNvSpPr/>
          <p:nvPr/>
        </p:nvSpPr>
        <p:spPr>
          <a:xfrm>
            <a:off x="1043609" y="967381"/>
            <a:ext cx="8497956" cy="1003852"/>
          </a:xfrm>
          <a:prstGeom prst="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MA" sz="3200" b="1" dirty="0">
                <a:solidFill>
                  <a:schemeClr val="tx1"/>
                </a:solidFill>
                <a:latin typeface="Calibri" panose="020F0502020204030204" pitchFamily="34" charset="0"/>
                <a:cs typeface="Calibri" panose="020F0502020204030204" pitchFamily="34" charset="0"/>
              </a:rPr>
              <a:t>1- احترام المدة المخصصة للتحدث.</a:t>
            </a:r>
            <a:endParaRPr lang="fr-FR" sz="3200" b="1" dirty="0">
              <a:solidFill>
                <a:schemeClr val="tx1"/>
              </a:solidFill>
              <a:latin typeface="Calibri" panose="020F0502020204030204" pitchFamily="34" charset="0"/>
              <a:cs typeface="Calibri" panose="020F0502020204030204" pitchFamily="34" charset="0"/>
            </a:endParaRPr>
          </a:p>
        </p:txBody>
      </p:sp>
      <p:sp>
        <p:nvSpPr>
          <p:cNvPr id="12" name="Rectangle 11">
            <a:extLst>
              <a:ext uri="{FF2B5EF4-FFF2-40B4-BE49-F238E27FC236}">
                <a16:creationId xmlns:a16="http://schemas.microsoft.com/office/drawing/2014/main" id="{09283656-C0D6-265B-EAF1-403A8313966D}"/>
              </a:ext>
            </a:extLst>
          </p:cNvPr>
          <p:cNvSpPr/>
          <p:nvPr/>
        </p:nvSpPr>
        <p:spPr>
          <a:xfrm>
            <a:off x="1043609" y="2080594"/>
            <a:ext cx="8497956" cy="1003852"/>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MA" sz="3200" b="1" dirty="0">
                <a:solidFill>
                  <a:schemeClr val="tx1"/>
                </a:solidFill>
                <a:latin typeface="Calibri" panose="020F0502020204030204" pitchFamily="34" charset="0"/>
                <a:cs typeface="Calibri" panose="020F0502020204030204" pitchFamily="34" charset="0"/>
              </a:rPr>
              <a:t>2- احترام ترتيب الخطوات خلال الإجابة عن الوضعية.</a:t>
            </a:r>
            <a:endParaRPr lang="fr-FR" sz="3200" b="1" dirty="0">
              <a:solidFill>
                <a:schemeClr val="tx1"/>
              </a:solidFill>
              <a:latin typeface="Calibri" panose="020F0502020204030204" pitchFamily="34" charset="0"/>
              <a:cs typeface="Calibri" panose="020F0502020204030204" pitchFamily="34" charset="0"/>
            </a:endParaRPr>
          </a:p>
        </p:txBody>
      </p:sp>
      <p:sp>
        <p:nvSpPr>
          <p:cNvPr id="13" name="Rectangle 12">
            <a:extLst>
              <a:ext uri="{FF2B5EF4-FFF2-40B4-BE49-F238E27FC236}">
                <a16:creationId xmlns:a16="http://schemas.microsoft.com/office/drawing/2014/main" id="{1C1690A1-5021-3DB3-39A7-02BCA4AF9ABF}"/>
              </a:ext>
            </a:extLst>
          </p:cNvPr>
          <p:cNvSpPr/>
          <p:nvPr/>
        </p:nvSpPr>
        <p:spPr>
          <a:xfrm>
            <a:off x="1043608" y="3309449"/>
            <a:ext cx="8497956" cy="1003852"/>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MA" sz="3200" b="1" dirty="0">
                <a:solidFill>
                  <a:schemeClr val="tx1"/>
                </a:solidFill>
                <a:latin typeface="Calibri" panose="020F0502020204030204" pitchFamily="34" charset="0"/>
                <a:cs typeface="Calibri" panose="020F0502020204030204" pitchFamily="34" charset="0"/>
              </a:rPr>
              <a:t>3- التوظيف الجيد للتعابير المكتسبة</a:t>
            </a:r>
            <a:endParaRPr lang="fr-FR" sz="3200" b="1" dirty="0">
              <a:solidFill>
                <a:schemeClr val="tx1"/>
              </a:solidFill>
              <a:latin typeface="Calibri" panose="020F0502020204030204" pitchFamily="34" charset="0"/>
              <a:cs typeface="Calibri" panose="020F0502020204030204" pitchFamily="34" charset="0"/>
            </a:endParaRPr>
          </a:p>
        </p:txBody>
      </p:sp>
      <p:sp>
        <p:nvSpPr>
          <p:cNvPr id="14" name="Rectangle 13">
            <a:extLst>
              <a:ext uri="{FF2B5EF4-FFF2-40B4-BE49-F238E27FC236}">
                <a16:creationId xmlns:a16="http://schemas.microsoft.com/office/drawing/2014/main" id="{F91AD7FA-D86F-6925-6F31-E968533D37A7}"/>
              </a:ext>
            </a:extLst>
          </p:cNvPr>
          <p:cNvSpPr/>
          <p:nvPr/>
        </p:nvSpPr>
        <p:spPr>
          <a:xfrm>
            <a:off x="1043608" y="4624149"/>
            <a:ext cx="8497956" cy="1003852"/>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MA" sz="3200" b="1" dirty="0">
                <a:solidFill>
                  <a:schemeClr val="tx1"/>
                </a:solidFill>
                <a:latin typeface="Calibri" panose="020F0502020204030204" pitchFamily="34" charset="0"/>
                <a:cs typeface="Calibri" panose="020F0502020204030204" pitchFamily="34" charset="0"/>
              </a:rPr>
              <a:t>4- التقديم الجيد للعمل (الصوت- الحركات- التحرك ) أمام الفصل شفهيا دون اعتماد المسودة المنجزة.</a:t>
            </a:r>
            <a:endParaRPr lang="fr-FR" sz="3200" b="1" dirty="0">
              <a:solidFill>
                <a:schemeClr val="tx1"/>
              </a:solidFill>
              <a:latin typeface="Calibri" panose="020F0502020204030204" pitchFamily="34" charset="0"/>
              <a:cs typeface="Calibri" panose="020F0502020204030204" pitchFamily="34" charset="0"/>
            </a:endParaRPr>
          </a:p>
        </p:txBody>
      </p:sp>
      <p:sp>
        <p:nvSpPr>
          <p:cNvPr id="2" name="Titre 1">
            <a:extLst>
              <a:ext uri="{FF2B5EF4-FFF2-40B4-BE49-F238E27FC236}">
                <a16:creationId xmlns:a16="http://schemas.microsoft.com/office/drawing/2014/main" id="{B4A336F6-134F-E874-3612-AFBA8385D943}"/>
              </a:ext>
            </a:extLst>
          </p:cNvPr>
          <p:cNvSpPr>
            <a:spLocks noGrp="1"/>
          </p:cNvSpPr>
          <p:nvPr>
            <p:ph type="title"/>
          </p:nvPr>
        </p:nvSpPr>
        <p:spPr>
          <a:xfrm>
            <a:off x="975708" y="201630"/>
            <a:ext cx="10529279" cy="267549"/>
          </a:xfrm>
        </p:spPr>
        <p:txBody>
          <a:bodyPr/>
          <a:lstStyle/>
          <a:p>
            <a:pPr rtl="1" eaLnBrk="1" hangingPunct="1">
              <a:lnSpc>
                <a:spcPts val="2075"/>
              </a:lnSpc>
              <a:spcBef>
                <a:spcPct val="0"/>
              </a:spcBef>
            </a:pPr>
            <a:r>
              <a:rPr lang="ar-MA" altLang="fr-FR" sz="1800" b="1" dirty="0">
                <a:cs typeface="Calibri" panose="020F0502020204030204" pitchFamily="34" charset="0"/>
              </a:rPr>
              <a:t>إليكم أهم قواعد العمل:</a:t>
            </a:r>
          </a:p>
        </p:txBody>
      </p:sp>
      <p:sp>
        <p:nvSpPr>
          <p:cNvPr id="9" name="Espace réservé du contenu 8">
            <a:extLst>
              <a:ext uri="{FF2B5EF4-FFF2-40B4-BE49-F238E27FC236}">
                <a16:creationId xmlns:a16="http://schemas.microsoft.com/office/drawing/2014/main" id="{C4354772-5D56-AD1F-89EB-2F18AF699583}"/>
              </a:ext>
            </a:extLst>
          </p:cNvPr>
          <p:cNvSpPr>
            <a:spLocks noGrp="1"/>
          </p:cNvSpPr>
          <p:nvPr>
            <p:ph sz="quarter" idx="11"/>
          </p:nvPr>
        </p:nvSpPr>
        <p:spPr>
          <a:xfrm>
            <a:off x="1149217" y="483724"/>
            <a:ext cx="10250160" cy="321521"/>
          </a:xfrm>
        </p:spPr>
        <p:txBody>
          <a:bodyPr/>
          <a:lstStyle/>
          <a:p>
            <a:pPr algn="r" rtl="1"/>
            <a:r>
              <a:rPr lang="ar-MA" sz="1400" dirty="0">
                <a:cs typeface="Calibri" panose="020F0502020204030204" pitchFamily="34" charset="0"/>
              </a:rPr>
              <a:t>يشرح المدرس كل قاعدة من القواعد الآتية :. </a:t>
            </a:r>
            <a:endParaRPr lang="fr-FR" sz="1200" dirty="0"/>
          </a:p>
        </p:txBody>
      </p:sp>
    </p:spTree>
    <p:extLst>
      <p:ext uri="{BB962C8B-B14F-4D97-AF65-F5344CB8AC3E}">
        <p14:creationId xmlns:p14="http://schemas.microsoft.com/office/powerpoint/2010/main" val="2813747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1">
                                            <p:bg/>
                                          </p:spTgt>
                                        </p:tgtEl>
                                        <p:attrNameLst>
                                          <p:attrName>style.visibility</p:attrName>
                                        </p:attrNameLst>
                                      </p:cBhvr>
                                      <p:to>
                                        <p:strVal val="visible"/>
                                      </p:to>
                                    </p:set>
                                    <p:anim calcmode="lin" valueType="num">
                                      <p:cBhvr>
                                        <p:cTn id="7" dur="500" fill="hold"/>
                                        <p:tgtEl>
                                          <p:spTgt spid="11">
                                            <p:bg/>
                                          </p:spTgt>
                                        </p:tgtEl>
                                        <p:attrNameLst>
                                          <p:attrName>ppt_w</p:attrName>
                                        </p:attrNameLst>
                                      </p:cBhvr>
                                      <p:tavLst>
                                        <p:tav tm="0">
                                          <p:val>
                                            <p:fltVal val="0"/>
                                          </p:val>
                                        </p:tav>
                                        <p:tav tm="100000">
                                          <p:val>
                                            <p:strVal val="#ppt_w"/>
                                          </p:val>
                                        </p:tav>
                                      </p:tavLst>
                                    </p:anim>
                                    <p:anim calcmode="lin" valueType="num">
                                      <p:cBhvr>
                                        <p:cTn id="8" dur="500" fill="hold"/>
                                        <p:tgtEl>
                                          <p:spTgt spid="11">
                                            <p:bg/>
                                          </p:spTgt>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11">
                                            <p:txEl>
                                              <p:pRg st="0" end="0"/>
                                            </p:txEl>
                                          </p:spTgt>
                                        </p:tgtEl>
                                        <p:attrNameLst>
                                          <p:attrName>style.visibility</p:attrName>
                                        </p:attrNameLst>
                                      </p:cBhvr>
                                      <p:to>
                                        <p:strVal val="visible"/>
                                      </p:to>
                                    </p:set>
                                    <p:anim calcmode="lin" valueType="num">
                                      <p:cBhvr>
                                        <p:cTn id="13" dur="500" fill="hold"/>
                                        <p:tgtEl>
                                          <p:spTgt spid="11">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11">
                                            <p:txEl>
                                              <p:pRg st="0" end="0"/>
                                            </p:txEl>
                                          </p:spTgt>
                                        </p:tgtEl>
                                        <p:attrNameLst>
                                          <p:attrName>ppt_h</p:attrName>
                                        </p:attrNameLst>
                                      </p:cBhvr>
                                      <p:tavLst>
                                        <p:tav tm="0">
                                          <p:val>
                                            <p:strVal val="#ppt_h"/>
                                          </p:val>
                                        </p:tav>
                                        <p:tav tm="100000">
                                          <p:val>
                                            <p:strVal val="#ppt_h"/>
                                          </p:val>
                                        </p:tav>
                                      </p:tavLst>
                                    </p:anim>
                                  </p:childTnLst>
                                </p:cTn>
                              </p:par>
                              <p:par>
                                <p:cTn id="15" presetID="17" presetClass="entr" presetSubtype="10" fill="hold" grpId="0" nodeType="withEffect">
                                  <p:stCondLst>
                                    <p:cond delay="0"/>
                                  </p:stCondLst>
                                  <p:childTnLst>
                                    <p:set>
                                      <p:cBhvr>
                                        <p:cTn id="16" dur="1" fill="hold">
                                          <p:stCondLst>
                                            <p:cond delay="0"/>
                                          </p:stCondLst>
                                        </p:cTn>
                                        <p:tgtEl>
                                          <p:spTgt spid="12">
                                            <p:bg/>
                                          </p:spTgt>
                                        </p:tgtEl>
                                        <p:attrNameLst>
                                          <p:attrName>style.visibility</p:attrName>
                                        </p:attrNameLst>
                                      </p:cBhvr>
                                      <p:to>
                                        <p:strVal val="visible"/>
                                      </p:to>
                                    </p:set>
                                    <p:anim calcmode="lin" valueType="num">
                                      <p:cBhvr>
                                        <p:cTn id="17" dur="500" fill="hold"/>
                                        <p:tgtEl>
                                          <p:spTgt spid="12">
                                            <p:bg/>
                                          </p:spTgt>
                                        </p:tgtEl>
                                        <p:attrNameLst>
                                          <p:attrName>ppt_w</p:attrName>
                                        </p:attrNameLst>
                                      </p:cBhvr>
                                      <p:tavLst>
                                        <p:tav tm="0">
                                          <p:val>
                                            <p:fltVal val="0"/>
                                          </p:val>
                                        </p:tav>
                                        <p:tav tm="100000">
                                          <p:val>
                                            <p:strVal val="#ppt_w"/>
                                          </p:val>
                                        </p:tav>
                                      </p:tavLst>
                                    </p:anim>
                                    <p:anim calcmode="lin" valueType="num">
                                      <p:cBhvr>
                                        <p:cTn id="18" dur="500" fill="hold"/>
                                        <p:tgtEl>
                                          <p:spTgt spid="12">
                                            <p:bg/>
                                          </p:spTgt>
                                        </p:tgtEl>
                                        <p:attrNameLst>
                                          <p:attrName>ppt_h</p:attrName>
                                        </p:attrNameLst>
                                      </p:cBhvr>
                                      <p:tavLst>
                                        <p:tav tm="0">
                                          <p:val>
                                            <p:strVal val="#ppt_h"/>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17" presetClass="entr" presetSubtype="10" fill="hold" grpId="0" nodeType="clickEffect">
                                  <p:stCondLst>
                                    <p:cond delay="0"/>
                                  </p:stCondLst>
                                  <p:childTnLst>
                                    <p:set>
                                      <p:cBhvr>
                                        <p:cTn id="22" dur="1" fill="hold">
                                          <p:stCondLst>
                                            <p:cond delay="0"/>
                                          </p:stCondLst>
                                        </p:cTn>
                                        <p:tgtEl>
                                          <p:spTgt spid="12">
                                            <p:txEl>
                                              <p:pRg st="0" end="0"/>
                                            </p:txEl>
                                          </p:spTgt>
                                        </p:tgtEl>
                                        <p:attrNameLst>
                                          <p:attrName>style.visibility</p:attrName>
                                        </p:attrNameLst>
                                      </p:cBhvr>
                                      <p:to>
                                        <p:strVal val="visible"/>
                                      </p:to>
                                    </p:set>
                                    <p:anim calcmode="lin" valueType="num">
                                      <p:cBhvr>
                                        <p:cTn id="23" dur="500" fill="hold"/>
                                        <p:tgtEl>
                                          <p:spTgt spid="12">
                                            <p:txEl>
                                              <p:pRg st="0" end="0"/>
                                            </p:txEl>
                                          </p:spTgt>
                                        </p:tgtEl>
                                        <p:attrNameLst>
                                          <p:attrName>ppt_w</p:attrName>
                                        </p:attrNameLst>
                                      </p:cBhvr>
                                      <p:tavLst>
                                        <p:tav tm="0">
                                          <p:val>
                                            <p:fltVal val="0"/>
                                          </p:val>
                                        </p:tav>
                                        <p:tav tm="100000">
                                          <p:val>
                                            <p:strVal val="#ppt_w"/>
                                          </p:val>
                                        </p:tav>
                                      </p:tavLst>
                                    </p:anim>
                                    <p:anim calcmode="lin" valueType="num">
                                      <p:cBhvr>
                                        <p:cTn id="24" dur="500" fill="hold"/>
                                        <p:tgtEl>
                                          <p:spTgt spid="12">
                                            <p:txEl>
                                              <p:pRg st="0" end="0"/>
                                            </p:txEl>
                                          </p:spTgt>
                                        </p:tgtEl>
                                        <p:attrNameLst>
                                          <p:attrName>ppt_h</p:attrName>
                                        </p:attrNameLst>
                                      </p:cBhvr>
                                      <p:tavLst>
                                        <p:tav tm="0">
                                          <p:val>
                                            <p:strVal val="#ppt_h"/>
                                          </p:val>
                                        </p:tav>
                                        <p:tav tm="100000">
                                          <p:val>
                                            <p:strVal val="#ppt_h"/>
                                          </p:val>
                                        </p:tav>
                                      </p:tavLst>
                                    </p:anim>
                                  </p:childTnLst>
                                </p:cTn>
                              </p:par>
                              <p:par>
                                <p:cTn id="25" presetID="17" presetClass="entr" presetSubtype="10" fill="hold" grpId="0" nodeType="withEffect">
                                  <p:stCondLst>
                                    <p:cond delay="0"/>
                                  </p:stCondLst>
                                  <p:childTnLst>
                                    <p:set>
                                      <p:cBhvr>
                                        <p:cTn id="26" dur="1" fill="hold">
                                          <p:stCondLst>
                                            <p:cond delay="0"/>
                                          </p:stCondLst>
                                        </p:cTn>
                                        <p:tgtEl>
                                          <p:spTgt spid="13">
                                            <p:bg/>
                                          </p:spTgt>
                                        </p:tgtEl>
                                        <p:attrNameLst>
                                          <p:attrName>style.visibility</p:attrName>
                                        </p:attrNameLst>
                                      </p:cBhvr>
                                      <p:to>
                                        <p:strVal val="visible"/>
                                      </p:to>
                                    </p:set>
                                    <p:anim calcmode="lin" valueType="num">
                                      <p:cBhvr>
                                        <p:cTn id="27" dur="500" fill="hold"/>
                                        <p:tgtEl>
                                          <p:spTgt spid="13">
                                            <p:bg/>
                                          </p:spTgt>
                                        </p:tgtEl>
                                        <p:attrNameLst>
                                          <p:attrName>ppt_w</p:attrName>
                                        </p:attrNameLst>
                                      </p:cBhvr>
                                      <p:tavLst>
                                        <p:tav tm="0">
                                          <p:val>
                                            <p:fltVal val="0"/>
                                          </p:val>
                                        </p:tav>
                                        <p:tav tm="100000">
                                          <p:val>
                                            <p:strVal val="#ppt_w"/>
                                          </p:val>
                                        </p:tav>
                                      </p:tavLst>
                                    </p:anim>
                                    <p:anim calcmode="lin" valueType="num">
                                      <p:cBhvr>
                                        <p:cTn id="28" dur="500" fill="hold"/>
                                        <p:tgtEl>
                                          <p:spTgt spid="13">
                                            <p:bg/>
                                          </p:spTgt>
                                        </p:tgtEl>
                                        <p:attrNameLst>
                                          <p:attrName>ppt_h</p:attrName>
                                        </p:attrNameLst>
                                      </p:cBhvr>
                                      <p:tavLst>
                                        <p:tav tm="0">
                                          <p:val>
                                            <p:strVal val="#ppt_h"/>
                                          </p:val>
                                        </p:tav>
                                        <p:tav tm="100000">
                                          <p:val>
                                            <p:strVal val="#ppt_h"/>
                                          </p:val>
                                        </p:tav>
                                      </p:tavLst>
                                    </p:anim>
                                  </p:childTnLst>
                                </p:cTn>
                              </p:par>
                            </p:childTnLst>
                          </p:cTn>
                        </p:par>
                      </p:childTnLst>
                    </p:cTn>
                  </p:par>
                  <p:par>
                    <p:cTn id="29" fill="hold">
                      <p:stCondLst>
                        <p:cond delay="indefinite"/>
                      </p:stCondLst>
                      <p:childTnLst>
                        <p:par>
                          <p:cTn id="30" fill="hold">
                            <p:stCondLst>
                              <p:cond delay="0"/>
                            </p:stCondLst>
                            <p:childTnLst>
                              <p:par>
                                <p:cTn id="31" presetID="17" presetClass="entr" presetSubtype="10" fill="hold" grpId="0" nodeType="clickEffect">
                                  <p:stCondLst>
                                    <p:cond delay="0"/>
                                  </p:stCondLst>
                                  <p:childTnLst>
                                    <p:set>
                                      <p:cBhvr>
                                        <p:cTn id="32" dur="1" fill="hold">
                                          <p:stCondLst>
                                            <p:cond delay="0"/>
                                          </p:stCondLst>
                                        </p:cTn>
                                        <p:tgtEl>
                                          <p:spTgt spid="13">
                                            <p:txEl>
                                              <p:pRg st="0" end="0"/>
                                            </p:txEl>
                                          </p:spTgt>
                                        </p:tgtEl>
                                        <p:attrNameLst>
                                          <p:attrName>style.visibility</p:attrName>
                                        </p:attrNameLst>
                                      </p:cBhvr>
                                      <p:to>
                                        <p:strVal val="visible"/>
                                      </p:to>
                                    </p:set>
                                    <p:anim calcmode="lin" valueType="num">
                                      <p:cBhvr>
                                        <p:cTn id="33" dur="500" fill="hold"/>
                                        <p:tgtEl>
                                          <p:spTgt spid="13">
                                            <p:txEl>
                                              <p:pRg st="0" end="0"/>
                                            </p:txEl>
                                          </p:spTgt>
                                        </p:tgtEl>
                                        <p:attrNameLst>
                                          <p:attrName>ppt_w</p:attrName>
                                        </p:attrNameLst>
                                      </p:cBhvr>
                                      <p:tavLst>
                                        <p:tav tm="0">
                                          <p:val>
                                            <p:fltVal val="0"/>
                                          </p:val>
                                        </p:tav>
                                        <p:tav tm="100000">
                                          <p:val>
                                            <p:strVal val="#ppt_w"/>
                                          </p:val>
                                        </p:tav>
                                      </p:tavLst>
                                    </p:anim>
                                    <p:anim calcmode="lin" valueType="num">
                                      <p:cBhvr>
                                        <p:cTn id="34" dur="500" fill="hold"/>
                                        <p:tgtEl>
                                          <p:spTgt spid="13">
                                            <p:txEl>
                                              <p:pRg st="0" end="0"/>
                                            </p:txEl>
                                          </p:spTgt>
                                        </p:tgtEl>
                                        <p:attrNameLst>
                                          <p:attrName>ppt_h</p:attrName>
                                        </p:attrNameLst>
                                      </p:cBhvr>
                                      <p:tavLst>
                                        <p:tav tm="0">
                                          <p:val>
                                            <p:strVal val="#ppt_h"/>
                                          </p:val>
                                        </p:tav>
                                        <p:tav tm="100000">
                                          <p:val>
                                            <p:strVal val="#ppt_h"/>
                                          </p:val>
                                        </p:tav>
                                      </p:tavLst>
                                    </p:anim>
                                  </p:childTnLst>
                                </p:cTn>
                              </p:par>
                              <p:par>
                                <p:cTn id="35" presetID="17" presetClass="entr" presetSubtype="10" fill="hold" grpId="0" nodeType="withEffect">
                                  <p:stCondLst>
                                    <p:cond delay="0"/>
                                  </p:stCondLst>
                                  <p:childTnLst>
                                    <p:set>
                                      <p:cBhvr>
                                        <p:cTn id="36" dur="1" fill="hold">
                                          <p:stCondLst>
                                            <p:cond delay="0"/>
                                          </p:stCondLst>
                                        </p:cTn>
                                        <p:tgtEl>
                                          <p:spTgt spid="14">
                                            <p:bg/>
                                          </p:spTgt>
                                        </p:tgtEl>
                                        <p:attrNameLst>
                                          <p:attrName>style.visibility</p:attrName>
                                        </p:attrNameLst>
                                      </p:cBhvr>
                                      <p:to>
                                        <p:strVal val="visible"/>
                                      </p:to>
                                    </p:set>
                                    <p:anim calcmode="lin" valueType="num">
                                      <p:cBhvr>
                                        <p:cTn id="37" dur="500" fill="hold"/>
                                        <p:tgtEl>
                                          <p:spTgt spid="14">
                                            <p:bg/>
                                          </p:spTgt>
                                        </p:tgtEl>
                                        <p:attrNameLst>
                                          <p:attrName>ppt_w</p:attrName>
                                        </p:attrNameLst>
                                      </p:cBhvr>
                                      <p:tavLst>
                                        <p:tav tm="0">
                                          <p:val>
                                            <p:fltVal val="0"/>
                                          </p:val>
                                        </p:tav>
                                        <p:tav tm="100000">
                                          <p:val>
                                            <p:strVal val="#ppt_w"/>
                                          </p:val>
                                        </p:tav>
                                      </p:tavLst>
                                    </p:anim>
                                    <p:anim calcmode="lin" valueType="num">
                                      <p:cBhvr>
                                        <p:cTn id="38" dur="500" fill="hold"/>
                                        <p:tgtEl>
                                          <p:spTgt spid="14">
                                            <p:bg/>
                                          </p:spTgt>
                                        </p:tgtEl>
                                        <p:attrNameLst>
                                          <p:attrName>ppt_h</p:attrName>
                                        </p:attrNameLst>
                                      </p:cBhvr>
                                      <p:tavLst>
                                        <p:tav tm="0">
                                          <p:val>
                                            <p:strVal val="#ppt_h"/>
                                          </p:val>
                                        </p:tav>
                                        <p:tav tm="100000">
                                          <p:val>
                                            <p:strVal val="#ppt_h"/>
                                          </p:val>
                                        </p:tav>
                                      </p:tavLst>
                                    </p:anim>
                                  </p:childTnLst>
                                </p:cTn>
                              </p:par>
                            </p:childTnLst>
                          </p:cTn>
                        </p:par>
                      </p:childTnLst>
                    </p:cTn>
                  </p:par>
                  <p:par>
                    <p:cTn id="39" fill="hold">
                      <p:stCondLst>
                        <p:cond delay="indefinite"/>
                      </p:stCondLst>
                      <p:childTnLst>
                        <p:par>
                          <p:cTn id="40" fill="hold">
                            <p:stCondLst>
                              <p:cond delay="0"/>
                            </p:stCondLst>
                            <p:childTnLst>
                              <p:par>
                                <p:cTn id="41" presetID="17" presetClass="entr" presetSubtype="10" fill="hold" grpId="0" nodeType="clickEffect">
                                  <p:stCondLst>
                                    <p:cond delay="0"/>
                                  </p:stCondLst>
                                  <p:childTnLst>
                                    <p:set>
                                      <p:cBhvr>
                                        <p:cTn id="42" dur="1" fill="hold">
                                          <p:stCondLst>
                                            <p:cond delay="0"/>
                                          </p:stCondLst>
                                        </p:cTn>
                                        <p:tgtEl>
                                          <p:spTgt spid="14">
                                            <p:txEl>
                                              <p:pRg st="0" end="0"/>
                                            </p:txEl>
                                          </p:spTgt>
                                        </p:tgtEl>
                                        <p:attrNameLst>
                                          <p:attrName>style.visibility</p:attrName>
                                        </p:attrNameLst>
                                      </p:cBhvr>
                                      <p:to>
                                        <p:strVal val="visible"/>
                                      </p:to>
                                    </p:set>
                                    <p:anim calcmode="lin" valueType="num">
                                      <p:cBhvr>
                                        <p:cTn id="43" dur="500" fill="hold"/>
                                        <p:tgtEl>
                                          <p:spTgt spid="14">
                                            <p:txEl>
                                              <p:pRg st="0" end="0"/>
                                            </p:txEl>
                                          </p:spTgt>
                                        </p:tgtEl>
                                        <p:attrNameLst>
                                          <p:attrName>ppt_w</p:attrName>
                                        </p:attrNameLst>
                                      </p:cBhvr>
                                      <p:tavLst>
                                        <p:tav tm="0">
                                          <p:val>
                                            <p:fltVal val="0"/>
                                          </p:val>
                                        </p:tav>
                                        <p:tav tm="100000">
                                          <p:val>
                                            <p:strVal val="#ppt_w"/>
                                          </p:val>
                                        </p:tav>
                                      </p:tavLst>
                                    </p:anim>
                                    <p:anim calcmode="lin" valueType="num">
                                      <p:cBhvr>
                                        <p:cTn id="44" dur="500" fill="hold"/>
                                        <p:tgtEl>
                                          <p:spTgt spid="14">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animBg="1"/>
      <p:bldP spid="12" grpId="0" build="p" animBg="1"/>
      <p:bldP spid="13" grpId="0" build="p" animBg="1"/>
      <p:bldP spid="14" grpId="0" build="p"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15365-0546-B1B2-24DA-EB1FCE69B77F}"/>
            </a:ext>
          </a:extLst>
        </p:cNvPr>
        <p:cNvGrpSpPr/>
        <p:nvPr/>
      </p:nvGrpSpPr>
      <p:grpSpPr>
        <a:xfrm>
          <a:off x="0" y="0"/>
          <a:ext cx="0" cy="0"/>
          <a:chOff x="0" y="0"/>
          <a:chExt cx="0" cy="0"/>
        </a:xfrm>
      </p:grpSpPr>
      <p:sp>
        <p:nvSpPr>
          <p:cNvPr id="4" name="Google Shape;433;p50">
            <a:extLst>
              <a:ext uri="{FF2B5EF4-FFF2-40B4-BE49-F238E27FC236}">
                <a16:creationId xmlns:a16="http://schemas.microsoft.com/office/drawing/2014/main" id="{BFA0097C-D827-F898-DB15-D971FDE7F35D}"/>
              </a:ext>
            </a:extLst>
          </p:cNvPr>
          <p:cNvSpPr/>
          <p:nvPr/>
        </p:nvSpPr>
        <p:spPr>
          <a:xfrm>
            <a:off x="5994405" y="3048257"/>
            <a:ext cx="203204" cy="203204"/>
          </a:xfrm>
          <a:prstGeom prst="rect">
            <a:avLst/>
          </a:prstGeom>
          <a:noFill/>
          <a:ln cap="flat">
            <a:noFill/>
            <a:prstDash val="solid"/>
          </a:ln>
        </p:spPr>
        <p:txBody>
          <a:bodyPr vert="horz" wrap="square" lIns="60972" tIns="30467" rIns="60972" bIns="30467" anchor="t" anchorCtr="0" compatLnSpc="1">
            <a:noAutofit/>
          </a:bodyPr>
          <a:lstStyle/>
          <a:p>
            <a:pPr defTabSz="1219170">
              <a:defRPr sz="1800" b="0" i="0" u="none" strike="noStrike" kern="0" cap="none" spc="0" baseline="0">
                <a:solidFill>
                  <a:srgbClr val="000000"/>
                </a:solidFill>
                <a:uFillTx/>
              </a:defRPr>
            </a:pPr>
            <a:endParaRPr lang="fr-FR" sz="1200" kern="0">
              <a:solidFill>
                <a:srgbClr val="000000"/>
              </a:solidFill>
              <a:latin typeface="Calibri"/>
              <a:ea typeface="Calibri"/>
              <a:cs typeface="Calibri"/>
            </a:endParaRPr>
          </a:p>
        </p:txBody>
      </p:sp>
      <p:pic>
        <p:nvPicPr>
          <p:cNvPr id="7" name="Google Shape;656;p54">
            <a:extLst>
              <a:ext uri="{FF2B5EF4-FFF2-40B4-BE49-F238E27FC236}">
                <a16:creationId xmlns:a16="http://schemas.microsoft.com/office/drawing/2014/main" id="{6E9EFBC9-927D-63C2-3029-CBAFE604412A}"/>
              </a:ext>
            </a:extLst>
          </p:cNvPr>
          <p:cNvPicPr>
            <a:picLocks noChangeAspect="1"/>
          </p:cNvPicPr>
          <p:nvPr/>
        </p:nvPicPr>
        <p:blipFill>
          <a:blip r:embed="rId4">
            <a:alphaModFix/>
          </a:blip>
          <a:srcRect/>
          <a:stretch>
            <a:fillRect/>
          </a:stretch>
        </p:blipFill>
        <p:spPr>
          <a:xfrm>
            <a:off x="196149" y="90520"/>
            <a:ext cx="744881" cy="744881"/>
          </a:xfrm>
          <a:prstGeom prst="rect">
            <a:avLst/>
          </a:prstGeom>
          <a:noFill/>
          <a:ln cap="flat">
            <a:noFill/>
          </a:ln>
        </p:spPr>
      </p:pic>
      <p:pic>
        <p:nvPicPr>
          <p:cNvPr id="10" name="Picture 2">
            <a:extLst>
              <a:ext uri="{FF2B5EF4-FFF2-40B4-BE49-F238E27FC236}">
                <a16:creationId xmlns:a16="http://schemas.microsoft.com/office/drawing/2014/main" id="{85408B87-E016-48E6-5799-64F763BBC763}"/>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4004" b="96875" l="9961" r="89844"/>
                    </a14:imgEffect>
                  </a14:imgLayer>
                </a14:imgProps>
              </a:ext>
              <a:ext uri="{28A0092B-C50C-407E-A947-70E740481C1C}">
                <a14:useLocalDpi xmlns:a14="http://schemas.microsoft.com/office/drawing/2010/main" val="0"/>
              </a:ext>
            </a:extLst>
          </a:blip>
          <a:stretch>
            <a:fillRect/>
          </a:stretch>
        </p:blipFill>
        <p:spPr>
          <a:xfrm>
            <a:off x="9056895" y="807202"/>
            <a:ext cx="3249643" cy="3249643"/>
          </a:xfrm>
          <a:prstGeom prst="rect">
            <a:avLst/>
          </a:prstGeom>
        </p:spPr>
      </p:pic>
      <p:sp>
        <p:nvSpPr>
          <p:cNvPr id="8" name="Rectangle 7">
            <a:extLst>
              <a:ext uri="{FF2B5EF4-FFF2-40B4-BE49-F238E27FC236}">
                <a16:creationId xmlns:a16="http://schemas.microsoft.com/office/drawing/2014/main" id="{78696583-C694-FE9D-6509-010C2698A24D}"/>
              </a:ext>
            </a:extLst>
          </p:cNvPr>
          <p:cNvSpPr/>
          <p:nvPr/>
        </p:nvSpPr>
        <p:spPr>
          <a:xfrm>
            <a:off x="1907794" y="966874"/>
            <a:ext cx="5899851" cy="443447"/>
          </a:xfrm>
          <a:prstGeom prst="rect">
            <a:avLst/>
          </a:prstGeom>
          <a:solidFill>
            <a:srgbClr val="FFCC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MA" sz="2400" b="1" dirty="0">
                <a:solidFill>
                  <a:schemeClr val="tx1"/>
                </a:solidFill>
              </a:rPr>
              <a:t>أدوات أوظفها لإنجاز المهمة بنجاح:</a:t>
            </a:r>
            <a:endParaRPr lang="fr-FR" sz="2400" dirty="0">
              <a:solidFill>
                <a:schemeClr val="tx1"/>
              </a:solidFill>
            </a:endParaRPr>
          </a:p>
        </p:txBody>
      </p:sp>
      <p:graphicFrame>
        <p:nvGraphicFramePr>
          <p:cNvPr id="19" name="Tableau 18">
            <a:extLst>
              <a:ext uri="{FF2B5EF4-FFF2-40B4-BE49-F238E27FC236}">
                <a16:creationId xmlns:a16="http://schemas.microsoft.com/office/drawing/2014/main" id="{FACABBCA-40FE-C96B-D800-2E6509A0A1B5}"/>
              </a:ext>
            </a:extLst>
          </p:cNvPr>
          <p:cNvGraphicFramePr>
            <a:graphicFrameLocks noGrp="1"/>
          </p:cNvGraphicFramePr>
          <p:nvPr>
            <p:extLst>
              <p:ext uri="{D42A27DB-BD31-4B8C-83A1-F6EECF244321}">
                <p14:modId xmlns:p14="http://schemas.microsoft.com/office/powerpoint/2010/main" val="4288717302"/>
              </p:ext>
            </p:extLst>
          </p:nvPr>
        </p:nvGraphicFramePr>
        <p:xfrm>
          <a:off x="7632740" y="4370313"/>
          <a:ext cx="4337609" cy="2267998"/>
        </p:xfrm>
        <a:graphic>
          <a:graphicData uri="http://schemas.openxmlformats.org/drawingml/2006/table">
            <a:tbl>
              <a:tblPr rtl="1" firstRow="1" firstCol="1" bandRow="1">
                <a:tableStyleId>{5940675A-B579-460E-94D1-54222C63F5DA}</a:tableStyleId>
              </a:tblPr>
              <a:tblGrid>
                <a:gridCol w="3217861">
                  <a:extLst>
                    <a:ext uri="{9D8B030D-6E8A-4147-A177-3AD203B41FA5}">
                      <a16:colId xmlns:a16="http://schemas.microsoft.com/office/drawing/2014/main" val="2584582014"/>
                    </a:ext>
                  </a:extLst>
                </a:gridCol>
                <a:gridCol w="322763">
                  <a:extLst>
                    <a:ext uri="{9D8B030D-6E8A-4147-A177-3AD203B41FA5}">
                      <a16:colId xmlns:a16="http://schemas.microsoft.com/office/drawing/2014/main" val="2831188359"/>
                    </a:ext>
                  </a:extLst>
                </a:gridCol>
                <a:gridCol w="377868">
                  <a:extLst>
                    <a:ext uri="{9D8B030D-6E8A-4147-A177-3AD203B41FA5}">
                      <a16:colId xmlns:a16="http://schemas.microsoft.com/office/drawing/2014/main" val="2653171822"/>
                    </a:ext>
                  </a:extLst>
                </a:gridCol>
                <a:gridCol w="419117">
                  <a:extLst>
                    <a:ext uri="{9D8B030D-6E8A-4147-A177-3AD203B41FA5}">
                      <a16:colId xmlns:a16="http://schemas.microsoft.com/office/drawing/2014/main" val="1596819464"/>
                    </a:ext>
                  </a:extLst>
                </a:gridCol>
              </a:tblGrid>
              <a:tr h="574417">
                <a:tc>
                  <a:txBody>
                    <a:bodyPr/>
                    <a:lstStyle/>
                    <a:p>
                      <a:pPr algn="ctr" rtl="1">
                        <a:lnSpc>
                          <a:spcPct val="107000"/>
                        </a:lnSpc>
                        <a:spcAft>
                          <a:spcPts val="800"/>
                        </a:spcAft>
                      </a:pPr>
                      <a:r>
                        <a:rPr lang="ar-SA" sz="1400" b="1" kern="1200" dirty="0">
                          <a:solidFill>
                            <a:schemeClr val="tx1"/>
                          </a:solidFill>
                        </a:rPr>
                        <a:t>المعيار</a:t>
                      </a:r>
                      <a:endParaRPr lang="fr-FR" sz="1400" b="1" kern="1200" dirty="0">
                        <a:solidFill>
                          <a:schemeClr val="tx1"/>
                        </a:solidFill>
                        <a:latin typeface="Calibri" panose="020F0502020204030204" pitchFamily="34" charset="0"/>
                        <a:ea typeface="+mn-ea"/>
                        <a:cs typeface="Calibri" panose="020F0502020204030204" pitchFamily="34" charset="0"/>
                      </a:endParaRPr>
                    </a:p>
                  </a:txBody>
                  <a:tcPr marL="68580" marR="68580" marT="0" marB="0"/>
                </a:tc>
                <a:tc>
                  <a:txBody>
                    <a:bodyPr/>
                    <a:lstStyle/>
                    <a:p>
                      <a:pPr algn="r" rtl="1">
                        <a:lnSpc>
                          <a:spcPct val="107000"/>
                        </a:lnSpc>
                        <a:spcAft>
                          <a:spcPts val="800"/>
                        </a:spcAft>
                      </a:pPr>
                      <a:r>
                        <a:rPr lang="ar-SA" sz="1400" b="1" kern="1200" dirty="0">
                          <a:solidFill>
                            <a:schemeClr val="tx1"/>
                          </a:solidFill>
                        </a:rPr>
                        <a:t>نعم</a:t>
                      </a:r>
                      <a:endParaRPr lang="fr-FR" sz="1400" b="1" kern="1200" dirty="0">
                        <a:solidFill>
                          <a:schemeClr val="tx1"/>
                        </a:solidFill>
                        <a:latin typeface="Calibri" panose="020F0502020204030204" pitchFamily="34" charset="0"/>
                        <a:ea typeface="+mn-ea"/>
                        <a:cs typeface="Calibri" panose="020F0502020204030204" pitchFamily="34" charset="0"/>
                      </a:endParaRPr>
                    </a:p>
                  </a:txBody>
                  <a:tcPr marL="68580" marR="68580" marT="0" marB="0"/>
                </a:tc>
                <a:tc>
                  <a:txBody>
                    <a:bodyPr/>
                    <a:lstStyle/>
                    <a:p>
                      <a:pPr algn="r" rtl="1">
                        <a:lnSpc>
                          <a:spcPct val="107000"/>
                        </a:lnSpc>
                        <a:spcAft>
                          <a:spcPts val="800"/>
                        </a:spcAft>
                      </a:pPr>
                      <a:r>
                        <a:rPr lang="ar-SA" sz="1400" b="1" kern="1200" dirty="0">
                          <a:solidFill>
                            <a:schemeClr val="tx1"/>
                          </a:solidFill>
                        </a:rPr>
                        <a:t>نسبيا</a:t>
                      </a:r>
                      <a:endParaRPr lang="fr-FR" sz="1400" b="1" kern="1200" dirty="0">
                        <a:solidFill>
                          <a:schemeClr val="tx1"/>
                        </a:solidFill>
                        <a:latin typeface="Calibri" panose="020F0502020204030204" pitchFamily="34" charset="0"/>
                        <a:ea typeface="+mn-ea"/>
                        <a:cs typeface="Calibri" panose="020F0502020204030204" pitchFamily="34" charset="0"/>
                      </a:endParaRPr>
                    </a:p>
                  </a:txBody>
                  <a:tcPr marL="68580" marR="68580" marT="0" marB="0"/>
                </a:tc>
                <a:tc>
                  <a:txBody>
                    <a:bodyPr/>
                    <a:lstStyle/>
                    <a:p>
                      <a:pPr algn="r" rtl="1">
                        <a:lnSpc>
                          <a:spcPct val="107000"/>
                        </a:lnSpc>
                        <a:spcAft>
                          <a:spcPts val="800"/>
                        </a:spcAft>
                      </a:pPr>
                      <a:r>
                        <a:rPr lang="ar-SA" sz="1400" b="1" kern="1200" dirty="0">
                          <a:solidFill>
                            <a:schemeClr val="tx1"/>
                          </a:solidFill>
                        </a:rPr>
                        <a:t>لا</a:t>
                      </a:r>
                      <a:endParaRPr lang="fr-FR" sz="1400" b="1" kern="1200" dirty="0">
                        <a:solidFill>
                          <a:schemeClr val="tx1"/>
                        </a:solidFill>
                        <a:latin typeface="Calibri" panose="020F0502020204030204" pitchFamily="34" charset="0"/>
                        <a:ea typeface="+mn-ea"/>
                        <a:cs typeface="Calibri" panose="020F0502020204030204" pitchFamily="34" charset="0"/>
                      </a:endParaRPr>
                    </a:p>
                  </a:txBody>
                  <a:tcPr marL="68580" marR="68580" marT="0" marB="0"/>
                </a:tc>
                <a:extLst>
                  <a:ext uri="{0D108BD9-81ED-4DB2-BD59-A6C34878D82A}">
                    <a16:rowId xmlns:a16="http://schemas.microsoft.com/office/drawing/2014/main" val="942911937"/>
                  </a:ext>
                </a:extLst>
              </a:tr>
              <a:tr h="279791">
                <a:tc>
                  <a:txBody>
                    <a:bodyPr/>
                    <a:lstStyle/>
                    <a:p>
                      <a:pPr algn="r" rtl="1">
                        <a:lnSpc>
                          <a:spcPct val="107000"/>
                        </a:lnSpc>
                        <a:spcAft>
                          <a:spcPts val="800"/>
                        </a:spcAft>
                      </a:pPr>
                      <a:r>
                        <a:rPr lang="ar-SA" sz="1400" b="1" kern="1200" dirty="0">
                          <a:solidFill>
                            <a:schemeClr val="tx1"/>
                          </a:solidFill>
                        </a:rPr>
                        <a:t>تحدثت</a:t>
                      </a:r>
                      <a:r>
                        <a:rPr lang="ar-MA" sz="1400" b="1" kern="1200" dirty="0">
                          <a:solidFill>
                            <a:schemeClr val="tx1"/>
                          </a:solidFill>
                        </a:rPr>
                        <a:t>ُ</a:t>
                      </a:r>
                      <a:r>
                        <a:rPr lang="ar-SA" sz="1400" b="1" kern="1200" dirty="0">
                          <a:solidFill>
                            <a:schemeClr val="tx1"/>
                          </a:solidFill>
                        </a:rPr>
                        <a:t> باسترسال في خطاب منسجم</a:t>
                      </a:r>
                      <a:endParaRPr lang="fr-FR" sz="1400" b="1" kern="1200" dirty="0">
                        <a:solidFill>
                          <a:schemeClr val="tx1"/>
                        </a:solidFill>
                        <a:latin typeface="Calibri" panose="020F0502020204030204" pitchFamily="34" charset="0"/>
                        <a:ea typeface="+mn-ea"/>
                        <a:cs typeface="Calibri" panose="020F0502020204030204" pitchFamily="34" charset="0"/>
                      </a:endParaRPr>
                    </a:p>
                  </a:txBody>
                  <a:tcPr marL="68580" marR="68580" marT="0" marB="0"/>
                </a:tc>
                <a:tc>
                  <a:txBody>
                    <a:bodyPr/>
                    <a:lstStyle/>
                    <a:p>
                      <a:pPr algn="r" rtl="1">
                        <a:lnSpc>
                          <a:spcPct val="107000"/>
                        </a:lnSpc>
                        <a:spcAft>
                          <a:spcPts val="800"/>
                        </a:spcAft>
                      </a:pPr>
                      <a:r>
                        <a:rPr lang="ar-SA" sz="1400" dirty="0">
                          <a:effectLst/>
                        </a:rPr>
                        <a:t> </a:t>
                      </a:r>
                      <a:endParaRPr lang="fr-FR" sz="14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1400" dirty="0">
                          <a:effectLst/>
                        </a:rPr>
                        <a:t> </a:t>
                      </a:r>
                      <a:endParaRPr lang="fr-FR" sz="14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1400" dirty="0">
                          <a:effectLst/>
                        </a:rPr>
                        <a:t> </a:t>
                      </a:r>
                      <a:endParaRPr lang="fr-FR" sz="14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1221097593"/>
                  </a:ext>
                </a:extLst>
              </a:tr>
              <a:tr h="279791">
                <a:tc>
                  <a:txBody>
                    <a:bodyPr/>
                    <a:lstStyle/>
                    <a:p>
                      <a:pPr algn="r" rtl="1">
                        <a:lnSpc>
                          <a:spcPct val="107000"/>
                        </a:lnSpc>
                        <a:spcAft>
                          <a:spcPts val="800"/>
                        </a:spcAft>
                      </a:pPr>
                      <a:r>
                        <a:rPr lang="ar-SA" sz="1400" b="1" kern="1200" dirty="0">
                          <a:solidFill>
                            <a:schemeClr val="tx1"/>
                          </a:solidFill>
                        </a:rPr>
                        <a:t>استخدمت</a:t>
                      </a:r>
                      <a:r>
                        <a:rPr lang="ar-MA" sz="1400" b="1" kern="1200" dirty="0">
                          <a:solidFill>
                            <a:schemeClr val="tx1"/>
                          </a:solidFill>
                        </a:rPr>
                        <a:t>ُ</a:t>
                      </a:r>
                      <a:r>
                        <a:rPr lang="ar-SA" sz="1400" b="1" kern="1200" dirty="0">
                          <a:solidFill>
                            <a:schemeClr val="tx1"/>
                          </a:solidFill>
                        </a:rPr>
                        <a:t> جملا مفيدة ومترابطة</a:t>
                      </a:r>
                      <a:endParaRPr lang="fr-FR" sz="1400" b="1" kern="1200" dirty="0">
                        <a:solidFill>
                          <a:schemeClr val="tx1"/>
                        </a:solidFill>
                        <a:latin typeface="Calibri" panose="020F0502020204030204" pitchFamily="34" charset="0"/>
                        <a:ea typeface="+mn-ea"/>
                        <a:cs typeface="Calibri" panose="020F0502020204030204" pitchFamily="34" charset="0"/>
                      </a:endParaRPr>
                    </a:p>
                  </a:txBody>
                  <a:tcPr marL="68580" marR="68580" marT="0" marB="0"/>
                </a:tc>
                <a:tc>
                  <a:txBody>
                    <a:bodyPr/>
                    <a:lstStyle/>
                    <a:p>
                      <a:pPr algn="r" rtl="1">
                        <a:lnSpc>
                          <a:spcPct val="107000"/>
                        </a:lnSpc>
                        <a:spcAft>
                          <a:spcPts val="800"/>
                        </a:spcAft>
                      </a:pPr>
                      <a:r>
                        <a:rPr lang="ar-SA" sz="1400">
                          <a:effectLst/>
                        </a:rPr>
                        <a:t> </a:t>
                      </a:r>
                      <a:endParaRPr lang="fr-FR" sz="14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1400">
                          <a:effectLst/>
                        </a:rPr>
                        <a:t> </a:t>
                      </a:r>
                      <a:endParaRPr lang="fr-FR" sz="14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1400">
                          <a:effectLst/>
                        </a:rPr>
                        <a:t> </a:t>
                      </a:r>
                      <a:endParaRPr lang="fr-FR" sz="14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405528724"/>
                  </a:ext>
                </a:extLst>
              </a:tr>
              <a:tr h="279791">
                <a:tc>
                  <a:txBody>
                    <a:bodyPr/>
                    <a:lstStyle/>
                    <a:p>
                      <a:pPr algn="r" rtl="1">
                        <a:lnSpc>
                          <a:spcPct val="107000"/>
                        </a:lnSpc>
                        <a:spcAft>
                          <a:spcPts val="800"/>
                        </a:spcAft>
                      </a:pPr>
                      <a:r>
                        <a:rPr lang="ar-SA" sz="1400" b="1" kern="1200" dirty="0">
                          <a:solidFill>
                            <a:schemeClr val="tx1"/>
                          </a:solidFill>
                        </a:rPr>
                        <a:t>وظفت</a:t>
                      </a:r>
                      <a:r>
                        <a:rPr lang="ar-MA" sz="1400" b="1" kern="1200" dirty="0">
                          <a:solidFill>
                            <a:schemeClr val="tx1"/>
                          </a:solidFill>
                        </a:rPr>
                        <a:t>ُ</a:t>
                      </a:r>
                      <a:r>
                        <a:rPr lang="ar-SA" sz="1400" b="1" kern="1200" dirty="0">
                          <a:solidFill>
                            <a:schemeClr val="tx1"/>
                          </a:solidFill>
                        </a:rPr>
                        <a:t> أفعال كلام مناسبة.</a:t>
                      </a:r>
                      <a:endParaRPr lang="fr-FR" sz="1400" b="1" kern="1200" dirty="0">
                        <a:solidFill>
                          <a:schemeClr val="tx1"/>
                        </a:solidFill>
                        <a:latin typeface="Calibri" panose="020F0502020204030204" pitchFamily="34" charset="0"/>
                        <a:ea typeface="+mn-ea"/>
                        <a:cs typeface="Calibri" panose="020F0502020204030204" pitchFamily="34" charset="0"/>
                      </a:endParaRPr>
                    </a:p>
                  </a:txBody>
                  <a:tcPr marL="68580" marR="68580" marT="0" marB="0"/>
                </a:tc>
                <a:tc>
                  <a:txBody>
                    <a:bodyPr/>
                    <a:lstStyle/>
                    <a:p>
                      <a:pPr algn="r" rtl="1">
                        <a:lnSpc>
                          <a:spcPct val="107000"/>
                        </a:lnSpc>
                        <a:spcAft>
                          <a:spcPts val="800"/>
                        </a:spcAft>
                      </a:pPr>
                      <a:r>
                        <a:rPr lang="ar-SA" sz="1400">
                          <a:effectLst/>
                        </a:rPr>
                        <a:t> </a:t>
                      </a:r>
                      <a:endParaRPr lang="fr-FR" sz="14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1400">
                          <a:effectLst/>
                        </a:rPr>
                        <a:t> </a:t>
                      </a:r>
                      <a:endParaRPr lang="fr-FR" sz="14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1400">
                          <a:effectLst/>
                        </a:rPr>
                        <a:t> </a:t>
                      </a:r>
                      <a:endParaRPr lang="fr-FR" sz="14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4275235675"/>
                  </a:ext>
                </a:extLst>
              </a:tr>
              <a:tr h="279791">
                <a:tc>
                  <a:txBody>
                    <a:bodyPr/>
                    <a:lstStyle/>
                    <a:p>
                      <a:pPr algn="r" rtl="1">
                        <a:lnSpc>
                          <a:spcPct val="107000"/>
                        </a:lnSpc>
                        <a:spcAft>
                          <a:spcPts val="800"/>
                        </a:spcAft>
                      </a:pPr>
                      <a:r>
                        <a:rPr lang="fr-FR" sz="1400" b="1" kern="1200" dirty="0">
                          <a:solidFill>
                            <a:schemeClr val="tx1"/>
                          </a:solidFill>
                        </a:rPr>
                        <a:t> </a:t>
                      </a:r>
                      <a:r>
                        <a:rPr lang="ar-SA" sz="1400" b="1" kern="1200" dirty="0">
                          <a:solidFill>
                            <a:schemeClr val="tx1"/>
                          </a:solidFill>
                        </a:rPr>
                        <a:t>تحدثت</a:t>
                      </a:r>
                      <a:r>
                        <a:rPr lang="ar-MA" sz="1400" b="1" kern="1200" dirty="0">
                          <a:solidFill>
                            <a:schemeClr val="tx1"/>
                          </a:solidFill>
                        </a:rPr>
                        <a:t>ُ</a:t>
                      </a:r>
                      <a:r>
                        <a:rPr lang="ar-SA" sz="1400" b="1" kern="1200" dirty="0">
                          <a:solidFill>
                            <a:schemeClr val="tx1"/>
                          </a:solidFill>
                        </a:rPr>
                        <a:t> بشكل جهري ومعبر (نبرة، إيقاع، تنغيم).</a:t>
                      </a:r>
                      <a:endParaRPr lang="fr-FR" sz="1400" b="1" kern="1200" dirty="0">
                        <a:solidFill>
                          <a:schemeClr val="tx1"/>
                        </a:solidFill>
                        <a:latin typeface="Calibri" panose="020F0502020204030204" pitchFamily="34" charset="0"/>
                        <a:ea typeface="+mn-ea"/>
                        <a:cs typeface="Calibri" panose="020F0502020204030204" pitchFamily="34" charset="0"/>
                      </a:endParaRPr>
                    </a:p>
                  </a:txBody>
                  <a:tcPr marL="68580" marR="68580" marT="0" marB="0"/>
                </a:tc>
                <a:tc>
                  <a:txBody>
                    <a:bodyPr/>
                    <a:lstStyle/>
                    <a:p>
                      <a:pPr algn="r" rtl="1">
                        <a:lnSpc>
                          <a:spcPct val="107000"/>
                        </a:lnSpc>
                        <a:spcAft>
                          <a:spcPts val="800"/>
                        </a:spcAft>
                      </a:pPr>
                      <a:r>
                        <a:rPr lang="ar-SA" sz="1400">
                          <a:effectLst/>
                        </a:rPr>
                        <a:t> </a:t>
                      </a:r>
                      <a:endParaRPr lang="fr-FR" sz="14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1400">
                          <a:effectLst/>
                        </a:rPr>
                        <a:t> </a:t>
                      </a:r>
                      <a:endParaRPr lang="fr-FR" sz="14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1400">
                          <a:effectLst/>
                        </a:rPr>
                        <a:t> </a:t>
                      </a:r>
                      <a:endParaRPr lang="fr-FR" sz="14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1449067060"/>
                  </a:ext>
                </a:extLst>
              </a:tr>
              <a:tr h="574417">
                <a:tc>
                  <a:txBody>
                    <a:bodyPr/>
                    <a:lstStyle/>
                    <a:p>
                      <a:pPr algn="r" rtl="1">
                        <a:lnSpc>
                          <a:spcPct val="107000"/>
                        </a:lnSpc>
                        <a:spcAft>
                          <a:spcPts val="800"/>
                        </a:spcAft>
                      </a:pPr>
                      <a:r>
                        <a:rPr lang="ar-SA" sz="1400" b="1" kern="1200" dirty="0">
                          <a:solidFill>
                            <a:schemeClr val="tx1"/>
                          </a:solidFill>
                        </a:rPr>
                        <a:t>استخدمت</a:t>
                      </a:r>
                      <a:r>
                        <a:rPr lang="ar-MA" sz="1400" b="1" kern="1200" dirty="0">
                          <a:solidFill>
                            <a:schemeClr val="tx1"/>
                          </a:solidFill>
                        </a:rPr>
                        <a:t>ُ</a:t>
                      </a:r>
                      <a:r>
                        <a:rPr lang="ar-SA" sz="1400" b="1" kern="1200" dirty="0">
                          <a:solidFill>
                            <a:schemeClr val="tx1"/>
                          </a:solidFill>
                        </a:rPr>
                        <a:t> لغة الجسد (التواصل غير اللفظي) بالعين، باليد</a:t>
                      </a:r>
                      <a:endParaRPr lang="fr-FR" sz="1400" b="1" kern="1200" dirty="0">
                        <a:solidFill>
                          <a:schemeClr val="tx1"/>
                        </a:solidFill>
                        <a:latin typeface="Calibri" panose="020F0502020204030204" pitchFamily="34" charset="0"/>
                        <a:ea typeface="+mn-ea"/>
                        <a:cs typeface="Calibri" panose="020F0502020204030204" pitchFamily="34" charset="0"/>
                      </a:endParaRPr>
                    </a:p>
                  </a:txBody>
                  <a:tcPr marL="68580" marR="68580" marT="0" marB="0"/>
                </a:tc>
                <a:tc>
                  <a:txBody>
                    <a:bodyPr/>
                    <a:lstStyle/>
                    <a:p>
                      <a:pPr algn="r" rtl="1">
                        <a:lnSpc>
                          <a:spcPct val="107000"/>
                        </a:lnSpc>
                        <a:spcAft>
                          <a:spcPts val="800"/>
                        </a:spcAft>
                      </a:pPr>
                      <a:r>
                        <a:rPr lang="ar-SA" sz="1400" dirty="0">
                          <a:effectLst/>
                        </a:rPr>
                        <a:t> </a:t>
                      </a:r>
                      <a:endParaRPr lang="fr-FR" sz="14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1400" dirty="0">
                          <a:effectLst/>
                        </a:rPr>
                        <a:t> </a:t>
                      </a:r>
                      <a:endParaRPr lang="fr-FR" sz="14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1400" dirty="0">
                          <a:effectLst/>
                        </a:rPr>
                        <a:t> </a:t>
                      </a:r>
                      <a:endParaRPr lang="fr-FR" sz="14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3168942181"/>
                  </a:ext>
                </a:extLst>
              </a:tr>
            </a:tbl>
          </a:graphicData>
        </a:graphic>
      </p:graphicFrame>
      <p:pic>
        <p:nvPicPr>
          <p:cNvPr id="21" name="WhatsApp Video 2024-09-27 at 21.02.05">
            <a:hlinkClick r:id="" action="ppaction://media"/>
            <a:extLst>
              <a:ext uri="{FF2B5EF4-FFF2-40B4-BE49-F238E27FC236}">
                <a16:creationId xmlns:a16="http://schemas.microsoft.com/office/drawing/2014/main" id="{14A62554-8767-5208-1935-F2024DB9029A}"/>
              </a:ext>
            </a:extLst>
          </p:cNvPr>
          <p:cNvPicPr>
            <a:picLocks noChangeAspect="1"/>
          </p:cNvPicPr>
          <p:nvPr>
            <a:videoFile r:link="rId2"/>
            <p:extLst>
              <p:ext uri="{DAA4B4D4-6D71-4841-9C94-3DE7FCFB9230}">
                <p14:media xmlns:p14="http://schemas.microsoft.com/office/powerpoint/2010/main" r:embed="rId1"/>
              </p:ext>
            </p:extLst>
          </p:nvPr>
        </p:nvPicPr>
        <p:blipFill>
          <a:blip r:embed="rId7">
            <a:lum bright="40000" contrast="40000"/>
          </a:blip>
          <a:stretch>
            <a:fillRect/>
          </a:stretch>
        </p:blipFill>
        <p:spPr>
          <a:xfrm>
            <a:off x="7347883" y="1755017"/>
            <a:ext cx="2168775" cy="1228973"/>
          </a:xfrm>
          <a:prstGeom prst="rect">
            <a:avLst/>
          </a:prstGeom>
        </p:spPr>
      </p:pic>
      <p:sp>
        <p:nvSpPr>
          <p:cNvPr id="15" name="Titre 14">
            <a:extLst>
              <a:ext uri="{FF2B5EF4-FFF2-40B4-BE49-F238E27FC236}">
                <a16:creationId xmlns:a16="http://schemas.microsoft.com/office/drawing/2014/main" id="{BC34D0BC-2B52-968C-307D-2F5B8C002FF8}"/>
              </a:ext>
            </a:extLst>
          </p:cNvPr>
          <p:cNvSpPr>
            <a:spLocks noGrp="1"/>
          </p:cNvSpPr>
          <p:nvPr>
            <p:ph type="title"/>
          </p:nvPr>
        </p:nvSpPr>
        <p:spPr/>
        <p:txBody>
          <a:bodyPr/>
          <a:lstStyle/>
          <a:p>
            <a:pPr rtl="1">
              <a:lnSpc>
                <a:spcPct val="107000"/>
              </a:lnSpc>
              <a:spcAft>
                <a:spcPts val="800"/>
              </a:spcAft>
            </a:pPr>
            <a:r>
              <a:rPr lang="ar-MA" sz="1800" b="1" dirty="0">
                <a:cs typeface="Calibri" panose="020F0502020204030204" pitchFamily="34" charset="0"/>
              </a:rPr>
              <a:t>كل واحد منكم سيشتغل  منفردا على الوضعية الآتية</a:t>
            </a:r>
            <a:r>
              <a:rPr lang="ar-MA" altLang="fr-FR" sz="1800" b="1" dirty="0">
                <a:cs typeface="Calibri" panose="020F0502020204030204" pitchFamily="34" charset="0"/>
              </a:rPr>
              <a:t>، أدعوكم إلى التوجه إلى الكراسة ص 53</a:t>
            </a:r>
            <a:endParaRPr lang="ar-MA" altLang="fr-FR" sz="1800" b="1" dirty="0">
              <a:highlight>
                <a:srgbClr val="FFFF00"/>
              </a:highlight>
              <a:cs typeface="Calibri" panose="020F0502020204030204" pitchFamily="34" charset="0"/>
            </a:endParaRPr>
          </a:p>
        </p:txBody>
      </p:sp>
      <p:sp>
        <p:nvSpPr>
          <p:cNvPr id="17" name="Espace réservé du contenu 16">
            <a:extLst>
              <a:ext uri="{FF2B5EF4-FFF2-40B4-BE49-F238E27FC236}">
                <a16:creationId xmlns:a16="http://schemas.microsoft.com/office/drawing/2014/main" id="{6E6374C2-A987-A52F-CCFD-0C7F4F278C72}"/>
              </a:ext>
            </a:extLst>
          </p:cNvPr>
          <p:cNvSpPr>
            <a:spLocks noGrp="1"/>
          </p:cNvSpPr>
          <p:nvPr>
            <p:ph sz="quarter" idx="11"/>
          </p:nvPr>
        </p:nvSpPr>
        <p:spPr/>
        <p:txBody>
          <a:bodyPr/>
          <a:lstStyle/>
          <a:p>
            <a:pPr algn="r" rtl="1"/>
            <a:r>
              <a:rPr lang="ar-MA" sz="1400" dirty="0">
                <a:cs typeface="Calibri" panose="020F0502020204030204" pitchFamily="34" charset="0"/>
              </a:rPr>
              <a:t>يدعو المدرس المتعلمين إلى التفكير في المطلوب ، والتمرّن على الإنجاز في المسودة </a:t>
            </a:r>
            <a:endParaRPr lang="fr-FR" sz="1400" dirty="0"/>
          </a:p>
        </p:txBody>
      </p:sp>
      <p:pic>
        <p:nvPicPr>
          <p:cNvPr id="3" name="Image 2">
            <a:extLst>
              <a:ext uri="{FF2B5EF4-FFF2-40B4-BE49-F238E27FC236}">
                <a16:creationId xmlns:a16="http://schemas.microsoft.com/office/drawing/2014/main" id="{E525A991-6F49-F911-9E5F-9F3BAE4CE1E7}"/>
              </a:ext>
            </a:extLst>
          </p:cNvPr>
          <p:cNvPicPr>
            <a:picLocks noChangeAspect="1"/>
          </p:cNvPicPr>
          <p:nvPr/>
        </p:nvPicPr>
        <p:blipFill>
          <a:blip r:embed="rId8"/>
          <a:stretch>
            <a:fillRect/>
          </a:stretch>
        </p:blipFill>
        <p:spPr>
          <a:xfrm>
            <a:off x="376253" y="1495425"/>
            <a:ext cx="6922013" cy="2340000"/>
          </a:xfrm>
          <a:prstGeom prst="rect">
            <a:avLst/>
          </a:prstGeom>
        </p:spPr>
      </p:pic>
      <p:pic>
        <p:nvPicPr>
          <p:cNvPr id="6" name="Image 5">
            <a:extLst>
              <a:ext uri="{FF2B5EF4-FFF2-40B4-BE49-F238E27FC236}">
                <a16:creationId xmlns:a16="http://schemas.microsoft.com/office/drawing/2014/main" id="{A0349A32-0947-630C-52F6-A3C17978B02B}"/>
              </a:ext>
            </a:extLst>
          </p:cNvPr>
          <p:cNvPicPr>
            <a:picLocks noChangeAspect="1"/>
          </p:cNvPicPr>
          <p:nvPr/>
        </p:nvPicPr>
        <p:blipFill>
          <a:blip r:embed="rId9"/>
          <a:stretch>
            <a:fillRect/>
          </a:stretch>
        </p:blipFill>
        <p:spPr>
          <a:xfrm>
            <a:off x="1196809" y="3902311"/>
            <a:ext cx="5476370" cy="2736000"/>
          </a:xfrm>
          <a:prstGeom prst="rect">
            <a:avLst/>
          </a:prstGeom>
        </p:spPr>
      </p:pic>
    </p:spTree>
    <p:extLst>
      <p:ext uri="{BB962C8B-B14F-4D97-AF65-F5344CB8AC3E}">
        <p14:creationId xmlns:p14="http://schemas.microsoft.com/office/powerpoint/2010/main" val="1685370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43832" fill="hold"/>
                                        <p:tgtEl>
                                          <p:spTgt spid="21"/>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1"/>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1"/>
                                        </p:tgtEl>
                                      </p:cBhvr>
                                    </p:cmd>
                                  </p:childTnLst>
                                </p:cTn>
                              </p:par>
                            </p:childTnLst>
                          </p:cTn>
                        </p:par>
                      </p:childTnLst>
                    </p:cTn>
                  </p:par>
                </p:childTnLst>
              </p:cTn>
              <p:nextCondLst>
                <p:cond evt="onClick" delay="0">
                  <p:tgtEl>
                    <p:spTgt spid="21"/>
                  </p:tgtEl>
                </p:cond>
              </p:nextCondLst>
            </p:seq>
            <p:video>
              <p:cMediaNode vol="80000">
                <p:cTn id="12" fill="hold" display="0">
                  <p:stCondLst>
                    <p:cond delay="indefinite"/>
                  </p:stCondLst>
                </p:cTn>
                <p:tgtEl>
                  <p:spTgt spid="21"/>
                </p:tgtEl>
              </p:cMediaNode>
            </p:video>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1366">
          <a:extLst>
            <a:ext uri="{FF2B5EF4-FFF2-40B4-BE49-F238E27FC236}">
              <a16:creationId xmlns:a16="http://schemas.microsoft.com/office/drawing/2014/main" id="{20C22407-2852-7CF0-EA09-5A83F02FC649}"/>
            </a:ext>
          </a:extLst>
        </p:cNvPr>
        <p:cNvGrpSpPr/>
        <p:nvPr/>
      </p:nvGrpSpPr>
      <p:grpSpPr>
        <a:xfrm>
          <a:off x="0" y="0"/>
          <a:ext cx="0" cy="0"/>
          <a:chOff x="0" y="0"/>
          <a:chExt cx="0" cy="0"/>
        </a:xfrm>
      </p:grpSpPr>
      <p:pic>
        <p:nvPicPr>
          <p:cNvPr id="25" name="Google Shape;1504;p44" descr="Lever la main - Icônes mains et gestes gratuites">
            <a:extLst>
              <a:ext uri="{FF2B5EF4-FFF2-40B4-BE49-F238E27FC236}">
                <a16:creationId xmlns:a16="http://schemas.microsoft.com/office/drawing/2014/main" id="{D29A4FBD-4148-057E-F381-91C579DFADF3}"/>
              </a:ext>
            </a:extLst>
          </p:cNvPr>
          <p:cNvPicPr preferRelativeResize="0"/>
          <p:nvPr/>
        </p:nvPicPr>
        <p:blipFill rotWithShape="1">
          <a:blip r:embed="rId3">
            <a:alphaModFix/>
          </a:blip>
          <a:srcRect/>
          <a:stretch/>
        </p:blipFill>
        <p:spPr>
          <a:xfrm>
            <a:off x="151886" y="111545"/>
            <a:ext cx="702642" cy="716446"/>
          </a:xfrm>
          <a:prstGeom prst="rect">
            <a:avLst/>
          </a:prstGeom>
          <a:noFill/>
          <a:ln>
            <a:noFill/>
          </a:ln>
        </p:spPr>
      </p:pic>
      <p:pic>
        <p:nvPicPr>
          <p:cNvPr id="2" name="Image 1" descr="Une image contenant dessin, dessin humoristique, clipart, illustration&#10;&#10;Le contenu généré par l’IA peut être incorrect.">
            <a:extLst>
              <a:ext uri="{FF2B5EF4-FFF2-40B4-BE49-F238E27FC236}">
                <a16:creationId xmlns:a16="http://schemas.microsoft.com/office/drawing/2014/main" id="{5914A2DC-B321-528A-D435-45E2C08D90AA}"/>
              </a:ext>
            </a:extLst>
          </p:cNvPr>
          <p:cNvPicPr>
            <a:picLocks noChangeAspect="1"/>
          </p:cNvPicPr>
          <p:nvPr/>
        </p:nvPicPr>
        <p:blipFill>
          <a:blip r:embed="rId4"/>
          <a:stretch>
            <a:fillRect/>
          </a:stretch>
        </p:blipFill>
        <p:spPr>
          <a:xfrm flipH="1">
            <a:off x="1003615" y="978953"/>
            <a:ext cx="1524203" cy="2286305"/>
          </a:xfrm>
          <a:prstGeom prst="rect">
            <a:avLst/>
          </a:prstGeom>
        </p:spPr>
      </p:pic>
      <p:pic>
        <p:nvPicPr>
          <p:cNvPr id="5" name="Image 4" descr="Une image contenant garçon, clipart, dessin, dessin humoristique&#10;&#10;Le contenu généré par l’IA peut être incorrect.">
            <a:extLst>
              <a:ext uri="{FF2B5EF4-FFF2-40B4-BE49-F238E27FC236}">
                <a16:creationId xmlns:a16="http://schemas.microsoft.com/office/drawing/2014/main" id="{987C84B4-A3CD-8A1B-BCDC-9441FDAD60BD}"/>
              </a:ext>
            </a:extLst>
          </p:cNvPr>
          <p:cNvPicPr>
            <a:picLocks noChangeAspect="1"/>
          </p:cNvPicPr>
          <p:nvPr/>
        </p:nvPicPr>
        <p:blipFill>
          <a:blip r:embed="rId5"/>
          <a:srcRect b="5107"/>
          <a:stretch/>
        </p:blipFill>
        <p:spPr>
          <a:xfrm flipH="1">
            <a:off x="4410447" y="956755"/>
            <a:ext cx="1593084" cy="2267601"/>
          </a:xfrm>
          <a:prstGeom prst="rect">
            <a:avLst/>
          </a:prstGeom>
        </p:spPr>
      </p:pic>
      <p:pic>
        <p:nvPicPr>
          <p:cNvPr id="7" name="Image 6" descr="Une image contenant dessin, illustration, dessin humoristique, clipart&#10;&#10;Le contenu généré par l’IA peut être incorrect.">
            <a:extLst>
              <a:ext uri="{FF2B5EF4-FFF2-40B4-BE49-F238E27FC236}">
                <a16:creationId xmlns:a16="http://schemas.microsoft.com/office/drawing/2014/main" id="{74A636AB-0C05-5D9F-F564-C34E28295E88}"/>
              </a:ext>
            </a:extLst>
          </p:cNvPr>
          <p:cNvPicPr>
            <a:picLocks noChangeAspect="1"/>
          </p:cNvPicPr>
          <p:nvPr/>
        </p:nvPicPr>
        <p:blipFill>
          <a:blip r:embed="rId6"/>
          <a:stretch>
            <a:fillRect/>
          </a:stretch>
        </p:blipFill>
        <p:spPr>
          <a:xfrm>
            <a:off x="7886161" y="956755"/>
            <a:ext cx="1486793" cy="2230189"/>
          </a:xfrm>
          <a:prstGeom prst="rect">
            <a:avLst/>
          </a:prstGeom>
        </p:spPr>
      </p:pic>
      <p:pic>
        <p:nvPicPr>
          <p:cNvPr id="8" name="Image 7" descr="Une image contenant garçon, clipart, dessin, dessin humoristique&#10;&#10;Le contenu généré par l’IA peut être incorrect.">
            <a:extLst>
              <a:ext uri="{FF2B5EF4-FFF2-40B4-BE49-F238E27FC236}">
                <a16:creationId xmlns:a16="http://schemas.microsoft.com/office/drawing/2014/main" id="{D90C92C9-C58C-5361-7448-561455A07C2C}"/>
              </a:ext>
            </a:extLst>
          </p:cNvPr>
          <p:cNvPicPr>
            <a:picLocks noChangeAspect="1"/>
          </p:cNvPicPr>
          <p:nvPr/>
        </p:nvPicPr>
        <p:blipFill>
          <a:blip r:embed="rId7">
            <a:extLst>
              <a:ext uri="{BEBA8EAE-BF5A-486C-A8C5-ECC9F3942E4B}">
                <a14:imgProps xmlns:a14="http://schemas.microsoft.com/office/drawing/2010/main">
                  <a14:imgLayer r:embed="rId8">
                    <a14:imgEffect>
                      <a14:saturation sat="300000"/>
                    </a14:imgEffect>
                  </a14:imgLayer>
                </a14:imgProps>
              </a:ext>
            </a:extLst>
          </a:blip>
          <a:srcRect b="5107"/>
          <a:stretch/>
        </p:blipFill>
        <p:spPr>
          <a:xfrm>
            <a:off x="10405846" y="940974"/>
            <a:ext cx="1632906" cy="2324284"/>
          </a:xfrm>
          <a:prstGeom prst="rect">
            <a:avLst/>
          </a:prstGeom>
        </p:spPr>
      </p:pic>
      <p:pic>
        <p:nvPicPr>
          <p:cNvPr id="10" name="Image 9" descr="Une image contenant dessin, dessin humoristique, clipart, illustration&#10;&#10;Le contenu généré par l’IA peut être incorrect.">
            <a:extLst>
              <a:ext uri="{FF2B5EF4-FFF2-40B4-BE49-F238E27FC236}">
                <a16:creationId xmlns:a16="http://schemas.microsoft.com/office/drawing/2014/main" id="{D2B152C1-5F4B-1BE3-861C-66E6FA1E380B}"/>
              </a:ext>
            </a:extLst>
          </p:cNvPr>
          <p:cNvPicPr>
            <a:picLocks noChangeAspect="1"/>
          </p:cNvPicPr>
          <p:nvPr/>
        </p:nvPicPr>
        <p:blipFill>
          <a:blip r:embed="rId9">
            <a:extLst>
              <a:ext uri="{BEBA8EAE-BF5A-486C-A8C5-ECC9F3942E4B}">
                <a14:imgProps xmlns:a14="http://schemas.microsoft.com/office/drawing/2010/main">
                  <a14:imgLayer r:embed="rId10">
                    <a14:imgEffect>
                      <a14:saturation sat="200000"/>
                    </a14:imgEffect>
                  </a14:imgLayer>
                </a14:imgProps>
              </a:ext>
            </a:extLst>
          </a:blip>
          <a:stretch>
            <a:fillRect/>
          </a:stretch>
        </p:blipFill>
        <p:spPr>
          <a:xfrm flipH="1">
            <a:off x="7000224" y="3874380"/>
            <a:ext cx="1524203" cy="2286305"/>
          </a:xfrm>
          <a:prstGeom prst="rect">
            <a:avLst/>
          </a:prstGeom>
        </p:spPr>
      </p:pic>
      <p:pic>
        <p:nvPicPr>
          <p:cNvPr id="11" name="Image 10" descr="Une image contenant garçon, clipart, dessin, dessin humoristique&#10;&#10;Le contenu généré par l’IA peut être incorrect.">
            <a:extLst>
              <a:ext uri="{FF2B5EF4-FFF2-40B4-BE49-F238E27FC236}">
                <a16:creationId xmlns:a16="http://schemas.microsoft.com/office/drawing/2014/main" id="{99DE0514-32A7-B155-5106-92506DCC4C1F}"/>
              </a:ext>
            </a:extLst>
          </p:cNvPr>
          <p:cNvPicPr>
            <a:picLocks noChangeAspect="1"/>
          </p:cNvPicPr>
          <p:nvPr/>
        </p:nvPicPr>
        <p:blipFill>
          <a:blip r:embed="rId11"/>
          <a:srcRect b="5107"/>
          <a:stretch/>
        </p:blipFill>
        <p:spPr>
          <a:xfrm flipH="1">
            <a:off x="3727960" y="3874380"/>
            <a:ext cx="1593084" cy="2267601"/>
          </a:xfrm>
          <a:prstGeom prst="rect">
            <a:avLst/>
          </a:prstGeom>
        </p:spPr>
      </p:pic>
      <p:sp>
        <p:nvSpPr>
          <p:cNvPr id="13" name="Titre 12">
            <a:extLst>
              <a:ext uri="{FF2B5EF4-FFF2-40B4-BE49-F238E27FC236}">
                <a16:creationId xmlns:a16="http://schemas.microsoft.com/office/drawing/2014/main" id="{F4892701-DD50-CD51-6E2D-2C584F5FE99F}"/>
              </a:ext>
            </a:extLst>
          </p:cNvPr>
          <p:cNvSpPr>
            <a:spLocks noGrp="1"/>
          </p:cNvSpPr>
          <p:nvPr>
            <p:ph type="title"/>
          </p:nvPr>
        </p:nvSpPr>
        <p:spPr>
          <a:xfrm>
            <a:off x="992446" y="230583"/>
            <a:ext cx="10529279" cy="267549"/>
          </a:xfrm>
        </p:spPr>
        <p:txBody>
          <a:bodyPr/>
          <a:lstStyle/>
          <a:p>
            <a:pPr rtl="1" eaLnBrk="1" hangingPunct="1">
              <a:lnSpc>
                <a:spcPts val="2075"/>
              </a:lnSpc>
              <a:spcBef>
                <a:spcPct val="0"/>
              </a:spcBef>
            </a:pPr>
            <a:r>
              <a:rPr lang="ar-MA" altLang="fr-FR" sz="1800" b="1" dirty="0">
                <a:cs typeface="Calibri" panose="020F0502020204030204" pitchFamily="34" charset="0"/>
              </a:rPr>
              <a:t>انتهت المدة المخصصة للمهمة، الآن لنستمع لإجاباتكم.</a:t>
            </a:r>
          </a:p>
        </p:txBody>
      </p:sp>
      <p:sp>
        <p:nvSpPr>
          <p:cNvPr id="15" name="Espace réservé du contenu 14">
            <a:extLst>
              <a:ext uri="{FF2B5EF4-FFF2-40B4-BE49-F238E27FC236}">
                <a16:creationId xmlns:a16="http://schemas.microsoft.com/office/drawing/2014/main" id="{06A075B8-98C0-F858-18E7-944F82CB3EF0}"/>
              </a:ext>
            </a:extLst>
          </p:cNvPr>
          <p:cNvSpPr>
            <a:spLocks noGrp="1"/>
          </p:cNvSpPr>
          <p:nvPr>
            <p:ph sz="quarter" idx="11"/>
          </p:nvPr>
        </p:nvSpPr>
        <p:spPr>
          <a:xfrm>
            <a:off x="854528" y="577782"/>
            <a:ext cx="11161348" cy="378973"/>
          </a:xfrm>
        </p:spPr>
        <p:txBody>
          <a:bodyPr/>
          <a:lstStyle/>
          <a:p>
            <a:pPr algn="r" rtl="1"/>
            <a:r>
              <a:rPr lang="ar-MA" sz="1400" dirty="0">
                <a:cs typeface="Calibri" panose="020F0502020204030204" pitchFamily="34" charset="0"/>
              </a:rPr>
              <a:t>يدعو المدرس المتعلمين إلى الانتباه والتركيز، يستمع إلى إجابات 6 متعلمين وذلك في حدود 30 ثانية لكل واحد منهم. ويطلب من باقي المتعلمين  تتبع مدى الالتزام بالقواعد المقدمة سلفا. وذلك بناء على شبكة التقويم. </a:t>
            </a:r>
            <a:endParaRPr lang="fr-FR" sz="1200" dirty="0"/>
          </a:p>
        </p:txBody>
      </p:sp>
    </p:spTree>
    <p:extLst>
      <p:ext uri="{BB962C8B-B14F-4D97-AF65-F5344CB8AC3E}">
        <p14:creationId xmlns:p14="http://schemas.microsoft.com/office/powerpoint/2010/main" val="253923276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15365-0546-B1B2-24DA-EB1FCE69B77F}"/>
            </a:ext>
          </a:extLst>
        </p:cNvPr>
        <p:cNvGrpSpPr/>
        <p:nvPr/>
      </p:nvGrpSpPr>
      <p:grpSpPr>
        <a:xfrm>
          <a:off x="0" y="0"/>
          <a:ext cx="0" cy="0"/>
          <a:chOff x="0" y="0"/>
          <a:chExt cx="0" cy="0"/>
        </a:xfrm>
      </p:grpSpPr>
      <p:sp>
        <p:nvSpPr>
          <p:cNvPr id="4" name="Google Shape;433;p50">
            <a:extLst>
              <a:ext uri="{FF2B5EF4-FFF2-40B4-BE49-F238E27FC236}">
                <a16:creationId xmlns:a16="http://schemas.microsoft.com/office/drawing/2014/main" id="{BFA0097C-D827-F898-DB15-D971FDE7F35D}"/>
              </a:ext>
            </a:extLst>
          </p:cNvPr>
          <p:cNvSpPr/>
          <p:nvPr/>
        </p:nvSpPr>
        <p:spPr>
          <a:xfrm>
            <a:off x="5994405" y="3048257"/>
            <a:ext cx="203204" cy="203204"/>
          </a:xfrm>
          <a:prstGeom prst="rect">
            <a:avLst/>
          </a:prstGeom>
          <a:noFill/>
          <a:ln cap="flat">
            <a:noFill/>
            <a:prstDash val="solid"/>
          </a:ln>
        </p:spPr>
        <p:txBody>
          <a:bodyPr vert="horz" wrap="square" lIns="60972" tIns="30467" rIns="60972" bIns="30467" anchor="t" anchorCtr="0" compatLnSpc="1">
            <a:noAutofit/>
          </a:bodyPr>
          <a:lstStyle/>
          <a:p>
            <a:pPr defTabSz="1219170">
              <a:defRPr sz="1800" b="0" i="0" u="none" strike="noStrike" kern="0" cap="none" spc="0" baseline="0">
                <a:solidFill>
                  <a:srgbClr val="000000"/>
                </a:solidFill>
                <a:uFillTx/>
              </a:defRPr>
            </a:pPr>
            <a:endParaRPr lang="fr-FR" sz="1200" kern="0">
              <a:solidFill>
                <a:srgbClr val="000000"/>
              </a:solidFill>
              <a:latin typeface="Calibri"/>
              <a:ea typeface="Calibri"/>
              <a:cs typeface="Calibri"/>
            </a:endParaRPr>
          </a:p>
        </p:txBody>
      </p:sp>
      <p:pic>
        <p:nvPicPr>
          <p:cNvPr id="8" name="Google Shape;1435;p14" descr="Lever la main - Icônes mains et gestes gratuites">
            <a:extLst>
              <a:ext uri="{FF2B5EF4-FFF2-40B4-BE49-F238E27FC236}">
                <a16:creationId xmlns:a16="http://schemas.microsoft.com/office/drawing/2014/main" id="{262F39C2-B766-7C73-99DB-2EB3D3BF65A9}"/>
              </a:ext>
            </a:extLst>
          </p:cNvPr>
          <p:cNvPicPr preferRelativeResize="0"/>
          <p:nvPr/>
        </p:nvPicPr>
        <p:blipFill rotWithShape="1">
          <a:blip r:embed="rId2">
            <a:alphaModFix/>
          </a:blip>
          <a:srcRect/>
          <a:stretch/>
        </p:blipFill>
        <p:spPr>
          <a:xfrm>
            <a:off x="716172" y="269291"/>
            <a:ext cx="702642" cy="702642"/>
          </a:xfrm>
          <a:prstGeom prst="rect">
            <a:avLst/>
          </a:prstGeom>
          <a:noFill/>
          <a:ln>
            <a:noFill/>
          </a:ln>
        </p:spPr>
      </p:pic>
      <p:pic>
        <p:nvPicPr>
          <p:cNvPr id="7" name="Image 6">
            <a:extLst>
              <a:ext uri="{FF2B5EF4-FFF2-40B4-BE49-F238E27FC236}">
                <a16:creationId xmlns:a16="http://schemas.microsoft.com/office/drawing/2014/main" id="{2C3E25DC-296A-066C-1871-F59E757B6EBF}"/>
              </a:ext>
            </a:extLst>
          </p:cNvPr>
          <p:cNvPicPr>
            <a:picLocks noChangeAspect="1"/>
          </p:cNvPicPr>
          <p:nvPr/>
        </p:nvPicPr>
        <p:blipFill rotWithShape="1">
          <a:blip r:embed="rId3">
            <a:extLst>
              <a:ext uri="{28A0092B-C50C-407E-A947-70E740481C1C}">
                <a14:useLocalDpi xmlns:a14="http://schemas.microsoft.com/office/drawing/2010/main" val="0"/>
              </a:ext>
            </a:extLst>
          </a:blip>
          <a:srcRect b="10724"/>
          <a:stretch/>
        </p:blipFill>
        <p:spPr>
          <a:xfrm>
            <a:off x="1576815" y="1203389"/>
            <a:ext cx="8835180" cy="4680000"/>
          </a:xfrm>
          <a:prstGeom prst="rect">
            <a:avLst/>
          </a:prstGeom>
        </p:spPr>
      </p:pic>
      <p:sp>
        <p:nvSpPr>
          <p:cNvPr id="5" name="Titre 4">
            <a:extLst>
              <a:ext uri="{FF2B5EF4-FFF2-40B4-BE49-F238E27FC236}">
                <a16:creationId xmlns:a16="http://schemas.microsoft.com/office/drawing/2014/main" id="{249E7CEA-B5BC-7C2B-DD8C-5843E4D1385D}"/>
              </a:ext>
            </a:extLst>
          </p:cNvPr>
          <p:cNvSpPr>
            <a:spLocks noGrp="1"/>
          </p:cNvSpPr>
          <p:nvPr>
            <p:ph type="title"/>
          </p:nvPr>
        </p:nvSpPr>
        <p:spPr>
          <a:xfrm>
            <a:off x="927933" y="135517"/>
            <a:ext cx="10529279" cy="267549"/>
          </a:xfrm>
        </p:spPr>
        <p:txBody>
          <a:bodyPr/>
          <a:lstStyle/>
          <a:p>
            <a:pPr marL="0" marR="0" lvl="0" indent="0" rtl="1">
              <a:spcBef>
                <a:spcPts val="0"/>
              </a:spcBef>
              <a:spcAft>
                <a:spcPts val="0"/>
              </a:spcAft>
            </a:pPr>
            <a:r>
              <a:rPr lang="ar-MA" sz="1800" b="1" dirty="0">
                <a:latin typeface="Calibri"/>
                <a:cs typeface="Calibri"/>
                <a:sym typeface="Calibri"/>
              </a:rPr>
              <a:t>ما رأيكم في ما قدمه زملاؤكم؟</a:t>
            </a:r>
            <a:endParaRPr lang="ar-MA" dirty="0"/>
          </a:p>
        </p:txBody>
      </p:sp>
      <p:sp>
        <p:nvSpPr>
          <p:cNvPr id="10" name="Espace réservé du contenu 9">
            <a:extLst>
              <a:ext uri="{FF2B5EF4-FFF2-40B4-BE49-F238E27FC236}">
                <a16:creationId xmlns:a16="http://schemas.microsoft.com/office/drawing/2014/main" id="{4120FBB4-311F-4E85-6928-7FBDDDAF223D}"/>
              </a:ext>
            </a:extLst>
          </p:cNvPr>
          <p:cNvSpPr>
            <a:spLocks noGrp="1"/>
          </p:cNvSpPr>
          <p:nvPr>
            <p:ph sz="quarter" idx="11"/>
          </p:nvPr>
        </p:nvSpPr>
        <p:spPr>
          <a:xfrm>
            <a:off x="1207052" y="403066"/>
            <a:ext cx="10250160" cy="321521"/>
          </a:xfrm>
        </p:spPr>
        <p:txBody>
          <a:bodyPr/>
          <a:lstStyle/>
          <a:p>
            <a:pPr algn="r" rtl="1"/>
            <a:r>
              <a:rPr lang="ar-MA" sz="1400" dirty="0">
                <a:latin typeface="Calibri" panose="020F0502020204030204" pitchFamily="34" charset="0"/>
                <a:cs typeface="Calibri" panose="020F0502020204030204" pitchFamily="34" charset="0"/>
              </a:rPr>
              <a:t>يخلق المدرس  تفاعلا صفيا بطرح سؤال: ما رأيكم في إجابة زملائكم: وذلك بتحديد العناصر الآتية:</a:t>
            </a:r>
            <a:r>
              <a:rPr lang="ar-MA" sz="1400" dirty="0">
                <a:latin typeface="Calibri" panose="020F0502020204030204" pitchFamily="34" charset="0"/>
                <a:ea typeface="+mj-ea"/>
                <a:cs typeface="Calibri" panose="020F0502020204030204" pitchFamily="34" charset="0"/>
              </a:rPr>
              <a:t> 1-ملاحظة عدد الأفعال الكلامية التي تم استخدامها. 2-التحقق مما إذا كانوا قد أجابوا عن جميع أسئلة التعليمات. 3-إبداء رأيهم في الإنتاج. في الختام، يقدم تغذية راجعة شاملة.</a:t>
            </a:r>
            <a:endParaRPr lang="fr-FR" sz="1400" dirty="0">
              <a:latin typeface="Calibri" panose="020F0502020204030204" pitchFamily="34" charset="0"/>
              <a:ea typeface="+mj-ea"/>
              <a:cs typeface="Calibri" panose="020F0502020204030204" pitchFamily="34" charset="0"/>
            </a:endParaRPr>
          </a:p>
        </p:txBody>
      </p:sp>
    </p:spTree>
    <p:extLst>
      <p:ext uri="{BB962C8B-B14F-4D97-AF65-F5344CB8AC3E}">
        <p14:creationId xmlns:p14="http://schemas.microsoft.com/office/powerpoint/2010/main" val="56737330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gradFill>
          <a:gsLst>
            <a:gs pos="0">
              <a:srgbClr val="F19D19"/>
            </a:gs>
            <a:gs pos="2000">
              <a:schemeClr val="accent3">
                <a:lumMod val="0"/>
                <a:lumOff val="100000"/>
              </a:schemeClr>
            </a:gs>
            <a:gs pos="100000">
              <a:srgbClr val="F19D19"/>
            </a:gs>
          </a:gsLst>
          <a:path path="shape">
            <a:fillToRect l="50000" t="50000" r="50000" b="50000"/>
          </a:path>
        </a:gradFill>
        <a:effectLst/>
      </p:bgPr>
    </p:bg>
    <p:spTree>
      <p:nvGrpSpPr>
        <p:cNvPr id="1" name="">
          <a:extLst>
            <a:ext uri="{FF2B5EF4-FFF2-40B4-BE49-F238E27FC236}">
              <a16:creationId xmlns:a16="http://schemas.microsoft.com/office/drawing/2014/main" id="{F4BB5599-2A04-FADE-7056-EC70DA8B97A9}"/>
            </a:ext>
          </a:extLst>
        </p:cNvPr>
        <p:cNvGrpSpPr/>
        <p:nvPr/>
      </p:nvGrpSpPr>
      <p:grpSpPr>
        <a:xfrm>
          <a:off x="0" y="0"/>
          <a:ext cx="0" cy="0"/>
          <a:chOff x="0" y="0"/>
          <a:chExt cx="0" cy="0"/>
        </a:xfrm>
      </p:grpSpPr>
      <p:grpSp>
        <p:nvGrpSpPr>
          <p:cNvPr id="39" name="Group 38">
            <a:extLst>
              <a:ext uri="{FF2B5EF4-FFF2-40B4-BE49-F238E27FC236}">
                <a16:creationId xmlns:a16="http://schemas.microsoft.com/office/drawing/2014/main" id="{CD6004DE-D8D6-24B9-747B-9081AB8D1EF9}"/>
              </a:ext>
            </a:extLst>
          </p:cNvPr>
          <p:cNvGrpSpPr/>
          <p:nvPr/>
        </p:nvGrpSpPr>
        <p:grpSpPr>
          <a:xfrm>
            <a:off x="812158" y="844906"/>
            <a:ext cx="10567685" cy="5198169"/>
            <a:chOff x="2184399" y="1402024"/>
            <a:chExt cx="7823200" cy="4942038"/>
          </a:xfrm>
        </p:grpSpPr>
        <p:sp>
          <p:nvSpPr>
            <p:cNvPr id="3" name="Rectangle : coins arrondis 10">
              <a:extLst>
                <a:ext uri="{FF2B5EF4-FFF2-40B4-BE49-F238E27FC236}">
                  <a16:creationId xmlns:a16="http://schemas.microsoft.com/office/drawing/2014/main" id="{7B954E4D-2B7F-1ADC-AA72-2828D0445F36}"/>
                </a:ext>
              </a:extLst>
            </p:cNvPr>
            <p:cNvSpPr/>
            <p:nvPr/>
          </p:nvSpPr>
          <p:spPr>
            <a:xfrm>
              <a:off x="2184399" y="1402024"/>
              <a:ext cx="7823200" cy="4942038"/>
            </a:xfrm>
            <a:prstGeom prst="roundRect">
              <a:avLst>
                <a:gd name="adj" fmla="val 2665"/>
              </a:avLst>
            </a:prstGeom>
            <a:solidFill>
              <a:srgbClr val="F19D19"/>
            </a:solidFill>
            <a:ln>
              <a:solidFill>
                <a:srgbClr val="F19D19"/>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sym typeface="Arial"/>
              </a:endParaRPr>
            </a:p>
          </p:txBody>
        </p:sp>
        <p:sp>
          <p:nvSpPr>
            <p:cNvPr id="4" name="Rectangle 3">
              <a:extLst>
                <a:ext uri="{FF2B5EF4-FFF2-40B4-BE49-F238E27FC236}">
                  <a16:creationId xmlns:a16="http://schemas.microsoft.com/office/drawing/2014/main" id="{6B528E20-8E4F-D329-7751-6174744ABD6B}"/>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sym typeface="Arial"/>
              </a:endParaRPr>
            </a:p>
          </p:txBody>
        </p:sp>
      </p:grpSp>
      <p:grpSp>
        <p:nvGrpSpPr>
          <p:cNvPr id="44" name="Group 43">
            <a:extLst>
              <a:ext uri="{FF2B5EF4-FFF2-40B4-BE49-F238E27FC236}">
                <a16:creationId xmlns:a16="http://schemas.microsoft.com/office/drawing/2014/main" id="{F6A2C244-F840-3C7E-0FF2-CBD15878594A}"/>
              </a:ext>
            </a:extLst>
          </p:cNvPr>
          <p:cNvGrpSpPr/>
          <p:nvPr/>
        </p:nvGrpSpPr>
        <p:grpSpPr>
          <a:xfrm>
            <a:off x="8559384" y="4917801"/>
            <a:ext cx="2662518" cy="936371"/>
            <a:chOff x="8559384" y="4917801"/>
            <a:chExt cx="2662517" cy="936370"/>
          </a:xfrm>
        </p:grpSpPr>
        <p:sp>
          <p:nvSpPr>
            <p:cNvPr id="42" name="Oval 41">
              <a:extLst>
                <a:ext uri="{FF2B5EF4-FFF2-40B4-BE49-F238E27FC236}">
                  <a16:creationId xmlns:a16="http://schemas.microsoft.com/office/drawing/2014/main" id="{9FBBC8D7-2D87-05B7-1451-D01B72B7933E}"/>
                </a:ext>
              </a:extLst>
            </p:cNvPr>
            <p:cNvSpPr/>
            <p:nvPr/>
          </p:nvSpPr>
          <p:spPr>
            <a:xfrm>
              <a:off x="10285531" y="4917801"/>
              <a:ext cx="936370" cy="936370"/>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sym typeface="Arial"/>
              </a:endParaRPr>
            </a:p>
          </p:txBody>
        </p:sp>
        <p:sp>
          <p:nvSpPr>
            <p:cNvPr id="43" name="Rectangle 42">
              <a:extLst>
                <a:ext uri="{FF2B5EF4-FFF2-40B4-BE49-F238E27FC236}">
                  <a16:creationId xmlns:a16="http://schemas.microsoft.com/office/drawing/2014/main" id="{B7077765-DC71-19B0-B433-F86FBF296ED2}"/>
                </a:ext>
              </a:extLst>
            </p:cNvPr>
            <p:cNvSpPr/>
            <p:nvPr/>
          </p:nvSpPr>
          <p:spPr>
            <a:xfrm>
              <a:off x="8559384" y="5060928"/>
              <a:ext cx="1806702" cy="6501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r" defTabSz="457189" rtl="1">
                <a:defRPr/>
              </a:pPr>
              <a:r>
                <a:rPr lang="fr-FR" sz="3600" b="1" dirty="0">
                  <a:solidFill>
                    <a:prstClr val="black"/>
                  </a:solidFill>
                  <a:latin typeface="Calibri" panose="020F0502020204030204"/>
                </a:rPr>
                <a:t> 5</a:t>
              </a:r>
              <a:r>
                <a:rPr lang="ar-MA" sz="3600" b="1" dirty="0">
                  <a:solidFill>
                    <a:prstClr val="black"/>
                  </a:solidFill>
                  <a:latin typeface="Calibri" panose="020F0502020204030204"/>
                </a:rPr>
                <a:t>دقائق</a:t>
              </a:r>
            </a:p>
          </p:txBody>
        </p:sp>
      </p:grpSp>
      <p:sp>
        <p:nvSpPr>
          <p:cNvPr id="5" name="ZoneTexte 4">
            <a:extLst>
              <a:ext uri="{FF2B5EF4-FFF2-40B4-BE49-F238E27FC236}">
                <a16:creationId xmlns:a16="http://schemas.microsoft.com/office/drawing/2014/main" id="{EE0A5DDF-E5BD-C258-81B5-FAD9C1BA78AF}"/>
              </a:ext>
            </a:extLst>
          </p:cNvPr>
          <p:cNvSpPr txBox="1"/>
          <p:nvPr/>
        </p:nvSpPr>
        <p:spPr>
          <a:xfrm>
            <a:off x="2455648" y="3675675"/>
            <a:ext cx="7007087" cy="906595"/>
          </a:xfrm>
          <a:prstGeom prst="rect">
            <a:avLst/>
          </a:prstGeom>
          <a:noFill/>
        </p:spPr>
        <p:txBody>
          <a:bodyPr wrap="square">
            <a:spAutoFit/>
          </a:bodyPr>
          <a:lstStyle/>
          <a:p>
            <a:pPr lvl="0" algn="ctr" defTabSz="1219170">
              <a:lnSpc>
                <a:spcPct val="131218"/>
              </a:lnSpc>
              <a:defRPr sz="1800" b="0" i="0" u="none" strike="noStrike" kern="0" cap="none" spc="0" baseline="0">
                <a:solidFill>
                  <a:srgbClr val="000000"/>
                </a:solidFill>
                <a:uFillTx/>
              </a:defRPr>
            </a:pPr>
            <a:r>
              <a:rPr lang="ar-MA" sz="4400" b="1" kern="0" dirty="0">
                <a:solidFill>
                  <a:srgbClr val="F19D19"/>
                </a:solidFill>
                <a:latin typeface="Calibri"/>
                <a:ea typeface="Calibri"/>
                <a:cs typeface="Calibri"/>
              </a:rPr>
              <a:t>اختتام الحصة</a:t>
            </a:r>
          </a:p>
        </p:txBody>
      </p:sp>
      <p:pic>
        <p:nvPicPr>
          <p:cNvPr id="2" name="Picture 1">
            <a:extLst>
              <a:ext uri="{FF2B5EF4-FFF2-40B4-BE49-F238E27FC236}">
                <a16:creationId xmlns:a16="http://schemas.microsoft.com/office/drawing/2014/main" id="{E17BADCA-4518-B29C-24F7-B79F1ABDFEC1}"/>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5287051" y="1448277"/>
            <a:ext cx="2084271" cy="2084271"/>
          </a:xfrm>
          <a:prstGeom prst="rect">
            <a:avLst/>
          </a:prstGeom>
        </p:spPr>
      </p:pic>
    </p:spTree>
    <p:extLst>
      <p:ext uri="{BB962C8B-B14F-4D97-AF65-F5344CB8AC3E}">
        <p14:creationId xmlns:p14="http://schemas.microsoft.com/office/powerpoint/2010/main" val="29250625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9B8238-4DF5-63BF-AF32-3A939000EAE5}"/>
            </a:ext>
          </a:extLst>
        </p:cNvPr>
        <p:cNvGrpSpPr/>
        <p:nvPr/>
      </p:nvGrpSpPr>
      <p:grpSpPr>
        <a:xfrm>
          <a:off x="0" y="0"/>
          <a:ext cx="0" cy="0"/>
          <a:chOff x="0" y="0"/>
          <a:chExt cx="0" cy="0"/>
        </a:xfrm>
      </p:grpSpPr>
      <p:pic>
        <p:nvPicPr>
          <p:cNvPr id="7" name="Picture 2" descr="Lever la main - Icônes mains et gestes gratuites">
            <a:extLst>
              <a:ext uri="{FF2B5EF4-FFF2-40B4-BE49-F238E27FC236}">
                <a16:creationId xmlns:a16="http://schemas.microsoft.com/office/drawing/2014/main" id="{33FBB6A3-B62D-EF56-CBFB-61F3635DC10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9878"/>
            <a:ext cx="735012"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 coins arrondis 11">
            <a:extLst>
              <a:ext uri="{FF2B5EF4-FFF2-40B4-BE49-F238E27FC236}">
                <a16:creationId xmlns:a16="http://schemas.microsoft.com/office/drawing/2014/main" id="{E0C15626-08B9-FD58-99A2-4E0CC74129F0}"/>
              </a:ext>
            </a:extLst>
          </p:cNvPr>
          <p:cNvSpPr/>
          <p:nvPr/>
        </p:nvSpPr>
        <p:spPr>
          <a:xfrm>
            <a:off x="640067" y="1958551"/>
            <a:ext cx="10018103" cy="1858617"/>
          </a:xfrm>
          <a:prstGeom prst="round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r" rtl="1"/>
            <a:r>
              <a:rPr lang="ar-MA" sz="3200" b="1" dirty="0">
                <a:latin typeface="Calibri" panose="020F0502020204030204" pitchFamily="34" charset="0"/>
                <a:cs typeface="Calibri" panose="020F0502020204030204" pitchFamily="34" charset="0"/>
              </a:rPr>
              <a:t>1- مراحل أعرف بتطبيق من تطبيقات الذكاء الاصطناعي.</a:t>
            </a:r>
            <a:endParaRPr lang="fr-FR" sz="3200" b="1" dirty="0">
              <a:latin typeface="Calibri" panose="020F0502020204030204" pitchFamily="34" charset="0"/>
              <a:cs typeface="Calibri" panose="020F0502020204030204" pitchFamily="34" charset="0"/>
            </a:endParaRPr>
          </a:p>
        </p:txBody>
      </p:sp>
      <p:sp>
        <p:nvSpPr>
          <p:cNvPr id="4" name="Titre 3">
            <a:extLst>
              <a:ext uri="{FF2B5EF4-FFF2-40B4-BE49-F238E27FC236}">
                <a16:creationId xmlns:a16="http://schemas.microsoft.com/office/drawing/2014/main" id="{3B916EF8-4848-6A41-4250-7953E57A462D}"/>
              </a:ext>
            </a:extLst>
          </p:cNvPr>
          <p:cNvSpPr>
            <a:spLocks noGrp="1"/>
          </p:cNvSpPr>
          <p:nvPr>
            <p:ph type="title"/>
          </p:nvPr>
        </p:nvSpPr>
        <p:spPr>
          <a:xfrm>
            <a:off x="735012" y="242815"/>
            <a:ext cx="10529279" cy="267549"/>
          </a:xfrm>
        </p:spPr>
        <p:txBody>
          <a:bodyPr/>
          <a:lstStyle/>
          <a:p>
            <a:pPr rtl="1">
              <a:lnSpc>
                <a:spcPts val="2075"/>
              </a:lnSpc>
              <a:spcBef>
                <a:spcPct val="0"/>
              </a:spcBef>
            </a:pPr>
            <a:r>
              <a:rPr lang="ar-MA" altLang="fr-FR" sz="1800" b="1" dirty="0">
                <a:cs typeface="Calibri" panose="020F0502020204030204" pitchFamily="34" charset="0"/>
              </a:rPr>
              <a:t>من يذكرني بما تعلمناه اليوم؟</a:t>
            </a:r>
          </a:p>
        </p:txBody>
      </p:sp>
      <p:sp>
        <p:nvSpPr>
          <p:cNvPr id="10" name="Espace réservé du contenu 9">
            <a:extLst>
              <a:ext uri="{FF2B5EF4-FFF2-40B4-BE49-F238E27FC236}">
                <a16:creationId xmlns:a16="http://schemas.microsoft.com/office/drawing/2014/main" id="{4484A4B0-FB0A-9BB8-AEF4-BCB4536332C2}"/>
              </a:ext>
            </a:extLst>
          </p:cNvPr>
          <p:cNvSpPr>
            <a:spLocks noGrp="1"/>
          </p:cNvSpPr>
          <p:nvPr>
            <p:ph sz="quarter" idx="11"/>
          </p:nvPr>
        </p:nvSpPr>
        <p:spPr/>
        <p:txBody>
          <a:bodyPr/>
          <a:lstStyle/>
          <a:p>
            <a:pPr algn="r"/>
            <a:r>
              <a:rPr lang="ar-MA" sz="1400" dirty="0">
                <a:latin typeface="Calibri" panose="020F0502020204030204" pitchFamily="34" charset="0"/>
                <a:ea typeface="+mn-ea"/>
                <a:cs typeface="Calibri" panose="020F0502020204030204" pitchFamily="34" charset="0"/>
              </a:rPr>
              <a:t>يوجه المدرس  المتعلمين إلى تحديد التعابير والمهارات  المكتسبة</a:t>
            </a:r>
            <a:r>
              <a:rPr lang="ar-MA" sz="1400" dirty="0"/>
              <a:t>.</a:t>
            </a:r>
            <a:endParaRPr lang="fr-FR" sz="1400" dirty="0"/>
          </a:p>
        </p:txBody>
      </p:sp>
    </p:spTree>
    <p:extLst>
      <p:ext uri="{BB962C8B-B14F-4D97-AF65-F5344CB8AC3E}">
        <p14:creationId xmlns:p14="http://schemas.microsoft.com/office/powerpoint/2010/main" val="376691118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9B8238-4DF5-63BF-AF32-3A939000EAE5}"/>
            </a:ext>
          </a:extLst>
        </p:cNvPr>
        <p:cNvGrpSpPr/>
        <p:nvPr/>
      </p:nvGrpSpPr>
      <p:grpSpPr>
        <a:xfrm>
          <a:off x="0" y="0"/>
          <a:ext cx="0" cy="0"/>
          <a:chOff x="0" y="0"/>
          <a:chExt cx="0" cy="0"/>
        </a:xfrm>
      </p:grpSpPr>
      <p:sp>
        <p:nvSpPr>
          <p:cNvPr id="6" name="Titre 2">
            <a:extLst>
              <a:ext uri="{FF2B5EF4-FFF2-40B4-BE49-F238E27FC236}">
                <a16:creationId xmlns:a16="http://schemas.microsoft.com/office/drawing/2014/main" id="{881FC022-14A5-55C6-E605-6499A572E4E7}"/>
              </a:ext>
            </a:extLst>
          </p:cNvPr>
          <p:cNvSpPr txBox="1">
            <a:spLocks/>
          </p:cNvSpPr>
          <p:nvPr/>
        </p:nvSpPr>
        <p:spPr>
          <a:xfrm>
            <a:off x="2087472" y="315173"/>
            <a:ext cx="9144000" cy="528637"/>
          </a:xfrm>
          <a:prstGeom prst="rect">
            <a:avLst/>
          </a:prstGeom>
        </p:spPr>
        <p:txBody>
          <a:bodyPr>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endParaRPr lang="fr-FR" dirty="0"/>
          </a:p>
        </p:txBody>
      </p:sp>
      <p:pic>
        <p:nvPicPr>
          <p:cNvPr id="7" name="Image 8">
            <a:extLst>
              <a:ext uri="{FF2B5EF4-FFF2-40B4-BE49-F238E27FC236}">
                <a16:creationId xmlns:a16="http://schemas.microsoft.com/office/drawing/2014/main" id="{2DE78475-EE35-C5F6-2B29-4229EDD83AE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6775" y="-51958"/>
            <a:ext cx="73025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re 3">
            <a:extLst>
              <a:ext uri="{FF2B5EF4-FFF2-40B4-BE49-F238E27FC236}">
                <a16:creationId xmlns:a16="http://schemas.microsoft.com/office/drawing/2014/main" id="{DC2E2AF9-8A92-C3E2-3153-1D9BD7AACB97}"/>
              </a:ext>
            </a:extLst>
          </p:cNvPr>
          <p:cNvSpPr>
            <a:spLocks noGrp="1"/>
          </p:cNvSpPr>
          <p:nvPr>
            <p:ph type="title"/>
          </p:nvPr>
        </p:nvSpPr>
        <p:spPr>
          <a:xfrm>
            <a:off x="960528" y="280981"/>
            <a:ext cx="10529279" cy="267549"/>
          </a:xfrm>
        </p:spPr>
        <p:txBody>
          <a:bodyPr/>
          <a:lstStyle/>
          <a:p>
            <a:r>
              <a:rPr lang="ar-MA" sz="1800" b="1" dirty="0">
                <a:cs typeface="Calibri" panose="020F0502020204030204" pitchFamily="34" charset="0"/>
              </a:rPr>
              <a:t>مراحل أعرف بتطبيق من تطبيقات الذكاء الاصطناعي</a:t>
            </a:r>
            <a:endParaRPr lang="fr-FR" dirty="0"/>
          </a:p>
        </p:txBody>
      </p:sp>
      <p:sp>
        <p:nvSpPr>
          <p:cNvPr id="10" name="Espace réservé du contenu 9">
            <a:extLst>
              <a:ext uri="{FF2B5EF4-FFF2-40B4-BE49-F238E27FC236}">
                <a16:creationId xmlns:a16="http://schemas.microsoft.com/office/drawing/2014/main" id="{5FE9C699-FFAE-393D-C32B-68A81772E46E}"/>
              </a:ext>
            </a:extLst>
          </p:cNvPr>
          <p:cNvSpPr>
            <a:spLocks noGrp="1"/>
          </p:cNvSpPr>
          <p:nvPr>
            <p:ph sz="quarter" idx="11"/>
          </p:nvPr>
        </p:nvSpPr>
        <p:spPr/>
        <p:txBody>
          <a:bodyPr/>
          <a:lstStyle/>
          <a:p>
            <a:r>
              <a:rPr lang="ar-MA" sz="1400" dirty="0">
                <a:latin typeface="Calibri" panose="020F0502020204030204" pitchFamily="34" charset="0"/>
                <a:ea typeface="+mn-ea"/>
                <a:cs typeface="Calibri" panose="020F0502020204030204" pitchFamily="34" charset="0"/>
              </a:rPr>
              <a:t>يذكر المدرس بالخطوات ودور ها وأهميتها.</a:t>
            </a:r>
            <a:endParaRPr lang="fr-FR" dirty="0"/>
          </a:p>
        </p:txBody>
      </p:sp>
      <p:pic>
        <p:nvPicPr>
          <p:cNvPr id="3" name="Image 2">
            <a:extLst>
              <a:ext uri="{FF2B5EF4-FFF2-40B4-BE49-F238E27FC236}">
                <a16:creationId xmlns:a16="http://schemas.microsoft.com/office/drawing/2014/main" id="{D68A2103-DA19-1186-C35D-4BB5E53AD5E2}"/>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3125857" y="1232452"/>
            <a:ext cx="6619461" cy="4731026"/>
          </a:xfrm>
          <a:prstGeom prst="rect">
            <a:avLst/>
          </a:prstGeom>
        </p:spPr>
      </p:pic>
      <p:sp>
        <p:nvSpPr>
          <p:cNvPr id="5" name="Rectangle 4">
            <a:extLst>
              <a:ext uri="{FF2B5EF4-FFF2-40B4-BE49-F238E27FC236}">
                <a16:creationId xmlns:a16="http://schemas.microsoft.com/office/drawing/2014/main" id="{B72A29F0-5DE2-A3A2-12B8-775AFC2117FA}"/>
              </a:ext>
            </a:extLst>
          </p:cNvPr>
          <p:cNvSpPr/>
          <p:nvPr/>
        </p:nvSpPr>
        <p:spPr>
          <a:xfrm>
            <a:off x="4229099" y="1459964"/>
            <a:ext cx="4124739" cy="792910"/>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r>
              <a:rPr lang="ar-MA" sz="3200" b="1" dirty="0">
                <a:latin typeface="Calibri" panose="020F0502020204030204" pitchFamily="34" charset="0"/>
                <a:cs typeface="Calibri" panose="020F0502020204030204" pitchFamily="34" charset="0"/>
              </a:rPr>
              <a:t>تعريف التطبيق</a:t>
            </a:r>
            <a:endParaRPr lang="fr-FR" sz="3200" b="1" dirty="0">
              <a:latin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20181283-7F15-5682-428F-8F45653F6E0E}"/>
              </a:ext>
            </a:extLst>
          </p:cNvPr>
          <p:cNvSpPr/>
          <p:nvPr/>
        </p:nvSpPr>
        <p:spPr>
          <a:xfrm>
            <a:off x="4229099" y="2308354"/>
            <a:ext cx="4124739" cy="792910"/>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r>
              <a:rPr lang="ar-MA" sz="3200" b="1" dirty="0">
                <a:latin typeface="Calibri" panose="020F0502020204030204" pitchFamily="34" charset="0"/>
                <a:cs typeface="Calibri" panose="020F0502020204030204" pitchFamily="34" charset="0"/>
              </a:rPr>
              <a:t>وظيفة التطبيق</a:t>
            </a:r>
            <a:endParaRPr lang="fr-FR" sz="3200" b="1" dirty="0">
              <a:latin typeface="Calibri" panose="020F0502020204030204" pitchFamily="34" charset="0"/>
              <a:cs typeface="Calibri" panose="020F0502020204030204" pitchFamily="34" charset="0"/>
            </a:endParaRPr>
          </a:p>
        </p:txBody>
      </p:sp>
      <p:sp>
        <p:nvSpPr>
          <p:cNvPr id="9" name="Rectangle 8">
            <a:extLst>
              <a:ext uri="{FF2B5EF4-FFF2-40B4-BE49-F238E27FC236}">
                <a16:creationId xmlns:a16="http://schemas.microsoft.com/office/drawing/2014/main" id="{CE5E410E-7CC7-F027-F8F1-503588EBF6EB}"/>
              </a:ext>
            </a:extLst>
          </p:cNvPr>
          <p:cNvSpPr/>
          <p:nvPr/>
        </p:nvSpPr>
        <p:spPr>
          <a:xfrm>
            <a:off x="4033630" y="3237409"/>
            <a:ext cx="4124739" cy="792910"/>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r>
              <a:rPr lang="ar-MA" sz="3200" b="1" dirty="0">
                <a:latin typeface="Calibri" panose="020F0502020204030204" pitchFamily="34" charset="0"/>
                <a:cs typeface="Calibri" panose="020F0502020204030204" pitchFamily="34" charset="0"/>
              </a:rPr>
              <a:t>أهمية التطبيق</a:t>
            </a:r>
            <a:endParaRPr lang="fr-FR" sz="32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70295714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9B8238-4DF5-63BF-AF32-3A939000EAE5}"/>
            </a:ext>
          </a:extLst>
        </p:cNvPr>
        <p:cNvGrpSpPr/>
        <p:nvPr/>
      </p:nvGrpSpPr>
      <p:grpSpPr>
        <a:xfrm>
          <a:off x="0" y="0"/>
          <a:ext cx="0" cy="0"/>
          <a:chOff x="0" y="0"/>
          <a:chExt cx="0" cy="0"/>
        </a:xfrm>
      </p:grpSpPr>
      <p:pic>
        <p:nvPicPr>
          <p:cNvPr id="7" name="Picture 2" descr="Lever la main - Icônes mains et gestes gratuites">
            <a:extLst>
              <a:ext uri="{FF2B5EF4-FFF2-40B4-BE49-F238E27FC236}">
                <a16:creationId xmlns:a16="http://schemas.microsoft.com/office/drawing/2014/main" id="{A239B0E5-21BF-387E-F853-75A403448B6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624" y="33068"/>
            <a:ext cx="735012"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 coins arrondis 12">
            <a:extLst>
              <a:ext uri="{FF2B5EF4-FFF2-40B4-BE49-F238E27FC236}">
                <a16:creationId xmlns:a16="http://schemas.microsoft.com/office/drawing/2014/main" id="{A58592D3-5F5D-F3BD-5AFA-88EC0D928F60}"/>
              </a:ext>
            </a:extLst>
          </p:cNvPr>
          <p:cNvSpPr/>
          <p:nvPr/>
        </p:nvSpPr>
        <p:spPr>
          <a:xfrm>
            <a:off x="1401416" y="1928192"/>
            <a:ext cx="10018103" cy="1858617"/>
          </a:xfrm>
          <a:prstGeom prst="round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rtl="1"/>
            <a:r>
              <a:rPr lang="ar-MA" sz="3200" b="1" dirty="0">
                <a:latin typeface="Calibri" panose="020F0502020204030204" pitchFamily="34" charset="0"/>
                <a:cs typeface="Calibri" panose="020F0502020204030204" pitchFamily="34" charset="0"/>
              </a:rPr>
              <a:t>2- التعابير المكتسبة للتعريف بتطبيق من تطبيقات الذكاء الاصطناعي</a:t>
            </a:r>
            <a:endParaRPr lang="fr-FR" sz="3200" b="1" dirty="0">
              <a:latin typeface="Calibri" panose="020F0502020204030204" pitchFamily="34" charset="0"/>
              <a:cs typeface="Calibri" panose="020F0502020204030204" pitchFamily="34" charset="0"/>
            </a:endParaRPr>
          </a:p>
        </p:txBody>
      </p:sp>
      <p:sp>
        <p:nvSpPr>
          <p:cNvPr id="4" name="Titre 3">
            <a:extLst>
              <a:ext uri="{FF2B5EF4-FFF2-40B4-BE49-F238E27FC236}">
                <a16:creationId xmlns:a16="http://schemas.microsoft.com/office/drawing/2014/main" id="{D5FC689A-7A33-B95E-1925-F39E49650DF5}"/>
              </a:ext>
            </a:extLst>
          </p:cNvPr>
          <p:cNvSpPr>
            <a:spLocks noGrp="1"/>
          </p:cNvSpPr>
          <p:nvPr>
            <p:ph type="title"/>
          </p:nvPr>
        </p:nvSpPr>
        <p:spPr/>
        <p:txBody>
          <a:bodyPr/>
          <a:lstStyle/>
          <a:p>
            <a:pPr rtl="1">
              <a:lnSpc>
                <a:spcPts val="2075"/>
              </a:lnSpc>
              <a:spcBef>
                <a:spcPct val="0"/>
              </a:spcBef>
            </a:pPr>
            <a:r>
              <a:rPr lang="ar-MA" altLang="fr-FR" sz="1800" b="1" dirty="0">
                <a:cs typeface="Calibri" panose="020F0502020204030204" pitchFamily="34" charset="0"/>
              </a:rPr>
              <a:t>من يذكرني بما تعلمناه اليوم على مستوى التعابير؟</a:t>
            </a:r>
          </a:p>
        </p:txBody>
      </p:sp>
      <p:sp>
        <p:nvSpPr>
          <p:cNvPr id="10" name="Espace réservé du contenu 9">
            <a:extLst>
              <a:ext uri="{FF2B5EF4-FFF2-40B4-BE49-F238E27FC236}">
                <a16:creationId xmlns:a16="http://schemas.microsoft.com/office/drawing/2014/main" id="{5C58A4B6-324C-897A-4AD1-0038748B9702}"/>
              </a:ext>
            </a:extLst>
          </p:cNvPr>
          <p:cNvSpPr>
            <a:spLocks noGrp="1"/>
          </p:cNvSpPr>
          <p:nvPr>
            <p:ph sz="quarter" idx="11"/>
          </p:nvPr>
        </p:nvSpPr>
        <p:spPr/>
        <p:txBody>
          <a:bodyPr/>
          <a:lstStyle/>
          <a:p>
            <a:pPr algn="r"/>
            <a:r>
              <a:rPr lang="ar-MA" sz="1400" dirty="0">
                <a:latin typeface="Calibri" panose="020F0502020204030204" pitchFamily="34" charset="0"/>
                <a:ea typeface="+mn-ea"/>
                <a:cs typeface="Calibri" panose="020F0502020204030204" pitchFamily="34" charset="0"/>
              </a:rPr>
              <a:t>يوجه المدرس  المتعلمين إلى تحديد التعابير المكتسبة</a:t>
            </a:r>
            <a:r>
              <a:rPr lang="ar-MA" sz="1400" dirty="0"/>
              <a:t>.</a:t>
            </a:r>
            <a:endParaRPr lang="fr-FR" sz="1400" dirty="0"/>
          </a:p>
        </p:txBody>
      </p:sp>
    </p:spTree>
    <p:extLst>
      <p:ext uri="{BB962C8B-B14F-4D97-AF65-F5344CB8AC3E}">
        <p14:creationId xmlns:p14="http://schemas.microsoft.com/office/powerpoint/2010/main" val="108476744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9B8238-4DF5-63BF-AF32-3A939000EAE5}"/>
            </a:ext>
          </a:extLst>
        </p:cNvPr>
        <p:cNvGrpSpPr/>
        <p:nvPr/>
      </p:nvGrpSpPr>
      <p:grpSpPr>
        <a:xfrm>
          <a:off x="0" y="0"/>
          <a:ext cx="0" cy="0"/>
          <a:chOff x="0" y="0"/>
          <a:chExt cx="0" cy="0"/>
        </a:xfrm>
      </p:grpSpPr>
      <p:pic>
        <p:nvPicPr>
          <p:cNvPr id="7" name="Google Shape;1724;p62">
            <a:extLst>
              <a:ext uri="{FF2B5EF4-FFF2-40B4-BE49-F238E27FC236}">
                <a16:creationId xmlns:a16="http://schemas.microsoft.com/office/drawing/2014/main" id="{9E2DDC0F-19F6-E588-7403-2C5A995727E5}"/>
              </a:ext>
            </a:extLst>
          </p:cNvPr>
          <p:cNvPicPr preferRelativeResize="0"/>
          <p:nvPr/>
        </p:nvPicPr>
        <p:blipFill rotWithShape="1">
          <a:blip r:embed="rId2">
            <a:alphaModFix/>
          </a:blip>
          <a:srcRect/>
          <a:stretch/>
        </p:blipFill>
        <p:spPr>
          <a:xfrm>
            <a:off x="0" y="28302"/>
            <a:ext cx="731837" cy="731837"/>
          </a:xfrm>
          <a:prstGeom prst="rect">
            <a:avLst/>
          </a:prstGeom>
          <a:noFill/>
          <a:ln>
            <a:noFill/>
          </a:ln>
        </p:spPr>
      </p:pic>
      <p:sp>
        <p:nvSpPr>
          <p:cNvPr id="4" name="Titre 3">
            <a:extLst>
              <a:ext uri="{FF2B5EF4-FFF2-40B4-BE49-F238E27FC236}">
                <a16:creationId xmlns:a16="http://schemas.microsoft.com/office/drawing/2014/main" id="{08950EF2-C2C1-95BE-540E-FD9B2995C414}"/>
              </a:ext>
            </a:extLst>
          </p:cNvPr>
          <p:cNvSpPr>
            <a:spLocks noGrp="1"/>
          </p:cNvSpPr>
          <p:nvPr>
            <p:ph type="title"/>
          </p:nvPr>
        </p:nvSpPr>
        <p:spPr>
          <a:xfrm>
            <a:off x="867240" y="305139"/>
            <a:ext cx="10529279" cy="267549"/>
          </a:xfrm>
        </p:spPr>
        <p:txBody>
          <a:bodyPr/>
          <a:lstStyle/>
          <a:p>
            <a:r>
              <a:rPr lang="ar-MA" altLang="fr-FR" sz="1800" b="1" dirty="0">
                <a:cs typeface="Calibri" panose="020F0502020204030204" pitchFamily="34" charset="0"/>
              </a:rPr>
              <a:t>جيد.</a:t>
            </a:r>
            <a:endParaRPr lang="fr-FR" dirty="0"/>
          </a:p>
        </p:txBody>
      </p:sp>
      <p:sp>
        <p:nvSpPr>
          <p:cNvPr id="12" name="Espace réservé du contenu 11">
            <a:extLst>
              <a:ext uri="{FF2B5EF4-FFF2-40B4-BE49-F238E27FC236}">
                <a16:creationId xmlns:a16="http://schemas.microsoft.com/office/drawing/2014/main" id="{9FF02162-7F12-FAF0-9F15-25DAABE63BC4}"/>
              </a:ext>
            </a:extLst>
          </p:cNvPr>
          <p:cNvSpPr>
            <a:spLocks noGrp="1"/>
          </p:cNvSpPr>
          <p:nvPr>
            <p:ph sz="quarter" idx="11"/>
          </p:nvPr>
        </p:nvSpPr>
        <p:spPr/>
        <p:txBody>
          <a:bodyPr/>
          <a:lstStyle/>
          <a:p>
            <a:pPr algn="r"/>
            <a:r>
              <a:rPr lang="ar-MA" sz="1400" dirty="0">
                <a:latin typeface="Calibri" panose="020F0502020204030204" pitchFamily="34" charset="0"/>
                <a:ea typeface="+mn-ea"/>
                <a:cs typeface="Calibri" panose="020F0502020204030204" pitchFamily="34" charset="0"/>
              </a:rPr>
              <a:t>يعيد المدرس تذكير المتعلمين ببعض التعابير الخاصة بكل خطوة من خطوات المهارة.</a:t>
            </a:r>
            <a:endParaRPr lang="fr-FR" sz="1400" dirty="0">
              <a:latin typeface="Calibri" panose="020F0502020204030204" pitchFamily="34" charset="0"/>
              <a:ea typeface="+mn-ea"/>
              <a:cs typeface="Calibri" panose="020F0502020204030204" pitchFamily="34" charset="0"/>
            </a:endParaRPr>
          </a:p>
        </p:txBody>
      </p:sp>
      <p:pic>
        <p:nvPicPr>
          <p:cNvPr id="2" name="Image 1">
            <a:extLst>
              <a:ext uri="{FF2B5EF4-FFF2-40B4-BE49-F238E27FC236}">
                <a16:creationId xmlns:a16="http://schemas.microsoft.com/office/drawing/2014/main" id="{BC66C8FD-6BCC-126E-BBF2-E7E5C787A058}"/>
              </a:ext>
            </a:extLst>
          </p:cNvPr>
          <p:cNvPicPr>
            <a:picLocks noChangeAspect="1"/>
          </p:cNvPicPr>
          <p:nvPr/>
        </p:nvPicPr>
        <p:blipFill>
          <a:blip r:embed="rId3"/>
          <a:stretch>
            <a:fillRect/>
          </a:stretch>
        </p:blipFill>
        <p:spPr>
          <a:xfrm>
            <a:off x="5863063" y="929481"/>
            <a:ext cx="6052830" cy="3024000"/>
          </a:xfrm>
          <a:prstGeom prst="rect">
            <a:avLst/>
          </a:prstGeom>
        </p:spPr>
      </p:pic>
      <p:pic>
        <p:nvPicPr>
          <p:cNvPr id="6" name="Image 5">
            <a:extLst>
              <a:ext uri="{FF2B5EF4-FFF2-40B4-BE49-F238E27FC236}">
                <a16:creationId xmlns:a16="http://schemas.microsoft.com/office/drawing/2014/main" id="{B285B02D-044A-D790-83E8-301559E6E973}"/>
              </a:ext>
            </a:extLst>
          </p:cNvPr>
          <p:cNvPicPr>
            <a:picLocks noChangeAspect="1"/>
          </p:cNvPicPr>
          <p:nvPr/>
        </p:nvPicPr>
        <p:blipFill rotWithShape="1">
          <a:blip r:embed="rId4"/>
          <a:srcRect t="45888"/>
          <a:stretch/>
        </p:blipFill>
        <p:spPr>
          <a:xfrm>
            <a:off x="412116" y="4075043"/>
            <a:ext cx="11439525" cy="2092601"/>
          </a:xfrm>
          <a:prstGeom prst="rect">
            <a:avLst/>
          </a:prstGeom>
        </p:spPr>
      </p:pic>
    </p:spTree>
    <p:extLst>
      <p:ext uri="{BB962C8B-B14F-4D97-AF65-F5344CB8AC3E}">
        <p14:creationId xmlns:p14="http://schemas.microsoft.com/office/powerpoint/2010/main" val="352998538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9B8238-4DF5-63BF-AF32-3A939000EAE5}"/>
            </a:ext>
          </a:extLst>
        </p:cNvPr>
        <p:cNvGrpSpPr/>
        <p:nvPr/>
      </p:nvGrpSpPr>
      <p:grpSpPr>
        <a:xfrm>
          <a:off x="0" y="0"/>
          <a:ext cx="0" cy="0"/>
          <a:chOff x="0" y="0"/>
          <a:chExt cx="0" cy="0"/>
        </a:xfrm>
      </p:grpSpPr>
      <p:pic>
        <p:nvPicPr>
          <p:cNvPr id="7" name="Google Shape;1724;p62">
            <a:extLst>
              <a:ext uri="{FF2B5EF4-FFF2-40B4-BE49-F238E27FC236}">
                <a16:creationId xmlns:a16="http://schemas.microsoft.com/office/drawing/2014/main" id="{9E2DDC0F-19F6-E588-7403-2C5A995727E5}"/>
              </a:ext>
            </a:extLst>
          </p:cNvPr>
          <p:cNvPicPr preferRelativeResize="0"/>
          <p:nvPr/>
        </p:nvPicPr>
        <p:blipFill rotWithShape="1">
          <a:blip r:embed="rId2">
            <a:alphaModFix/>
          </a:blip>
          <a:srcRect/>
          <a:stretch/>
        </p:blipFill>
        <p:spPr>
          <a:xfrm>
            <a:off x="0" y="28302"/>
            <a:ext cx="731837" cy="731837"/>
          </a:xfrm>
          <a:prstGeom prst="rect">
            <a:avLst/>
          </a:prstGeom>
          <a:noFill/>
          <a:ln>
            <a:noFill/>
          </a:ln>
        </p:spPr>
      </p:pic>
      <p:pic>
        <p:nvPicPr>
          <p:cNvPr id="12" name="Image 11">
            <a:extLst>
              <a:ext uri="{FF2B5EF4-FFF2-40B4-BE49-F238E27FC236}">
                <a16:creationId xmlns:a16="http://schemas.microsoft.com/office/drawing/2014/main" id="{34455E62-A4E7-EE47-51F0-7BC65BFA59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96618" y="971286"/>
            <a:ext cx="5794513" cy="3048000"/>
          </a:xfrm>
          <a:prstGeom prst="rect">
            <a:avLst/>
          </a:prstGeom>
        </p:spPr>
      </p:pic>
      <p:sp>
        <p:nvSpPr>
          <p:cNvPr id="14" name="ZoneTexte 13">
            <a:extLst>
              <a:ext uri="{FF2B5EF4-FFF2-40B4-BE49-F238E27FC236}">
                <a16:creationId xmlns:a16="http://schemas.microsoft.com/office/drawing/2014/main" id="{5D35DD3B-B5F4-4D87-1216-011F0AFC76E7}"/>
              </a:ext>
            </a:extLst>
          </p:cNvPr>
          <p:cNvSpPr txBox="1"/>
          <p:nvPr/>
        </p:nvSpPr>
        <p:spPr>
          <a:xfrm>
            <a:off x="303144" y="4258125"/>
            <a:ext cx="11585712" cy="1085810"/>
          </a:xfrm>
          <a:prstGeom prst="rect">
            <a:avLst/>
          </a:prstGeom>
          <a:noFill/>
          <a:ln w="38100">
            <a:solidFill>
              <a:srgbClr val="7030A0"/>
            </a:solidFill>
          </a:ln>
        </p:spPr>
        <p:txBody>
          <a:bodyPr wrap="square">
            <a:spAutoFit/>
          </a:bodyPr>
          <a:lstStyle/>
          <a:p>
            <a:pPr algn="just" rtl="1">
              <a:lnSpc>
                <a:spcPct val="150000"/>
              </a:lnSpc>
              <a:spcBef>
                <a:spcPct val="0"/>
              </a:spcBef>
              <a:buNone/>
            </a:pPr>
            <a:r>
              <a:rPr lang="ar-MA" sz="4800" b="1" dirty="0">
                <a:ea typeface="+mj-ea"/>
                <a:cs typeface="Calibri" panose="020F0502020204030204" pitchFamily="34" charset="0"/>
              </a:rPr>
              <a:t>اكتب فقرة تربط فيها بين الاختراعات والذكاء الاصطناعي</a:t>
            </a:r>
            <a:endParaRPr lang="ar-MA" sz="5400" b="1" dirty="0">
              <a:latin typeface="Calibri"/>
              <a:ea typeface="Calibri"/>
              <a:cs typeface="Calibri"/>
              <a:sym typeface="Calibri"/>
            </a:endParaRPr>
          </a:p>
        </p:txBody>
      </p:sp>
      <p:sp>
        <p:nvSpPr>
          <p:cNvPr id="4" name="Titre 3">
            <a:extLst>
              <a:ext uri="{FF2B5EF4-FFF2-40B4-BE49-F238E27FC236}">
                <a16:creationId xmlns:a16="http://schemas.microsoft.com/office/drawing/2014/main" id="{17AC1436-737B-3A45-75A5-632626CB6BED}"/>
              </a:ext>
            </a:extLst>
          </p:cNvPr>
          <p:cNvSpPr>
            <a:spLocks noGrp="1"/>
          </p:cNvSpPr>
          <p:nvPr>
            <p:ph type="title"/>
          </p:nvPr>
        </p:nvSpPr>
        <p:spPr>
          <a:xfrm>
            <a:off x="905902" y="253751"/>
            <a:ext cx="10529279" cy="267549"/>
          </a:xfrm>
        </p:spPr>
        <p:txBody>
          <a:bodyPr/>
          <a:lstStyle/>
          <a:p>
            <a:pPr rtl="1">
              <a:lnSpc>
                <a:spcPts val="2075"/>
              </a:lnSpc>
              <a:spcBef>
                <a:spcPct val="0"/>
              </a:spcBef>
            </a:pPr>
            <a:r>
              <a:rPr lang="ar-MA" altLang="fr-FR" sz="1800" b="1" dirty="0">
                <a:ea typeface="+mj-ea"/>
                <a:cs typeface="Calibri" panose="020F0502020204030204" pitchFamily="34" charset="0"/>
              </a:rPr>
              <a:t>قبل توديعكم، أدعوكم إلى الإجابة عن هذا السؤال في منازلكم:</a:t>
            </a:r>
            <a:r>
              <a:rPr lang="ar-MA" sz="1800" b="1" dirty="0">
                <a:ea typeface="+mj-ea"/>
                <a:cs typeface="Calibri" panose="020F0502020204030204" pitchFamily="34" charset="0"/>
              </a:rPr>
              <a:t> </a:t>
            </a:r>
            <a:endParaRPr lang="ar-MA" altLang="fr-FR" sz="1800" b="1" dirty="0">
              <a:ea typeface="+mj-ea"/>
              <a:cs typeface="Calibri" panose="020F0502020204030204" pitchFamily="34" charset="0"/>
            </a:endParaRPr>
          </a:p>
        </p:txBody>
      </p:sp>
      <p:sp>
        <p:nvSpPr>
          <p:cNvPr id="6" name="Espace réservé du contenu 5">
            <a:extLst>
              <a:ext uri="{FF2B5EF4-FFF2-40B4-BE49-F238E27FC236}">
                <a16:creationId xmlns:a16="http://schemas.microsoft.com/office/drawing/2014/main" id="{0BC3914F-9293-6DD6-3744-3A927ADCDB6D}"/>
              </a:ext>
            </a:extLst>
          </p:cNvPr>
          <p:cNvSpPr>
            <a:spLocks noGrp="1"/>
          </p:cNvSpPr>
          <p:nvPr>
            <p:ph sz="quarter" idx="11"/>
          </p:nvPr>
        </p:nvSpPr>
        <p:spPr/>
        <p:txBody>
          <a:bodyPr/>
          <a:lstStyle/>
          <a:p>
            <a:r>
              <a:rPr lang="ar-MA" sz="1400" i="1" dirty="0">
                <a:latin typeface="+mn-lt"/>
                <a:cs typeface="Calibri" panose="020F0502020204030204" pitchFamily="34" charset="0"/>
              </a:rPr>
              <a:t>يشرح المدرس النشاط المنزلي، وأهم العلميات الواجب القيام بها للتوصل إلى الجواب.</a:t>
            </a:r>
            <a:endParaRPr lang="fr-FR" sz="1400" i="1" dirty="0"/>
          </a:p>
        </p:txBody>
      </p:sp>
    </p:spTree>
    <p:extLst>
      <p:ext uri="{BB962C8B-B14F-4D97-AF65-F5344CB8AC3E}">
        <p14:creationId xmlns:p14="http://schemas.microsoft.com/office/powerpoint/2010/main" val="298133979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gradFill>
          <a:gsLst>
            <a:gs pos="0">
              <a:srgbClr val="F19D19"/>
            </a:gs>
            <a:gs pos="2000">
              <a:schemeClr val="accent3">
                <a:lumMod val="0"/>
                <a:lumOff val="100000"/>
              </a:schemeClr>
            </a:gs>
            <a:gs pos="100000">
              <a:srgbClr val="F19D19"/>
            </a:gs>
          </a:gsLst>
          <a:path path="shape">
            <a:fillToRect l="50000" t="50000" r="50000" b="50000"/>
          </a:path>
        </a:gradFill>
        <a:effectLst/>
      </p:bgPr>
    </p:bg>
    <p:spTree>
      <p:nvGrpSpPr>
        <p:cNvPr id="1" name="">
          <a:extLst>
            <a:ext uri="{FF2B5EF4-FFF2-40B4-BE49-F238E27FC236}">
              <a16:creationId xmlns:a16="http://schemas.microsoft.com/office/drawing/2014/main" id="{FB36B0D7-119B-8B3D-1271-BE1DACB7DB91}"/>
            </a:ext>
          </a:extLst>
        </p:cNvPr>
        <p:cNvGrpSpPr/>
        <p:nvPr/>
      </p:nvGrpSpPr>
      <p:grpSpPr>
        <a:xfrm>
          <a:off x="0" y="0"/>
          <a:ext cx="0" cy="0"/>
          <a:chOff x="0" y="0"/>
          <a:chExt cx="0" cy="0"/>
        </a:xfrm>
      </p:grpSpPr>
      <p:grpSp>
        <p:nvGrpSpPr>
          <p:cNvPr id="39" name="Group 38">
            <a:extLst>
              <a:ext uri="{FF2B5EF4-FFF2-40B4-BE49-F238E27FC236}">
                <a16:creationId xmlns:a16="http://schemas.microsoft.com/office/drawing/2014/main" id="{AAD0F5E1-441A-129D-B4B4-2FBF12D28D10}"/>
              </a:ext>
            </a:extLst>
          </p:cNvPr>
          <p:cNvGrpSpPr/>
          <p:nvPr/>
        </p:nvGrpSpPr>
        <p:grpSpPr>
          <a:xfrm>
            <a:off x="812158" y="844906"/>
            <a:ext cx="10567685" cy="5198169"/>
            <a:chOff x="2184399" y="1402024"/>
            <a:chExt cx="7823200" cy="4942038"/>
          </a:xfrm>
        </p:grpSpPr>
        <p:sp>
          <p:nvSpPr>
            <p:cNvPr id="3" name="Rectangle : coins arrondis 10">
              <a:extLst>
                <a:ext uri="{FF2B5EF4-FFF2-40B4-BE49-F238E27FC236}">
                  <a16:creationId xmlns:a16="http://schemas.microsoft.com/office/drawing/2014/main" id="{318E73FF-6086-13B5-EBD2-D371E8448770}"/>
                </a:ext>
              </a:extLst>
            </p:cNvPr>
            <p:cNvSpPr/>
            <p:nvPr/>
          </p:nvSpPr>
          <p:spPr>
            <a:xfrm>
              <a:off x="2184399" y="1402024"/>
              <a:ext cx="7823200" cy="4942038"/>
            </a:xfrm>
            <a:prstGeom prst="roundRect">
              <a:avLst>
                <a:gd name="adj" fmla="val 2665"/>
              </a:avLst>
            </a:prstGeom>
            <a:solidFill>
              <a:srgbClr val="F19D19"/>
            </a:solidFill>
            <a:ln>
              <a:solidFill>
                <a:srgbClr val="F19D19"/>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sym typeface="Arial"/>
              </a:endParaRPr>
            </a:p>
          </p:txBody>
        </p:sp>
        <p:sp>
          <p:nvSpPr>
            <p:cNvPr id="4" name="Rectangle 3">
              <a:extLst>
                <a:ext uri="{FF2B5EF4-FFF2-40B4-BE49-F238E27FC236}">
                  <a16:creationId xmlns:a16="http://schemas.microsoft.com/office/drawing/2014/main" id="{DB0C4460-5634-930D-5D03-0553C9E34FEB}"/>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sym typeface="Arial"/>
              </a:endParaRPr>
            </a:p>
          </p:txBody>
        </p:sp>
      </p:grpSp>
      <p:pic>
        <p:nvPicPr>
          <p:cNvPr id="6" name="Google Shape;1141;p76">
            <a:extLst>
              <a:ext uri="{FF2B5EF4-FFF2-40B4-BE49-F238E27FC236}">
                <a16:creationId xmlns:a16="http://schemas.microsoft.com/office/drawing/2014/main" id="{DE20725B-8479-F8F5-110D-0B6E911E3B5B}"/>
              </a:ext>
            </a:extLst>
          </p:cNvPr>
          <p:cNvPicPr>
            <a:picLocks noChangeAspect="1"/>
          </p:cNvPicPr>
          <p:nvPr/>
        </p:nvPicPr>
        <p:blipFill>
          <a:blip r:embed="rId2">
            <a:alphaModFix/>
          </a:blip>
          <a:srcRect/>
          <a:stretch>
            <a:fillRect/>
          </a:stretch>
        </p:blipFill>
        <p:spPr>
          <a:xfrm>
            <a:off x="1155219" y="1906970"/>
            <a:ext cx="2797349" cy="2644919"/>
          </a:xfrm>
          <a:prstGeom prst="rect">
            <a:avLst/>
          </a:prstGeom>
          <a:noFill/>
          <a:ln cap="flat">
            <a:noFill/>
          </a:ln>
        </p:spPr>
      </p:pic>
      <p:sp>
        <p:nvSpPr>
          <p:cNvPr id="8" name="ZoneTexte 7">
            <a:extLst>
              <a:ext uri="{FF2B5EF4-FFF2-40B4-BE49-F238E27FC236}">
                <a16:creationId xmlns:a16="http://schemas.microsoft.com/office/drawing/2014/main" id="{58FB5054-A83C-B303-543F-62C870340F62}"/>
              </a:ext>
            </a:extLst>
          </p:cNvPr>
          <p:cNvSpPr txBox="1"/>
          <p:nvPr/>
        </p:nvSpPr>
        <p:spPr>
          <a:xfrm>
            <a:off x="946948" y="5181599"/>
            <a:ext cx="10298102" cy="646331"/>
          </a:xfrm>
          <a:prstGeom prst="rect">
            <a:avLst/>
          </a:prstGeom>
          <a:noFill/>
        </p:spPr>
        <p:txBody>
          <a:bodyPr wrap="square" rtlCol="0">
            <a:spAutoFit/>
          </a:bodyPr>
          <a:lstStyle/>
          <a:p>
            <a:pPr algn="ctr"/>
            <a:r>
              <a:rPr lang="ar-MA" sz="3600" b="0" i="0" dirty="0">
                <a:solidFill>
                  <a:srgbClr val="000000"/>
                </a:solidFill>
                <a:effectLst/>
                <a:latin typeface="Inter"/>
              </a:rPr>
              <a:t>إلى الحصة القادمة!</a:t>
            </a:r>
          </a:p>
        </p:txBody>
      </p:sp>
      <p:sp>
        <p:nvSpPr>
          <p:cNvPr id="10" name="ZoneTexte 9">
            <a:extLst>
              <a:ext uri="{FF2B5EF4-FFF2-40B4-BE49-F238E27FC236}">
                <a16:creationId xmlns:a16="http://schemas.microsoft.com/office/drawing/2014/main" id="{985912E0-1211-E802-6289-537C5FF62945}"/>
              </a:ext>
            </a:extLst>
          </p:cNvPr>
          <p:cNvSpPr txBox="1"/>
          <p:nvPr/>
        </p:nvSpPr>
        <p:spPr>
          <a:xfrm>
            <a:off x="946948" y="947237"/>
            <a:ext cx="10298102" cy="523220"/>
          </a:xfrm>
          <a:prstGeom prst="rect">
            <a:avLst/>
          </a:prstGeom>
          <a:noFill/>
        </p:spPr>
        <p:txBody>
          <a:bodyPr wrap="square" rtlCol="0">
            <a:spAutoFit/>
          </a:bodyPr>
          <a:lstStyle/>
          <a:p>
            <a:pPr algn="ctr"/>
            <a:r>
              <a:rPr lang="ar-MA" sz="2800" i="1" dirty="0">
                <a:solidFill>
                  <a:prstClr val="black"/>
                </a:solidFill>
                <a:latin typeface="Calibri" panose="020F0502020204030204"/>
              </a:rPr>
              <a:t>وَصَلْنَا إِلَى نِهَايَةِ </a:t>
            </a:r>
            <a:r>
              <a:rPr lang="ar-MA" sz="2800" i="1">
                <a:solidFill>
                  <a:prstClr val="black"/>
                </a:solidFill>
                <a:latin typeface="Calibri" panose="020F0502020204030204"/>
              </a:rPr>
              <a:t>ٱلْحِصَّةِ</a:t>
            </a:r>
            <a:r>
              <a:rPr lang="ar-MA" sz="2800" i="1" dirty="0">
                <a:solidFill>
                  <a:prstClr val="black"/>
                </a:solidFill>
                <a:latin typeface="Calibri" panose="020F0502020204030204"/>
              </a:rPr>
              <a:t>. لَا تَنْسَوْا مُرَاجَعَةَ دُرُوسِكُمْ، وَإِنْجَازَ وَاجِبَاتِكُمْ.</a:t>
            </a:r>
          </a:p>
        </p:txBody>
      </p:sp>
    </p:spTree>
    <p:extLst>
      <p:ext uri="{BB962C8B-B14F-4D97-AF65-F5344CB8AC3E}">
        <p14:creationId xmlns:p14="http://schemas.microsoft.com/office/powerpoint/2010/main" val="11048596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l">
          <a:defRPr sz="2000" dirty="0">
            <a:latin typeface="Calibri" panose="020F0502020204030204" pitchFamily="34" charset="0"/>
            <a:cs typeface="Calibri" panose="020F0502020204030204" pitchFamily="34" charset="0"/>
          </a:defRPr>
        </a:defPPr>
      </a:lstStyle>
    </a:tx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1221</TotalTime>
  <Words>2336</Words>
  <Application>Microsoft Office PowerPoint</Application>
  <PresentationFormat>Grand écran</PresentationFormat>
  <Paragraphs>552</Paragraphs>
  <Slides>65</Slides>
  <Notes>10</Notes>
  <HiddenSlides>3</HiddenSlides>
  <MMClips>1</MMClips>
  <ScaleCrop>false</ScaleCrop>
  <HeadingPairs>
    <vt:vector size="6" baseType="variant">
      <vt:variant>
        <vt:lpstr>Polices utilisées</vt:lpstr>
      </vt:variant>
      <vt:variant>
        <vt:i4>10</vt:i4>
      </vt:variant>
      <vt:variant>
        <vt:lpstr>Thème</vt:lpstr>
      </vt:variant>
      <vt:variant>
        <vt:i4>2</vt:i4>
      </vt:variant>
      <vt:variant>
        <vt:lpstr>Titres des diapositives</vt:lpstr>
      </vt:variant>
      <vt:variant>
        <vt:i4>65</vt:i4>
      </vt:variant>
    </vt:vector>
  </HeadingPairs>
  <TitlesOfParts>
    <vt:vector size="77" baseType="lpstr">
      <vt:lpstr>Aptos</vt:lpstr>
      <vt:lpstr>Aptos Display</vt:lpstr>
      <vt:lpstr>Arial</vt:lpstr>
      <vt:lpstr>Calibri</vt:lpstr>
      <vt:lpstr>Calibri Light</vt:lpstr>
      <vt:lpstr>Dosis</vt:lpstr>
      <vt:lpstr>Georgia</vt:lpstr>
      <vt:lpstr>Inter</vt:lpstr>
      <vt:lpstr>Symbol</vt:lpstr>
      <vt:lpstr>Wingdings</vt:lpstr>
      <vt:lpstr>Thème Office</vt:lpstr>
      <vt:lpstr>1_Thème Office</vt:lpstr>
      <vt:lpstr>Présentation PowerPoint</vt:lpstr>
      <vt:lpstr>Présentation PowerPoint</vt:lpstr>
      <vt:lpstr>Présentation PowerPoint</vt:lpstr>
      <vt:lpstr>Présentation PowerPoint</vt:lpstr>
      <vt:lpstr>Présentation PowerPoint</vt:lpstr>
      <vt:lpstr>Présentation PowerPoint</vt:lpstr>
      <vt:lpstr>مَرْحَبًا بِكُمْ. هَلْ أَنْتُمْ مُسْتَعِدُّونَ لِنَبْدَأَ حِصَّتَنَا؟ هَيَّا بِنَا لِنَنْطَلِقَ!</vt:lpstr>
      <vt:lpstr>Présentation PowerPoint</vt:lpstr>
      <vt:lpstr>النشاط الاعتيادي: ابحث عن أكبر عدد من الكلمات ذات الصلة بالذكاء الاصطناعي.</vt:lpstr>
      <vt:lpstr>النشاط الاعتيادي: ابحث عن أكبر عدد من الكلمات ذات الصلة بالذكاء الاصطناعي.</vt:lpstr>
      <vt:lpstr> رائع، إليكم أبرز الكلمات : </vt:lpstr>
      <vt:lpstr>Présentation PowerPoint</vt:lpstr>
      <vt:lpstr>الآن، دعونا نتحقق معًا من الواجبات المنزلية التي طلب منكم إنجازها، لنتأكد من مدى اجتهادكم وفهمكم للدرس. </vt:lpstr>
      <vt:lpstr>Présentation PowerPoint</vt:lpstr>
      <vt:lpstr>من يذكرنا بمعنى هذ الضابط الذي ينبغي الالتزام به داخل الفصل؟</vt:lpstr>
      <vt:lpstr>من يذكرنا بمعنى هذ الضابط الذي ينبغي الالتزام به داخل الفصل؟</vt:lpstr>
      <vt:lpstr>Présentation PowerPoint</vt:lpstr>
      <vt:lpstr>عِندَ نِهَايَةِ هذِهِ الحِصَّةِ، سَتَكُونُونَ قَادِرِينَ عَلَى: </vt:lpstr>
      <vt:lpstr>Présentation PowerPoint</vt:lpstr>
      <vt:lpstr>Présentation PowerPoint</vt:lpstr>
      <vt:lpstr>لأعرف بتطبيق من تطبيقات الذكاء الاصطناعي يمكنني توظيف أفعال الكلام والتعابير الآتية:</vt:lpstr>
      <vt:lpstr>إليكم بعض التعابير التي وظفت فيها أفعال الكلام السالفة  للتعريف بتطبيق من تطبيقات الذكاء الاصطناعي:</vt:lpstr>
      <vt:lpstr>أروج مكتسباتي، عرف تطبيقا من تطبيقات الذكاء الاصطناعي التي تعرفها أو توظفها في حياتك اليومية.</vt:lpstr>
      <vt:lpstr>Présentation PowerPoint</vt:lpstr>
      <vt:lpstr>انتبهوا جيدا، الآن، سأوظف أفعال الكلام والتعابير المكتسبة لأجيب عن الوضعية الآتية:</vt:lpstr>
      <vt:lpstr>لا حظوا معي كيف سأفعل ذلك . لكي أجيب عن هذه الوضعية، أتبع الخطوات الآتية:</vt:lpstr>
      <vt:lpstr>الخطوة الأولى هي:</vt:lpstr>
      <vt:lpstr>لأعرف بتطبيق ما يمكنني توظيف التعابير الآتية:</vt:lpstr>
      <vt:lpstr>بالنسبة لي سأعرف تطبيق الذكاء الاصطناعي ب:</vt:lpstr>
      <vt:lpstr>في خطوة ثانية تهم:</vt:lpstr>
      <vt:lpstr>في هذه الخطوة، هنالك تعابير كثيرة منها:</vt:lpstr>
      <vt:lpstr>سأوظف تعبير:</vt:lpstr>
      <vt:lpstr>بعد ذلك، تأتي مرحلة:</vt:lpstr>
      <vt:lpstr>توجد مجموعة من التعابير توظف في هذه المرحلة.</vt:lpstr>
      <vt:lpstr>سأعبر عن هذه الخطوة باستعمال تعبير:</vt:lpstr>
      <vt:lpstr>في النهاية، واستنادا إلى كل العناصر السابقة، أكون قد قدمت جوابا منسجما وتاما، وهو كالآتي:</vt:lpstr>
      <vt:lpstr>هل أنجزت المهمة جيدا؟</vt:lpstr>
      <vt:lpstr>لكي أجيب عن سؤال أعرف بتطبيق من تطبيقات الذكاء الاصطناعي، فإني أتبع الخطوات الآتية:</vt:lpstr>
      <vt:lpstr>Présentation PowerPoint</vt:lpstr>
      <vt:lpstr>من يذكرنا بأبرز أفعال كلام وتعابير للتعريف بتطبيق من تطبيقات الذكاء الاصطناعي؟</vt:lpstr>
      <vt:lpstr>Présentation PowerPoint</vt:lpstr>
      <vt:lpstr>Présentation PowerPoint</vt:lpstr>
      <vt:lpstr>الآن حان دوركم للاشتغال بشكل ثنائي للإجابة عن الوضعية نفسها، باتباع الخطوات التي قدمتها لكم.</vt:lpstr>
      <vt:lpstr>الآن حان دوركم للاشتغال بشكل ثنائي للإجابة عن الوضعية نفسها : </vt:lpstr>
      <vt:lpstr>لنستمع إلى إجابتكم. </vt:lpstr>
      <vt:lpstr>Présentation PowerPoint</vt:lpstr>
      <vt:lpstr>Présentation PowerPoint</vt:lpstr>
      <vt:lpstr>كل واحد منكم سيشتغل منفردا على الوضعية الآتية، أدعوكم إلى التوجه إلى الكراسة ص 53 </vt:lpstr>
      <vt:lpstr>للإجابة عن هذه الوضعية استأنسوا بالمسار الآتي الذي يرشدكم إلى خطوات الإنجاز. </vt:lpstr>
      <vt:lpstr>الخطوة الأولى هي:</vt:lpstr>
      <vt:lpstr>الخطوة الثانية هي:</vt:lpstr>
      <vt:lpstr>الخطوة الثالثة هي:</vt:lpstr>
      <vt:lpstr>إليكم معايير النجاح، ضعوها نصب أعينكم وأنتم تنجزون المهمة :</vt:lpstr>
      <vt:lpstr>أعيد تذكيركم بالتعابير الخاصة بكل مرحلة من مراحل أعرف بتطبيق من تطبيقات الذكاء الاصطناعي</vt:lpstr>
      <vt:lpstr>إليكم أهم قواعد العمل:</vt:lpstr>
      <vt:lpstr>كل واحد منكم سيشتغل  منفردا على الوضعية الآتية، أدعوكم إلى التوجه إلى الكراسة ص 53</vt:lpstr>
      <vt:lpstr>انتهت المدة المخصصة للمهمة، الآن لنستمع لإجاباتكم.</vt:lpstr>
      <vt:lpstr>ما رأيكم في ما قدمه زملاؤكم؟</vt:lpstr>
      <vt:lpstr>Présentation PowerPoint</vt:lpstr>
      <vt:lpstr>من يذكرني بما تعلمناه اليوم؟</vt:lpstr>
      <vt:lpstr>مراحل أعرف بتطبيق من تطبيقات الذكاء الاصطناعي</vt:lpstr>
      <vt:lpstr>من يذكرني بما تعلمناه اليوم على مستوى التعابير؟</vt:lpstr>
      <vt:lpstr>جيد.</vt:lpstr>
      <vt:lpstr>قبل توديعكم، أدعوكم إلى الإجابة عن هذا السؤال في منازلكم: </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Mehdi Alaoui</dc:creator>
  <cp:lastModifiedBy>admin</cp:lastModifiedBy>
  <cp:revision>55</cp:revision>
  <dcterms:created xsi:type="dcterms:W3CDTF">2025-11-03T10:55:47Z</dcterms:created>
  <dcterms:modified xsi:type="dcterms:W3CDTF">2025-12-27T19:12:14Z</dcterms:modified>
</cp:coreProperties>
</file>