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0" r:id="rId2"/>
    <p:sldMasterId id="2147483661" r:id="rId3"/>
  </p:sldMasterIdLst>
  <p:notesMasterIdLst>
    <p:notesMasterId r:id="rId61"/>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Lst>
  <p:sldSz cx="12192000" cy="6858000"/>
  <p:notesSz cx="6858000" cy="9144000"/>
  <p:embeddedFontLst>
    <p:embeddedFont>
      <p:font typeface="Aptos" panose="020B0004020202020204" pitchFamily="34" charset="0"/>
      <p:regular r:id="rId62"/>
      <p:bold r:id="rId63"/>
      <p:italic r:id="rId64"/>
      <p:boldItalic r:id="rId65"/>
    </p:embeddedFont>
    <p:embeddedFont>
      <p:font typeface="Calibri" panose="020F0502020204030204" pitchFamily="34" charset="0"/>
      <p:regular r:id="rId66"/>
      <p:bold r:id="rId67"/>
    </p:embeddedFont>
    <p:embeddedFont>
      <p:font typeface="Dosis" pitchFamily="2" charset="0"/>
      <p:regular r:id="rId68"/>
      <p:bold r:id="rId69"/>
    </p:embeddedFont>
    <p:embeddedFont>
      <p:font typeface="Georgia" panose="02040502050405020303" pitchFamily="18" charset="0"/>
      <p:regular r:id="rId70"/>
      <p:bold r:id="rId71"/>
      <p:italic r:id="rId72"/>
      <p:boldItalic r:id="rId73"/>
    </p:embeddedFont>
    <p:embeddedFont>
      <p:font typeface="Inter" panose="020B0604020202020204" charset="0"/>
      <p:regular r:id="rId74"/>
      <p:bold r:id="rId75"/>
      <p:italic r:id="rId76"/>
      <p:boldItalic r:id="rId77"/>
    </p:embeddedFont>
    <p:embeddedFont>
      <p:font typeface="Play" panose="020B0604020202020204" charset="0"/>
      <p:regular r:id="rId78"/>
      <p:bold r:id="rId7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80" roundtripDataSignature="AMtx7mhfI2VObxeOlTZ4f3hMVjj76cmxv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13C4793-A1D9-4288-BF87-FE62B2B5A85A}">
  <a:tblStyle styleId="{713C4793-A1D9-4288-BF87-FE62B2B5A85A}"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6EAABB22-63A5-4A9B-B8B0-22BFE93C22C8}" styleName="Table_1">
    <a:wholeTbl>
      <a:tcTxStyle b="off" i="off">
        <a:font>
          <a:latin typeface="Aptos"/>
          <a:ea typeface="Aptos"/>
          <a:cs typeface="Aptos"/>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7E9EC"/>
          </a:solidFill>
        </a:fill>
      </a:tcStyle>
    </a:wholeTbl>
    <a:band1H>
      <a:tcTxStyle b="off" i="off"/>
      <a:tcStyle>
        <a:tcBdr/>
        <a:fill>
          <a:solidFill>
            <a:srgbClr val="CAD1D8"/>
          </a:solidFill>
        </a:fill>
      </a:tcStyle>
    </a:band1H>
    <a:band2H>
      <a:tcTxStyle b="off" i="off"/>
      <a:tcStyle>
        <a:tcBdr/>
      </a:tcStyle>
    </a:band2H>
    <a:band1V>
      <a:tcTxStyle b="off" i="off"/>
      <a:tcStyle>
        <a:tcBdr/>
        <a:fill>
          <a:solidFill>
            <a:srgbClr val="CAD1D8"/>
          </a:solidFill>
        </a:fill>
      </a:tcStyle>
    </a:band1V>
    <a:band2V>
      <a:tcTxStyle b="off" i="off"/>
      <a:tcStyle>
        <a:tcBdr/>
      </a:tcStyle>
    </a:band2V>
    <a:lastCol>
      <a:tcTxStyle b="on" i="off">
        <a:font>
          <a:latin typeface="Aptos"/>
          <a:ea typeface="Aptos"/>
          <a:cs typeface="Aptos"/>
        </a:font>
        <a:schemeClr val="lt1"/>
      </a:tcTxStyle>
      <a:tcStyle>
        <a:tcBdr/>
        <a:fill>
          <a:solidFill>
            <a:schemeClr val="accent1"/>
          </a:solidFill>
        </a:fill>
      </a:tcStyle>
    </a:lastCol>
    <a:firstCol>
      <a:tcTxStyle b="on" i="off">
        <a:font>
          <a:latin typeface="Aptos"/>
          <a:ea typeface="Aptos"/>
          <a:cs typeface="Aptos"/>
        </a:font>
        <a:schemeClr val="lt1"/>
      </a:tcTxStyle>
      <a:tcStyle>
        <a:tcBdr/>
        <a:fill>
          <a:solidFill>
            <a:schemeClr val="accent1"/>
          </a:solidFill>
        </a:fill>
      </a:tcStyle>
    </a:firstCol>
    <a:lastRow>
      <a:tcTxStyle b="on" i="off">
        <a:font>
          <a:latin typeface="Aptos"/>
          <a:ea typeface="Aptos"/>
          <a:cs typeface="Aptos"/>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Aptos"/>
          <a:ea typeface="Aptos"/>
          <a:cs typeface="Aptos"/>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EB7E43A8-4683-4303-B561-04A13B442B25}" styleName="Table_2">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8B6FD1F9-3ECA-4AFF-A65E-192E2DC8F8C6}" styleName="Table_3">
    <a:wholeTbl>
      <a:tcTxStyle b="off" i="off">
        <a:font>
          <a:latin typeface="Aptos"/>
          <a:ea typeface="Aptos"/>
          <a:cs typeface="Aptos"/>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font" Target="fonts/font2.fntdata"/><Relationship Id="rId68" Type="http://schemas.openxmlformats.org/officeDocument/2006/relationships/font" Target="fonts/font7.fntdata"/><Relationship Id="rId84" Type="http://schemas.openxmlformats.org/officeDocument/2006/relationships/tableStyles" Target="tableStyles.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font" Target="fonts/font13.fntdata"/><Relationship Id="rId79" Type="http://schemas.openxmlformats.org/officeDocument/2006/relationships/font" Target="fonts/font18.fntdata"/><Relationship Id="rId5" Type="http://schemas.openxmlformats.org/officeDocument/2006/relationships/slide" Target="slides/slide2.xml"/><Relationship Id="rId61" Type="http://schemas.openxmlformats.org/officeDocument/2006/relationships/notesMaster" Target="notesMasters/notesMaster1.xml"/><Relationship Id="rId82" Type="http://schemas.openxmlformats.org/officeDocument/2006/relationships/viewProps" Target="viewProps.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font" Target="fonts/font3.fntdata"/><Relationship Id="rId69" Type="http://schemas.openxmlformats.org/officeDocument/2006/relationships/font" Target="fonts/font8.fntdata"/><Relationship Id="rId77" Type="http://schemas.openxmlformats.org/officeDocument/2006/relationships/font" Target="fonts/font16.fntdata"/><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font" Target="fonts/font11.fntdata"/><Relationship Id="rId80" Type="http://customschemas.google.com/relationships/presentationmetadata" Target="meta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font" Target="fonts/font6.fntdata"/><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font" Target="fonts/font1.fntdata"/><Relationship Id="rId70" Type="http://schemas.openxmlformats.org/officeDocument/2006/relationships/font" Target="fonts/font9.fntdata"/><Relationship Id="rId75" Type="http://schemas.openxmlformats.org/officeDocument/2006/relationships/font" Target="fonts/font14.fntdata"/><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font" Target="fonts/font4.fntdata"/><Relationship Id="rId73" Type="http://schemas.openxmlformats.org/officeDocument/2006/relationships/font" Target="fonts/font12.fntdata"/><Relationship Id="rId78" Type="http://schemas.openxmlformats.org/officeDocument/2006/relationships/font" Target="fonts/font17.fntdata"/><Relationship Id="rId8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font" Target="fonts/font15.fntdata"/><Relationship Id="rId7" Type="http://schemas.openxmlformats.org/officeDocument/2006/relationships/slide" Target="slides/slide4.xml"/><Relationship Id="rId71" Type="http://schemas.openxmlformats.org/officeDocument/2006/relationships/font" Target="fonts/font10.fntdata"/><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ar-MA" sz="1200" b="0" i="0" u="none" strike="noStrike" cap="none">
                <a:solidFill>
                  <a:schemeClr val="dk1"/>
                </a:solidFill>
                <a:latin typeface="Arial"/>
                <a:ea typeface="Arial"/>
                <a:cs typeface="Arial"/>
                <a:sym typeface="Arial"/>
              </a:rPr>
              <a:t>‹N°›</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1:notes"/>
          <p:cNvSpPr>
            <a:spLocks noGrp="1" noRot="1" noChangeAspect="1"/>
          </p:cNvSpPr>
          <p:nvPr>
            <p:ph type="sldImg" idx="2"/>
          </p:nvPr>
        </p:nvSpPr>
        <p:spPr>
          <a:xfrm>
            <a:off x="931863" y="1052513"/>
            <a:ext cx="5054600" cy="28432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2" name="Google Shape;442;p1:notes"/>
          <p:cNvSpPr txBox="1">
            <a:spLocks noGrp="1"/>
          </p:cNvSpPr>
          <p:nvPr>
            <p:ph type="body" idx="1"/>
          </p:nvPr>
        </p:nvSpPr>
        <p:spPr>
          <a:xfrm>
            <a:off x="685800" y="4400559"/>
            <a:ext cx="5486400" cy="3600596"/>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443" name="Google Shape;443;p1:notes"/>
          <p:cNvSpPr txBox="1"/>
          <p:nvPr/>
        </p:nvSpPr>
        <p:spPr>
          <a:xfrm>
            <a:off x="3884608" y="8685227"/>
            <a:ext cx="2971800" cy="458699"/>
          </a:xfrm>
          <a:prstGeom prst="rect">
            <a:avLst/>
          </a:prstGeom>
          <a:noFill/>
          <a:ln>
            <a:noFill/>
          </a:ln>
        </p:spPr>
        <p:txBody>
          <a:bodyPr spcFirstLastPara="1" wrap="square" lIns="91400" tIns="45700" rIns="91400" bIns="45700" anchor="b" anchorCtr="0">
            <a:noAutofit/>
          </a:bodyPr>
          <a:lstStyle/>
          <a:p>
            <a:pPr marL="0" marR="0" lvl="0" indent="0" algn="r" rtl="0">
              <a:lnSpc>
                <a:spcPct val="100000"/>
              </a:lnSpc>
              <a:spcBef>
                <a:spcPts val="0"/>
              </a:spcBef>
              <a:spcAft>
                <a:spcPts val="0"/>
              </a:spcAft>
              <a:buClr>
                <a:srgbClr val="000000"/>
              </a:buClr>
              <a:buSzPts val="1800"/>
              <a:buFont typeface="Calibri"/>
              <a:buNone/>
            </a:pPr>
            <a:fld id="{00000000-1234-1234-1234-123412341234}" type="slidenum">
              <a:rPr lang="ar-MA" sz="1800" b="0" i="0" u="none" strike="noStrike" cap="none">
                <a:solidFill>
                  <a:srgbClr val="000000"/>
                </a:solidFill>
                <a:latin typeface="Calibri"/>
                <a:ea typeface="Calibri"/>
                <a:cs typeface="Calibri"/>
                <a:sym typeface="Calibri"/>
              </a:rPr>
              <a:t>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Arial"/>
              <a:buNone/>
            </a:pPr>
            <a:endParaRPr/>
          </a:p>
        </p:txBody>
      </p:sp>
      <p:sp>
        <p:nvSpPr>
          <p:cNvPr id="471" name="Google Shape;47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Arial"/>
              <a:buNone/>
            </a:pPr>
            <a:endParaRPr/>
          </a:p>
        </p:txBody>
      </p:sp>
      <p:sp>
        <p:nvSpPr>
          <p:cNvPr id="488" name="Google Shape;48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1" name="Google Shape;511;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p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1" name="Google Shape;531;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p8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8" name="Google Shape;558;p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0" name="Google Shape;57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3" name="Google Shape;58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0" name="Google Shape;59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0" name="Google Shape;60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p8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8" name="Google Shape;608;p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Google Shape;620;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1" name="Google Shape;621;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1" name="Google Shape;631;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9" name="Google Shape;639;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4"/>
        <p:cNvGrpSpPr/>
        <p:nvPr/>
      </p:nvGrpSpPr>
      <p:grpSpPr>
        <a:xfrm>
          <a:off x="0" y="0"/>
          <a:ext cx="0" cy="0"/>
          <a:chOff x="0" y="0"/>
          <a:chExt cx="0" cy="0"/>
        </a:xfrm>
      </p:grpSpPr>
      <p:sp>
        <p:nvSpPr>
          <p:cNvPr id="645" name="Google Shape;645;p8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6" name="Google Shape;646;p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Google Shape;654;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5" name="Google Shape;655;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3"/>
        <p:cNvGrpSpPr/>
        <p:nvPr/>
      </p:nvGrpSpPr>
      <p:grpSpPr>
        <a:xfrm>
          <a:off x="0" y="0"/>
          <a:ext cx="0" cy="0"/>
          <a:chOff x="0" y="0"/>
          <a:chExt cx="0" cy="0"/>
        </a:xfrm>
      </p:grpSpPr>
      <p:sp>
        <p:nvSpPr>
          <p:cNvPr id="664" name="Google Shape;664;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65" name="Google Shape;665;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5"/>
        <p:cNvGrpSpPr/>
        <p:nvPr/>
      </p:nvGrpSpPr>
      <p:grpSpPr>
        <a:xfrm>
          <a:off x="0" y="0"/>
          <a:ext cx="0" cy="0"/>
          <a:chOff x="0" y="0"/>
          <a:chExt cx="0" cy="0"/>
        </a:xfrm>
      </p:grpSpPr>
      <p:sp>
        <p:nvSpPr>
          <p:cNvPr id="676" name="Google Shape;676;p9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7" name="Google Shape;677;p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2"/>
        <p:cNvGrpSpPr/>
        <p:nvPr/>
      </p:nvGrpSpPr>
      <p:grpSpPr>
        <a:xfrm>
          <a:off x="0" y="0"/>
          <a:ext cx="0" cy="0"/>
          <a:chOff x="0" y="0"/>
          <a:chExt cx="0" cy="0"/>
        </a:xfrm>
      </p:grpSpPr>
      <p:sp>
        <p:nvSpPr>
          <p:cNvPr id="683" name="Google Shape;683;p9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4" name="Google Shape;684;p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p:cNvGrpSpPr/>
        <p:nvPr/>
      </p:nvGrpSpPr>
      <p:grpSpPr>
        <a:xfrm>
          <a:off x="0" y="0"/>
          <a:ext cx="0" cy="0"/>
          <a:chOff x="0" y="0"/>
          <a:chExt cx="0" cy="0"/>
        </a:xfrm>
      </p:grpSpPr>
      <p:sp>
        <p:nvSpPr>
          <p:cNvPr id="692" name="Google Shape;692;p9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3" name="Google Shape;693;p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9" name="Google Shape;69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0"/>
        <p:cNvGrpSpPr/>
        <p:nvPr/>
      </p:nvGrpSpPr>
      <p:grpSpPr>
        <a:xfrm>
          <a:off x="0" y="0"/>
          <a:ext cx="0" cy="0"/>
          <a:chOff x="0" y="0"/>
          <a:chExt cx="0" cy="0"/>
        </a:xfrm>
      </p:grpSpPr>
      <p:sp>
        <p:nvSpPr>
          <p:cNvPr id="711" name="Google Shape;711;p9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2" name="Google Shape;712;p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5"/>
        <p:cNvGrpSpPr/>
        <p:nvPr/>
      </p:nvGrpSpPr>
      <p:grpSpPr>
        <a:xfrm>
          <a:off x="0" y="0"/>
          <a:ext cx="0" cy="0"/>
          <a:chOff x="0" y="0"/>
          <a:chExt cx="0" cy="0"/>
        </a:xfrm>
      </p:grpSpPr>
      <p:sp>
        <p:nvSpPr>
          <p:cNvPr id="726" name="Google Shape;726;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27" name="Google Shape;727;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0"/>
        <p:cNvGrpSpPr/>
        <p:nvPr/>
      </p:nvGrpSpPr>
      <p:grpSpPr>
        <a:xfrm>
          <a:off x="0" y="0"/>
          <a:ext cx="0" cy="0"/>
          <a:chOff x="0" y="0"/>
          <a:chExt cx="0" cy="0"/>
        </a:xfrm>
      </p:grpSpPr>
      <p:sp>
        <p:nvSpPr>
          <p:cNvPr id="751" name="Google Shape;751;p9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2" name="Google Shape;752;p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8"/>
        <p:cNvGrpSpPr/>
        <p:nvPr/>
      </p:nvGrpSpPr>
      <p:grpSpPr>
        <a:xfrm>
          <a:off x="0" y="0"/>
          <a:ext cx="0" cy="0"/>
          <a:chOff x="0" y="0"/>
          <a:chExt cx="0" cy="0"/>
        </a:xfrm>
      </p:grpSpPr>
      <p:sp>
        <p:nvSpPr>
          <p:cNvPr id="779" name="Google Shape;779;p9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80" name="Google Shape;780;p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6"/>
        <p:cNvGrpSpPr/>
        <p:nvPr/>
      </p:nvGrpSpPr>
      <p:grpSpPr>
        <a:xfrm>
          <a:off x="0" y="0"/>
          <a:ext cx="0" cy="0"/>
          <a:chOff x="0" y="0"/>
          <a:chExt cx="0" cy="0"/>
        </a:xfrm>
      </p:grpSpPr>
      <p:sp>
        <p:nvSpPr>
          <p:cNvPr id="807" name="Google Shape;807;p9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08" name="Google Shape;808;p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4"/>
        <p:cNvGrpSpPr/>
        <p:nvPr/>
      </p:nvGrpSpPr>
      <p:grpSpPr>
        <a:xfrm>
          <a:off x="0" y="0"/>
          <a:ext cx="0" cy="0"/>
          <a:chOff x="0" y="0"/>
          <a:chExt cx="0" cy="0"/>
        </a:xfrm>
      </p:grpSpPr>
      <p:sp>
        <p:nvSpPr>
          <p:cNvPr id="835" name="Google Shape;835;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36" name="Google Shape;836;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3"/>
        <p:cNvGrpSpPr/>
        <p:nvPr/>
      </p:nvGrpSpPr>
      <p:grpSpPr>
        <a:xfrm>
          <a:off x="0" y="0"/>
          <a:ext cx="0" cy="0"/>
          <a:chOff x="0" y="0"/>
          <a:chExt cx="0" cy="0"/>
        </a:xfrm>
      </p:grpSpPr>
      <p:sp>
        <p:nvSpPr>
          <p:cNvPr id="844" name="Google Shape;844;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5" name="Google Shape;845;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8"/>
        <p:cNvGrpSpPr/>
        <p:nvPr/>
      </p:nvGrpSpPr>
      <p:grpSpPr>
        <a:xfrm>
          <a:off x="0" y="0"/>
          <a:ext cx="0" cy="0"/>
          <a:chOff x="0" y="0"/>
          <a:chExt cx="0" cy="0"/>
        </a:xfrm>
      </p:grpSpPr>
      <p:sp>
        <p:nvSpPr>
          <p:cNvPr id="879" name="Google Shape;879;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80" name="Google Shape;880;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0"/>
        <p:cNvGrpSpPr/>
        <p:nvPr/>
      </p:nvGrpSpPr>
      <p:grpSpPr>
        <a:xfrm>
          <a:off x="0" y="0"/>
          <a:ext cx="0" cy="0"/>
          <a:chOff x="0" y="0"/>
          <a:chExt cx="0" cy="0"/>
        </a:xfrm>
      </p:grpSpPr>
      <p:sp>
        <p:nvSpPr>
          <p:cNvPr id="891" name="Google Shape;891;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92" name="Google Shape;892;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8"/>
        <p:cNvGrpSpPr/>
        <p:nvPr/>
      </p:nvGrpSpPr>
      <p:grpSpPr>
        <a:xfrm>
          <a:off x="0" y="0"/>
          <a:ext cx="0" cy="0"/>
          <a:chOff x="0" y="0"/>
          <a:chExt cx="0" cy="0"/>
        </a:xfrm>
      </p:grpSpPr>
      <p:sp>
        <p:nvSpPr>
          <p:cNvPr id="899" name="Google Shape;899;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00" name="Google Shape;900;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6"/>
        <p:cNvGrpSpPr/>
        <p:nvPr/>
      </p:nvGrpSpPr>
      <p:grpSpPr>
        <a:xfrm>
          <a:off x="0" y="0"/>
          <a:ext cx="0" cy="0"/>
          <a:chOff x="0" y="0"/>
          <a:chExt cx="0" cy="0"/>
        </a:xfrm>
      </p:grpSpPr>
      <p:sp>
        <p:nvSpPr>
          <p:cNvPr id="907" name="Google Shape;907;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08" name="Google Shape;908;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8"/>
        <p:cNvGrpSpPr/>
        <p:nvPr/>
      </p:nvGrpSpPr>
      <p:grpSpPr>
        <a:xfrm>
          <a:off x="0" y="0"/>
          <a:ext cx="0" cy="0"/>
          <a:chOff x="0" y="0"/>
          <a:chExt cx="0" cy="0"/>
        </a:xfrm>
      </p:grpSpPr>
      <p:sp>
        <p:nvSpPr>
          <p:cNvPr id="919" name="Google Shape;919;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20" name="Google Shape;920;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6"/>
        <p:cNvGrpSpPr/>
        <p:nvPr/>
      </p:nvGrpSpPr>
      <p:grpSpPr>
        <a:xfrm>
          <a:off x="0" y="0"/>
          <a:ext cx="0" cy="0"/>
          <a:chOff x="0" y="0"/>
          <a:chExt cx="0" cy="0"/>
        </a:xfrm>
      </p:grpSpPr>
      <p:sp>
        <p:nvSpPr>
          <p:cNvPr id="927" name="Google Shape;927;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8" name="Google Shape;928;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29" name="Google Shape;929;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5"/>
        <p:cNvGrpSpPr/>
        <p:nvPr/>
      </p:nvGrpSpPr>
      <p:grpSpPr>
        <a:xfrm>
          <a:off x="0" y="0"/>
          <a:ext cx="0" cy="0"/>
          <a:chOff x="0" y="0"/>
          <a:chExt cx="0" cy="0"/>
        </a:xfrm>
      </p:grpSpPr>
      <p:sp>
        <p:nvSpPr>
          <p:cNvPr id="936" name="Google Shape;936;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7" name="Google Shape;937;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6"/>
        <p:cNvGrpSpPr/>
        <p:nvPr/>
      </p:nvGrpSpPr>
      <p:grpSpPr>
        <a:xfrm>
          <a:off x="0" y="0"/>
          <a:ext cx="0" cy="0"/>
          <a:chOff x="0" y="0"/>
          <a:chExt cx="0" cy="0"/>
        </a:xfrm>
      </p:grpSpPr>
      <p:sp>
        <p:nvSpPr>
          <p:cNvPr id="947" name="Google Shape;947;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8" name="Google Shape;948;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5"/>
        <p:cNvGrpSpPr/>
        <p:nvPr/>
      </p:nvGrpSpPr>
      <p:grpSpPr>
        <a:xfrm>
          <a:off x="0" y="0"/>
          <a:ext cx="0" cy="0"/>
          <a:chOff x="0" y="0"/>
          <a:chExt cx="0" cy="0"/>
        </a:xfrm>
      </p:grpSpPr>
      <p:sp>
        <p:nvSpPr>
          <p:cNvPr id="956" name="Google Shape;956;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57" name="Google Shape;957;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8"/>
        <p:cNvGrpSpPr/>
        <p:nvPr/>
      </p:nvGrpSpPr>
      <p:grpSpPr>
        <a:xfrm>
          <a:off x="0" y="0"/>
          <a:ext cx="0" cy="0"/>
          <a:chOff x="0" y="0"/>
          <a:chExt cx="0" cy="0"/>
        </a:xfrm>
      </p:grpSpPr>
      <p:sp>
        <p:nvSpPr>
          <p:cNvPr id="969" name="Google Shape;969;p9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0" name="Google Shape;970;p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5"/>
        <p:cNvGrpSpPr/>
        <p:nvPr/>
      </p:nvGrpSpPr>
      <p:grpSpPr>
        <a:xfrm>
          <a:off x="0" y="0"/>
          <a:ext cx="0" cy="0"/>
          <a:chOff x="0" y="0"/>
          <a:chExt cx="0" cy="0"/>
        </a:xfrm>
      </p:grpSpPr>
      <p:sp>
        <p:nvSpPr>
          <p:cNvPr id="976" name="Google Shape;976;p9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77" name="Google Shape;977;p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4"/>
        <p:cNvGrpSpPr/>
        <p:nvPr/>
      </p:nvGrpSpPr>
      <p:grpSpPr>
        <a:xfrm>
          <a:off x="0" y="0"/>
          <a:ext cx="0" cy="0"/>
          <a:chOff x="0" y="0"/>
          <a:chExt cx="0" cy="0"/>
        </a:xfrm>
      </p:grpSpPr>
      <p:sp>
        <p:nvSpPr>
          <p:cNvPr id="985" name="Google Shape;985;p9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6" name="Google Shape;986;p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9"/>
        <p:cNvGrpSpPr/>
        <p:nvPr/>
      </p:nvGrpSpPr>
      <p:grpSpPr>
        <a:xfrm>
          <a:off x="0" y="0"/>
          <a:ext cx="0" cy="0"/>
          <a:chOff x="0" y="0"/>
          <a:chExt cx="0" cy="0"/>
        </a:xfrm>
      </p:grpSpPr>
      <p:sp>
        <p:nvSpPr>
          <p:cNvPr id="990" name="Google Shape;990;p10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91" name="Google Shape;991;p1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p10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04" name="Google Shape;1004;p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7"/>
        <p:cNvGrpSpPr/>
        <p:nvPr/>
      </p:nvGrpSpPr>
      <p:grpSpPr>
        <a:xfrm>
          <a:off x="0" y="0"/>
          <a:ext cx="0" cy="0"/>
          <a:chOff x="0" y="0"/>
          <a:chExt cx="0" cy="0"/>
        </a:xfrm>
      </p:grpSpPr>
      <p:sp>
        <p:nvSpPr>
          <p:cNvPr id="1028" name="Google Shape;1028;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29" name="Google Shape;1029;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8"/>
        <p:cNvGrpSpPr/>
        <p:nvPr/>
      </p:nvGrpSpPr>
      <p:grpSpPr>
        <a:xfrm>
          <a:off x="0" y="0"/>
          <a:ext cx="0" cy="0"/>
          <a:chOff x="0" y="0"/>
          <a:chExt cx="0" cy="0"/>
        </a:xfrm>
      </p:grpSpPr>
      <p:sp>
        <p:nvSpPr>
          <p:cNvPr id="1039" name="Google Shape;1039;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40" name="Google Shape;1040;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8"/>
        <p:cNvGrpSpPr/>
        <p:nvPr/>
      </p:nvGrpSpPr>
      <p:grpSpPr>
        <a:xfrm>
          <a:off x="0" y="0"/>
          <a:ext cx="0" cy="0"/>
          <a:chOff x="0" y="0"/>
          <a:chExt cx="0" cy="0"/>
        </a:xfrm>
      </p:grpSpPr>
      <p:sp>
        <p:nvSpPr>
          <p:cNvPr id="1049" name="Google Shape;1049;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50" name="Google Shape;1050;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7"/>
        <p:cNvGrpSpPr/>
        <p:nvPr/>
      </p:nvGrpSpPr>
      <p:grpSpPr>
        <a:xfrm>
          <a:off x="0" y="0"/>
          <a:ext cx="0" cy="0"/>
          <a:chOff x="0" y="0"/>
          <a:chExt cx="0" cy="0"/>
        </a:xfrm>
      </p:grpSpPr>
      <p:sp>
        <p:nvSpPr>
          <p:cNvPr id="1058" name="Google Shape;1058;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59" name="Google Shape;1059;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9"/>
        <p:cNvGrpSpPr/>
        <p:nvPr/>
      </p:nvGrpSpPr>
      <p:grpSpPr>
        <a:xfrm>
          <a:off x="0" y="0"/>
          <a:ext cx="0" cy="0"/>
          <a:chOff x="0" y="0"/>
          <a:chExt cx="0" cy="0"/>
        </a:xfrm>
      </p:grpSpPr>
      <p:sp>
        <p:nvSpPr>
          <p:cNvPr id="1070" name="Google Shape;1070;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71" name="Google Shape;1071;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9"/>
        <p:cNvGrpSpPr/>
        <p:nvPr/>
      </p:nvGrpSpPr>
      <p:grpSpPr>
        <a:xfrm>
          <a:off x="0" y="0"/>
          <a:ext cx="0" cy="0"/>
          <a:chOff x="0" y="0"/>
          <a:chExt cx="0" cy="0"/>
        </a:xfrm>
      </p:grpSpPr>
      <p:sp>
        <p:nvSpPr>
          <p:cNvPr id="1080" name="Google Shape;1080;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81" name="Google Shape;1081;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7"/>
        <p:cNvGrpSpPr/>
        <p:nvPr/>
      </p:nvGrpSpPr>
      <p:grpSpPr>
        <a:xfrm>
          <a:off x="0" y="0"/>
          <a:ext cx="0" cy="0"/>
          <a:chOff x="0" y="0"/>
          <a:chExt cx="0" cy="0"/>
        </a:xfrm>
      </p:grpSpPr>
      <p:sp>
        <p:nvSpPr>
          <p:cNvPr id="1088" name="Google Shape;1088;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89" name="Google Shape;1089;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8"/>
        <p:cNvGrpSpPr/>
        <p:nvPr/>
      </p:nvGrpSpPr>
      <p:grpSpPr>
        <a:xfrm>
          <a:off x="0" y="0"/>
          <a:ext cx="0" cy="0"/>
          <a:chOff x="0" y="0"/>
          <a:chExt cx="0" cy="0"/>
        </a:xfrm>
      </p:grpSpPr>
      <p:sp>
        <p:nvSpPr>
          <p:cNvPr id="1099" name="Google Shape;1099;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00" name="Google Shape;1100;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9"/>
        <p:cNvGrpSpPr/>
        <p:nvPr/>
      </p:nvGrpSpPr>
      <p:grpSpPr>
        <a:xfrm>
          <a:off x="0" y="0"/>
          <a:ext cx="0" cy="0"/>
          <a:chOff x="0" y="0"/>
          <a:chExt cx="0" cy="0"/>
        </a:xfrm>
      </p:grpSpPr>
      <p:sp>
        <p:nvSpPr>
          <p:cNvPr id="1110" name="Google Shape;1110;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11" name="Google Shape;1111;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0"/>
        <p:cNvGrpSpPr/>
        <p:nvPr/>
      </p:nvGrpSpPr>
      <p:grpSpPr>
        <a:xfrm>
          <a:off x="0" y="0"/>
          <a:ext cx="0" cy="0"/>
          <a:chOff x="0" y="0"/>
          <a:chExt cx="0" cy="0"/>
        </a:xfrm>
      </p:grpSpPr>
      <p:sp>
        <p:nvSpPr>
          <p:cNvPr id="1121" name="Google Shape;1121;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22" name="Google Shape;1122;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2"/>
        <p:cNvGrpSpPr/>
        <p:nvPr/>
      </p:nvGrpSpPr>
      <p:grpSpPr>
        <a:xfrm>
          <a:off x="0" y="0"/>
          <a:ext cx="0" cy="0"/>
          <a:chOff x="0" y="0"/>
          <a:chExt cx="0" cy="0"/>
        </a:xfrm>
      </p:grpSpPr>
      <p:sp>
        <p:nvSpPr>
          <p:cNvPr id="1133" name="Google Shape;1133;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34" name="Google Shape;1134;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0"/>
        <p:cNvGrpSpPr/>
        <p:nvPr/>
      </p:nvGrpSpPr>
      <p:grpSpPr>
        <a:xfrm>
          <a:off x="0" y="0"/>
          <a:ext cx="0" cy="0"/>
          <a:chOff x="0" y="0"/>
          <a:chExt cx="0" cy="0"/>
        </a:xfrm>
      </p:grpSpPr>
      <p:sp>
        <p:nvSpPr>
          <p:cNvPr id="1141" name="Google Shape;1141;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42" name="Google Shape;1142;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3"/>
        <p:cNvGrpSpPr/>
        <p:nvPr/>
      </p:nvGrpSpPr>
      <p:grpSpPr>
        <a:xfrm>
          <a:off x="0" y="0"/>
          <a:ext cx="0" cy="0"/>
          <a:chOff x="0" y="0"/>
          <a:chExt cx="0" cy="0"/>
        </a:xfrm>
      </p:grpSpPr>
      <p:sp>
        <p:nvSpPr>
          <p:cNvPr id="1154" name="Google Shape;1154;g3b01cd110f7_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55" name="Google Shape;1155;g3b01cd110f7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8"/>
        <p:cNvGrpSpPr/>
        <p:nvPr/>
      </p:nvGrpSpPr>
      <p:grpSpPr>
        <a:xfrm>
          <a:off x="0" y="0"/>
          <a:ext cx="0" cy="0"/>
          <a:chOff x="0" y="0"/>
          <a:chExt cx="0" cy="0"/>
        </a:xfrm>
      </p:grpSpPr>
      <p:sp>
        <p:nvSpPr>
          <p:cNvPr id="1189" name="Google Shape;1189;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90" name="Google Shape;1190;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7"/>
        <p:cNvGrpSpPr/>
        <p:nvPr/>
      </p:nvGrpSpPr>
      <p:grpSpPr>
        <a:xfrm>
          <a:off x="0" y="0"/>
          <a:ext cx="0" cy="0"/>
          <a:chOff x="0" y="0"/>
          <a:chExt cx="0" cy="0"/>
        </a:xfrm>
      </p:grpSpPr>
      <p:sp>
        <p:nvSpPr>
          <p:cNvPr id="1198" name="Google Shape;1198;p10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99" name="Google Shape;1199;p1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gif"/><Relationship Id="rId1" Type="http://schemas.openxmlformats.org/officeDocument/2006/relationships/slideMaster" Target="../slideMasters/slideMaster3.xml"/><Relationship Id="rId5" Type="http://schemas.openxmlformats.org/officeDocument/2006/relationships/image" Target="../media/image13.png"/><Relationship Id="rId4" Type="http://schemas.openxmlformats.org/officeDocument/2006/relationships/image" Target="../media/image12.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Master" Target="../slideMasters/slideMaster3.xml"/><Relationship Id="rId6" Type="http://schemas.openxmlformats.org/officeDocument/2006/relationships/image" Target="../media/image9.png"/><Relationship Id="rId5" Type="http://schemas.openxmlformats.org/officeDocument/2006/relationships/image" Target="../media/image13.png"/><Relationship Id="rId4" Type="http://schemas.openxmlformats.org/officeDocument/2006/relationships/image" Target="../media/image12.png"/></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image" Target="../media/image17.png"/><Relationship Id="rId7" Type="http://schemas.openxmlformats.org/officeDocument/2006/relationships/image" Target="../media/image21.jpg"/><Relationship Id="rId2" Type="http://schemas.openxmlformats.org/officeDocument/2006/relationships/image" Target="../media/image5.png"/><Relationship Id="rId1" Type="http://schemas.openxmlformats.org/officeDocument/2006/relationships/slideMaster" Target="../slideMasters/slideMaster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0.gif"/><Relationship Id="rId1" Type="http://schemas.openxmlformats.org/officeDocument/2006/relationships/slideMaster" Target="../slideMasters/slideMaster3.xml"/><Relationship Id="rId4" Type="http://schemas.openxmlformats.org/officeDocument/2006/relationships/image" Target="../media/image15.png"/></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0.gif"/><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0.gif"/><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0.gif"/><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0.gif"/><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5"/>
        <p:cNvGrpSpPr/>
        <p:nvPr/>
      </p:nvGrpSpPr>
      <p:grpSpPr>
        <a:xfrm>
          <a:off x="0" y="0"/>
          <a:ext cx="0" cy="0"/>
          <a:chOff x="0" y="0"/>
          <a:chExt cx="0" cy="0"/>
        </a:xfrm>
      </p:grpSpPr>
      <p:sp>
        <p:nvSpPr>
          <p:cNvPr id="16" name="Google Shape;16;p55"/>
          <p:cNvSpPr/>
          <p:nvPr/>
        </p:nvSpPr>
        <p:spPr>
          <a:xfrm>
            <a:off x="0" y="0"/>
            <a:ext cx="12191996" cy="6858000"/>
          </a:xfrm>
          <a:prstGeom prst="rect">
            <a:avLst/>
          </a:pr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867"/>
              <a:buFont typeface="Calibri"/>
              <a:buNone/>
            </a:pPr>
            <a:endParaRPr sz="1867" b="0" i="0" u="none" strike="noStrike" cap="none">
              <a:solidFill>
                <a:srgbClr val="FFFFFF"/>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23"/>
        <p:cNvGrpSpPr/>
        <p:nvPr/>
      </p:nvGrpSpPr>
      <p:grpSpPr>
        <a:xfrm>
          <a:off x="0" y="0"/>
          <a:ext cx="0" cy="0"/>
          <a:chOff x="0" y="0"/>
          <a:chExt cx="0" cy="0"/>
        </a:xfrm>
      </p:grpSpPr>
      <p:sp>
        <p:nvSpPr>
          <p:cNvPr id="24" name="Google Shape;24;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lide Ouverture">
  <p:cSld name="Slide Ouverture">
    <p:spTree>
      <p:nvGrpSpPr>
        <p:cNvPr id="1" name="Shape 27"/>
        <p:cNvGrpSpPr/>
        <p:nvPr/>
      </p:nvGrpSpPr>
      <p:grpSpPr>
        <a:xfrm>
          <a:off x="0" y="0"/>
          <a:ext cx="0" cy="0"/>
          <a:chOff x="0" y="0"/>
          <a:chExt cx="0" cy="0"/>
        </a:xfrm>
      </p:grpSpPr>
      <p:grpSp>
        <p:nvGrpSpPr>
          <p:cNvPr id="28" name="Google Shape;28;p59"/>
          <p:cNvGrpSpPr/>
          <p:nvPr/>
        </p:nvGrpSpPr>
        <p:grpSpPr>
          <a:xfrm>
            <a:off x="0" y="1"/>
            <a:ext cx="12192000" cy="6858001"/>
            <a:chOff x="0" y="0"/>
            <a:chExt cx="13716000" cy="10287000"/>
          </a:xfrm>
        </p:grpSpPr>
        <p:sp>
          <p:nvSpPr>
            <p:cNvPr id="29" name="Google Shape;29;p59"/>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30" name="Google Shape;30;p59"/>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31" name="Google Shape;31;p59"/>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sp>
        <p:nvSpPr>
          <p:cNvPr id="32" name="Google Shape;32;p59"/>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59"/>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59"/>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5" name="Google Shape;35;p59" descr="Image générée"/>
          <p:cNvPicPr preferRelativeResize="0"/>
          <p:nvPr/>
        </p:nvPicPr>
        <p:blipFill rotWithShape="1">
          <a:blip r:embed="rId2">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Slide Ouverture">
  <p:cSld name="1_Slide Ouverture">
    <p:spTree>
      <p:nvGrpSpPr>
        <p:cNvPr id="1" name="Shape 36"/>
        <p:cNvGrpSpPr/>
        <p:nvPr/>
      </p:nvGrpSpPr>
      <p:grpSpPr>
        <a:xfrm>
          <a:off x="0" y="0"/>
          <a:ext cx="0" cy="0"/>
          <a:chOff x="0" y="0"/>
          <a:chExt cx="0" cy="0"/>
        </a:xfrm>
      </p:grpSpPr>
      <p:grpSp>
        <p:nvGrpSpPr>
          <p:cNvPr id="37" name="Google Shape;37;p105"/>
          <p:cNvGrpSpPr/>
          <p:nvPr/>
        </p:nvGrpSpPr>
        <p:grpSpPr>
          <a:xfrm>
            <a:off x="0" y="1"/>
            <a:ext cx="12192000" cy="6858001"/>
            <a:chOff x="0" y="0"/>
            <a:chExt cx="13716000" cy="10287000"/>
          </a:xfrm>
        </p:grpSpPr>
        <p:sp>
          <p:nvSpPr>
            <p:cNvPr id="38" name="Google Shape;38;p105"/>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39" name="Google Shape;39;p105"/>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40" name="Google Shape;40;p105"/>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sp>
        <p:nvSpPr>
          <p:cNvPr id="41" name="Google Shape;41;p105"/>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05"/>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SzPts val="2800"/>
              <a:buNone/>
              <a:defRPr sz="2000">
                <a:latin typeface="Calibri"/>
                <a:ea typeface="Calibri"/>
                <a:cs typeface="Calibri"/>
                <a:sym typeface="Calibri"/>
              </a:defRPr>
            </a:lvl1pPr>
            <a:lvl2pPr marL="914400" lvl="1" indent="-381000" algn="l">
              <a:lnSpc>
                <a:spcPct val="90000"/>
              </a:lnSpc>
              <a:spcBef>
                <a:spcPts val="500"/>
              </a:spcBef>
              <a:spcAft>
                <a:spcPts val="0"/>
              </a:spcAft>
              <a:buSzPts val="2400"/>
              <a:buChar char="•"/>
              <a:defRPr sz="2000">
                <a:latin typeface="Calibri"/>
                <a:ea typeface="Calibri"/>
                <a:cs typeface="Calibri"/>
                <a:sym typeface="Calibri"/>
              </a:defRPr>
            </a:lvl2pPr>
            <a:lvl3pPr marL="1371600" lvl="2" indent="-355600" algn="l">
              <a:lnSpc>
                <a:spcPct val="90000"/>
              </a:lnSpc>
              <a:spcBef>
                <a:spcPts val="500"/>
              </a:spcBef>
              <a:spcAft>
                <a:spcPts val="0"/>
              </a:spcAft>
              <a:buSzPts val="2000"/>
              <a:buChar char="•"/>
              <a:defRPr sz="2000">
                <a:latin typeface="Calibri"/>
                <a:ea typeface="Calibri"/>
                <a:cs typeface="Calibri"/>
                <a:sym typeface="Calibri"/>
              </a:defRPr>
            </a:lvl3pPr>
            <a:lvl4pPr marL="1828800" lvl="3" indent="-342900" algn="l">
              <a:lnSpc>
                <a:spcPct val="90000"/>
              </a:lnSpc>
              <a:spcBef>
                <a:spcPts val="500"/>
              </a:spcBef>
              <a:spcAft>
                <a:spcPts val="0"/>
              </a:spcAft>
              <a:buSzPts val="1800"/>
              <a:buChar char="•"/>
              <a:defRPr sz="2000">
                <a:latin typeface="Calibri"/>
                <a:ea typeface="Calibri"/>
                <a:cs typeface="Calibri"/>
                <a:sym typeface="Calibri"/>
              </a:defRPr>
            </a:lvl4pPr>
            <a:lvl5pPr marL="2286000" lvl="4" indent="-342900" algn="l">
              <a:lnSpc>
                <a:spcPct val="90000"/>
              </a:lnSpc>
              <a:spcBef>
                <a:spcPts val="500"/>
              </a:spcBef>
              <a:spcAft>
                <a:spcPts val="0"/>
              </a:spcAft>
              <a:buSzPts val="1800"/>
              <a:buChar char="•"/>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43" name="Google Shape;43;p105"/>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406400" algn="r" rtl="1">
              <a:lnSpc>
                <a:spcPct val="90000"/>
              </a:lnSpc>
              <a:spcBef>
                <a:spcPts val="1000"/>
              </a:spcBef>
              <a:spcAft>
                <a:spcPts val="0"/>
              </a:spcAft>
              <a:buSzPts val="2800"/>
              <a:buFont typeface="Arial"/>
              <a:buChar char="•"/>
              <a:defRPr sz="14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pic>
        <p:nvPicPr>
          <p:cNvPr id="44" name="Google Shape;44;p105" descr="Image générée"/>
          <p:cNvPicPr preferRelativeResize="0"/>
          <p:nvPr/>
        </p:nvPicPr>
        <p:blipFill rotWithShape="1">
          <a:blip r:embed="rId2">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lide Modelage">
  <p:cSld name="Slide Modelage">
    <p:spTree>
      <p:nvGrpSpPr>
        <p:cNvPr id="1" name="Shape 45"/>
        <p:cNvGrpSpPr/>
        <p:nvPr/>
      </p:nvGrpSpPr>
      <p:grpSpPr>
        <a:xfrm>
          <a:off x="0" y="0"/>
          <a:ext cx="0" cy="0"/>
          <a:chOff x="0" y="0"/>
          <a:chExt cx="0" cy="0"/>
        </a:xfrm>
      </p:grpSpPr>
      <p:grpSp>
        <p:nvGrpSpPr>
          <p:cNvPr id="46" name="Google Shape;46;p60"/>
          <p:cNvGrpSpPr/>
          <p:nvPr/>
        </p:nvGrpSpPr>
        <p:grpSpPr>
          <a:xfrm>
            <a:off x="0" y="-1"/>
            <a:ext cx="12192000" cy="6858001"/>
            <a:chOff x="0" y="0"/>
            <a:chExt cx="13716000" cy="10287000"/>
          </a:xfrm>
        </p:grpSpPr>
        <p:sp>
          <p:nvSpPr>
            <p:cNvPr id="47" name="Google Shape;47;p60"/>
            <p:cNvSpPr/>
            <p:nvPr/>
          </p:nvSpPr>
          <p:spPr>
            <a:xfrm>
              <a:off x="0" y="0"/>
              <a:ext cx="13716000" cy="102870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48" name="Google Shape;48;p60"/>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49" name="Google Shape;49;p60"/>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grpSp>
        <p:nvGrpSpPr>
          <p:cNvPr id="50" name="Google Shape;50;p60"/>
          <p:cNvGrpSpPr/>
          <p:nvPr/>
        </p:nvGrpSpPr>
        <p:grpSpPr>
          <a:xfrm>
            <a:off x="11497837" y="144790"/>
            <a:ext cx="565629" cy="524167"/>
            <a:chOff x="277892" y="2283969"/>
            <a:chExt cx="939577" cy="824904"/>
          </a:xfrm>
        </p:grpSpPr>
        <p:sp>
          <p:nvSpPr>
            <p:cNvPr id="51" name="Google Shape;51;p60"/>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 name="Google Shape;52;p60"/>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blipFill rotWithShape="1">
              <a:blip r:embed="rId3">
                <a:alphaModFix amt="72000"/>
              </a:blip>
              <a:stretch>
                <a:fillRect l="-101430" t="-1675"/>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53" name="Google Shape;53;p60"/>
          <p:cNvSpPr txBox="1">
            <a:spLocks noGrp="1"/>
          </p:cNvSpPr>
          <p:nvPr>
            <p:ph type="body" idx="1"/>
          </p:nvPr>
        </p:nvSpPr>
        <p:spPr>
          <a:xfrm>
            <a:off x="614581" y="1192778"/>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60"/>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60"/>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lide PC">
  <p:cSld name="Slide PC">
    <p:spTree>
      <p:nvGrpSpPr>
        <p:cNvPr id="1" name="Shape 56"/>
        <p:cNvGrpSpPr/>
        <p:nvPr/>
      </p:nvGrpSpPr>
      <p:grpSpPr>
        <a:xfrm>
          <a:off x="0" y="0"/>
          <a:ext cx="0" cy="0"/>
          <a:chOff x="0" y="0"/>
          <a:chExt cx="0" cy="0"/>
        </a:xfrm>
      </p:grpSpPr>
      <p:grpSp>
        <p:nvGrpSpPr>
          <p:cNvPr id="57" name="Google Shape;57;p61"/>
          <p:cNvGrpSpPr/>
          <p:nvPr/>
        </p:nvGrpSpPr>
        <p:grpSpPr>
          <a:xfrm>
            <a:off x="0" y="1"/>
            <a:ext cx="12192000" cy="6858001"/>
            <a:chOff x="0" y="0"/>
            <a:chExt cx="13716000" cy="10287000"/>
          </a:xfrm>
        </p:grpSpPr>
        <p:sp>
          <p:nvSpPr>
            <p:cNvPr id="58" name="Google Shape;58;p61"/>
            <p:cNvSpPr/>
            <p:nvPr/>
          </p:nvSpPr>
          <p:spPr>
            <a:xfrm>
              <a:off x="0" y="0"/>
              <a:ext cx="13716000" cy="10287000"/>
            </a:xfrm>
            <a:prstGeom prst="rect">
              <a:avLst/>
            </a:prstGeom>
            <a:solidFill>
              <a:srgbClr val="0F9E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59" name="Google Shape;59;p61"/>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60" name="Google Shape;60;p61"/>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sp>
        <p:nvSpPr>
          <p:cNvPr id="61" name="Google Shape;61;p61"/>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61"/>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61"/>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4" name="Google Shape;64;p61" descr="Image générée"/>
          <p:cNvPicPr preferRelativeResize="0"/>
          <p:nvPr/>
        </p:nvPicPr>
        <p:blipFill rotWithShape="1">
          <a:blip r:embed="rId2">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lide PB">
  <p:cSld name="Slide PB">
    <p:spTree>
      <p:nvGrpSpPr>
        <p:cNvPr id="1" name="Shape 65"/>
        <p:cNvGrpSpPr/>
        <p:nvPr/>
      </p:nvGrpSpPr>
      <p:grpSpPr>
        <a:xfrm>
          <a:off x="0" y="0"/>
          <a:ext cx="0" cy="0"/>
          <a:chOff x="0" y="0"/>
          <a:chExt cx="0" cy="0"/>
        </a:xfrm>
      </p:grpSpPr>
      <p:grpSp>
        <p:nvGrpSpPr>
          <p:cNvPr id="66" name="Google Shape;66;p62"/>
          <p:cNvGrpSpPr/>
          <p:nvPr/>
        </p:nvGrpSpPr>
        <p:grpSpPr>
          <a:xfrm>
            <a:off x="0" y="1"/>
            <a:ext cx="12192000" cy="6858001"/>
            <a:chOff x="0" y="0"/>
            <a:chExt cx="13716000" cy="10287000"/>
          </a:xfrm>
        </p:grpSpPr>
        <p:sp>
          <p:nvSpPr>
            <p:cNvPr id="67" name="Google Shape;67;p62"/>
            <p:cNvSpPr/>
            <p:nvPr/>
          </p:nvSpPr>
          <p:spPr>
            <a:xfrm>
              <a:off x="0" y="0"/>
              <a:ext cx="13716000" cy="1028700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68" name="Google Shape;68;p62"/>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69" name="Google Shape;69;p62"/>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pic>
        <p:nvPicPr>
          <p:cNvPr id="70" name="Google Shape;70;p62"/>
          <p:cNvPicPr preferRelativeResize="0"/>
          <p:nvPr/>
        </p:nvPicPr>
        <p:blipFill rotWithShape="1">
          <a:blip r:embed="rId2">
            <a:alphaModFix/>
          </a:blip>
          <a:srcRect/>
          <a:stretch/>
        </p:blipFill>
        <p:spPr>
          <a:xfrm>
            <a:off x="180111" y="491632"/>
            <a:ext cx="715548" cy="668028"/>
          </a:xfrm>
          <a:prstGeom prst="rect">
            <a:avLst/>
          </a:prstGeom>
          <a:noFill/>
          <a:ln>
            <a:noFill/>
          </a:ln>
          <a:effectLst>
            <a:outerShdw blurRad="50800" dist="38100" dir="2700000" algn="tl" rotWithShape="0">
              <a:srgbClr val="000000">
                <a:alpha val="41960"/>
              </a:srgbClr>
            </a:outerShdw>
          </a:effectLst>
        </p:spPr>
      </p:pic>
      <p:sp>
        <p:nvSpPr>
          <p:cNvPr id="71" name="Google Shape;71;p62"/>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62"/>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62"/>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74" name="Google Shape;74;p62" descr="Image générée"/>
          <p:cNvPicPr preferRelativeResize="0"/>
          <p:nvPr/>
        </p:nvPicPr>
        <p:blipFill rotWithShape="1">
          <a:blip r:embed="rId3">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lide PA">
  <p:cSld name="Slide PA">
    <p:spTree>
      <p:nvGrpSpPr>
        <p:cNvPr id="1" name="Shape 75"/>
        <p:cNvGrpSpPr/>
        <p:nvPr/>
      </p:nvGrpSpPr>
      <p:grpSpPr>
        <a:xfrm>
          <a:off x="0" y="0"/>
          <a:ext cx="0" cy="0"/>
          <a:chOff x="0" y="0"/>
          <a:chExt cx="0" cy="0"/>
        </a:xfrm>
      </p:grpSpPr>
      <p:grpSp>
        <p:nvGrpSpPr>
          <p:cNvPr id="76" name="Google Shape;76;p63"/>
          <p:cNvGrpSpPr/>
          <p:nvPr/>
        </p:nvGrpSpPr>
        <p:grpSpPr>
          <a:xfrm>
            <a:off x="0" y="1"/>
            <a:ext cx="12192000" cy="6858001"/>
            <a:chOff x="0" y="0"/>
            <a:chExt cx="13716000" cy="10287000"/>
          </a:xfrm>
        </p:grpSpPr>
        <p:sp>
          <p:nvSpPr>
            <p:cNvPr id="77" name="Google Shape;77;p63"/>
            <p:cNvSpPr/>
            <p:nvPr/>
          </p:nvSpPr>
          <p:spPr>
            <a:xfrm>
              <a:off x="0" y="0"/>
              <a:ext cx="13716000" cy="10287000"/>
            </a:xfrm>
            <a:prstGeom prst="rect">
              <a:avLst/>
            </a:prstGeom>
            <a:solidFill>
              <a:srgbClr val="8BC14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78" name="Google Shape;78;p63"/>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79" name="Google Shape;79;p63"/>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pic>
        <p:nvPicPr>
          <p:cNvPr id="80" name="Google Shape;80;p63"/>
          <p:cNvPicPr preferRelativeResize="0"/>
          <p:nvPr/>
        </p:nvPicPr>
        <p:blipFill rotWithShape="1">
          <a:blip r:embed="rId2">
            <a:alphaModFix/>
          </a:blip>
          <a:srcRect/>
          <a:stretch/>
        </p:blipFill>
        <p:spPr>
          <a:xfrm>
            <a:off x="162097" y="464909"/>
            <a:ext cx="699712" cy="699714"/>
          </a:xfrm>
          <a:prstGeom prst="rect">
            <a:avLst/>
          </a:prstGeom>
          <a:noFill/>
          <a:ln>
            <a:noFill/>
          </a:ln>
        </p:spPr>
      </p:pic>
      <p:sp>
        <p:nvSpPr>
          <p:cNvPr id="81" name="Google Shape;81;p63"/>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63"/>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63"/>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84" name="Google Shape;84;p63" descr="Image générée"/>
          <p:cNvPicPr preferRelativeResize="0"/>
          <p:nvPr/>
        </p:nvPicPr>
        <p:blipFill rotWithShape="1">
          <a:blip r:embed="rId3">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lide Clôture">
  <p:cSld name="Slide Clôture">
    <p:spTree>
      <p:nvGrpSpPr>
        <p:cNvPr id="1" name="Shape 85"/>
        <p:cNvGrpSpPr/>
        <p:nvPr/>
      </p:nvGrpSpPr>
      <p:grpSpPr>
        <a:xfrm>
          <a:off x="0" y="0"/>
          <a:ext cx="0" cy="0"/>
          <a:chOff x="0" y="0"/>
          <a:chExt cx="0" cy="0"/>
        </a:xfrm>
      </p:grpSpPr>
      <p:grpSp>
        <p:nvGrpSpPr>
          <p:cNvPr id="86" name="Google Shape;86;p64"/>
          <p:cNvGrpSpPr/>
          <p:nvPr/>
        </p:nvGrpSpPr>
        <p:grpSpPr>
          <a:xfrm>
            <a:off x="0" y="1"/>
            <a:ext cx="12192000" cy="6858001"/>
            <a:chOff x="0" y="0"/>
            <a:chExt cx="13716000" cy="10287000"/>
          </a:xfrm>
        </p:grpSpPr>
        <p:sp>
          <p:nvSpPr>
            <p:cNvPr id="87" name="Google Shape;87;p64"/>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88" name="Google Shape;88;p64"/>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89" name="Google Shape;89;p64"/>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sp>
        <p:nvSpPr>
          <p:cNvPr id="90" name="Google Shape;90;p64"/>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64"/>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2" name="Google Shape;92;p64"/>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93" name="Google Shape;93;p64" descr="Image générée"/>
          <p:cNvPicPr preferRelativeResize="0"/>
          <p:nvPr/>
        </p:nvPicPr>
        <p:blipFill rotWithShape="1">
          <a:blip r:embed="rId2">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Slide Clôture">
  <p:cSld name="1_Slide Clôture">
    <p:spTree>
      <p:nvGrpSpPr>
        <p:cNvPr id="1" name="Shape 94"/>
        <p:cNvGrpSpPr/>
        <p:nvPr/>
      </p:nvGrpSpPr>
      <p:grpSpPr>
        <a:xfrm>
          <a:off x="0" y="0"/>
          <a:ext cx="0" cy="0"/>
          <a:chOff x="0" y="0"/>
          <a:chExt cx="0" cy="0"/>
        </a:xfrm>
      </p:grpSpPr>
      <p:grpSp>
        <p:nvGrpSpPr>
          <p:cNvPr id="95" name="Google Shape;95;p110"/>
          <p:cNvGrpSpPr/>
          <p:nvPr/>
        </p:nvGrpSpPr>
        <p:grpSpPr>
          <a:xfrm>
            <a:off x="0" y="1"/>
            <a:ext cx="12192000" cy="6858001"/>
            <a:chOff x="0" y="0"/>
            <a:chExt cx="13716000" cy="10287000"/>
          </a:xfrm>
        </p:grpSpPr>
        <p:sp>
          <p:nvSpPr>
            <p:cNvPr id="96" name="Google Shape;96;p110"/>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97" name="Google Shape;97;p110"/>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98" name="Google Shape;98;p110"/>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pic>
        <p:nvPicPr>
          <p:cNvPr id="99" name="Google Shape;99;p110" descr="Image générée"/>
          <p:cNvPicPr preferRelativeResize="0"/>
          <p:nvPr/>
        </p:nvPicPr>
        <p:blipFill rotWithShape="1">
          <a:blip r:embed="rId2">
            <a:alphaModFix/>
          </a:blip>
          <a:srcRect l="6026" t="25226" r="75345" b="62431"/>
          <a:stretch/>
        </p:blipFill>
        <p:spPr>
          <a:xfrm>
            <a:off x="11484657" y="200308"/>
            <a:ext cx="506620" cy="503517"/>
          </a:xfrm>
          <a:prstGeom prst="rect">
            <a:avLst/>
          </a:prstGeom>
          <a:noFill/>
          <a:ln>
            <a:noFill/>
          </a:ln>
        </p:spPr>
      </p:pic>
      <p:sp>
        <p:nvSpPr>
          <p:cNvPr id="100" name="Google Shape;100;p110"/>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6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110"/>
          <p:cNvSpPr txBox="1">
            <a:spLocks noGrp="1"/>
          </p:cNvSpPr>
          <p:nvPr>
            <p:ph type="body" idx="1"/>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SzPts val="2800"/>
              <a:buFont typeface="Arial"/>
              <a:buNone/>
              <a:defRPr sz="11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age de garde">
  <p:cSld name="Page de garde">
    <p:spTree>
      <p:nvGrpSpPr>
        <p:cNvPr id="1" name="Shape 102"/>
        <p:cNvGrpSpPr/>
        <p:nvPr/>
      </p:nvGrpSpPr>
      <p:grpSpPr>
        <a:xfrm>
          <a:off x="0" y="0"/>
          <a:ext cx="0" cy="0"/>
          <a:chOff x="0" y="0"/>
          <a:chExt cx="0" cy="0"/>
        </a:xfrm>
      </p:grpSpPr>
      <p:sp>
        <p:nvSpPr>
          <p:cNvPr id="103" name="Google Shape;103;p65"/>
          <p:cNvSpPr/>
          <p:nvPr/>
        </p:nvSpPr>
        <p:spPr>
          <a:xfrm>
            <a:off x="4875840" y="3429891"/>
            <a:ext cx="6558396" cy="650403"/>
          </a:xfrm>
          <a:custGeom>
            <a:avLst/>
            <a:gdLst/>
            <a:ahLst/>
            <a:cxnLst/>
            <a:rect l="l" t="t" r="r" b="b"/>
            <a:pathLst>
              <a:path w="120000" h="120000" extrusionOk="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667"/>
              <a:buFont typeface="Arial"/>
              <a:buNone/>
            </a:pPr>
            <a:endParaRPr sz="667" b="0" i="0" u="none" strike="noStrike" cap="none">
              <a:solidFill>
                <a:srgbClr val="FFFFFF"/>
              </a:solidFill>
              <a:latin typeface="Calibri"/>
              <a:ea typeface="Calibri"/>
              <a:cs typeface="Calibri"/>
              <a:sym typeface="Calibri"/>
            </a:endParaRPr>
          </a:p>
        </p:txBody>
      </p:sp>
      <p:sp>
        <p:nvSpPr>
          <p:cNvPr id="104" name="Google Shape;104;p65"/>
          <p:cNvSpPr txBox="1"/>
          <p:nvPr/>
        </p:nvSpPr>
        <p:spPr>
          <a:xfrm>
            <a:off x="9769961" y="3567741"/>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الوحدة الأولى </a:t>
            </a:r>
            <a:endParaRPr sz="1400" b="0" i="0" u="none" strike="noStrike" cap="none">
              <a:solidFill>
                <a:srgbClr val="000000"/>
              </a:solidFill>
              <a:latin typeface="Arial"/>
              <a:ea typeface="Arial"/>
              <a:cs typeface="Arial"/>
              <a:sym typeface="Arial"/>
            </a:endParaRPr>
          </a:p>
        </p:txBody>
      </p:sp>
      <p:sp>
        <p:nvSpPr>
          <p:cNvPr id="105" name="Google Shape;105;p65"/>
          <p:cNvSpPr/>
          <p:nvPr/>
        </p:nvSpPr>
        <p:spPr>
          <a:xfrm>
            <a:off x="9623127" y="3537639"/>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
        <p:nvSpPr>
          <p:cNvPr id="106" name="Google Shape;106;p65"/>
          <p:cNvSpPr/>
          <p:nvPr/>
        </p:nvSpPr>
        <p:spPr>
          <a:xfrm>
            <a:off x="4872828" y="4339430"/>
            <a:ext cx="6558396" cy="640400"/>
          </a:xfrm>
          <a:custGeom>
            <a:avLst/>
            <a:gdLst/>
            <a:ahLst/>
            <a:cxnLst/>
            <a:rect l="l" t="t" r="r" b="b"/>
            <a:pathLst>
              <a:path w="120000" h="120000" extrusionOk="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037A9C"/>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0">
            <a:noAutofit/>
          </a:bodyPr>
          <a:lstStyle/>
          <a:p>
            <a:pPr marL="0" marR="0" lvl="0" indent="0" algn="l" rtl="1">
              <a:lnSpc>
                <a:spcPct val="100000"/>
              </a:lnSpc>
              <a:spcBef>
                <a:spcPts val="0"/>
              </a:spcBef>
              <a:spcAft>
                <a:spcPts val="0"/>
              </a:spcAft>
              <a:buClr>
                <a:srgbClr val="000000"/>
              </a:buClr>
              <a:buSzPts val="667"/>
              <a:buFont typeface="Arial"/>
              <a:buNone/>
            </a:pPr>
            <a:endParaRPr sz="667" b="0" i="0" u="none" strike="noStrike" cap="none">
              <a:solidFill>
                <a:srgbClr val="FFFFFF"/>
              </a:solidFill>
              <a:latin typeface="Calibri"/>
              <a:ea typeface="Calibri"/>
              <a:cs typeface="Calibri"/>
              <a:sym typeface="Calibri"/>
            </a:endParaRPr>
          </a:p>
        </p:txBody>
      </p:sp>
      <p:sp>
        <p:nvSpPr>
          <p:cNvPr id="107" name="Google Shape;107;p65"/>
          <p:cNvSpPr txBox="1"/>
          <p:nvPr/>
        </p:nvSpPr>
        <p:spPr>
          <a:xfrm>
            <a:off x="9688973" y="4514739"/>
            <a:ext cx="1555595" cy="377667"/>
          </a:xfrm>
          <a:prstGeom prst="rect">
            <a:avLst/>
          </a:prstGeom>
          <a:noFill/>
          <a:ln>
            <a:noFill/>
          </a:ln>
        </p:spPr>
        <p:txBody>
          <a:bodyPr spcFirstLastPara="1" wrap="square" lIns="0" tIns="0" rIns="0" bIns="0" anchor="t" anchorCtr="1">
            <a:spAutoFit/>
          </a:bodyPr>
          <a:lstStyle/>
          <a:p>
            <a:pPr marL="0" marR="0" lvl="0" indent="0" algn="ctr" rtl="0">
              <a:lnSpc>
                <a:spcPct val="107041"/>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الأسبوع</a:t>
            </a:r>
            <a:endParaRPr sz="2400" b="1" i="0" u="none" strike="noStrike" cap="none">
              <a:solidFill>
                <a:srgbClr val="FFFFFF"/>
              </a:solidFill>
              <a:latin typeface="Calibri"/>
              <a:ea typeface="Calibri"/>
              <a:cs typeface="Calibri"/>
              <a:sym typeface="Calibri"/>
            </a:endParaRPr>
          </a:p>
        </p:txBody>
      </p:sp>
      <p:sp>
        <p:nvSpPr>
          <p:cNvPr id="108" name="Google Shape;108;p65"/>
          <p:cNvSpPr/>
          <p:nvPr/>
        </p:nvSpPr>
        <p:spPr>
          <a:xfrm>
            <a:off x="9623127" y="4433220"/>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
        <p:nvSpPr>
          <p:cNvPr id="109" name="Google Shape;109;p65"/>
          <p:cNvSpPr txBox="1"/>
          <p:nvPr/>
        </p:nvSpPr>
        <p:spPr>
          <a:xfrm>
            <a:off x="6064071" y="1081910"/>
            <a:ext cx="5012000" cy="830997"/>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5400"/>
              <a:buFont typeface="Arial"/>
              <a:buNone/>
            </a:pPr>
            <a:r>
              <a:rPr lang="ar-MA" sz="5400" b="1" i="0" u="none" strike="noStrike" cap="none">
                <a:solidFill>
                  <a:srgbClr val="002060"/>
                </a:solidFill>
                <a:latin typeface="Arial"/>
                <a:ea typeface="Arial"/>
                <a:cs typeface="Arial"/>
                <a:sym typeface="Arial"/>
              </a:rPr>
              <a:t>مادَّةُ اللُّغةِ العَربيَّةِ</a:t>
            </a:r>
            <a:endParaRPr sz="1400" b="0" i="0" u="none" strike="noStrike" cap="none">
              <a:solidFill>
                <a:srgbClr val="000000"/>
              </a:solidFill>
              <a:latin typeface="Arial"/>
              <a:ea typeface="Arial"/>
              <a:cs typeface="Arial"/>
              <a:sym typeface="Arial"/>
            </a:endParaRPr>
          </a:p>
        </p:txBody>
      </p:sp>
      <p:grpSp>
        <p:nvGrpSpPr>
          <p:cNvPr id="110" name="Google Shape;110;p65"/>
          <p:cNvGrpSpPr/>
          <p:nvPr/>
        </p:nvGrpSpPr>
        <p:grpSpPr>
          <a:xfrm>
            <a:off x="917856" y="1567544"/>
            <a:ext cx="1782933" cy="1428585"/>
            <a:chOff x="917856" y="1127574"/>
            <a:chExt cx="1782933" cy="1428585"/>
          </a:xfrm>
        </p:grpSpPr>
        <p:pic>
          <p:nvPicPr>
            <p:cNvPr id="111" name="Google Shape;111;p65"/>
            <p:cNvPicPr preferRelativeResize="0"/>
            <p:nvPr/>
          </p:nvPicPr>
          <p:blipFill rotWithShape="1">
            <a:blip r:embed="rId2">
              <a:alphaModFix/>
            </a:blip>
            <a:srcRect/>
            <a:stretch/>
          </p:blipFill>
          <p:spPr>
            <a:xfrm>
              <a:off x="917856" y="1127574"/>
              <a:ext cx="1782933" cy="1428585"/>
            </a:xfrm>
            <a:prstGeom prst="rect">
              <a:avLst/>
            </a:prstGeom>
            <a:noFill/>
            <a:ln>
              <a:noFill/>
            </a:ln>
          </p:spPr>
        </p:pic>
        <p:sp>
          <p:nvSpPr>
            <p:cNvPr id="112" name="Google Shape;112;p65"/>
            <p:cNvSpPr txBox="1"/>
            <p:nvPr/>
          </p:nvSpPr>
          <p:spPr>
            <a:xfrm>
              <a:off x="1040874" y="1841866"/>
              <a:ext cx="1536896" cy="461626"/>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FFFFFF"/>
                </a:buClr>
                <a:buSzPts val="2400"/>
                <a:buFont typeface="Arial"/>
                <a:buNone/>
              </a:pPr>
              <a:r>
                <a:rPr lang="ar-MA" sz="2400" b="1" i="0" u="none" strike="noStrike" cap="none">
                  <a:solidFill>
                    <a:srgbClr val="FFFFFF"/>
                  </a:solidFill>
                  <a:latin typeface="Arial"/>
                  <a:ea typeface="Arial"/>
                  <a:cs typeface="Arial"/>
                  <a:sym typeface="Arial"/>
                </a:rPr>
                <a:t>إعدادي</a:t>
              </a:r>
              <a:endParaRPr sz="1400" b="0" i="0" u="none" strike="noStrike" cap="none">
                <a:solidFill>
                  <a:srgbClr val="000000"/>
                </a:solidFill>
                <a:latin typeface="Arial"/>
                <a:ea typeface="Arial"/>
                <a:cs typeface="Arial"/>
                <a:sym typeface="Arial"/>
              </a:endParaRPr>
            </a:p>
          </p:txBody>
        </p:sp>
      </p:grpSp>
      <p:sp>
        <p:nvSpPr>
          <p:cNvPr id="113" name="Google Shape;113;p65"/>
          <p:cNvSpPr/>
          <p:nvPr/>
        </p:nvSpPr>
        <p:spPr>
          <a:xfrm>
            <a:off x="4895237" y="5228212"/>
            <a:ext cx="6558396" cy="650403"/>
          </a:xfrm>
          <a:custGeom>
            <a:avLst/>
            <a:gdLst/>
            <a:ahLst/>
            <a:cxnLst/>
            <a:rect l="l" t="t" r="r" b="b"/>
            <a:pathLst>
              <a:path w="120000" h="120000" extrusionOk="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667"/>
              <a:buFont typeface="Arial"/>
              <a:buNone/>
            </a:pPr>
            <a:endParaRPr sz="667" b="0" i="0" u="none" strike="noStrike" cap="none">
              <a:solidFill>
                <a:srgbClr val="FFFFFF"/>
              </a:solidFill>
              <a:latin typeface="Calibri"/>
              <a:ea typeface="Calibri"/>
              <a:cs typeface="Calibri"/>
              <a:sym typeface="Calibri"/>
            </a:endParaRPr>
          </a:p>
        </p:txBody>
      </p:sp>
      <p:sp>
        <p:nvSpPr>
          <p:cNvPr id="114" name="Google Shape;114;p65"/>
          <p:cNvSpPr txBox="1"/>
          <p:nvPr/>
        </p:nvSpPr>
        <p:spPr>
          <a:xfrm>
            <a:off x="9789358" y="5366062"/>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الحصة 3  </a:t>
            </a:r>
            <a:endParaRPr sz="1400" b="0" i="0" u="none" strike="noStrike" cap="none">
              <a:solidFill>
                <a:srgbClr val="000000"/>
              </a:solidFill>
              <a:latin typeface="Arial"/>
              <a:ea typeface="Arial"/>
              <a:cs typeface="Arial"/>
              <a:sym typeface="Arial"/>
            </a:endParaRPr>
          </a:p>
        </p:txBody>
      </p:sp>
      <p:sp>
        <p:nvSpPr>
          <p:cNvPr id="115" name="Google Shape;115;p65"/>
          <p:cNvSpPr/>
          <p:nvPr/>
        </p:nvSpPr>
        <p:spPr>
          <a:xfrm>
            <a:off x="9642524" y="5335960"/>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grpSp>
        <p:nvGrpSpPr>
          <p:cNvPr id="116" name="Google Shape;116;p65"/>
          <p:cNvGrpSpPr/>
          <p:nvPr/>
        </p:nvGrpSpPr>
        <p:grpSpPr>
          <a:xfrm>
            <a:off x="219666" y="3988154"/>
            <a:ext cx="3666489" cy="2432262"/>
            <a:chOff x="219666" y="3988154"/>
            <a:chExt cx="3666489" cy="2432262"/>
          </a:xfrm>
        </p:grpSpPr>
        <p:pic>
          <p:nvPicPr>
            <p:cNvPr id="117" name="Google Shape;117;p65"/>
            <p:cNvPicPr preferRelativeResize="0"/>
            <p:nvPr/>
          </p:nvPicPr>
          <p:blipFill rotWithShape="1">
            <a:blip r:embed="rId3">
              <a:alphaModFix/>
            </a:blip>
            <a:srcRect t="37039" r="5012"/>
            <a:stretch/>
          </p:blipFill>
          <p:spPr>
            <a:xfrm>
              <a:off x="331381" y="4008120"/>
              <a:ext cx="3554774" cy="2412296"/>
            </a:xfrm>
            <a:prstGeom prst="rect">
              <a:avLst/>
            </a:prstGeom>
            <a:noFill/>
            <a:ln>
              <a:noFill/>
            </a:ln>
          </p:spPr>
        </p:pic>
        <p:sp>
          <p:nvSpPr>
            <p:cNvPr id="118" name="Google Shape;118;p65"/>
            <p:cNvSpPr/>
            <p:nvPr/>
          </p:nvSpPr>
          <p:spPr>
            <a:xfrm>
              <a:off x="219666" y="3988154"/>
              <a:ext cx="990600" cy="1131953"/>
            </a:xfrm>
            <a:prstGeom prst="ellipse">
              <a:avLst/>
            </a:prstGeom>
            <a:solidFill>
              <a:schemeClr val="lt1"/>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pic>
        <p:nvPicPr>
          <p:cNvPr id="119" name="Google Shape;119;p65" descr="الصفحة الرئيسية"/>
          <p:cNvPicPr preferRelativeResize="0"/>
          <p:nvPr/>
        </p:nvPicPr>
        <p:blipFill rotWithShape="1">
          <a:blip r:embed="rId4">
            <a:alphaModFix/>
          </a:blip>
          <a:srcRect/>
          <a:stretch/>
        </p:blipFill>
        <p:spPr>
          <a:xfrm>
            <a:off x="4127790" y="0"/>
            <a:ext cx="3936421" cy="596900"/>
          </a:xfrm>
          <a:prstGeom prst="rect">
            <a:avLst/>
          </a:prstGeom>
          <a:noFill/>
          <a:ln>
            <a:noFill/>
          </a:ln>
        </p:spPr>
      </p:pic>
      <p:sp>
        <p:nvSpPr>
          <p:cNvPr id="120" name="Google Shape;120;p65"/>
          <p:cNvSpPr/>
          <p:nvPr/>
        </p:nvSpPr>
        <p:spPr>
          <a:xfrm>
            <a:off x="10526557" y="2005909"/>
            <a:ext cx="1181182" cy="445826"/>
          </a:xfrm>
          <a:prstGeom prst="rect">
            <a:avLst/>
          </a:prstGeom>
          <a:noFill/>
          <a:ln>
            <a:noFill/>
          </a:ln>
        </p:spPr>
        <p:txBody>
          <a:bodyPr spcFirstLastPara="1" wrap="square" lIns="68550" tIns="34250" rIns="68550" bIns="34250" anchor="ctr" anchorCtr="0">
            <a:noAutofit/>
          </a:bodyPr>
          <a:lstStyle/>
          <a:p>
            <a:pPr marL="0" marR="0" lvl="0" indent="0" algn="r" rtl="1">
              <a:lnSpc>
                <a:spcPct val="100000"/>
              </a:lnSpc>
              <a:spcBef>
                <a:spcPts val="0"/>
              </a:spcBef>
              <a:spcAft>
                <a:spcPts val="0"/>
              </a:spcAft>
              <a:buClr>
                <a:srgbClr val="000000"/>
              </a:buClr>
              <a:buSzPts val="3000"/>
              <a:buFont typeface="Arial"/>
              <a:buNone/>
            </a:pPr>
            <a:r>
              <a:rPr lang="ar-MA" sz="3000" b="1" i="0" u="none" strike="noStrike" cap="none">
                <a:solidFill>
                  <a:srgbClr val="0070C0"/>
                </a:solidFill>
                <a:latin typeface="Arial"/>
                <a:ea typeface="Arial"/>
                <a:cs typeface="Arial"/>
                <a:sym typeface="Arial"/>
              </a:rPr>
              <a:t>الفترة </a:t>
            </a:r>
            <a:endParaRPr sz="3000" b="1" i="0" u="none" strike="noStrike" cap="none">
              <a:solidFill>
                <a:srgbClr val="0070C0"/>
              </a:solidFill>
              <a:latin typeface="Arial"/>
              <a:ea typeface="Arial"/>
              <a:cs typeface="Arial"/>
              <a:sym typeface="Arial"/>
            </a:endParaRPr>
          </a:p>
        </p:txBody>
      </p:sp>
      <p:sp>
        <p:nvSpPr>
          <p:cNvPr id="121" name="Google Shape;121;p65"/>
          <p:cNvSpPr txBox="1">
            <a:spLocks noGrp="1"/>
          </p:cNvSpPr>
          <p:nvPr>
            <p:ph type="body" idx="1"/>
          </p:nvPr>
        </p:nvSpPr>
        <p:spPr>
          <a:xfrm>
            <a:off x="5324030" y="3501209"/>
            <a:ext cx="4072860" cy="449263"/>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2" name="Google Shape;122;p65"/>
          <p:cNvSpPr txBox="1">
            <a:spLocks noGrp="1"/>
          </p:cNvSpPr>
          <p:nvPr>
            <p:ph type="body" idx="2"/>
          </p:nvPr>
        </p:nvSpPr>
        <p:spPr>
          <a:xfrm>
            <a:off x="5363611" y="4478940"/>
            <a:ext cx="4072860" cy="449263"/>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3" name="Google Shape;123;p65"/>
          <p:cNvSpPr txBox="1">
            <a:spLocks noGrp="1"/>
          </p:cNvSpPr>
          <p:nvPr>
            <p:ph type="body" idx="3"/>
          </p:nvPr>
        </p:nvSpPr>
        <p:spPr>
          <a:xfrm>
            <a:off x="5363611" y="5366062"/>
            <a:ext cx="4072860" cy="449263"/>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65"/>
          <p:cNvSpPr txBox="1">
            <a:spLocks noGrp="1"/>
          </p:cNvSpPr>
          <p:nvPr>
            <p:ph type="body" idx="4"/>
          </p:nvPr>
        </p:nvSpPr>
        <p:spPr>
          <a:xfrm>
            <a:off x="10594922" y="1962413"/>
            <a:ext cx="326636" cy="449263"/>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Clr>
                <a:srgbClr val="0070C0"/>
              </a:buClr>
              <a:buSzPts val="3000"/>
              <a:buNone/>
              <a:defRPr sz="3000" b="1" i="0" u="none" strike="noStrike" cap="none">
                <a:solidFill>
                  <a:srgbClr val="0070C0"/>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5" name="Google Shape;125;p65"/>
          <p:cNvSpPr txBox="1">
            <a:spLocks noGrp="1"/>
          </p:cNvSpPr>
          <p:nvPr>
            <p:ph type="body" idx="5"/>
          </p:nvPr>
        </p:nvSpPr>
        <p:spPr>
          <a:xfrm>
            <a:off x="1350064" y="1898486"/>
            <a:ext cx="801123" cy="449263"/>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chemeClr val="lt1"/>
              </a:buClr>
              <a:buSzPts val="2400"/>
              <a:buNone/>
              <a:defRPr sz="2400">
                <a:solidFill>
                  <a:schemeClr val="lt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هيكلة الحصة">
  <p:cSld name="هيكلة الحصة">
    <p:bg>
      <p:bgPr>
        <a:solidFill>
          <a:srgbClr val="DCE6F2"/>
        </a:solidFill>
        <a:effectLst/>
      </p:bgPr>
    </p:bg>
    <p:spTree>
      <p:nvGrpSpPr>
        <p:cNvPr id="1" name="Shape 132"/>
        <p:cNvGrpSpPr/>
        <p:nvPr/>
      </p:nvGrpSpPr>
      <p:grpSpPr>
        <a:xfrm>
          <a:off x="0" y="0"/>
          <a:ext cx="0" cy="0"/>
          <a:chOff x="0" y="0"/>
          <a:chExt cx="0" cy="0"/>
        </a:xfrm>
      </p:grpSpPr>
      <p:sp>
        <p:nvSpPr>
          <p:cNvPr id="133" name="Google Shape;133;p104"/>
          <p:cNvSpPr/>
          <p:nvPr/>
        </p:nvSpPr>
        <p:spPr>
          <a:xfrm>
            <a:off x="5500020" y="429828"/>
            <a:ext cx="5817654" cy="584735"/>
          </a:xfrm>
          <a:prstGeom prst="rect">
            <a:avLst/>
          </a:prstGeom>
          <a:noFill/>
          <a:ln>
            <a:noFill/>
          </a:ln>
        </p:spPr>
        <p:txBody>
          <a:bodyPr spcFirstLastPara="1" wrap="square" lIns="91425" tIns="45700" rIns="91425" bIns="45700" anchor="t" anchorCtr="0">
            <a:spAutoFit/>
          </a:bodyPr>
          <a:lstStyle/>
          <a:p>
            <a:pPr marL="0" marR="0" lvl="0" indent="0" algn="just" rtl="1">
              <a:lnSpc>
                <a:spcPct val="100000"/>
              </a:lnSpc>
              <a:spcBef>
                <a:spcPts val="0"/>
              </a:spcBef>
              <a:spcAft>
                <a:spcPts val="0"/>
              </a:spcAft>
              <a:buClr>
                <a:srgbClr val="000000"/>
              </a:buClr>
              <a:buSzPts val="3200"/>
              <a:buFont typeface="Arial"/>
              <a:buNone/>
            </a:pPr>
            <a:r>
              <a:rPr lang="ar-MA" sz="3200" b="1" i="0" u="none" strike="noStrike" cap="none">
                <a:solidFill>
                  <a:srgbClr val="44546A"/>
                </a:solidFill>
                <a:latin typeface="Calibri"/>
                <a:ea typeface="Calibri"/>
                <a:cs typeface="Calibri"/>
                <a:sym typeface="Calibri"/>
              </a:rPr>
              <a:t>هيكلة الحصة</a:t>
            </a:r>
            <a:endParaRPr sz="3200" b="1" i="0" u="none" strike="noStrike" cap="none">
              <a:solidFill>
                <a:srgbClr val="44546A"/>
              </a:solidFill>
              <a:latin typeface="Calibri"/>
              <a:ea typeface="Calibri"/>
              <a:cs typeface="Calibri"/>
              <a:sym typeface="Calibri"/>
            </a:endParaRPr>
          </a:p>
        </p:txBody>
      </p:sp>
      <p:pic>
        <p:nvPicPr>
          <p:cNvPr id="134" name="Google Shape;134;p104" descr="Image générée"/>
          <p:cNvPicPr preferRelativeResize="0"/>
          <p:nvPr/>
        </p:nvPicPr>
        <p:blipFill rotWithShape="1">
          <a:blip r:embed="rId2">
            <a:alphaModFix/>
          </a:blip>
          <a:srcRect t="11064" b="10678"/>
          <a:stretch/>
        </p:blipFill>
        <p:spPr>
          <a:xfrm>
            <a:off x="11266255" y="178633"/>
            <a:ext cx="727815" cy="854359"/>
          </a:xfrm>
          <a:prstGeom prst="rect">
            <a:avLst/>
          </a:prstGeom>
          <a:noFill/>
          <a:ln>
            <a:noFill/>
          </a:ln>
        </p:spPr>
      </p:pic>
      <p:sp>
        <p:nvSpPr>
          <p:cNvPr id="135" name="Google Shape;135;p104"/>
          <p:cNvSpPr/>
          <p:nvPr/>
        </p:nvSpPr>
        <p:spPr>
          <a:xfrm>
            <a:off x="1593283" y="1662545"/>
            <a:ext cx="8950037" cy="3560620"/>
          </a:xfrm>
          <a:prstGeom prst="rect">
            <a:avLst/>
          </a:prstGeom>
          <a:solidFill>
            <a:srgbClr val="E3EEF2"/>
          </a:solidFill>
          <a:ln>
            <a:noFill/>
          </a:ln>
        </p:spPr>
        <p:txBody>
          <a:bodyPr spcFirstLastPara="1" wrap="square" lIns="91425" tIns="45675" rIns="91425" bIns="45675" anchor="ctr" anchorCtr="1">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grpSp>
        <p:nvGrpSpPr>
          <p:cNvPr id="136" name="Google Shape;136;p104"/>
          <p:cNvGrpSpPr/>
          <p:nvPr/>
        </p:nvGrpSpPr>
        <p:grpSpPr>
          <a:xfrm>
            <a:off x="1727870" y="1914415"/>
            <a:ext cx="8585152" cy="548005"/>
            <a:chOff x="2156845" y="1060636"/>
            <a:chExt cx="5246201" cy="411004"/>
          </a:xfrm>
        </p:grpSpPr>
        <p:sp>
          <p:nvSpPr>
            <p:cNvPr id="137" name="Google Shape;137;p104"/>
            <p:cNvSpPr/>
            <p:nvPr/>
          </p:nvSpPr>
          <p:spPr>
            <a:xfrm>
              <a:off x="2156845" y="1060636"/>
              <a:ext cx="5246201" cy="411004"/>
            </a:xfrm>
            <a:custGeom>
              <a:avLst/>
              <a:gdLst/>
              <a:ahLst/>
              <a:cxnLst/>
              <a:rect l="l" t="t" r="r" b="b"/>
              <a:pathLst>
                <a:path w="120000" h="120000" extrusionOk="0">
                  <a:moveTo>
                    <a:pt x="0" y="20000"/>
                  </a:moveTo>
                  <a:lnTo>
                    <a:pt x="0" y="20000"/>
                  </a:ln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lnTo>
                    <a:pt x="1567" y="120000"/>
                  </a:lnTo>
                  <a:cubicBezTo>
                    <a:pt x="1151" y="120000"/>
                    <a:pt x="753" y="117893"/>
                    <a:pt x="459" y="114142"/>
                  </a:cubicBezTo>
                  <a:cubicBezTo>
                    <a:pt x="165" y="110391"/>
                    <a:pt x="0" y="105304"/>
                    <a:pt x="0" y="100000"/>
                  </a:cubicBezTo>
                  <a:close/>
                </a:path>
              </a:pathLst>
            </a:custGeom>
            <a:solidFill>
              <a:srgbClr val="F2F2F2"/>
            </a:solidFill>
            <a:ln w="28575" cap="flat" cmpd="sng">
              <a:solidFill>
                <a:srgbClr val="F19D19"/>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lnSpc>
                  <a:spcPct val="100000"/>
                </a:lnSpc>
                <a:spcBef>
                  <a:spcPts val="0"/>
                </a:spcBef>
                <a:spcAft>
                  <a:spcPts val="0"/>
                </a:spcAft>
                <a:buNone/>
              </a:pPr>
              <a:endParaRPr sz="2000" b="1" i="0" u="none" strike="noStrike" cap="none">
                <a:solidFill>
                  <a:srgbClr val="44546A"/>
                </a:solidFill>
                <a:latin typeface="Calibri"/>
                <a:ea typeface="Calibri"/>
                <a:cs typeface="Calibri"/>
                <a:sym typeface="Calibri"/>
              </a:endParaRPr>
            </a:p>
          </p:txBody>
        </p:sp>
        <p:sp>
          <p:nvSpPr>
            <p:cNvPr id="138" name="Google Shape;138;p104"/>
            <p:cNvSpPr/>
            <p:nvPr/>
          </p:nvSpPr>
          <p:spPr>
            <a:xfrm>
              <a:off x="2173655" y="1071289"/>
              <a:ext cx="389698" cy="389698"/>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B3E5A0"/>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lnSpc>
                  <a:spcPct val="100000"/>
                </a:lnSpc>
                <a:spcBef>
                  <a:spcPts val="0"/>
                </a:spcBef>
                <a:spcAft>
                  <a:spcPts val="0"/>
                </a:spcAft>
                <a:buNone/>
              </a:pPr>
              <a:endParaRPr sz="1200" b="0" i="0" u="none" strike="noStrike" cap="none">
                <a:solidFill>
                  <a:srgbClr val="44546A"/>
                </a:solidFill>
                <a:latin typeface="Calibri"/>
                <a:ea typeface="Calibri"/>
                <a:cs typeface="Calibri"/>
                <a:sym typeface="Calibri"/>
              </a:endParaRPr>
            </a:p>
          </p:txBody>
        </p:sp>
        <p:sp>
          <p:nvSpPr>
            <p:cNvPr id="139" name="Google Shape;139;p104"/>
            <p:cNvSpPr/>
            <p:nvPr/>
          </p:nvSpPr>
          <p:spPr>
            <a:xfrm>
              <a:off x="7029051" y="1128589"/>
              <a:ext cx="296402" cy="296402"/>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w="9525" cap="flat" cmpd="sng">
              <a:solidFill>
                <a:srgbClr val="F19D19"/>
              </a:solidFill>
              <a:prstDash val="solid"/>
              <a:round/>
              <a:headEnd type="none" w="sm" len="sm"/>
              <a:tailEnd type="none" w="sm" len="sm"/>
            </a:ln>
          </p:spPr>
          <p:txBody>
            <a:bodyPr spcFirstLastPara="1" wrap="square" lIns="68550" tIns="34250" rIns="68550" bIns="34250" anchor="ctr" anchorCtr="1">
              <a:noAutofit/>
            </a:bodyPr>
            <a:lstStyle/>
            <a:p>
              <a:pPr marL="0" marR="0" lvl="0" indent="0" algn="ctr" rtl="0">
                <a:lnSpc>
                  <a:spcPct val="100000"/>
                </a:lnSpc>
                <a:spcBef>
                  <a:spcPts val="0"/>
                </a:spcBef>
                <a:spcAft>
                  <a:spcPts val="0"/>
                </a:spcAft>
                <a:buNone/>
              </a:pPr>
              <a:r>
                <a:rPr lang="ar-MA" sz="2133" b="1" i="0" u="none" strike="noStrike" cap="none">
                  <a:solidFill>
                    <a:srgbClr val="FFFFFF"/>
                  </a:solidFill>
                  <a:latin typeface="Calibri"/>
                  <a:ea typeface="Calibri"/>
                  <a:cs typeface="Calibri"/>
                  <a:sym typeface="Calibri"/>
                </a:rPr>
                <a:t>1</a:t>
              </a:r>
              <a:endParaRPr/>
            </a:p>
          </p:txBody>
        </p:sp>
      </p:grpSp>
      <p:sp>
        <p:nvSpPr>
          <p:cNvPr id="140" name="Google Shape;140;p104"/>
          <p:cNvSpPr/>
          <p:nvPr/>
        </p:nvSpPr>
        <p:spPr>
          <a:xfrm>
            <a:off x="1727871" y="2740793"/>
            <a:ext cx="8585151" cy="548005"/>
          </a:xfrm>
          <a:custGeom>
            <a:avLst/>
            <a:gdLst/>
            <a:ahLst/>
            <a:cxnLst/>
            <a:rect l="l" t="t" r="r" b="b"/>
            <a:pathLst>
              <a:path w="120000" h="120000" extrusionOk="0">
                <a:moveTo>
                  <a:pt x="0" y="20000"/>
                </a:moveTo>
                <a:lnTo>
                  <a:pt x="0" y="20000"/>
                </a:lnTo>
                <a:cubicBezTo>
                  <a:pt x="0" y="8954"/>
                  <a:pt x="572" y="0"/>
                  <a:pt x="1277" y="0"/>
                </a:cubicBezTo>
                <a:lnTo>
                  <a:pt x="118723" y="0"/>
                </a:lnTo>
                <a:cubicBezTo>
                  <a:pt x="119062" y="0"/>
                  <a:pt x="119386" y="2107"/>
                  <a:pt x="119626" y="5858"/>
                </a:cubicBezTo>
                <a:cubicBezTo>
                  <a:pt x="119865" y="9609"/>
                  <a:pt x="120000" y="14696"/>
                  <a:pt x="120000" y="20000"/>
                </a:cubicBezTo>
                <a:lnTo>
                  <a:pt x="120000" y="100000"/>
                </a:lnTo>
                <a:cubicBezTo>
                  <a:pt x="120000" y="111046"/>
                  <a:pt x="119428" y="120000"/>
                  <a:pt x="118723" y="120000"/>
                </a:cubicBezTo>
                <a:lnTo>
                  <a:pt x="1277" y="120000"/>
                </a:lnTo>
                <a:cubicBezTo>
                  <a:pt x="938" y="120000"/>
                  <a:pt x="614" y="117893"/>
                  <a:pt x="374" y="114142"/>
                </a:cubicBezTo>
                <a:cubicBezTo>
                  <a:pt x="135" y="110391"/>
                  <a:pt x="0" y="105304"/>
                  <a:pt x="0" y="100000"/>
                </a:cubicBezTo>
                <a:close/>
              </a:path>
            </a:pathLst>
          </a:custGeom>
          <a:solidFill>
            <a:srgbClr val="F2F2F2"/>
          </a:solidFill>
          <a:ln w="28575" cap="flat" cmpd="sng">
            <a:solidFill>
              <a:srgbClr val="156082"/>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lnSpc>
                <a:spcPct val="100000"/>
              </a:lnSpc>
              <a:spcBef>
                <a:spcPts val="0"/>
              </a:spcBef>
              <a:spcAft>
                <a:spcPts val="0"/>
              </a:spcAft>
              <a:buNone/>
            </a:pPr>
            <a:endParaRPr sz="2000" b="1" i="0" u="none" strike="noStrike" cap="none">
              <a:solidFill>
                <a:srgbClr val="44546A"/>
              </a:solidFill>
              <a:latin typeface="Calibri"/>
              <a:ea typeface="Calibri"/>
              <a:cs typeface="Calibri"/>
              <a:sym typeface="Calibri"/>
            </a:endParaRPr>
          </a:p>
        </p:txBody>
      </p:sp>
      <p:grpSp>
        <p:nvGrpSpPr>
          <p:cNvPr id="141" name="Google Shape;141;p104"/>
          <p:cNvGrpSpPr/>
          <p:nvPr/>
        </p:nvGrpSpPr>
        <p:grpSpPr>
          <a:xfrm>
            <a:off x="1727870" y="3567172"/>
            <a:ext cx="8585152" cy="548005"/>
            <a:chOff x="2156845" y="1060636"/>
            <a:chExt cx="5230662" cy="411004"/>
          </a:xfrm>
        </p:grpSpPr>
        <p:sp>
          <p:nvSpPr>
            <p:cNvPr id="142" name="Google Shape;142;p104"/>
            <p:cNvSpPr/>
            <p:nvPr/>
          </p:nvSpPr>
          <p:spPr>
            <a:xfrm>
              <a:off x="2156845" y="1060636"/>
              <a:ext cx="5230662" cy="411004"/>
            </a:xfrm>
            <a:custGeom>
              <a:avLst/>
              <a:gdLst/>
              <a:ahLst/>
              <a:cxnLst/>
              <a:rect l="l" t="t" r="r" b="b"/>
              <a:pathLst>
                <a:path w="120000" h="120000" extrusionOk="0">
                  <a:moveTo>
                    <a:pt x="0" y="20000"/>
                  </a:moveTo>
                  <a:lnTo>
                    <a:pt x="0" y="20000"/>
                  </a:lnTo>
                  <a:cubicBezTo>
                    <a:pt x="0" y="8954"/>
                    <a:pt x="704" y="0"/>
                    <a:pt x="1572" y="0"/>
                  </a:cubicBezTo>
                  <a:lnTo>
                    <a:pt x="118428" y="0"/>
                  </a:lnTo>
                  <a:cubicBezTo>
                    <a:pt x="118845" y="0"/>
                    <a:pt x="119245" y="2107"/>
                    <a:pt x="119540" y="5858"/>
                  </a:cubicBezTo>
                  <a:cubicBezTo>
                    <a:pt x="119834" y="9609"/>
                    <a:pt x="120000" y="14696"/>
                    <a:pt x="120000" y="20000"/>
                  </a:cubicBezTo>
                  <a:lnTo>
                    <a:pt x="120000" y="100000"/>
                  </a:lnTo>
                  <a:cubicBezTo>
                    <a:pt x="120000" y="111046"/>
                    <a:pt x="119296" y="120000"/>
                    <a:pt x="118428" y="120000"/>
                  </a:cubicBezTo>
                  <a:lnTo>
                    <a:pt x="1572" y="120000"/>
                  </a:lnTo>
                  <a:lnTo>
                    <a:pt x="1572" y="120000"/>
                  </a:lnTo>
                  <a:cubicBezTo>
                    <a:pt x="1155" y="120000"/>
                    <a:pt x="755" y="117893"/>
                    <a:pt x="460" y="114142"/>
                  </a:cubicBezTo>
                  <a:cubicBezTo>
                    <a:pt x="166" y="110391"/>
                    <a:pt x="0" y="105304"/>
                    <a:pt x="0" y="100000"/>
                  </a:cubicBezTo>
                  <a:close/>
                </a:path>
              </a:pathLst>
            </a:custGeom>
            <a:solidFill>
              <a:srgbClr val="F2F2F2"/>
            </a:solidFill>
            <a:ln w="28575" cap="flat" cmpd="sng">
              <a:solidFill>
                <a:srgbClr val="156082"/>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lnSpc>
                  <a:spcPct val="100000"/>
                </a:lnSpc>
                <a:spcBef>
                  <a:spcPts val="0"/>
                </a:spcBef>
                <a:spcAft>
                  <a:spcPts val="0"/>
                </a:spcAft>
                <a:buNone/>
              </a:pPr>
              <a:endParaRPr sz="2000" b="1" i="0" u="none" strike="noStrike" cap="none">
                <a:solidFill>
                  <a:srgbClr val="44546A"/>
                </a:solidFill>
                <a:latin typeface="Calibri"/>
                <a:ea typeface="Calibri"/>
                <a:cs typeface="Calibri"/>
                <a:sym typeface="Calibri"/>
              </a:endParaRPr>
            </a:p>
          </p:txBody>
        </p:sp>
        <p:sp>
          <p:nvSpPr>
            <p:cNvPr id="143" name="Google Shape;143;p104"/>
            <p:cNvSpPr/>
            <p:nvPr/>
          </p:nvSpPr>
          <p:spPr>
            <a:xfrm>
              <a:off x="2173605" y="1060872"/>
              <a:ext cx="389698" cy="389698"/>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FFFFFF"/>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lnSpc>
                  <a:spcPct val="100000"/>
                </a:lnSpc>
                <a:spcBef>
                  <a:spcPts val="0"/>
                </a:spcBef>
                <a:spcAft>
                  <a:spcPts val="0"/>
                </a:spcAft>
                <a:buNone/>
              </a:pPr>
              <a:endParaRPr sz="1200" b="0" i="0" u="none" strike="noStrike" cap="none">
                <a:solidFill>
                  <a:srgbClr val="44546A"/>
                </a:solidFill>
                <a:latin typeface="Calibri"/>
                <a:ea typeface="Calibri"/>
                <a:cs typeface="Calibri"/>
                <a:sym typeface="Calibri"/>
              </a:endParaRPr>
            </a:p>
          </p:txBody>
        </p:sp>
        <p:sp>
          <p:nvSpPr>
            <p:cNvPr id="144" name="Google Shape;144;p104"/>
            <p:cNvSpPr/>
            <p:nvPr/>
          </p:nvSpPr>
          <p:spPr>
            <a:xfrm>
              <a:off x="7022854" y="1125891"/>
              <a:ext cx="296402" cy="296402"/>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spcFirstLastPara="1" wrap="square" lIns="68550" tIns="34250" rIns="68550" bIns="34250" anchor="ctr" anchorCtr="1">
              <a:noAutofit/>
            </a:bodyPr>
            <a:lstStyle/>
            <a:p>
              <a:pPr marL="0" marR="0" lvl="0" indent="0" algn="ctr" rtl="0">
                <a:lnSpc>
                  <a:spcPct val="100000"/>
                </a:lnSpc>
                <a:spcBef>
                  <a:spcPts val="0"/>
                </a:spcBef>
                <a:spcAft>
                  <a:spcPts val="0"/>
                </a:spcAft>
                <a:buNone/>
              </a:pPr>
              <a:r>
                <a:rPr lang="ar-MA" sz="2133" b="1" i="0" u="none" strike="noStrike" cap="none">
                  <a:solidFill>
                    <a:srgbClr val="FFFFFF"/>
                  </a:solidFill>
                  <a:latin typeface="Calibri"/>
                  <a:ea typeface="Calibri"/>
                  <a:cs typeface="Calibri"/>
                  <a:sym typeface="Calibri"/>
                </a:rPr>
                <a:t>3</a:t>
              </a:r>
              <a:endParaRPr sz="1467" b="0" i="0" u="none" strike="noStrike" cap="none">
                <a:solidFill>
                  <a:srgbClr val="000000"/>
                </a:solidFill>
                <a:latin typeface="Calibri"/>
                <a:ea typeface="Calibri"/>
                <a:cs typeface="Calibri"/>
                <a:sym typeface="Calibri"/>
              </a:endParaRPr>
            </a:p>
          </p:txBody>
        </p:sp>
      </p:grpSp>
      <p:grpSp>
        <p:nvGrpSpPr>
          <p:cNvPr id="145" name="Google Shape;145;p104"/>
          <p:cNvGrpSpPr/>
          <p:nvPr/>
        </p:nvGrpSpPr>
        <p:grpSpPr>
          <a:xfrm>
            <a:off x="1727870" y="4432982"/>
            <a:ext cx="8557644" cy="548008"/>
            <a:chOff x="2181743" y="1049983"/>
            <a:chExt cx="5221155" cy="411004"/>
          </a:xfrm>
        </p:grpSpPr>
        <p:sp>
          <p:nvSpPr>
            <p:cNvPr id="146" name="Google Shape;146;p104"/>
            <p:cNvSpPr/>
            <p:nvPr/>
          </p:nvSpPr>
          <p:spPr>
            <a:xfrm>
              <a:off x="2181743" y="1049983"/>
              <a:ext cx="5221155" cy="411004"/>
            </a:xfrm>
            <a:custGeom>
              <a:avLst/>
              <a:gdLst/>
              <a:ahLst/>
              <a:cxnLst/>
              <a:rect l="l" t="t" r="r" b="b"/>
              <a:pathLst>
                <a:path w="120000" h="120000" extrusionOk="0">
                  <a:moveTo>
                    <a:pt x="0" y="20000"/>
                  </a:moveTo>
                  <a:lnTo>
                    <a:pt x="0" y="20000"/>
                  </a:lnTo>
                  <a:cubicBezTo>
                    <a:pt x="0" y="8954"/>
                    <a:pt x="705" y="0"/>
                    <a:pt x="1574" y="0"/>
                  </a:cubicBezTo>
                  <a:lnTo>
                    <a:pt x="118426" y="0"/>
                  </a:lnTo>
                  <a:cubicBezTo>
                    <a:pt x="118843" y="0"/>
                    <a:pt x="119244" y="2107"/>
                    <a:pt x="119539" y="5858"/>
                  </a:cubicBezTo>
                  <a:cubicBezTo>
                    <a:pt x="119834" y="9609"/>
                    <a:pt x="120000" y="14696"/>
                    <a:pt x="120000" y="20000"/>
                  </a:cubicBezTo>
                  <a:lnTo>
                    <a:pt x="120000" y="100000"/>
                  </a:lnTo>
                  <a:cubicBezTo>
                    <a:pt x="120000" y="111046"/>
                    <a:pt x="119295" y="120000"/>
                    <a:pt x="118426" y="120000"/>
                  </a:cubicBezTo>
                  <a:lnTo>
                    <a:pt x="1574" y="120000"/>
                  </a:lnTo>
                  <a:lnTo>
                    <a:pt x="1574" y="120000"/>
                  </a:lnTo>
                  <a:cubicBezTo>
                    <a:pt x="1157" y="120000"/>
                    <a:pt x="756" y="117893"/>
                    <a:pt x="461" y="114142"/>
                  </a:cubicBezTo>
                  <a:cubicBezTo>
                    <a:pt x="166" y="110391"/>
                    <a:pt x="0" y="105304"/>
                    <a:pt x="0" y="100000"/>
                  </a:cubicBezTo>
                  <a:close/>
                </a:path>
              </a:pathLst>
            </a:custGeom>
            <a:solidFill>
              <a:srgbClr val="F2F2F2"/>
            </a:solidFill>
            <a:ln w="28575" cap="flat" cmpd="sng">
              <a:solidFill>
                <a:srgbClr val="F19D19"/>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lnSpc>
                  <a:spcPct val="100000"/>
                </a:lnSpc>
                <a:spcBef>
                  <a:spcPts val="0"/>
                </a:spcBef>
                <a:spcAft>
                  <a:spcPts val="0"/>
                </a:spcAft>
                <a:buNone/>
              </a:pPr>
              <a:endParaRPr sz="2000" b="1" i="0" u="none" strike="noStrike" cap="none">
                <a:solidFill>
                  <a:srgbClr val="44546A"/>
                </a:solidFill>
                <a:latin typeface="Calibri"/>
                <a:ea typeface="Calibri"/>
                <a:cs typeface="Calibri"/>
                <a:sym typeface="Calibri"/>
              </a:endParaRPr>
            </a:p>
          </p:txBody>
        </p:sp>
        <p:sp>
          <p:nvSpPr>
            <p:cNvPr id="147" name="Google Shape;147;p104"/>
            <p:cNvSpPr/>
            <p:nvPr/>
          </p:nvSpPr>
          <p:spPr>
            <a:xfrm>
              <a:off x="7071105" y="1107283"/>
              <a:ext cx="296402" cy="296402"/>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a:noFill/>
            </a:ln>
          </p:spPr>
          <p:txBody>
            <a:bodyPr spcFirstLastPara="1" wrap="square" lIns="68550" tIns="34250" rIns="68550" bIns="34250" anchor="ctr" anchorCtr="1">
              <a:noAutofit/>
            </a:bodyPr>
            <a:lstStyle/>
            <a:p>
              <a:pPr marL="0" marR="0" lvl="0" indent="0" algn="ctr" rtl="0">
                <a:lnSpc>
                  <a:spcPct val="100000"/>
                </a:lnSpc>
                <a:spcBef>
                  <a:spcPts val="0"/>
                </a:spcBef>
                <a:spcAft>
                  <a:spcPts val="0"/>
                </a:spcAft>
                <a:buNone/>
              </a:pPr>
              <a:r>
                <a:rPr lang="ar-MA" sz="2133" b="1" i="0" u="none" strike="noStrike" cap="none">
                  <a:solidFill>
                    <a:srgbClr val="FFFFFF"/>
                  </a:solidFill>
                  <a:latin typeface="Calibri"/>
                  <a:ea typeface="Calibri"/>
                  <a:cs typeface="Calibri"/>
                  <a:sym typeface="Calibri"/>
                </a:rPr>
                <a:t>4</a:t>
              </a:r>
              <a:endParaRPr sz="1467" b="0" i="0" u="none" strike="noStrike" cap="none">
                <a:solidFill>
                  <a:srgbClr val="000000"/>
                </a:solidFill>
                <a:latin typeface="Calibri"/>
                <a:ea typeface="Calibri"/>
                <a:cs typeface="Calibri"/>
                <a:sym typeface="Calibri"/>
              </a:endParaRPr>
            </a:p>
          </p:txBody>
        </p:sp>
      </p:grpSp>
      <p:sp>
        <p:nvSpPr>
          <p:cNvPr id="148" name="Google Shape;148;p104"/>
          <p:cNvSpPr txBox="1">
            <a:spLocks noGrp="1"/>
          </p:cNvSpPr>
          <p:nvPr>
            <p:ph type="body" idx="1"/>
          </p:nvPr>
        </p:nvSpPr>
        <p:spPr>
          <a:xfrm>
            <a:off x="2543375" y="1954844"/>
            <a:ext cx="1212286"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9" name="Google Shape;149;p104"/>
          <p:cNvSpPr txBox="1">
            <a:spLocks noGrp="1"/>
          </p:cNvSpPr>
          <p:nvPr>
            <p:ph type="body" idx="2"/>
          </p:nvPr>
        </p:nvSpPr>
        <p:spPr>
          <a:xfrm>
            <a:off x="4558155" y="2784394"/>
            <a:ext cx="5044338"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104"/>
          <p:cNvSpPr txBox="1">
            <a:spLocks noGrp="1"/>
          </p:cNvSpPr>
          <p:nvPr>
            <p:ph type="body" idx="3"/>
          </p:nvPr>
        </p:nvSpPr>
        <p:spPr>
          <a:xfrm>
            <a:off x="4558155" y="3621380"/>
            <a:ext cx="5044338"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1" name="Google Shape;151;p104"/>
          <p:cNvSpPr txBox="1">
            <a:spLocks noGrp="1"/>
          </p:cNvSpPr>
          <p:nvPr>
            <p:ph type="body" idx="4"/>
          </p:nvPr>
        </p:nvSpPr>
        <p:spPr>
          <a:xfrm>
            <a:off x="4558155" y="1963761"/>
            <a:ext cx="5044339"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2" name="Google Shape;152;p104"/>
          <p:cNvSpPr txBox="1">
            <a:spLocks noGrp="1"/>
          </p:cNvSpPr>
          <p:nvPr>
            <p:ph type="body" idx="5"/>
          </p:nvPr>
        </p:nvSpPr>
        <p:spPr>
          <a:xfrm>
            <a:off x="2491895" y="2837871"/>
            <a:ext cx="1263765"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3" name="Google Shape;153;p104"/>
          <p:cNvSpPr txBox="1">
            <a:spLocks noGrp="1"/>
          </p:cNvSpPr>
          <p:nvPr>
            <p:ph type="body" idx="6"/>
          </p:nvPr>
        </p:nvSpPr>
        <p:spPr>
          <a:xfrm>
            <a:off x="2543374" y="3621380"/>
            <a:ext cx="1278748"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4" name="Google Shape;154;p104"/>
          <p:cNvSpPr/>
          <p:nvPr/>
        </p:nvSpPr>
        <p:spPr>
          <a:xfrm>
            <a:off x="1750744" y="4417789"/>
            <a:ext cx="639616" cy="519597"/>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FFFFFF"/>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lnSpc>
                <a:spcPct val="100000"/>
              </a:lnSpc>
              <a:spcBef>
                <a:spcPts val="0"/>
              </a:spcBef>
              <a:spcAft>
                <a:spcPts val="0"/>
              </a:spcAft>
              <a:buNone/>
            </a:pPr>
            <a:endParaRPr sz="1200" b="0" i="0" u="none" strike="noStrike" cap="none">
              <a:solidFill>
                <a:srgbClr val="44546A"/>
              </a:solidFill>
              <a:latin typeface="Calibri"/>
              <a:ea typeface="Calibri"/>
              <a:cs typeface="Calibri"/>
              <a:sym typeface="Calibri"/>
            </a:endParaRPr>
          </a:p>
        </p:txBody>
      </p:sp>
      <p:sp>
        <p:nvSpPr>
          <p:cNvPr id="155" name="Google Shape;155;p104"/>
          <p:cNvSpPr txBox="1">
            <a:spLocks noGrp="1"/>
          </p:cNvSpPr>
          <p:nvPr>
            <p:ph type="body" idx="7"/>
          </p:nvPr>
        </p:nvSpPr>
        <p:spPr>
          <a:xfrm>
            <a:off x="2475559" y="4476586"/>
            <a:ext cx="1280099"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104"/>
          <p:cNvSpPr txBox="1">
            <a:spLocks noGrp="1"/>
          </p:cNvSpPr>
          <p:nvPr>
            <p:ph type="body" idx="8"/>
          </p:nvPr>
        </p:nvSpPr>
        <p:spPr>
          <a:xfrm>
            <a:off x="4528561" y="4481761"/>
            <a:ext cx="5091127"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7" name="Google Shape;157;p104"/>
          <p:cNvSpPr/>
          <p:nvPr/>
        </p:nvSpPr>
        <p:spPr>
          <a:xfrm>
            <a:off x="9772907" y="2801706"/>
            <a:ext cx="395203" cy="395203"/>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spcFirstLastPara="1" wrap="square" lIns="68550" tIns="34250" rIns="68550" bIns="34250" anchor="ctr" anchorCtr="1">
            <a:noAutofit/>
          </a:bodyPr>
          <a:lstStyle/>
          <a:p>
            <a:pPr marL="0" marR="0" lvl="0" indent="0" algn="ctr" rtl="0">
              <a:lnSpc>
                <a:spcPct val="100000"/>
              </a:lnSpc>
              <a:spcBef>
                <a:spcPts val="0"/>
              </a:spcBef>
              <a:spcAft>
                <a:spcPts val="0"/>
              </a:spcAft>
              <a:buNone/>
            </a:pPr>
            <a:r>
              <a:rPr lang="ar-MA" sz="2133" b="1" i="0" u="none" strike="noStrike" cap="none">
                <a:solidFill>
                  <a:srgbClr val="FFFFFF"/>
                </a:solidFill>
                <a:latin typeface="Calibri"/>
                <a:ea typeface="Calibri"/>
                <a:cs typeface="Calibri"/>
                <a:sym typeface="Calibri"/>
              </a:rPr>
              <a:t>2</a:t>
            </a:r>
            <a:endParaRPr sz="1467" b="0" i="0" u="none" strike="noStrike" cap="none">
              <a:solidFill>
                <a:srgbClr val="000000"/>
              </a:solidFill>
              <a:latin typeface="Calibri"/>
              <a:ea typeface="Calibri"/>
              <a:cs typeface="Calibri"/>
              <a:sym typeface="Calibri"/>
            </a:endParaRPr>
          </a:p>
        </p:txBody>
      </p:sp>
      <p:sp>
        <p:nvSpPr>
          <p:cNvPr id="158" name="Google Shape;158;p104"/>
          <p:cNvSpPr/>
          <p:nvPr/>
        </p:nvSpPr>
        <p:spPr>
          <a:xfrm>
            <a:off x="1740097" y="2744359"/>
            <a:ext cx="637722" cy="519597"/>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B3E5A0"/>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lnSpc>
                <a:spcPct val="100000"/>
              </a:lnSpc>
              <a:spcBef>
                <a:spcPts val="0"/>
              </a:spcBef>
              <a:spcAft>
                <a:spcPts val="0"/>
              </a:spcAft>
              <a:buNone/>
            </a:pPr>
            <a:endParaRPr sz="1200" b="0" i="0" u="none" strike="noStrike" cap="none">
              <a:solidFill>
                <a:srgbClr val="44546A"/>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قابل للتعديل">
  <p:cSld name="قابل للتعديل">
    <p:spTree>
      <p:nvGrpSpPr>
        <p:cNvPr id="1" name="Shape 159"/>
        <p:cNvGrpSpPr/>
        <p:nvPr/>
      </p:nvGrpSpPr>
      <p:grpSpPr>
        <a:xfrm>
          <a:off x="0" y="0"/>
          <a:ext cx="0" cy="0"/>
          <a:chOff x="0" y="0"/>
          <a:chExt cx="0" cy="0"/>
        </a:xfrm>
      </p:grpSpPr>
      <p:grpSp>
        <p:nvGrpSpPr>
          <p:cNvPr id="160" name="Google Shape;160;p106"/>
          <p:cNvGrpSpPr/>
          <p:nvPr/>
        </p:nvGrpSpPr>
        <p:grpSpPr>
          <a:xfrm>
            <a:off x="4932835" y="1459304"/>
            <a:ext cx="6054377" cy="3711725"/>
            <a:chOff x="1715066" y="1103461"/>
            <a:chExt cx="5717724" cy="3124203"/>
          </a:xfrm>
        </p:grpSpPr>
        <p:sp>
          <p:nvSpPr>
            <p:cNvPr id="161" name="Google Shape;161;p106"/>
            <p:cNvSpPr/>
            <p:nvPr/>
          </p:nvSpPr>
          <p:spPr>
            <a:xfrm>
              <a:off x="1715066" y="1103461"/>
              <a:ext cx="5717724" cy="3124203"/>
            </a:xfrm>
            <a:prstGeom prst="rect">
              <a:avLst/>
            </a:prstGeom>
            <a:solidFill>
              <a:schemeClr val="accent1"/>
            </a:solidFill>
            <a:ln w="9525" cap="flat" cmpd="sng">
              <a:solidFill>
                <a:srgbClr val="156082"/>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162" name="Google Shape;162;p106"/>
            <p:cNvSpPr/>
            <p:nvPr/>
          </p:nvSpPr>
          <p:spPr>
            <a:xfrm>
              <a:off x="1802501" y="1179667"/>
              <a:ext cx="5542845" cy="2971800"/>
            </a:xfrm>
            <a:prstGeom prst="rect">
              <a:avLst/>
            </a:prstGeom>
            <a:solidFill>
              <a:srgbClr val="FFFFFF"/>
            </a:solidFill>
            <a:ln w="9525" cap="flat" cmpd="sng">
              <a:solidFill>
                <a:srgbClr val="156082"/>
              </a:solidFill>
              <a:prstDash val="solid"/>
              <a:round/>
              <a:headEnd type="none" w="sm" len="sm"/>
              <a:tailEnd type="none" w="sm" len="sm"/>
            </a:ln>
            <a:effectLst>
              <a:outerShdw algn="tl">
                <a:srgbClr val="000000">
                  <a:alpha val="4705"/>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163" name="Google Shape;163;p106"/>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Clr>
                <a:srgbClr val="7F7F7F"/>
              </a:buClr>
              <a:buSzPts val="20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4" name="Google Shape;164;p106"/>
          <p:cNvSpPr txBox="1">
            <a:spLocks noGrp="1"/>
          </p:cNvSpPr>
          <p:nvPr>
            <p:ph type="body" idx="2"/>
          </p:nvPr>
        </p:nvSpPr>
        <p:spPr>
          <a:xfrm>
            <a:off x="5025419" y="2287934"/>
            <a:ext cx="5869201" cy="418862"/>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rgbClr val="156082"/>
              </a:buClr>
              <a:buSzPts val="4400"/>
              <a:buNone/>
              <a:defRPr sz="4400" b="1" i="0" u="none" strike="noStrike" cap="none">
                <a:solidFill>
                  <a:srgbClr val="156082"/>
                </a:solidFill>
                <a:latin typeface="Arial"/>
                <a:ea typeface="Arial"/>
                <a:cs typeface="Arial"/>
                <a:sym typeface="Arial"/>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lide Ouverture">
  <p:cSld name="Slide Ouverture">
    <p:spTree>
      <p:nvGrpSpPr>
        <p:cNvPr id="1" name="Shape 165"/>
        <p:cNvGrpSpPr/>
        <p:nvPr/>
      </p:nvGrpSpPr>
      <p:grpSpPr>
        <a:xfrm>
          <a:off x="0" y="0"/>
          <a:ext cx="0" cy="0"/>
          <a:chOff x="0" y="0"/>
          <a:chExt cx="0" cy="0"/>
        </a:xfrm>
      </p:grpSpPr>
      <p:grpSp>
        <p:nvGrpSpPr>
          <p:cNvPr id="166" name="Google Shape;166;p107"/>
          <p:cNvGrpSpPr/>
          <p:nvPr/>
        </p:nvGrpSpPr>
        <p:grpSpPr>
          <a:xfrm>
            <a:off x="0" y="1"/>
            <a:ext cx="12192000" cy="6858001"/>
            <a:chOff x="0" y="0"/>
            <a:chExt cx="13716000" cy="10287000"/>
          </a:xfrm>
        </p:grpSpPr>
        <p:sp>
          <p:nvSpPr>
            <p:cNvPr id="167" name="Google Shape;167;p107"/>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68" name="Google Shape;168;p107"/>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69" name="Google Shape;169;p107"/>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sp>
        <p:nvSpPr>
          <p:cNvPr id="170" name="Google Shape;170;p107"/>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1" name="Google Shape;171;p107"/>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2" name="Google Shape;172;p107"/>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73" name="Google Shape;173;p107" descr="Image générée"/>
          <p:cNvPicPr preferRelativeResize="0"/>
          <p:nvPr/>
        </p:nvPicPr>
        <p:blipFill rotWithShape="1">
          <a:blip r:embed="rId2">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النمذجة">
  <p:cSld name="النمذجة">
    <p:bg>
      <p:bgPr>
        <a:gradFill>
          <a:gsLst>
            <a:gs pos="0">
              <a:schemeClr val="lt1"/>
            </a:gs>
            <a:gs pos="71000">
              <a:schemeClr val="lt1"/>
            </a:gs>
            <a:gs pos="85000">
              <a:srgbClr val="FF0000"/>
            </a:gs>
            <a:gs pos="100000">
              <a:srgbClr val="C00000"/>
            </a:gs>
          </a:gsLst>
          <a:path path="circle">
            <a:fillToRect l="50000" t="50000" r="50000" b="50000"/>
          </a:path>
          <a:tileRect/>
        </a:gradFill>
        <a:effectLst/>
      </p:bgPr>
    </p:bg>
    <p:spTree>
      <p:nvGrpSpPr>
        <p:cNvPr id="1" name="Shape 174"/>
        <p:cNvGrpSpPr/>
        <p:nvPr/>
      </p:nvGrpSpPr>
      <p:grpSpPr>
        <a:xfrm>
          <a:off x="0" y="0"/>
          <a:ext cx="0" cy="0"/>
          <a:chOff x="0" y="0"/>
          <a:chExt cx="0" cy="0"/>
        </a:xfrm>
      </p:grpSpPr>
      <p:grpSp>
        <p:nvGrpSpPr>
          <p:cNvPr id="175" name="Google Shape;175;p108"/>
          <p:cNvGrpSpPr/>
          <p:nvPr/>
        </p:nvGrpSpPr>
        <p:grpSpPr>
          <a:xfrm>
            <a:off x="812158" y="829917"/>
            <a:ext cx="10567685" cy="5198169"/>
            <a:chOff x="2184400" y="1402025"/>
            <a:chExt cx="7823200" cy="4942038"/>
          </a:xfrm>
        </p:grpSpPr>
        <p:sp>
          <p:nvSpPr>
            <p:cNvPr id="176" name="Google Shape;176;p108"/>
            <p:cNvSpPr/>
            <p:nvPr/>
          </p:nvSpPr>
          <p:spPr>
            <a:xfrm>
              <a:off x="2184400" y="1402025"/>
              <a:ext cx="7823200" cy="4942038"/>
            </a:xfrm>
            <a:prstGeom prst="roundRect">
              <a:avLst>
                <a:gd name="adj" fmla="val 2665"/>
              </a:avLst>
            </a:prstGeom>
            <a:solidFill>
              <a:srgbClr val="C00000"/>
            </a:solidFill>
            <a:ln w="19050" cap="flat" cmpd="sng">
              <a:solidFill>
                <a:srgbClr val="C00000"/>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177" name="Google Shape;177;p108"/>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p:txBody>
        </p:sp>
      </p:grpSp>
      <p:sp>
        <p:nvSpPr>
          <p:cNvPr id="178" name="Google Shape;178;p108"/>
          <p:cNvSpPr/>
          <p:nvPr/>
        </p:nvSpPr>
        <p:spPr>
          <a:xfrm>
            <a:off x="10285532" y="4917801"/>
            <a:ext cx="936370" cy="936371"/>
          </a:xfrm>
          <a:prstGeom prst="ellipse">
            <a:avLst/>
          </a:prstGeom>
          <a:blipFill rotWithShape="1">
            <a:blip r:embed="rId2">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179" name="Google Shape;179;p108"/>
          <p:cNvSpPr txBox="1"/>
          <p:nvPr/>
        </p:nvSpPr>
        <p:spPr>
          <a:xfrm>
            <a:off x="2858328" y="3954018"/>
            <a:ext cx="6097656"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ar-MA" sz="4400" b="1" i="0" u="none" strike="noStrike" cap="none">
                <a:solidFill>
                  <a:srgbClr val="C00000"/>
                </a:solidFill>
                <a:latin typeface="Calibri"/>
                <a:ea typeface="Calibri"/>
                <a:cs typeface="Calibri"/>
                <a:sym typeface="Calibri"/>
              </a:rPr>
              <a:t>النمذجة</a:t>
            </a:r>
            <a:endParaRPr sz="4400" b="1" i="0" u="none" strike="noStrike" cap="none">
              <a:solidFill>
                <a:srgbClr val="C00000"/>
              </a:solidFill>
              <a:latin typeface="Calibri"/>
              <a:ea typeface="Calibri"/>
              <a:cs typeface="Calibri"/>
              <a:sym typeface="Calibri"/>
            </a:endParaRPr>
          </a:p>
        </p:txBody>
      </p:sp>
      <p:pic>
        <p:nvPicPr>
          <p:cNvPr id="180" name="Google Shape;180;p108"/>
          <p:cNvPicPr preferRelativeResize="0"/>
          <p:nvPr/>
        </p:nvPicPr>
        <p:blipFill rotWithShape="1">
          <a:blip r:embed="rId3">
            <a:alphaModFix/>
          </a:blip>
          <a:srcRect/>
          <a:stretch/>
        </p:blipFill>
        <p:spPr>
          <a:xfrm>
            <a:off x="4344253" y="1192462"/>
            <a:ext cx="3503492" cy="2545921"/>
          </a:xfrm>
          <a:prstGeom prst="rect">
            <a:avLst/>
          </a:prstGeom>
          <a:noFill/>
          <a:ln>
            <a:noFill/>
          </a:ln>
        </p:spPr>
      </p:pic>
      <p:grpSp>
        <p:nvGrpSpPr>
          <p:cNvPr id="181" name="Google Shape;181;p108"/>
          <p:cNvGrpSpPr/>
          <p:nvPr/>
        </p:nvGrpSpPr>
        <p:grpSpPr>
          <a:xfrm>
            <a:off x="5759801" y="1118243"/>
            <a:ext cx="670236" cy="588434"/>
            <a:chOff x="277892" y="2283969"/>
            <a:chExt cx="939577" cy="824904"/>
          </a:xfrm>
        </p:grpSpPr>
        <p:sp>
          <p:nvSpPr>
            <p:cNvPr id="182" name="Google Shape;182;p108"/>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3" name="Google Shape;183;p108"/>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blipFill rotWithShape="1">
              <a:blip r:embed="rId5">
                <a:alphaModFix amt="72000"/>
              </a:blip>
              <a:stretch>
                <a:fillRect l="-101442" t="-167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184" name="Google Shape;184;p108"/>
          <p:cNvSpPr txBox="1">
            <a:spLocks noGrp="1"/>
          </p:cNvSpPr>
          <p:nvPr>
            <p:ph type="body" idx="1"/>
          </p:nvPr>
        </p:nvSpPr>
        <p:spPr>
          <a:xfrm>
            <a:off x="8204201" y="5236960"/>
            <a:ext cx="208133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Clr>
                <a:schemeClr val="dk1"/>
              </a:buClr>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lide Modelage">
  <p:cSld name="Slide Modelage">
    <p:spTree>
      <p:nvGrpSpPr>
        <p:cNvPr id="1" name="Shape 185"/>
        <p:cNvGrpSpPr/>
        <p:nvPr/>
      </p:nvGrpSpPr>
      <p:grpSpPr>
        <a:xfrm>
          <a:off x="0" y="0"/>
          <a:ext cx="0" cy="0"/>
          <a:chOff x="0" y="0"/>
          <a:chExt cx="0" cy="0"/>
        </a:xfrm>
      </p:grpSpPr>
      <p:grpSp>
        <p:nvGrpSpPr>
          <p:cNvPr id="186" name="Google Shape;186;p109"/>
          <p:cNvGrpSpPr/>
          <p:nvPr/>
        </p:nvGrpSpPr>
        <p:grpSpPr>
          <a:xfrm>
            <a:off x="0" y="-1"/>
            <a:ext cx="12192000" cy="6858001"/>
            <a:chOff x="0" y="0"/>
            <a:chExt cx="13716000" cy="10287000"/>
          </a:xfrm>
        </p:grpSpPr>
        <p:sp>
          <p:nvSpPr>
            <p:cNvPr id="187" name="Google Shape;187;p109"/>
            <p:cNvSpPr/>
            <p:nvPr/>
          </p:nvSpPr>
          <p:spPr>
            <a:xfrm>
              <a:off x="0" y="0"/>
              <a:ext cx="13716000" cy="102870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88" name="Google Shape;188;p109"/>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89" name="Google Shape;189;p109"/>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grpSp>
        <p:nvGrpSpPr>
          <p:cNvPr id="190" name="Google Shape;190;p109"/>
          <p:cNvGrpSpPr/>
          <p:nvPr/>
        </p:nvGrpSpPr>
        <p:grpSpPr>
          <a:xfrm>
            <a:off x="11497837" y="144790"/>
            <a:ext cx="565629" cy="524167"/>
            <a:chOff x="277892" y="2283969"/>
            <a:chExt cx="939577" cy="824904"/>
          </a:xfrm>
        </p:grpSpPr>
        <p:sp>
          <p:nvSpPr>
            <p:cNvPr id="191" name="Google Shape;191;p109"/>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 name="Google Shape;192;p109"/>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blipFill rotWithShape="1">
              <a:blip r:embed="rId3">
                <a:alphaModFix amt="72000"/>
              </a:blip>
              <a:stretch>
                <a:fillRect l="-101430" t="-1675"/>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193" name="Google Shape;193;p109"/>
          <p:cNvSpPr txBox="1">
            <a:spLocks noGrp="1"/>
          </p:cNvSpPr>
          <p:nvPr>
            <p:ph type="body" idx="1"/>
          </p:nvPr>
        </p:nvSpPr>
        <p:spPr>
          <a:xfrm>
            <a:off x="614581" y="1192778"/>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4" name="Google Shape;194;p109"/>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5" name="Google Shape;195;p109"/>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age de garde">
  <p:cSld name="Page de garde">
    <p:spTree>
      <p:nvGrpSpPr>
        <p:cNvPr id="1" name="Shape 196"/>
        <p:cNvGrpSpPr/>
        <p:nvPr/>
      </p:nvGrpSpPr>
      <p:grpSpPr>
        <a:xfrm>
          <a:off x="0" y="0"/>
          <a:ext cx="0" cy="0"/>
          <a:chOff x="0" y="0"/>
          <a:chExt cx="0" cy="0"/>
        </a:xfrm>
      </p:grpSpPr>
      <p:sp>
        <p:nvSpPr>
          <p:cNvPr id="197" name="Google Shape;197;p111"/>
          <p:cNvSpPr txBox="1"/>
          <p:nvPr/>
        </p:nvSpPr>
        <p:spPr>
          <a:xfrm>
            <a:off x="6064071" y="1081910"/>
            <a:ext cx="5012000" cy="830997"/>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5400"/>
              <a:buFont typeface="Arial"/>
              <a:buNone/>
            </a:pPr>
            <a:r>
              <a:rPr lang="ar-MA" sz="5400" b="1" i="0" u="none" strike="noStrike" cap="none">
                <a:solidFill>
                  <a:srgbClr val="002060"/>
                </a:solidFill>
                <a:latin typeface="Calibri"/>
                <a:ea typeface="Calibri"/>
                <a:cs typeface="Calibri"/>
                <a:sym typeface="Calibri"/>
              </a:rPr>
              <a:t>مادَّةُ اللُّغةِ العَربيَّةِ</a:t>
            </a:r>
            <a:endParaRPr/>
          </a:p>
        </p:txBody>
      </p:sp>
      <p:pic>
        <p:nvPicPr>
          <p:cNvPr id="198" name="Google Shape;198;p111"/>
          <p:cNvPicPr preferRelativeResize="0"/>
          <p:nvPr/>
        </p:nvPicPr>
        <p:blipFill rotWithShape="1">
          <a:blip r:embed="rId2">
            <a:alphaModFix/>
          </a:blip>
          <a:srcRect/>
          <a:stretch/>
        </p:blipFill>
        <p:spPr>
          <a:xfrm>
            <a:off x="917856" y="1567544"/>
            <a:ext cx="1782933" cy="1428585"/>
          </a:xfrm>
          <a:prstGeom prst="rect">
            <a:avLst/>
          </a:prstGeom>
          <a:noFill/>
          <a:ln>
            <a:noFill/>
          </a:ln>
        </p:spPr>
      </p:pic>
      <p:grpSp>
        <p:nvGrpSpPr>
          <p:cNvPr id="199" name="Google Shape;199;p111"/>
          <p:cNvGrpSpPr/>
          <p:nvPr/>
        </p:nvGrpSpPr>
        <p:grpSpPr>
          <a:xfrm>
            <a:off x="14910" y="3937341"/>
            <a:ext cx="3666489" cy="2432262"/>
            <a:chOff x="219666" y="3988154"/>
            <a:chExt cx="3666489" cy="2432262"/>
          </a:xfrm>
        </p:grpSpPr>
        <p:pic>
          <p:nvPicPr>
            <p:cNvPr id="200" name="Google Shape;200;p111"/>
            <p:cNvPicPr preferRelativeResize="0"/>
            <p:nvPr/>
          </p:nvPicPr>
          <p:blipFill rotWithShape="1">
            <a:blip r:embed="rId3">
              <a:alphaModFix/>
            </a:blip>
            <a:srcRect t="37039" r="5014"/>
            <a:stretch/>
          </p:blipFill>
          <p:spPr>
            <a:xfrm>
              <a:off x="331381" y="4008120"/>
              <a:ext cx="3554774" cy="2412296"/>
            </a:xfrm>
            <a:prstGeom prst="rect">
              <a:avLst/>
            </a:prstGeom>
            <a:noFill/>
            <a:ln>
              <a:noFill/>
            </a:ln>
          </p:spPr>
        </p:pic>
        <p:sp>
          <p:nvSpPr>
            <p:cNvPr id="201" name="Google Shape;201;p111"/>
            <p:cNvSpPr/>
            <p:nvPr/>
          </p:nvSpPr>
          <p:spPr>
            <a:xfrm>
              <a:off x="219666" y="3988154"/>
              <a:ext cx="990600" cy="1131953"/>
            </a:xfrm>
            <a:prstGeom prst="ellipse">
              <a:avLst/>
            </a:prstGeom>
            <a:solidFill>
              <a:schemeClr val="lt1"/>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grpSp>
      <p:sp>
        <p:nvSpPr>
          <p:cNvPr id="202" name="Google Shape;202;p111"/>
          <p:cNvSpPr/>
          <p:nvPr/>
        </p:nvSpPr>
        <p:spPr>
          <a:xfrm>
            <a:off x="9919082" y="2005909"/>
            <a:ext cx="1413203" cy="445826"/>
          </a:xfrm>
          <a:prstGeom prst="rect">
            <a:avLst/>
          </a:prstGeom>
          <a:noFill/>
          <a:ln>
            <a:noFill/>
          </a:ln>
        </p:spPr>
        <p:txBody>
          <a:bodyPr spcFirstLastPara="1" wrap="square" lIns="68550" tIns="34250" rIns="68550" bIns="34250" anchor="ctr" anchorCtr="0">
            <a:noAutofit/>
          </a:bodyPr>
          <a:lstStyle/>
          <a:p>
            <a:pPr marL="0" marR="0" lvl="0" indent="0" algn="l" rtl="0">
              <a:lnSpc>
                <a:spcPct val="100000"/>
              </a:lnSpc>
              <a:spcBef>
                <a:spcPts val="0"/>
              </a:spcBef>
              <a:spcAft>
                <a:spcPts val="0"/>
              </a:spcAft>
              <a:buClr>
                <a:srgbClr val="0070C0"/>
              </a:buClr>
              <a:buSzPts val="3000"/>
              <a:buFont typeface="Arial"/>
              <a:buNone/>
            </a:pPr>
            <a:r>
              <a:rPr lang="ar-MA" sz="3000" b="1" i="0" u="none" strike="noStrike" cap="none">
                <a:solidFill>
                  <a:srgbClr val="0070C0"/>
                </a:solidFill>
                <a:latin typeface="Calibri"/>
                <a:ea typeface="Calibri"/>
                <a:cs typeface="Calibri"/>
                <a:sym typeface="Calibri"/>
              </a:rPr>
              <a:t>المرحلة </a:t>
            </a:r>
            <a:endParaRPr sz="3000" b="1" i="0" u="none" strike="noStrike" cap="none">
              <a:solidFill>
                <a:srgbClr val="0070C0"/>
              </a:solidFill>
              <a:latin typeface="Calibri"/>
              <a:ea typeface="Calibri"/>
              <a:cs typeface="Calibri"/>
              <a:sym typeface="Calibri"/>
            </a:endParaRPr>
          </a:p>
        </p:txBody>
      </p:sp>
      <p:sp>
        <p:nvSpPr>
          <p:cNvPr id="203" name="Google Shape;203;p111"/>
          <p:cNvSpPr txBox="1">
            <a:spLocks noGrp="1"/>
          </p:cNvSpPr>
          <p:nvPr>
            <p:ph type="body" idx="1"/>
          </p:nvPr>
        </p:nvSpPr>
        <p:spPr>
          <a:xfrm>
            <a:off x="1275196" y="2005909"/>
            <a:ext cx="996949" cy="677573"/>
          </a:xfrm>
          <a:prstGeom prst="rect">
            <a:avLst/>
          </a:prstGeom>
          <a:noFill/>
          <a:ln>
            <a:noFill/>
          </a:ln>
        </p:spPr>
        <p:txBody>
          <a:bodyPr spcFirstLastPara="1" wrap="square" lIns="91425" tIns="45700" rIns="91425" bIns="45700" anchor="t" anchorCtr="0">
            <a:normAutofit/>
          </a:bodyPr>
          <a:lstStyle>
            <a:lvl1pPr marL="457200" lvl="0" indent="-228600" algn="ctr" rtl="1">
              <a:lnSpc>
                <a:spcPct val="100000"/>
              </a:lnSpc>
              <a:spcBef>
                <a:spcPts val="1000"/>
              </a:spcBef>
              <a:spcAft>
                <a:spcPts val="0"/>
              </a:spcAft>
              <a:buClr>
                <a:schemeClr val="lt1"/>
              </a:buClr>
              <a:buSzPts val="2400"/>
              <a:buNone/>
              <a:defRPr sz="2400" b="1">
                <a:solidFill>
                  <a:schemeClr val="lt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4" name="Google Shape;204;p111"/>
          <p:cNvSpPr txBox="1">
            <a:spLocks noGrp="1"/>
          </p:cNvSpPr>
          <p:nvPr>
            <p:ph type="body" idx="2"/>
          </p:nvPr>
        </p:nvSpPr>
        <p:spPr>
          <a:xfrm>
            <a:off x="9202057" y="1972045"/>
            <a:ext cx="832780" cy="513554"/>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rgbClr val="0070C0"/>
              </a:buClr>
              <a:buSzPts val="3000"/>
              <a:buNone/>
              <a:defRPr sz="3000" b="1" i="0" u="none" strike="noStrike" cap="none">
                <a:solidFill>
                  <a:srgbClr val="0070C0"/>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05" name="Google Shape;205;p111" descr="الصفحة الرئيسية"/>
          <p:cNvPicPr preferRelativeResize="0"/>
          <p:nvPr/>
        </p:nvPicPr>
        <p:blipFill rotWithShape="1">
          <a:blip r:embed="rId4">
            <a:alphaModFix/>
          </a:blip>
          <a:srcRect/>
          <a:stretch/>
        </p:blipFill>
        <p:spPr>
          <a:xfrm>
            <a:off x="3982650" y="0"/>
            <a:ext cx="3936421" cy="596900"/>
          </a:xfrm>
          <a:prstGeom prst="rect">
            <a:avLst/>
          </a:prstGeom>
          <a:noFill/>
          <a:ln>
            <a:noFill/>
          </a:ln>
        </p:spPr>
      </p:pic>
      <p:sp>
        <p:nvSpPr>
          <p:cNvPr id="206" name="Google Shape;206;p111"/>
          <p:cNvSpPr/>
          <p:nvPr/>
        </p:nvSpPr>
        <p:spPr>
          <a:xfrm>
            <a:off x="5079294" y="4295187"/>
            <a:ext cx="6693265" cy="522000"/>
          </a:xfrm>
          <a:prstGeom prst="rect">
            <a:avLst/>
          </a:prstGeom>
          <a:solidFill>
            <a:srgbClr val="037A9C"/>
          </a:solidFill>
          <a:ln>
            <a:noFill/>
          </a:ln>
        </p:spPr>
        <p:txBody>
          <a:bodyPr spcFirstLastPara="1" wrap="square" lIns="68550" tIns="34250" rIns="68550" bIns="34250" anchor="ctr" anchorCtr="0">
            <a:noAutofit/>
          </a:bodyPr>
          <a:lstStyle/>
          <a:p>
            <a:pPr marL="0" marR="0" lvl="0" indent="0" algn="r" rtl="0">
              <a:lnSpc>
                <a:spcPct val="100000"/>
              </a:lnSpc>
              <a:spcBef>
                <a:spcPts val="0"/>
              </a:spcBef>
              <a:spcAft>
                <a:spcPts val="0"/>
              </a:spcAft>
              <a:buNone/>
            </a:pPr>
            <a:endParaRPr sz="2000" b="1" i="0" u="none" strike="noStrike" cap="none">
              <a:solidFill>
                <a:srgbClr val="FFFFFF"/>
              </a:solidFill>
              <a:latin typeface="Calibri"/>
              <a:ea typeface="Calibri"/>
              <a:cs typeface="Calibri"/>
              <a:sym typeface="Calibri"/>
            </a:endParaRPr>
          </a:p>
        </p:txBody>
      </p:sp>
      <p:sp>
        <p:nvSpPr>
          <p:cNvPr id="207" name="Google Shape;207;p111"/>
          <p:cNvSpPr/>
          <p:nvPr/>
        </p:nvSpPr>
        <p:spPr>
          <a:xfrm>
            <a:off x="5079295" y="5025017"/>
            <a:ext cx="6693265" cy="522000"/>
          </a:xfrm>
          <a:prstGeom prst="rect">
            <a:avLst/>
          </a:prstGeom>
          <a:solidFill>
            <a:srgbClr val="15A2C8"/>
          </a:solidFill>
          <a:ln>
            <a:noFill/>
          </a:ln>
        </p:spPr>
        <p:txBody>
          <a:bodyPr spcFirstLastPara="1" wrap="square" lIns="68550" tIns="34250" rIns="68550" bIns="34250" anchor="ctr" anchorCtr="0">
            <a:noAutofit/>
          </a:bodyPr>
          <a:lstStyle/>
          <a:p>
            <a:pPr marL="0" marR="0" lvl="0" indent="0" algn="r" rtl="1">
              <a:lnSpc>
                <a:spcPct val="100000"/>
              </a:lnSpc>
              <a:spcBef>
                <a:spcPts val="0"/>
              </a:spcBef>
              <a:spcAft>
                <a:spcPts val="0"/>
              </a:spcAft>
              <a:buNone/>
            </a:pPr>
            <a:r>
              <a:rPr lang="ar-MA" sz="1800" b="1" i="0" u="none" strike="noStrike" cap="none">
                <a:solidFill>
                  <a:srgbClr val="FFFFFF"/>
                </a:solidFill>
                <a:latin typeface="Calibri"/>
                <a:ea typeface="Calibri"/>
                <a:cs typeface="Calibri"/>
                <a:sym typeface="Calibri"/>
              </a:rPr>
              <a:t> </a:t>
            </a:r>
            <a:r>
              <a:rPr lang="ar-MA" sz="2000" b="1" i="0" u="none" strike="noStrike" cap="none">
                <a:solidFill>
                  <a:srgbClr val="FFFFFF"/>
                </a:solidFill>
                <a:latin typeface="Calibri"/>
                <a:ea typeface="Calibri"/>
                <a:cs typeface="Calibri"/>
                <a:sym typeface="Calibri"/>
              </a:rPr>
              <a:t> </a:t>
            </a:r>
            <a:endParaRPr/>
          </a:p>
        </p:txBody>
      </p:sp>
      <p:sp>
        <p:nvSpPr>
          <p:cNvPr id="208" name="Google Shape;208;p111"/>
          <p:cNvSpPr txBox="1">
            <a:spLocks noGrp="1"/>
          </p:cNvSpPr>
          <p:nvPr>
            <p:ph type="body" idx="3"/>
          </p:nvPr>
        </p:nvSpPr>
        <p:spPr>
          <a:xfrm>
            <a:off x="9877515" y="4371211"/>
            <a:ext cx="1747855" cy="392400"/>
          </a:xfrm>
          <a:prstGeom prst="rect">
            <a:avLst/>
          </a:prstGeom>
          <a:noFill/>
          <a:ln>
            <a:noFill/>
          </a:ln>
        </p:spPr>
        <p:txBody>
          <a:bodyPr spcFirstLastPara="1" wrap="square" lIns="91425" tIns="45700" rIns="91425" bIns="45700" anchor="t" anchorCtr="0">
            <a:normAutofit/>
          </a:bodyPr>
          <a:lstStyle>
            <a:lvl1pPr marL="457200" lvl="0" indent="-228600" algn="ctr" rtl="1">
              <a:lnSpc>
                <a:spcPct val="90000"/>
              </a:lnSpc>
              <a:spcBef>
                <a:spcPts val="1000"/>
              </a:spcBef>
              <a:spcAft>
                <a:spcPts val="0"/>
              </a:spcAft>
              <a:buClr>
                <a:srgbClr val="FFFFFF"/>
              </a:buClr>
              <a:buSzPts val="2400"/>
              <a:buNone/>
              <a:defRPr sz="2400" b="1">
                <a:solidFill>
                  <a:srgbClr val="FFFFFF"/>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9" name="Google Shape;209;p111"/>
          <p:cNvSpPr txBox="1"/>
          <p:nvPr/>
        </p:nvSpPr>
        <p:spPr>
          <a:xfrm>
            <a:off x="3459597" y="-534861"/>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FFFFFF"/>
              </a:buClr>
              <a:buSzPts val="2400"/>
              <a:buFont typeface="Arial"/>
              <a:buNone/>
            </a:pPr>
            <a:r>
              <a:rPr lang="ar-MA" sz="2400" b="1" i="0" u="none" strike="noStrike" cap="none">
                <a:solidFill>
                  <a:srgbClr val="FFFFFF"/>
                </a:solidFill>
                <a:latin typeface="Calibri"/>
                <a:ea typeface="Calibri"/>
                <a:cs typeface="Calibri"/>
                <a:sym typeface="Calibri"/>
              </a:rPr>
              <a:t>الوحدة الأولى </a:t>
            </a:r>
            <a:endParaRPr/>
          </a:p>
        </p:txBody>
      </p:sp>
      <p:sp>
        <p:nvSpPr>
          <p:cNvPr id="210" name="Google Shape;210;p111"/>
          <p:cNvSpPr/>
          <p:nvPr/>
        </p:nvSpPr>
        <p:spPr>
          <a:xfrm>
            <a:off x="3312763" y="-564963"/>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
        <p:nvSpPr>
          <p:cNvPr id="211" name="Google Shape;211;p111"/>
          <p:cNvSpPr txBox="1"/>
          <p:nvPr/>
        </p:nvSpPr>
        <p:spPr>
          <a:xfrm>
            <a:off x="3378609" y="412137"/>
            <a:ext cx="1555595" cy="377667"/>
          </a:xfrm>
          <a:prstGeom prst="rect">
            <a:avLst/>
          </a:prstGeom>
          <a:noFill/>
          <a:ln>
            <a:noFill/>
          </a:ln>
        </p:spPr>
        <p:txBody>
          <a:bodyPr spcFirstLastPara="1" wrap="square" lIns="0" tIns="0" rIns="0" bIns="0" anchor="t" anchorCtr="1">
            <a:spAutoFit/>
          </a:bodyPr>
          <a:lstStyle/>
          <a:p>
            <a:pPr marL="0" marR="0" lvl="0" indent="0" algn="ctr" rtl="0">
              <a:lnSpc>
                <a:spcPct val="107041"/>
              </a:lnSpc>
              <a:spcBef>
                <a:spcPts val="0"/>
              </a:spcBef>
              <a:spcAft>
                <a:spcPts val="0"/>
              </a:spcAft>
              <a:buClr>
                <a:srgbClr val="FFFFFF"/>
              </a:buClr>
              <a:buSzPts val="2400"/>
              <a:buFont typeface="Arial"/>
              <a:buNone/>
            </a:pPr>
            <a:r>
              <a:rPr lang="ar-MA" sz="2400" b="1" i="0" u="none" strike="noStrike" cap="none">
                <a:solidFill>
                  <a:srgbClr val="FFFFFF"/>
                </a:solidFill>
                <a:latin typeface="Calibri"/>
                <a:ea typeface="Calibri"/>
                <a:cs typeface="Calibri"/>
                <a:sym typeface="Calibri"/>
              </a:rPr>
              <a:t>الأسبوع</a:t>
            </a:r>
            <a:endParaRPr sz="2400" b="1" i="0" u="none" strike="noStrike" cap="none">
              <a:solidFill>
                <a:srgbClr val="FFFFFF"/>
              </a:solidFill>
              <a:latin typeface="Calibri"/>
              <a:ea typeface="Calibri"/>
              <a:cs typeface="Calibri"/>
              <a:sym typeface="Calibri"/>
            </a:endParaRPr>
          </a:p>
        </p:txBody>
      </p:sp>
      <p:sp>
        <p:nvSpPr>
          <p:cNvPr id="212" name="Google Shape;212;p111"/>
          <p:cNvSpPr txBox="1"/>
          <p:nvPr/>
        </p:nvSpPr>
        <p:spPr>
          <a:xfrm>
            <a:off x="3170913" y="1304146"/>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FFFFFF"/>
              </a:buClr>
              <a:buSzPts val="2400"/>
              <a:buFont typeface="Arial"/>
              <a:buNone/>
            </a:pPr>
            <a:r>
              <a:rPr lang="ar-MA" sz="2400" b="1" i="0" u="none" strike="noStrike" cap="none">
                <a:solidFill>
                  <a:srgbClr val="FFFFFF"/>
                </a:solidFill>
                <a:latin typeface="Calibri"/>
                <a:ea typeface="Calibri"/>
                <a:cs typeface="Calibri"/>
                <a:sym typeface="Calibri"/>
              </a:rPr>
              <a:t>الحصة 3  </a:t>
            </a:r>
            <a:endParaRPr/>
          </a:p>
        </p:txBody>
      </p:sp>
      <p:sp>
        <p:nvSpPr>
          <p:cNvPr id="213" name="Google Shape;213;p111"/>
          <p:cNvSpPr/>
          <p:nvPr/>
        </p:nvSpPr>
        <p:spPr>
          <a:xfrm>
            <a:off x="9705002" y="4308904"/>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
        <p:nvSpPr>
          <p:cNvPr id="214" name="Google Shape;214;p111"/>
          <p:cNvSpPr txBox="1"/>
          <p:nvPr/>
        </p:nvSpPr>
        <p:spPr>
          <a:xfrm>
            <a:off x="-1074215" y="-561611"/>
            <a:ext cx="4727890" cy="399789"/>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Clr>
                <a:srgbClr val="000000"/>
              </a:buClr>
              <a:buSzPts val="1100"/>
              <a:buFont typeface="Arial"/>
              <a:buNone/>
            </a:pPr>
            <a:r>
              <a:rPr lang="ar-MA" sz="2400" b="1" i="0" u="none" strike="noStrike" cap="none">
                <a:solidFill>
                  <a:srgbClr val="FFFFFF"/>
                </a:solidFill>
                <a:latin typeface="Calibri"/>
                <a:ea typeface="Calibri"/>
                <a:cs typeface="Calibri"/>
                <a:sym typeface="Calibri"/>
              </a:rPr>
              <a:t>حب التعلم</a:t>
            </a:r>
            <a:endParaRPr/>
          </a:p>
        </p:txBody>
      </p:sp>
      <p:sp>
        <p:nvSpPr>
          <p:cNvPr id="215" name="Google Shape;215;p111"/>
          <p:cNvSpPr txBox="1"/>
          <p:nvPr/>
        </p:nvSpPr>
        <p:spPr>
          <a:xfrm>
            <a:off x="-1074215" y="401075"/>
            <a:ext cx="4727890" cy="399789"/>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Clr>
                <a:srgbClr val="000000"/>
              </a:buClr>
              <a:buSzPts val="1100"/>
              <a:buFont typeface="Arial"/>
              <a:buNone/>
            </a:pPr>
            <a:r>
              <a:rPr lang="ar-MA" sz="2400" b="1" i="0" u="none" strike="noStrike" cap="none">
                <a:solidFill>
                  <a:srgbClr val="FFFFFF"/>
                </a:solidFill>
                <a:latin typeface="Calibri"/>
                <a:ea typeface="Calibri"/>
                <a:cs typeface="Calibri"/>
                <a:sym typeface="Calibri"/>
              </a:rPr>
              <a:t>الأول</a:t>
            </a:r>
            <a:endParaRPr/>
          </a:p>
        </p:txBody>
      </p:sp>
      <p:sp>
        <p:nvSpPr>
          <p:cNvPr id="216" name="Google Shape;216;p111"/>
          <p:cNvSpPr txBox="1">
            <a:spLocks noGrp="1"/>
          </p:cNvSpPr>
          <p:nvPr>
            <p:ph type="body" idx="4"/>
          </p:nvPr>
        </p:nvSpPr>
        <p:spPr>
          <a:xfrm>
            <a:off x="9943113" y="5111467"/>
            <a:ext cx="1702897" cy="392400"/>
          </a:xfrm>
          <a:prstGeom prst="rect">
            <a:avLst/>
          </a:prstGeom>
          <a:noFill/>
          <a:ln>
            <a:noFill/>
          </a:ln>
        </p:spPr>
        <p:txBody>
          <a:bodyPr spcFirstLastPara="1" wrap="square" lIns="91425" tIns="45700" rIns="91425" bIns="45700" anchor="t" anchorCtr="0">
            <a:normAutofit/>
          </a:bodyPr>
          <a:lstStyle>
            <a:lvl1pPr marL="457200" lvl="0" indent="-228600" algn="ctr" rtl="1">
              <a:lnSpc>
                <a:spcPct val="90000"/>
              </a:lnSpc>
              <a:spcBef>
                <a:spcPts val="1000"/>
              </a:spcBef>
              <a:spcAft>
                <a:spcPts val="0"/>
              </a:spcAft>
              <a:buClr>
                <a:srgbClr val="FFFFFF"/>
              </a:buClr>
              <a:buSzPts val="2400"/>
              <a:buNone/>
              <a:defRPr sz="2400" b="1">
                <a:solidFill>
                  <a:srgbClr val="FFFFFF"/>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7" name="Google Shape;217;p111"/>
          <p:cNvSpPr txBox="1">
            <a:spLocks noGrp="1"/>
          </p:cNvSpPr>
          <p:nvPr>
            <p:ph type="body" idx="5"/>
          </p:nvPr>
        </p:nvSpPr>
        <p:spPr>
          <a:xfrm>
            <a:off x="5104782" y="4378386"/>
            <a:ext cx="4558350" cy="392400"/>
          </a:xfrm>
          <a:prstGeom prst="rect">
            <a:avLst/>
          </a:prstGeom>
          <a:noFill/>
          <a:ln>
            <a:noFill/>
          </a:ln>
        </p:spPr>
        <p:txBody>
          <a:bodyPr spcFirstLastPara="1" wrap="square" lIns="91425" tIns="45700" rIns="91425" bIns="45700" anchor="t" anchorCtr="0">
            <a:normAutofit/>
          </a:bodyPr>
          <a:lstStyle>
            <a:lvl1pPr marL="457200" lvl="0" indent="-228600" algn="ctr" rtl="1">
              <a:lnSpc>
                <a:spcPct val="90000"/>
              </a:lnSpc>
              <a:spcBef>
                <a:spcPts val="1000"/>
              </a:spcBef>
              <a:spcAft>
                <a:spcPts val="0"/>
              </a:spcAft>
              <a:buClr>
                <a:srgbClr val="FFFFFF"/>
              </a:buClr>
              <a:buSzPts val="2400"/>
              <a:buNone/>
              <a:defRPr sz="2400" b="1">
                <a:solidFill>
                  <a:srgbClr val="FFFFFF"/>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8" name="Google Shape;218;p111"/>
          <p:cNvSpPr txBox="1">
            <a:spLocks noGrp="1"/>
          </p:cNvSpPr>
          <p:nvPr>
            <p:ph type="body" idx="6"/>
          </p:nvPr>
        </p:nvSpPr>
        <p:spPr>
          <a:xfrm>
            <a:off x="5101704" y="5102515"/>
            <a:ext cx="4561428" cy="392400"/>
          </a:xfrm>
          <a:prstGeom prst="rect">
            <a:avLst/>
          </a:prstGeom>
          <a:noFill/>
          <a:ln>
            <a:noFill/>
          </a:ln>
        </p:spPr>
        <p:txBody>
          <a:bodyPr spcFirstLastPara="1" wrap="square" lIns="91425" tIns="45700" rIns="91425" bIns="45700" anchor="t" anchorCtr="0">
            <a:normAutofit/>
          </a:bodyPr>
          <a:lstStyle>
            <a:lvl1pPr marL="457200" lvl="0" indent="-228600" algn="ctr" rtl="1">
              <a:lnSpc>
                <a:spcPct val="90000"/>
              </a:lnSpc>
              <a:spcBef>
                <a:spcPts val="1000"/>
              </a:spcBef>
              <a:spcAft>
                <a:spcPts val="0"/>
              </a:spcAft>
              <a:buClr>
                <a:srgbClr val="FFFFFF"/>
              </a:buClr>
              <a:buSzPts val="2400"/>
              <a:buNone/>
              <a:defRPr sz="2400" b="1">
                <a:solidFill>
                  <a:srgbClr val="FFFFFF"/>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9" name="Google Shape;219;p111"/>
          <p:cNvSpPr/>
          <p:nvPr/>
        </p:nvSpPr>
        <p:spPr>
          <a:xfrm>
            <a:off x="9700571" y="5063317"/>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
        <p:nvSpPr>
          <p:cNvPr id="220" name="Google Shape;220;p111"/>
          <p:cNvSpPr/>
          <p:nvPr/>
        </p:nvSpPr>
        <p:spPr>
          <a:xfrm>
            <a:off x="5079294" y="3579158"/>
            <a:ext cx="6693265" cy="522000"/>
          </a:xfrm>
          <a:prstGeom prst="rect">
            <a:avLst/>
          </a:prstGeom>
          <a:solidFill>
            <a:srgbClr val="15A2C8"/>
          </a:solidFill>
          <a:ln>
            <a:noFill/>
          </a:ln>
        </p:spPr>
        <p:txBody>
          <a:bodyPr spcFirstLastPara="1" wrap="square" lIns="68550" tIns="34250" rIns="68550" bIns="34250" anchor="ctr" anchorCtr="0">
            <a:noAutofit/>
          </a:bodyPr>
          <a:lstStyle/>
          <a:p>
            <a:pPr marL="0" marR="0" lvl="0" indent="0" algn="r" rtl="1">
              <a:lnSpc>
                <a:spcPct val="100000"/>
              </a:lnSpc>
              <a:spcBef>
                <a:spcPts val="0"/>
              </a:spcBef>
              <a:spcAft>
                <a:spcPts val="0"/>
              </a:spcAft>
              <a:buNone/>
            </a:pPr>
            <a:r>
              <a:rPr lang="ar-MA" sz="1800" b="1" i="0" u="none" strike="noStrike" cap="none">
                <a:solidFill>
                  <a:srgbClr val="FFFFFF"/>
                </a:solidFill>
                <a:latin typeface="Calibri"/>
                <a:ea typeface="Calibri"/>
                <a:cs typeface="Calibri"/>
                <a:sym typeface="Calibri"/>
              </a:rPr>
              <a:t> </a:t>
            </a:r>
            <a:r>
              <a:rPr lang="ar-MA" sz="2000" b="1" i="0" u="none" strike="noStrike" cap="none">
                <a:solidFill>
                  <a:srgbClr val="FFFFFF"/>
                </a:solidFill>
                <a:latin typeface="Calibri"/>
                <a:ea typeface="Calibri"/>
                <a:cs typeface="Calibri"/>
                <a:sym typeface="Calibri"/>
              </a:rPr>
              <a:t> </a:t>
            </a:r>
            <a:endParaRPr/>
          </a:p>
        </p:txBody>
      </p:sp>
      <p:sp>
        <p:nvSpPr>
          <p:cNvPr id="221" name="Google Shape;221;p111"/>
          <p:cNvSpPr txBox="1">
            <a:spLocks noGrp="1"/>
          </p:cNvSpPr>
          <p:nvPr>
            <p:ph type="body" idx="7"/>
          </p:nvPr>
        </p:nvSpPr>
        <p:spPr>
          <a:xfrm>
            <a:off x="9877516" y="3665608"/>
            <a:ext cx="1768493" cy="392400"/>
          </a:xfrm>
          <a:prstGeom prst="rect">
            <a:avLst/>
          </a:prstGeom>
          <a:noFill/>
          <a:ln>
            <a:noFill/>
          </a:ln>
        </p:spPr>
        <p:txBody>
          <a:bodyPr spcFirstLastPara="1" wrap="square" lIns="91425" tIns="45700" rIns="91425" bIns="45700" anchor="t" anchorCtr="0">
            <a:normAutofit/>
          </a:bodyPr>
          <a:lstStyle>
            <a:lvl1pPr marL="457200" lvl="0" indent="-228600" algn="ctr" rtl="1">
              <a:lnSpc>
                <a:spcPct val="90000"/>
              </a:lnSpc>
              <a:spcBef>
                <a:spcPts val="1000"/>
              </a:spcBef>
              <a:spcAft>
                <a:spcPts val="0"/>
              </a:spcAft>
              <a:buClr>
                <a:srgbClr val="FFFFFF"/>
              </a:buClr>
              <a:buSzPts val="2400"/>
              <a:buNone/>
              <a:defRPr sz="2400" b="1">
                <a:solidFill>
                  <a:srgbClr val="FFFFFF"/>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2" name="Google Shape;222;p111"/>
          <p:cNvSpPr txBox="1">
            <a:spLocks noGrp="1"/>
          </p:cNvSpPr>
          <p:nvPr>
            <p:ph type="body" idx="8"/>
          </p:nvPr>
        </p:nvSpPr>
        <p:spPr>
          <a:xfrm>
            <a:off x="5101703" y="3656656"/>
            <a:ext cx="4561429" cy="392400"/>
          </a:xfrm>
          <a:prstGeom prst="rect">
            <a:avLst/>
          </a:prstGeom>
          <a:noFill/>
          <a:ln>
            <a:noFill/>
          </a:ln>
        </p:spPr>
        <p:txBody>
          <a:bodyPr spcFirstLastPara="1" wrap="square" lIns="91425" tIns="45700" rIns="91425" bIns="45700" anchor="t" anchorCtr="0">
            <a:normAutofit/>
          </a:bodyPr>
          <a:lstStyle>
            <a:lvl1pPr marL="457200" lvl="0" indent="-228600" algn="ctr" rtl="1">
              <a:lnSpc>
                <a:spcPct val="90000"/>
              </a:lnSpc>
              <a:spcBef>
                <a:spcPts val="1000"/>
              </a:spcBef>
              <a:spcAft>
                <a:spcPts val="0"/>
              </a:spcAft>
              <a:buClr>
                <a:srgbClr val="FFFFFF"/>
              </a:buClr>
              <a:buSzPts val="2400"/>
              <a:buNone/>
              <a:defRPr sz="2400" b="1">
                <a:solidFill>
                  <a:srgbClr val="FFFFFF"/>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3" name="Google Shape;223;p111"/>
          <p:cNvSpPr/>
          <p:nvPr/>
        </p:nvSpPr>
        <p:spPr>
          <a:xfrm>
            <a:off x="9728759" y="3611108"/>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orient="horz" pos="2183">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شريحة الاقتتاح">
  <p:cSld name="شريحة الاقتتاح">
    <p:spTree>
      <p:nvGrpSpPr>
        <p:cNvPr id="1" name="Shape 224"/>
        <p:cNvGrpSpPr/>
        <p:nvPr/>
      </p:nvGrpSpPr>
      <p:grpSpPr>
        <a:xfrm>
          <a:off x="0" y="0"/>
          <a:ext cx="0" cy="0"/>
          <a:chOff x="0" y="0"/>
          <a:chExt cx="0" cy="0"/>
        </a:xfrm>
      </p:grpSpPr>
      <p:grpSp>
        <p:nvGrpSpPr>
          <p:cNvPr id="225" name="Google Shape;225;p112"/>
          <p:cNvGrpSpPr/>
          <p:nvPr/>
        </p:nvGrpSpPr>
        <p:grpSpPr>
          <a:xfrm>
            <a:off x="0" y="1"/>
            <a:ext cx="12192000" cy="6858001"/>
            <a:chOff x="0" y="0"/>
            <a:chExt cx="13716000" cy="10287000"/>
          </a:xfrm>
        </p:grpSpPr>
        <p:sp>
          <p:nvSpPr>
            <p:cNvPr id="226" name="Google Shape;226;p112"/>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27" name="Google Shape;227;p112"/>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28" name="Google Shape;228;p112"/>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sp>
        <p:nvSpPr>
          <p:cNvPr id="229" name="Google Shape;229;p112"/>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0" name="Google Shape;230;p112"/>
          <p:cNvSpPr txBox="1">
            <a:spLocks noGrp="1"/>
          </p:cNvSpPr>
          <p:nvPr>
            <p:ph type="body" idx="1"/>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Clr>
                <a:schemeClr val="dk1"/>
              </a:buClr>
              <a:buSzPts val="1100"/>
              <a:buFont typeface="Arial"/>
              <a:buNone/>
              <a:defRPr sz="11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31" name="Google Shape;231;p112" descr="Image générée"/>
          <p:cNvPicPr preferRelativeResize="0"/>
          <p:nvPr/>
        </p:nvPicPr>
        <p:blipFill rotWithShape="1">
          <a:blip r:embed="rId2">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شريحة النمدجة">
  <p:cSld name="شريحة النمدجة">
    <p:spTree>
      <p:nvGrpSpPr>
        <p:cNvPr id="1" name="Shape 232"/>
        <p:cNvGrpSpPr/>
        <p:nvPr/>
      </p:nvGrpSpPr>
      <p:grpSpPr>
        <a:xfrm>
          <a:off x="0" y="0"/>
          <a:ext cx="0" cy="0"/>
          <a:chOff x="0" y="0"/>
          <a:chExt cx="0" cy="0"/>
        </a:xfrm>
      </p:grpSpPr>
      <p:grpSp>
        <p:nvGrpSpPr>
          <p:cNvPr id="233" name="Google Shape;233;p113"/>
          <p:cNvGrpSpPr/>
          <p:nvPr/>
        </p:nvGrpSpPr>
        <p:grpSpPr>
          <a:xfrm>
            <a:off x="0" y="-1"/>
            <a:ext cx="12192000" cy="6858001"/>
            <a:chOff x="0" y="0"/>
            <a:chExt cx="13716000" cy="10287000"/>
          </a:xfrm>
        </p:grpSpPr>
        <p:sp>
          <p:nvSpPr>
            <p:cNvPr id="234" name="Google Shape;234;p113"/>
            <p:cNvSpPr/>
            <p:nvPr/>
          </p:nvSpPr>
          <p:spPr>
            <a:xfrm>
              <a:off x="0" y="0"/>
              <a:ext cx="13716000" cy="102870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35" name="Google Shape;235;p113"/>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36" name="Google Shape;236;p113"/>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grpSp>
        <p:nvGrpSpPr>
          <p:cNvPr id="237" name="Google Shape;237;p113"/>
          <p:cNvGrpSpPr/>
          <p:nvPr/>
        </p:nvGrpSpPr>
        <p:grpSpPr>
          <a:xfrm>
            <a:off x="11497837" y="144790"/>
            <a:ext cx="565629" cy="524167"/>
            <a:chOff x="277892" y="2283969"/>
            <a:chExt cx="939577" cy="824904"/>
          </a:xfrm>
        </p:grpSpPr>
        <p:sp>
          <p:nvSpPr>
            <p:cNvPr id="238" name="Google Shape;238;p113"/>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blipFill rotWithShape="1">
              <a:blip r:embed="rId2">
                <a:alphaModFix/>
              </a:blip>
              <a:stretch>
                <a:fillRect/>
              </a:stretch>
            </a:blipFill>
            <a:ln>
              <a:noFill/>
            </a:ln>
          </p:spPr>
        </p:sp>
        <p:sp>
          <p:nvSpPr>
            <p:cNvPr id="239" name="Google Shape;239;p113"/>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blipFill rotWithShape="1">
              <a:blip r:embed="rId3">
                <a:alphaModFix amt="72000"/>
              </a:blip>
              <a:stretch>
                <a:fillRect l="-101442" t="-1677"/>
              </a:stretch>
            </a:blipFill>
            <a:ln>
              <a:noFill/>
            </a:ln>
          </p:spPr>
        </p:sp>
      </p:grpSp>
      <p:sp>
        <p:nvSpPr>
          <p:cNvPr id="240" name="Google Shape;240;p113"/>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1" name="Google Shape;241;p113"/>
          <p:cNvSpPr txBox="1">
            <a:spLocks noGrp="1"/>
          </p:cNvSpPr>
          <p:nvPr>
            <p:ph type="body" idx="1"/>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Clr>
                <a:schemeClr val="dk1"/>
              </a:buClr>
              <a:buSzPts val="1100"/>
              <a:buFont typeface="Arial"/>
              <a:buNone/>
              <a:defRPr sz="11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شريحة الممارسة الموجهة">
  <p:cSld name="شريحة الممارسة الموجهة">
    <p:spTree>
      <p:nvGrpSpPr>
        <p:cNvPr id="1" name="Shape 242"/>
        <p:cNvGrpSpPr/>
        <p:nvPr/>
      </p:nvGrpSpPr>
      <p:grpSpPr>
        <a:xfrm>
          <a:off x="0" y="0"/>
          <a:ext cx="0" cy="0"/>
          <a:chOff x="0" y="0"/>
          <a:chExt cx="0" cy="0"/>
        </a:xfrm>
      </p:grpSpPr>
      <p:grpSp>
        <p:nvGrpSpPr>
          <p:cNvPr id="243" name="Google Shape;243;p114"/>
          <p:cNvGrpSpPr/>
          <p:nvPr/>
        </p:nvGrpSpPr>
        <p:grpSpPr>
          <a:xfrm>
            <a:off x="0" y="1"/>
            <a:ext cx="12192000" cy="6858001"/>
            <a:chOff x="0" y="0"/>
            <a:chExt cx="13716000" cy="10287000"/>
          </a:xfrm>
        </p:grpSpPr>
        <p:sp>
          <p:nvSpPr>
            <p:cNvPr id="244" name="Google Shape;244;p114"/>
            <p:cNvSpPr/>
            <p:nvPr/>
          </p:nvSpPr>
          <p:spPr>
            <a:xfrm>
              <a:off x="0" y="0"/>
              <a:ext cx="13716000" cy="10287000"/>
            </a:xfrm>
            <a:prstGeom prst="rect">
              <a:avLst/>
            </a:prstGeom>
            <a:solidFill>
              <a:srgbClr val="0F9E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45" name="Google Shape;245;p114"/>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46" name="Google Shape;246;p114"/>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pic>
        <p:nvPicPr>
          <p:cNvPr id="247" name="Google Shape;247;p114" descr="Image générée"/>
          <p:cNvPicPr preferRelativeResize="0"/>
          <p:nvPr/>
        </p:nvPicPr>
        <p:blipFill rotWithShape="1">
          <a:blip r:embed="rId2">
            <a:alphaModFix/>
          </a:blip>
          <a:srcRect l="6026" t="25226" r="75345" b="62431"/>
          <a:stretch/>
        </p:blipFill>
        <p:spPr>
          <a:xfrm>
            <a:off x="11484657" y="200308"/>
            <a:ext cx="506620" cy="503517"/>
          </a:xfrm>
          <a:prstGeom prst="rect">
            <a:avLst/>
          </a:prstGeom>
          <a:noFill/>
          <a:ln>
            <a:noFill/>
          </a:ln>
        </p:spPr>
      </p:pic>
      <p:sp>
        <p:nvSpPr>
          <p:cNvPr id="248" name="Google Shape;248;p114"/>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9" name="Google Shape;249;p114"/>
          <p:cNvSpPr txBox="1">
            <a:spLocks noGrp="1"/>
          </p:cNvSpPr>
          <p:nvPr>
            <p:ph type="body" idx="1"/>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Clr>
                <a:schemeClr val="dk1"/>
              </a:buClr>
              <a:buSzPts val="1100"/>
              <a:buFont typeface="Arial"/>
              <a:buNone/>
              <a:defRPr sz="11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شريحة الممارسة الثنائية">
  <p:cSld name="شريحة الممارسة الثنائية">
    <p:spTree>
      <p:nvGrpSpPr>
        <p:cNvPr id="1" name="Shape 250"/>
        <p:cNvGrpSpPr/>
        <p:nvPr/>
      </p:nvGrpSpPr>
      <p:grpSpPr>
        <a:xfrm>
          <a:off x="0" y="0"/>
          <a:ext cx="0" cy="0"/>
          <a:chOff x="0" y="0"/>
          <a:chExt cx="0" cy="0"/>
        </a:xfrm>
      </p:grpSpPr>
      <p:grpSp>
        <p:nvGrpSpPr>
          <p:cNvPr id="251" name="Google Shape;251;p115"/>
          <p:cNvGrpSpPr/>
          <p:nvPr/>
        </p:nvGrpSpPr>
        <p:grpSpPr>
          <a:xfrm>
            <a:off x="0" y="1"/>
            <a:ext cx="12192000" cy="6858001"/>
            <a:chOff x="0" y="0"/>
            <a:chExt cx="13716000" cy="10287000"/>
          </a:xfrm>
        </p:grpSpPr>
        <p:sp>
          <p:nvSpPr>
            <p:cNvPr id="252" name="Google Shape;252;p115"/>
            <p:cNvSpPr/>
            <p:nvPr/>
          </p:nvSpPr>
          <p:spPr>
            <a:xfrm>
              <a:off x="0" y="0"/>
              <a:ext cx="13716000" cy="1028700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53" name="Google Shape;253;p115"/>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54" name="Google Shape;254;p115"/>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pic>
        <p:nvPicPr>
          <p:cNvPr id="255" name="Google Shape;255;p115"/>
          <p:cNvPicPr preferRelativeResize="0"/>
          <p:nvPr/>
        </p:nvPicPr>
        <p:blipFill rotWithShape="1">
          <a:blip r:embed="rId2">
            <a:alphaModFix/>
          </a:blip>
          <a:srcRect/>
          <a:stretch/>
        </p:blipFill>
        <p:spPr>
          <a:xfrm>
            <a:off x="180512" y="603261"/>
            <a:ext cx="501290" cy="468000"/>
          </a:xfrm>
          <a:prstGeom prst="rect">
            <a:avLst/>
          </a:prstGeom>
          <a:noFill/>
          <a:ln>
            <a:noFill/>
          </a:ln>
          <a:effectLst>
            <a:outerShdw blurRad="50800" dist="38100" dir="2700000" algn="tl" rotWithShape="0">
              <a:srgbClr val="000000">
                <a:alpha val="42745"/>
              </a:srgbClr>
            </a:outerShdw>
          </a:effectLst>
        </p:spPr>
      </p:pic>
      <p:sp>
        <p:nvSpPr>
          <p:cNvPr id="256" name="Google Shape;256;p115"/>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57" name="Google Shape;257;p115" descr="Image générée"/>
          <p:cNvPicPr preferRelativeResize="0"/>
          <p:nvPr/>
        </p:nvPicPr>
        <p:blipFill rotWithShape="1">
          <a:blip r:embed="rId3">
            <a:alphaModFix/>
          </a:blip>
          <a:srcRect l="6026" t="25226" r="75345" b="62431"/>
          <a:stretch/>
        </p:blipFill>
        <p:spPr>
          <a:xfrm>
            <a:off x="11484657" y="200308"/>
            <a:ext cx="506620" cy="503517"/>
          </a:xfrm>
          <a:prstGeom prst="rect">
            <a:avLst/>
          </a:prstGeom>
          <a:noFill/>
          <a:ln>
            <a:noFill/>
          </a:ln>
        </p:spPr>
      </p:pic>
      <p:sp>
        <p:nvSpPr>
          <p:cNvPr id="258" name="Google Shape;258;p115"/>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9" name="Google Shape;259;p115"/>
          <p:cNvSpPr txBox="1">
            <a:spLocks noGrp="1"/>
          </p:cNvSpPr>
          <p:nvPr>
            <p:ph type="body" idx="2"/>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Clr>
                <a:schemeClr val="dk1"/>
              </a:buClr>
              <a:buSzPts val="1100"/>
              <a:buFont typeface="Arial"/>
              <a:buNone/>
              <a:defRPr sz="11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شريحة الممارسة المستقلة">
  <p:cSld name="شريحة الممارسة المستقلة">
    <p:spTree>
      <p:nvGrpSpPr>
        <p:cNvPr id="1" name="Shape 260"/>
        <p:cNvGrpSpPr/>
        <p:nvPr/>
      </p:nvGrpSpPr>
      <p:grpSpPr>
        <a:xfrm>
          <a:off x="0" y="0"/>
          <a:ext cx="0" cy="0"/>
          <a:chOff x="0" y="0"/>
          <a:chExt cx="0" cy="0"/>
        </a:xfrm>
      </p:grpSpPr>
      <p:grpSp>
        <p:nvGrpSpPr>
          <p:cNvPr id="261" name="Google Shape;261;p116"/>
          <p:cNvGrpSpPr/>
          <p:nvPr/>
        </p:nvGrpSpPr>
        <p:grpSpPr>
          <a:xfrm>
            <a:off x="0" y="1"/>
            <a:ext cx="12192000" cy="6858001"/>
            <a:chOff x="0" y="0"/>
            <a:chExt cx="13716000" cy="10287000"/>
          </a:xfrm>
        </p:grpSpPr>
        <p:sp>
          <p:nvSpPr>
            <p:cNvPr id="262" name="Google Shape;262;p116"/>
            <p:cNvSpPr/>
            <p:nvPr/>
          </p:nvSpPr>
          <p:spPr>
            <a:xfrm>
              <a:off x="0" y="0"/>
              <a:ext cx="13716000" cy="10287000"/>
            </a:xfrm>
            <a:prstGeom prst="rect">
              <a:avLst/>
            </a:prstGeom>
            <a:solidFill>
              <a:srgbClr val="8BC14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63" name="Google Shape;263;p116"/>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64" name="Google Shape;264;p116"/>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pic>
        <p:nvPicPr>
          <p:cNvPr id="265" name="Google Shape;265;p116"/>
          <p:cNvPicPr preferRelativeResize="0"/>
          <p:nvPr/>
        </p:nvPicPr>
        <p:blipFill rotWithShape="1">
          <a:blip r:embed="rId2">
            <a:alphaModFix/>
          </a:blip>
          <a:srcRect/>
          <a:stretch/>
        </p:blipFill>
        <p:spPr>
          <a:xfrm>
            <a:off x="180512" y="643149"/>
            <a:ext cx="467998" cy="468000"/>
          </a:xfrm>
          <a:prstGeom prst="rect">
            <a:avLst/>
          </a:prstGeom>
          <a:noFill/>
          <a:ln>
            <a:noFill/>
          </a:ln>
        </p:spPr>
      </p:pic>
      <p:sp>
        <p:nvSpPr>
          <p:cNvPr id="266" name="Google Shape;266;p116"/>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67" name="Google Shape;267;p116" descr="Image générée"/>
          <p:cNvPicPr preferRelativeResize="0"/>
          <p:nvPr/>
        </p:nvPicPr>
        <p:blipFill rotWithShape="1">
          <a:blip r:embed="rId3">
            <a:alphaModFix/>
          </a:blip>
          <a:srcRect l="6026" t="25226" r="75345" b="62431"/>
          <a:stretch/>
        </p:blipFill>
        <p:spPr>
          <a:xfrm>
            <a:off x="11484657" y="200308"/>
            <a:ext cx="506620" cy="503517"/>
          </a:xfrm>
          <a:prstGeom prst="rect">
            <a:avLst/>
          </a:prstGeom>
          <a:noFill/>
          <a:ln>
            <a:noFill/>
          </a:ln>
        </p:spPr>
      </p:pic>
      <p:sp>
        <p:nvSpPr>
          <p:cNvPr id="268" name="Google Shape;268;p116"/>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9" name="Google Shape;269;p116"/>
          <p:cNvSpPr txBox="1">
            <a:spLocks noGrp="1"/>
          </p:cNvSpPr>
          <p:nvPr>
            <p:ph type="body" idx="2"/>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Clr>
                <a:schemeClr val="dk1"/>
              </a:buClr>
              <a:buSzPts val="1100"/>
              <a:buFont typeface="Arial"/>
              <a:buNone/>
              <a:defRPr sz="11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شريحة الاختتام">
  <p:cSld name="شريحة الاختتام">
    <p:spTree>
      <p:nvGrpSpPr>
        <p:cNvPr id="1" name="Shape 270"/>
        <p:cNvGrpSpPr/>
        <p:nvPr/>
      </p:nvGrpSpPr>
      <p:grpSpPr>
        <a:xfrm>
          <a:off x="0" y="0"/>
          <a:ext cx="0" cy="0"/>
          <a:chOff x="0" y="0"/>
          <a:chExt cx="0" cy="0"/>
        </a:xfrm>
      </p:grpSpPr>
      <p:grpSp>
        <p:nvGrpSpPr>
          <p:cNvPr id="271" name="Google Shape;271;p117"/>
          <p:cNvGrpSpPr/>
          <p:nvPr/>
        </p:nvGrpSpPr>
        <p:grpSpPr>
          <a:xfrm>
            <a:off x="0" y="1"/>
            <a:ext cx="12192000" cy="6858001"/>
            <a:chOff x="0" y="0"/>
            <a:chExt cx="13716000" cy="10287000"/>
          </a:xfrm>
        </p:grpSpPr>
        <p:sp>
          <p:nvSpPr>
            <p:cNvPr id="272" name="Google Shape;272;p117"/>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73" name="Google Shape;273;p117"/>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74" name="Google Shape;274;p117"/>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pic>
        <p:nvPicPr>
          <p:cNvPr id="275" name="Google Shape;275;p117" descr="Image générée"/>
          <p:cNvPicPr preferRelativeResize="0"/>
          <p:nvPr/>
        </p:nvPicPr>
        <p:blipFill rotWithShape="1">
          <a:blip r:embed="rId2">
            <a:alphaModFix/>
          </a:blip>
          <a:srcRect l="6026" t="25226" r="75345" b="62431"/>
          <a:stretch/>
        </p:blipFill>
        <p:spPr>
          <a:xfrm>
            <a:off x="11484657" y="200308"/>
            <a:ext cx="506620" cy="503517"/>
          </a:xfrm>
          <a:prstGeom prst="rect">
            <a:avLst/>
          </a:prstGeom>
          <a:noFill/>
          <a:ln>
            <a:noFill/>
          </a:ln>
        </p:spPr>
      </p:pic>
      <p:sp>
        <p:nvSpPr>
          <p:cNvPr id="276" name="Google Shape;276;p117"/>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7" name="Google Shape;277;p117"/>
          <p:cNvSpPr txBox="1">
            <a:spLocks noGrp="1"/>
          </p:cNvSpPr>
          <p:nvPr>
            <p:ph type="body" idx="1"/>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Clr>
                <a:schemeClr val="dk1"/>
              </a:buClr>
              <a:buSzPts val="1100"/>
              <a:buFont typeface="Arial"/>
              <a:buNone/>
              <a:defRPr sz="11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أيقونات مخصصة للأستاذ">
  <p:cSld name="أيقونات مخصصة للأستاذ">
    <p:bg>
      <p:bgPr>
        <a:solidFill>
          <a:srgbClr val="DCE6F2"/>
        </a:solidFill>
        <a:effectLst/>
      </p:bgPr>
    </p:bg>
    <p:spTree>
      <p:nvGrpSpPr>
        <p:cNvPr id="1" name="Shape 278"/>
        <p:cNvGrpSpPr/>
        <p:nvPr/>
      </p:nvGrpSpPr>
      <p:grpSpPr>
        <a:xfrm>
          <a:off x="0" y="0"/>
          <a:ext cx="0" cy="0"/>
          <a:chOff x="0" y="0"/>
          <a:chExt cx="0" cy="0"/>
        </a:xfrm>
      </p:grpSpPr>
      <p:sp>
        <p:nvSpPr>
          <p:cNvPr id="279" name="Google Shape;279;p118"/>
          <p:cNvSpPr txBox="1"/>
          <p:nvPr/>
        </p:nvSpPr>
        <p:spPr>
          <a:xfrm>
            <a:off x="2151695" y="1342463"/>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صفحات خاصة بالأستاذ(ة)</a:t>
            </a:r>
            <a:endParaRPr sz="1467" b="0" i="0" u="none" strike="noStrike" cap="none">
              <a:solidFill>
                <a:srgbClr val="000000"/>
              </a:solidFill>
              <a:latin typeface="Arial"/>
              <a:ea typeface="Arial"/>
              <a:cs typeface="Arial"/>
              <a:sym typeface="Arial"/>
            </a:endParaRPr>
          </a:p>
        </p:txBody>
      </p:sp>
      <p:sp>
        <p:nvSpPr>
          <p:cNvPr id="280" name="Google Shape;280;p118"/>
          <p:cNvSpPr txBox="1"/>
          <p:nvPr/>
        </p:nvSpPr>
        <p:spPr>
          <a:xfrm>
            <a:off x="2151695" y="2226131"/>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نمذجة المهمة من طرف الأستاذ (شرح بصوت مرتفع)</a:t>
            </a:r>
            <a:endParaRPr sz="1467" b="0" i="0" u="none" strike="noStrike" cap="none">
              <a:solidFill>
                <a:srgbClr val="000000"/>
              </a:solidFill>
              <a:latin typeface="Arial"/>
              <a:ea typeface="Arial"/>
              <a:cs typeface="Arial"/>
              <a:sym typeface="Arial"/>
            </a:endParaRPr>
          </a:p>
        </p:txBody>
      </p:sp>
      <p:pic>
        <p:nvPicPr>
          <p:cNvPr id="281" name="Google Shape;281;p118" descr="Image générée"/>
          <p:cNvPicPr preferRelativeResize="0"/>
          <p:nvPr/>
        </p:nvPicPr>
        <p:blipFill rotWithShape="1">
          <a:blip r:embed="rId2">
            <a:alphaModFix/>
          </a:blip>
          <a:srcRect t="23545" r="71114" b="60699"/>
          <a:stretch/>
        </p:blipFill>
        <p:spPr>
          <a:xfrm>
            <a:off x="10496362" y="2946687"/>
            <a:ext cx="1035476" cy="854359"/>
          </a:xfrm>
          <a:prstGeom prst="rect">
            <a:avLst/>
          </a:prstGeom>
          <a:noFill/>
          <a:ln>
            <a:noFill/>
          </a:ln>
        </p:spPr>
      </p:pic>
      <p:sp>
        <p:nvSpPr>
          <p:cNvPr id="282" name="Google Shape;282;p118"/>
          <p:cNvSpPr txBox="1"/>
          <p:nvPr/>
        </p:nvSpPr>
        <p:spPr>
          <a:xfrm>
            <a:off x="2151695" y="3159518"/>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تعليمات أو شروحات للتلاميذ – خارج إطار النمذجة (بصوت مرتفع)</a:t>
            </a:r>
            <a:endParaRPr sz="2000" b="0" i="0" u="none" strike="noStrike" cap="none">
              <a:solidFill>
                <a:srgbClr val="000000"/>
              </a:solidFill>
              <a:latin typeface="Arial"/>
              <a:ea typeface="Arial"/>
              <a:cs typeface="Arial"/>
              <a:sym typeface="Arial"/>
            </a:endParaRPr>
          </a:p>
        </p:txBody>
      </p:sp>
      <p:sp>
        <p:nvSpPr>
          <p:cNvPr id="283" name="Google Shape;283;p118"/>
          <p:cNvSpPr txBox="1"/>
          <p:nvPr/>
        </p:nvSpPr>
        <p:spPr>
          <a:xfrm>
            <a:off x="2151695" y="4138773"/>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التذكير بميثاق القسم</a:t>
            </a:r>
            <a:endParaRPr sz="2000" b="0" i="0" u="none" strike="noStrike" cap="none">
              <a:solidFill>
                <a:srgbClr val="000000"/>
              </a:solidFill>
              <a:latin typeface="Arial"/>
              <a:ea typeface="Arial"/>
              <a:cs typeface="Arial"/>
              <a:sym typeface="Arial"/>
            </a:endParaRPr>
          </a:p>
        </p:txBody>
      </p:sp>
      <p:pic>
        <p:nvPicPr>
          <p:cNvPr id="284" name="Google Shape;284;p118"/>
          <p:cNvPicPr preferRelativeResize="0"/>
          <p:nvPr/>
        </p:nvPicPr>
        <p:blipFill rotWithShape="1">
          <a:blip r:embed="rId3">
            <a:alphaModFix/>
          </a:blip>
          <a:srcRect/>
          <a:stretch/>
        </p:blipFill>
        <p:spPr>
          <a:xfrm>
            <a:off x="10631721" y="4006225"/>
            <a:ext cx="753729" cy="603600"/>
          </a:xfrm>
          <a:prstGeom prst="rect">
            <a:avLst/>
          </a:prstGeom>
          <a:noFill/>
          <a:ln>
            <a:noFill/>
          </a:ln>
        </p:spPr>
      </p:pic>
      <p:sp>
        <p:nvSpPr>
          <p:cNvPr id="285" name="Google Shape;285;p118"/>
          <p:cNvSpPr/>
          <p:nvPr/>
        </p:nvSpPr>
        <p:spPr>
          <a:xfrm>
            <a:off x="3542730" y="171706"/>
            <a:ext cx="8241200" cy="603600"/>
          </a:xfrm>
          <a:prstGeom prst="rect">
            <a:avLst/>
          </a:prstGeom>
          <a:noFill/>
          <a:ln>
            <a:noFill/>
          </a:ln>
        </p:spPr>
        <p:txBody>
          <a:bodyPr spcFirstLastPara="1" wrap="square" lIns="91425" tIns="45650" rIns="91425" bIns="45650" anchor="t" anchorCtr="0">
            <a:noAutofit/>
          </a:bodyPr>
          <a:lstStyle/>
          <a:p>
            <a:pPr marL="0" marR="0" lvl="0" indent="0" algn="r" rtl="1">
              <a:lnSpc>
                <a:spcPct val="100000"/>
              </a:lnSpc>
              <a:spcBef>
                <a:spcPts val="0"/>
              </a:spcBef>
              <a:spcAft>
                <a:spcPts val="0"/>
              </a:spcAft>
              <a:buNone/>
            </a:pPr>
            <a:r>
              <a:rPr lang="ar-MA" sz="3200" b="1" i="0" u="none" strike="noStrike" cap="none">
                <a:solidFill>
                  <a:srgbClr val="44546A"/>
                </a:solidFill>
                <a:latin typeface="Calibri"/>
                <a:ea typeface="Calibri"/>
                <a:cs typeface="Calibri"/>
                <a:sym typeface="Calibri"/>
              </a:rPr>
              <a:t>أيقونات مخصصة للأستاذ</a:t>
            </a:r>
            <a:endParaRPr/>
          </a:p>
        </p:txBody>
      </p:sp>
      <p:grpSp>
        <p:nvGrpSpPr>
          <p:cNvPr id="286" name="Google Shape;286;p118"/>
          <p:cNvGrpSpPr/>
          <p:nvPr/>
        </p:nvGrpSpPr>
        <p:grpSpPr>
          <a:xfrm>
            <a:off x="10657636" y="1985795"/>
            <a:ext cx="923513" cy="733132"/>
            <a:chOff x="277892" y="2283969"/>
            <a:chExt cx="939577" cy="824904"/>
          </a:xfrm>
        </p:grpSpPr>
        <p:sp>
          <p:nvSpPr>
            <p:cNvPr id="287" name="Google Shape;287;p118"/>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blipFill rotWithShape="1">
              <a:blip r:embed="rId4">
                <a:alphaModFix/>
              </a:blip>
              <a:stretch>
                <a:fillRect/>
              </a:stretch>
            </a:blipFill>
            <a:ln>
              <a:noFill/>
            </a:ln>
          </p:spPr>
        </p:sp>
        <p:sp>
          <p:nvSpPr>
            <p:cNvPr id="288" name="Google Shape;288;p118"/>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blipFill rotWithShape="1">
              <a:blip r:embed="rId5">
                <a:alphaModFix amt="72000"/>
              </a:blip>
              <a:stretch>
                <a:fillRect l="-101442" t="-1677"/>
              </a:stretch>
            </a:blipFill>
            <a:ln>
              <a:noFill/>
            </a:ln>
          </p:spPr>
        </p:sp>
      </p:grpSp>
      <p:pic>
        <p:nvPicPr>
          <p:cNvPr id="289" name="Google Shape;289;p118" descr="Image générée"/>
          <p:cNvPicPr preferRelativeResize="0"/>
          <p:nvPr/>
        </p:nvPicPr>
        <p:blipFill rotWithShape="1">
          <a:blip r:embed="rId6">
            <a:alphaModFix/>
          </a:blip>
          <a:srcRect t="11064" b="10678"/>
          <a:stretch/>
        </p:blipFill>
        <p:spPr>
          <a:xfrm>
            <a:off x="10657635" y="1023539"/>
            <a:ext cx="727815" cy="854359"/>
          </a:xfrm>
          <a:prstGeom prst="rect">
            <a:avLst/>
          </a:prstGeom>
          <a:noFill/>
          <a:ln>
            <a:noFill/>
          </a:ln>
        </p:spPr>
      </p:pic>
      <p:pic>
        <p:nvPicPr>
          <p:cNvPr id="290" name="Google Shape;290;p118"/>
          <p:cNvPicPr preferRelativeResize="0"/>
          <p:nvPr/>
        </p:nvPicPr>
        <p:blipFill rotWithShape="1">
          <a:blip r:embed="rId7">
            <a:alphaModFix/>
          </a:blip>
          <a:srcRect/>
          <a:stretch/>
        </p:blipFill>
        <p:spPr>
          <a:xfrm>
            <a:off x="10701998" y="4970170"/>
            <a:ext cx="590757" cy="603600"/>
          </a:xfrm>
          <a:prstGeom prst="ellipse">
            <a:avLst/>
          </a:prstGeom>
          <a:solidFill>
            <a:srgbClr val="FFC000"/>
          </a:solidFill>
          <a:ln>
            <a:noFill/>
          </a:ln>
        </p:spPr>
      </p:pic>
      <p:sp>
        <p:nvSpPr>
          <p:cNvPr id="291" name="Google Shape;291;p118"/>
          <p:cNvSpPr txBox="1"/>
          <p:nvPr/>
        </p:nvSpPr>
        <p:spPr>
          <a:xfrm>
            <a:off x="2064863" y="5061741"/>
            <a:ext cx="8328032"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تصحيح التمرين المنزلي</a:t>
            </a:r>
            <a:endParaRPr sz="20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أيقونات مخصصة للتلاميذ">
  <p:cSld name="أيقونات مخصصة للتلاميذ">
    <p:bg>
      <p:bgPr>
        <a:solidFill>
          <a:srgbClr val="DCE6F2"/>
        </a:solidFill>
        <a:effectLst/>
      </p:bgPr>
    </p:bg>
    <p:spTree>
      <p:nvGrpSpPr>
        <p:cNvPr id="1" name="Shape 292"/>
        <p:cNvGrpSpPr/>
        <p:nvPr/>
      </p:nvGrpSpPr>
      <p:grpSpPr>
        <a:xfrm>
          <a:off x="0" y="0"/>
          <a:ext cx="0" cy="0"/>
          <a:chOff x="0" y="0"/>
          <a:chExt cx="0" cy="0"/>
        </a:xfrm>
      </p:grpSpPr>
      <p:sp>
        <p:nvSpPr>
          <p:cNvPr id="293" name="Google Shape;293;p119"/>
          <p:cNvSpPr txBox="1"/>
          <p:nvPr/>
        </p:nvSpPr>
        <p:spPr>
          <a:xfrm>
            <a:off x="8610600" y="6481045"/>
            <a:ext cx="27432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None/>
            </a:pPr>
            <a:fld id="{00000000-1234-1234-1234-123412341234}" type="slidenum">
              <a:rPr lang="ar-MA" sz="1200" b="0" i="0" u="none" strike="noStrike" cap="none">
                <a:solidFill>
                  <a:srgbClr val="757575"/>
                </a:solidFill>
                <a:latin typeface="Arial"/>
                <a:ea typeface="Arial"/>
                <a:cs typeface="Arial"/>
                <a:sym typeface="Arial"/>
              </a:rPr>
              <a:t>‹N°›</a:t>
            </a:fld>
            <a:endParaRPr sz="1200" b="0" i="0" u="none" strike="noStrike" cap="none">
              <a:solidFill>
                <a:srgbClr val="757575"/>
              </a:solidFill>
              <a:latin typeface="Arial"/>
              <a:ea typeface="Arial"/>
              <a:cs typeface="Arial"/>
              <a:sym typeface="Arial"/>
            </a:endParaRPr>
          </a:p>
        </p:txBody>
      </p:sp>
      <p:sp>
        <p:nvSpPr>
          <p:cNvPr id="294" name="Google Shape;294;p119"/>
          <p:cNvSpPr txBox="1"/>
          <p:nvPr/>
        </p:nvSpPr>
        <p:spPr>
          <a:xfrm>
            <a:off x="1725695" y="4858786"/>
            <a:ext cx="8677479" cy="400003"/>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يشتغل التلاميذ بشكل مستقل</a:t>
            </a:r>
            <a:endParaRPr sz="2000" b="0" i="0" u="none" strike="noStrike" cap="none">
              <a:solidFill>
                <a:srgbClr val="000000"/>
              </a:solidFill>
              <a:latin typeface="Arial"/>
              <a:ea typeface="Arial"/>
              <a:cs typeface="Arial"/>
              <a:sym typeface="Arial"/>
            </a:endParaRPr>
          </a:p>
        </p:txBody>
      </p:sp>
      <p:pic>
        <p:nvPicPr>
          <p:cNvPr id="295" name="Google Shape;295;p119"/>
          <p:cNvPicPr preferRelativeResize="0"/>
          <p:nvPr/>
        </p:nvPicPr>
        <p:blipFill rotWithShape="1">
          <a:blip r:embed="rId2">
            <a:alphaModFix/>
          </a:blip>
          <a:srcRect/>
          <a:stretch/>
        </p:blipFill>
        <p:spPr>
          <a:xfrm>
            <a:off x="10667497" y="4767386"/>
            <a:ext cx="613620" cy="603600"/>
          </a:xfrm>
          <a:prstGeom prst="rect">
            <a:avLst/>
          </a:prstGeom>
          <a:noFill/>
          <a:ln>
            <a:noFill/>
          </a:ln>
        </p:spPr>
      </p:pic>
      <p:sp>
        <p:nvSpPr>
          <p:cNvPr id="296" name="Google Shape;296;p119"/>
          <p:cNvSpPr txBox="1"/>
          <p:nvPr/>
        </p:nvSpPr>
        <p:spPr>
          <a:xfrm>
            <a:off x="1725695" y="4089870"/>
            <a:ext cx="8677478"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يشتغل التلاميذ في ثنائيات</a:t>
            </a:r>
            <a:endParaRPr sz="2000" b="1" i="0" u="none" strike="noStrike" cap="none">
              <a:solidFill>
                <a:srgbClr val="44546A"/>
              </a:solidFill>
              <a:latin typeface="Calibri"/>
              <a:ea typeface="Calibri"/>
              <a:cs typeface="Calibri"/>
              <a:sym typeface="Calibri"/>
            </a:endParaRPr>
          </a:p>
        </p:txBody>
      </p:sp>
      <p:pic>
        <p:nvPicPr>
          <p:cNvPr id="297" name="Google Shape;297;p119"/>
          <p:cNvPicPr preferRelativeResize="0"/>
          <p:nvPr/>
        </p:nvPicPr>
        <p:blipFill rotWithShape="1">
          <a:blip r:embed="rId3">
            <a:alphaModFix/>
          </a:blip>
          <a:srcRect/>
          <a:stretch/>
        </p:blipFill>
        <p:spPr>
          <a:xfrm>
            <a:off x="10687954" y="4011975"/>
            <a:ext cx="551667" cy="498415"/>
          </a:xfrm>
          <a:prstGeom prst="rect">
            <a:avLst/>
          </a:prstGeom>
          <a:noFill/>
          <a:ln>
            <a:noFill/>
          </a:ln>
        </p:spPr>
      </p:pic>
      <p:pic>
        <p:nvPicPr>
          <p:cNvPr id="298" name="Google Shape;298;p119"/>
          <p:cNvPicPr preferRelativeResize="0"/>
          <p:nvPr/>
        </p:nvPicPr>
        <p:blipFill rotWithShape="1">
          <a:blip r:embed="rId4">
            <a:alphaModFix/>
          </a:blip>
          <a:srcRect/>
          <a:stretch/>
        </p:blipFill>
        <p:spPr>
          <a:xfrm>
            <a:off x="10691243" y="2579277"/>
            <a:ext cx="556939" cy="498414"/>
          </a:xfrm>
          <a:prstGeom prst="rect">
            <a:avLst/>
          </a:prstGeom>
          <a:noFill/>
          <a:ln>
            <a:noFill/>
          </a:ln>
        </p:spPr>
      </p:pic>
      <p:sp>
        <p:nvSpPr>
          <p:cNvPr id="299" name="Google Shape;299;p119"/>
          <p:cNvSpPr txBox="1"/>
          <p:nvPr/>
        </p:nvSpPr>
        <p:spPr>
          <a:xfrm>
            <a:off x="1737152" y="2664487"/>
            <a:ext cx="8677478" cy="400002"/>
          </a:xfrm>
          <a:prstGeom prst="rect">
            <a:avLst/>
          </a:prstGeom>
          <a:noFill/>
          <a:ln>
            <a:noFill/>
          </a:ln>
        </p:spPr>
        <p:txBody>
          <a:bodyPr spcFirstLastPara="1" wrap="square" lIns="91425" tIns="45650" rIns="91425"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يستمع التلاميذ للأستاذ بتركيز</a:t>
            </a:r>
            <a:endParaRPr sz="1467" b="0" i="0" u="none" strike="noStrike" cap="none">
              <a:solidFill>
                <a:srgbClr val="000000"/>
              </a:solidFill>
              <a:latin typeface="Arial"/>
              <a:ea typeface="Arial"/>
              <a:cs typeface="Arial"/>
              <a:sym typeface="Arial"/>
            </a:endParaRPr>
          </a:p>
        </p:txBody>
      </p:sp>
      <p:sp>
        <p:nvSpPr>
          <p:cNvPr id="300" name="Google Shape;300;p119"/>
          <p:cNvSpPr txBox="1"/>
          <p:nvPr/>
        </p:nvSpPr>
        <p:spPr>
          <a:xfrm>
            <a:off x="1725694" y="1954092"/>
            <a:ext cx="8677478" cy="400003"/>
          </a:xfrm>
          <a:prstGeom prst="rect">
            <a:avLst/>
          </a:prstGeom>
          <a:noFill/>
          <a:ln>
            <a:noFill/>
          </a:ln>
        </p:spPr>
        <p:txBody>
          <a:bodyPr spcFirstLastPara="1" wrap="square" lIns="91425" tIns="45650" rIns="91425"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يرفع التلاميذ أيديهم للمشاركة</a:t>
            </a:r>
            <a:endParaRPr sz="1467" b="0" i="0" u="none" strike="noStrike" cap="none">
              <a:solidFill>
                <a:srgbClr val="000000"/>
              </a:solidFill>
              <a:latin typeface="Arial"/>
              <a:ea typeface="Arial"/>
              <a:cs typeface="Arial"/>
              <a:sym typeface="Arial"/>
            </a:endParaRPr>
          </a:p>
        </p:txBody>
      </p:sp>
      <p:pic>
        <p:nvPicPr>
          <p:cNvPr id="301" name="Google Shape;301;p119" descr="Lever la main - Icônes mains et gestes gratuites"/>
          <p:cNvPicPr preferRelativeResize="0"/>
          <p:nvPr/>
        </p:nvPicPr>
        <p:blipFill rotWithShape="1">
          <a:blip r:embed="rId5">
            <a:alphaModFix/>
          </a:blip>
          <a:srcRect/>
          <a:stretch/>
        </p:blipFill>
        <p:spPr>
          <a:xfrm>
            <a:off x="10758368" y="1906767"/>
            <a:ext cx="540887" cy="426303"/>
          </a:xfrm>
          <a:prstGeom prst="rect">
            <a:avLst/>
          </a:prstGeom>
          <a:noFill/>
          <a:ln>
            <a:noFill/>
          </a:ln>
        </p:spPr>
      </p:pic>
      <p:sp>
        <p:nvSpPr>
          <p:cNvPr id="302" name="Google Shape;302;p119"/>
          <p:cNvSpPr txBox="1"/>
          <p:nvPr/>
        </p:nvSpPr>
        <p:spPr>
          <a:xfrm>
            <a:off x="1743832" y="1225026"/>
            <a:ext cx="8677478" cy="420457"/>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133" b="1" i="0" u="none" strike="noStrike" cap="none">
                <a:solidFill>
                  <a:srgbClr val="44546A"/>
                </a:solidFill>
                <a:latin typeface="Calibri"/>
                <a:ea typeface="Calibri"/>
                <a:cs typeface="Calibri"/>
                <a:sym typeface="Calibri"/>
              </a:rPr>
              <a:t>يستعمل التلاميذ اللوحات للإجابة</a:t>
            </a:r>
            <a:endParaRPr sz="1867" b="0" i="0" u="none" strike="noStrike" cap="none">
              <a:solidFill>
                <a:srgbClr val="000000"/>
              </a:solidFill>
              <a:latin typeface="Arial"/>
              <a:ea typeface="Arial"/>
              <a:cs typeface="Arial"/>
              <a:sym typeface="Arial"/>
            </a:endParaRPr>
          </a:p>
        </p:txBody>
      </p:sp>
      <p:grpSp>
        <p:nvGrpSpPr>
          <p:cNvPr id="303" name="Google Shape;303;p119"/>
          <p:cNvGrpSpPr/>
          <p:nvPr/>
        </p:nvGrpSpPr>
        <p:grpSpPr>
          <a:xfrm>
            <a:off x="10667145" y="1130986"/>
            <a:ext cx="632111" cy="603600"/>
            <a:chOff x="779845" y="4335989"/>
            <a:chExt cx="442253" cy="575842"/>
          </a:xfrm>
        </p:grpSpPr>
        <p:pic>
          <p:nvPicPr>
            <p:cNvPr id="304" name="Google Shape;304;p119" descr="Une image contenant Dessin animé, clipart, Animation, illustration&#10;&#10;Description générée automatiquement"/>
            <p:cNvPicPr preferRelativeResize="0"/>
            <p:nvPr/>
          </p:nvPicPr>
          <p:blipFill rotWithShape="1">
            <a:blip r:embed="rId6">
              <a:alphaModFix/>
            </a:blip>
            <a:srcRect l="18242" t="9344" r="18458" b="23864"/>
            <a:stretch/>
          </p:blipFill>
          <p:spPr>
            <a:xfrm>
              <a:off x="779845" y="4335989"/>
              <a:ext cx="442253" cy="575842"/>
            </a:xfrm>
            <a:prstGeom prst="rect">
              <a:avLst/>
            </a:prstGeom>
            <a:noFill/>
            <a:ln>
              <a:noFill/>
            </a:ln>
          </p:spPr>
        </p:pic>
        <p:sp>
          <p:nvSpPr>
            <p:cNvPr id="305" name="Google Shape;305;p119"/>
            <p:cNvSpPr/>
            <p:nvPr/>
          </p:nvSpPr>
          <p:spPr>
            <a:xfrm>
              <a:off x="1078544" y="4438901"/>
              <a:ext cx="126559" cy="89253"/>
            </a:xfrm>
            <a:prstGeom prst="rect">
              <a:avLst/>
            </a:prstGeom>
            <a:solidFill>
              <a:srgbClr val="268B6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grpSp>
      <p:sp>
        <p:nvSpPr>
          <p:cNvPr id="306" name="Google Shape;306;p119"/>
          <p:cNvSpPr txBox="1"/>
          <p:nvPr/>
        </p:nvSpPr>
        <p:spPr>
          <a:xfrm>
            <a:off x="1725696" y="3375633"/>
            <a:ext cx="8677478" cy="400003"/>
          </a:xfrm>
          <a:prstGeom prst="rect">
            <a:avLst/>
          </a:prstGeom>
          <a:noFill/>
          <a:ln>
            <a:noFill/>
          </a:ln>
        </p:spPr>
        <p:txBody>
          <a:bodyPr spcFirstLastPara="1" wrap="square" lIns="91425" tIns="45650" rIns="91425"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يسجّل التلاميذ ما ينبغي تسجيله على دفاترهم</a:t>
            </a:r>
            <a:endParaRPr sz="1467" b="0" i="0" u="none" strike="noStrike" cap="none">
              <a:solidFill>
                <a:srgbClr val="000000"/>
              </a:solidFill>
              <a:latin typeface="Arial"/>
              <a:ea typeface="Arial"/>
              <a:cs typeface="Arial"/>
              <a:sym typeface="Arial"/>
            </a:endParaRPr>
          </a:p>
        </p:txBody>
      </p:sp>
      <p:grpSp>
        <p:nvGrpSpPr>
          <p:cNvPr id="307" name="Google Shape;307;p119"/>
          <p:cNvGrpSpPr/>
          <p:nvPr/>
        </p:nvGrpSpPr>
        <p:grpSpPr>
          <a:xfrm>
            <a:off x="10719352" y="3267051"/>
            <a:ext cx="551667" cy="479498"/>
            <a:chOff x="10280460" y="4841540"/>
            <a:chExt cx="630930" cy="597556"/>
          </a:xfrm>
        </p:grpSpPr>
        <p:pic>
          <p:nvPicPr>
            <p:cNvPr id="308" name="Google Shape;308;p119"/>
            <p:cNvPicPr preferRelativeResize="0"/>
            <p:nvPr/>
          </p:nvPicPr>
          <p:blipFill rotWithShape="1">
            <a:blip r:embed="rId7">
              <a:alphaModFix/>
            </a:blip>
            <a:srcRect l="11664" t="23325" r="25922" b="30054"/>
            <a:stretch/>
          </p:blipFill>
          <p:spPr>
            <a:xfrm>
              <a:off x="10280460" y="4967823"/>
              <a:ext cx="630930" cy="471273"/>
            </a:xfrm>
            <a:prstGeom prst="rect">
              <a:avLst/>
            </a:prstGeom>
            <a:noFill/>
            <a:ln>
              <a:noFill/>
            </a:ln>
          </p:spPr>
        </p:pic>
        <p:pic>
          <p:nvPicPr>
            <p:cNvPr id="309" name="Google Shape;309;p119"/>
            <p:cNvPicPr preferRelativeResize="0"/>
            <p:nvPr/>
          </p:nvPicPr>
          <p:blipFill rotWithShape="1">
            <a:blip r:embed="rId8">
              <a:alphaModFix/>
            </a:blip>
            <a:srcRect l="74744" t="23325" r="10688" b="30054"/>
            <a:stretch/>
          </p:blipFill>
          <p:spPr>
            <a:xfrm rot="1461832">
              <a:off x="10456526" y="4850932"/>
              <a:ext cx="147273" cy="471273"/>
            </a:xfrm>
            <a:prstGeom prst="rect">
              <a:avLst/>
            </a:prstGeom>
            <a:noFill/>
            <a:ln>
              <a:noFill/>
            </a:ln>
          </p:spPr>
        </p:pic>
      </p:grpSp>
      <p:sp>
        <p:nvSpPr>
          <p:cNvPr id="310" name="Google Shape;310;p119"/>
          <p:cNvSpPr/>
          <p:nvPr/>
        </p:nvSpPr>
        <p:spPr>
          <a:xfrm>
            <a:off x="3523676" y="164539"/>
            <a:ext cx="8241200" cy="603600"/>
          </a:xfrm>
          <a:prstGeom prst="rect">
            <a:avLst/>
          </a:prstGeom>
          <a:noFill/>
          <a:ln>
            <a:noFill/>
          </a:ln>
        </p:spPr>
        <p:txBody>
          <a:bodyPr spcFirstLastPara="1" wrap="square" lIns="91425" tIns="45650" rIns="91425" bIns="45650" anchor="t" anchorCtr="0">
            <a:noAutofit/>
          </a:bodyPr>
          <a:lstStyle/>
          <a:p>
            <a:pPr marL="0" marR="0" lvl="0" indent="0" algn="r" rtl="1">
              <a:lnSpc>
                <a:spcPct val="100000"/>
              </a:lnSpc>
              <a:spcBef>
                <a:spcPts val="0"/>
              </a:spcBef>
              <a:spcAft>
                <a:spcPts val="0"/>
              </a:spcAft>
              <a:buNone/>
            </a:pPr>
            <a:r>
              <a:rPr lang="ar-MA" sz="3200" b="1" i="0" u="none" strike="noStrike" cap="none">
                <a:solidFill>
                  <a:srgbClr val="44546A"/>
                </a:solidFill>
                <a:latin typeface="Calibri"/>
                <a:ea typeface="Calibri"/>
                <a:cs typeface="Calibri"/>
                <a:sym typeface="Calibri"/>
              </a:rPr>
              <a:t>أيقونات مخصصة للتلاميذ</a:t>
            </a:r>
            <a:endParaRPr sz="1867" b="0" i="0" u="none" strike="noStrike" cap="none">
              <a:solidFill>
                <a:srgbClr val="000000"/>
              </a:solidFill>
              <a:latin typeface="Arial"/>
              <a:ea typeface="Arial"/>
              <a:cs typeface="Arial"/>
              <a:sym typeface="Arial"/>
            </a:endParaRPr>
          </a:p>
        </p:txBody>
      </p:sp>
      <p:sp>
        <p:nvSpPr>
          <p:cNvPr id="311" name="Google Shape;311;p119"/>
          <p:cNvSpPr txBox="1"/>
          <p:nvPr/>
        </p:nvSpPr>
        <p:spPr>
          <a:xfrm>
            <a:off x="1725694" y="5633312"/>
            <a:ext cx="8677481"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يقوم التلاميذ إلى السبورة</a:t>
            </a:r>
            <a:endParaRPr sz="2000" b="0" i="0" u="none" strike="noStrike" cap="none">
              <a:solidFill>
                <a:srgbClr val="000000"/>
              </a:solidFill>
              <a:latin typeface="Arial"/>
              <a:ea typeface="Arial"/>
              <a:cs typeface="Arial"/>
              <a:sym typeface="Arial"/>
            </a:endParaRPr>
          </a:p>
        </p:txBody>
      </p:sp>
      <p:pic>
        <p:nvPicPr>
          <p:cNvPr id="312" name="Google Shape;312;p119"/>
          <p:cNvPicPr preferRelativeResize="0"/>
          <p:nvPr/>
        </p:nvPicPr>
        <p:blipFill rotWithShape="1">
          <a:blip r:embed="rId9">
            <a:alphaModFix/>
          </a:blip>
          <a:srcRect/>
          <a:stretch/>
        </p:blipFill>
        <p:spPr>
          <a:xfrm>
            <a:off x="10667145" y="5558363"/>
            <a:ext cx="648055" cy="648055"/>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العدة اللازمة">
  <p:cSld name="العدة اللازمة">
    <p:bg>
      <p:bgPr>
        <a:solidFill>
          <a:srgbClr val="DCE6F2"/>
        </a:solidFill>
        <a:effectLst/>
      </p:bgPr>
    </p:bg>
    <p:spTree>
      <p:nvGrpSpPr>
        <p:cNvPr id="1" name="Shape 313"/>
        <p:cNvGrpSpPr/>
        <p:nvPr/>
      </p:nvGrpSpPr>
      <p:grpSpPr>
        <a:xfrm>
          <a:off x="0" y="0"/>
          <a:ext cx="0" cy="0"/>
          <a:chOff x="0" y="0"/>
          <a:chExt cx="0" cy="0"/>
        </a:xfrm>
      </p:grpSpPr>
      <p:sp>
        <p:nvSpPr>
          <p:cNvPr id="314" name="Google Shape;314;p120"/>
          <p:cNvSpPr/>
          <p:nvPr/>
        </p:nvSpPr>
        <p:spPr>
          <a:xfrm>
            <a:off x="1631623" y="1260278"/>
            <a:ext cx="9309992" cy="5232726"/>
          </a:xfrm>
          <a:prstGeom prst="rect">
            <a:avLst/>
          </a:prstGeom>
          <a:solidFill>
            <a:srgbClr val="E3EEF2"/>
          </a:solidFill>
          <a:ln>
            <a:noFill/>
          </a:ln>
        </p:spPr>
        <p:txBody>
          <a:bodyPr spcFirstLastPara="1" wrap="square" lIns="91425" tIns="45675" rIns="91425" bIns="45675" anchor="ctr" anchorCtr="1">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315" name="Google Shape;315;p120"/>
          <p:cNvSpPr/>
          <p:nvPr/>
        </p:nvSpPr>
        <p:spPr>
          <a:xfrm>
            <a:off x="9292657" y="508746"/>
            <a:ext cx="3947196" cy="584801"/>
          </a:xfrm>
          <a:prstGeom prst="rect">
            <a:avLst/>
          </a:prstGeom>
          <a:noFill/>
          <a:ln>
            <a:noFill/>
          </a:ln>
        </p:spPr>
        <p:txBody>
          <a:bodyPr spcFirstLastPara="1" wrap="square" lIns="91425" tIns="45675" rIns="91425" bIns="45675" anchor="t" anchorCtr="0">
            <a:noAutofit/>
          </a:bodyPr>
          <a:lstStyle/>
          <a:p>
            <a:pPr marL="0" marR="0" lvl="0" indent="0" algn="l" rtl="0">
              <a:lnSpc>
                <a:spcPct val="90000"/>
              </a:lnSpc>
              <a:spcBef>
                <a:spcPts val="0"/>
              </a:spcBef>
              <a:spcAft>
                <a:spcPts val="0"/>
              </a:spcAft>
              <a:buNone/>
            </a:pPr>
            <a:r>
              <a:rPr lang="ar-MA" sz="3200" b="1" i="0" u="none" strike="noStrike" cap="none">
                <a:solidFill>
                  <a:srgbClr val="44546A"/>
                </a:solidFill>
                <a:latin typeface="Calibri"/>
                <a:ea typeface="Calibri"/>
                <a:cs typeface="Calibri"/>
                <a:sym typeface="Calibri"/>
              </a:rPr>
              <a:t>العدة اللازمة</a:t>
            </a:r>
            <a:endParaRPr sz="3200" b="1" i="0" u="none" strike="noStrike" cap="none">
              <a:solidFill>
                <a:srgbClr val="44546A"/>
              </a:solidFill>
              <a:latin typeface="Calibri"/>
              <a:ea typeface="Calibri"/>
              <a:cs typeface="Calibri"/>
              <a:sym typeface="Calibri"/>
            </a:endParaRPr>
          </a:p>
        </p:txBody>
      </p:sp>
      <p:sp>
        <p:nvSpPr>
          <p:cNvPr id="316" name="Google Shape;316;p120"/>
          <p:cNvSpPr txBox="1"/>
          <p:nvPr/>
        </p:nvSpPr>
        <p:spPr>
          <a:xfrm>
            <a:off x="1718486" y="1566690"/>
            <a:ext cx="4266849" cy="650167"/>
          </a:xfrm>
          <a:prstGeom prst="rect">
            <a:avLst/>
          </a:prstGeom>
          <a:solidFill>
            <a:schemeClr val="accent1"/>
          </a:solidFill>
          <a:ln>
            <a:noFill/>
          </a:ln>
        </p:spPr>
        <p:txBody>
          <a:bodyPr spcFirstLastPara="1" wrap="square" lIns="60950" tIns="59975" rIns="60950" bIns="60950" anchor="ctr" anchorCtr="1">
            <a:noAutofit/>
          </a:bodyPr>
          <a:lstStyle/>
          <a:p>
            <a:pPr marL="0" marR="0" lvl="0" indent="0" algn="ctr" rtl="0">
              <a:lnSpc>
                <a:spcPct val="130000"/>
              </a:lnSpc>
              <a:spcBef>
                <a:spcPts val="0"/>
              </a:spcBef>
              <a:spcAft>
                <a:spcPts val="0"/>
              </a:spcAft>
              <a:buNone/>
            </a:pPr>
            <a:r>
              <a:rPr lang="ar-MA" sz="2400" b="1" i="0" u="none" strike="noStrike" cap="none">
                <a:solidFill>
                  <a:srgbClr val="FFFFFF"/>
                </a:solidFill>
                <a:latin typeface="Calibri"/>
                <a:ea typeface="Calibri"/>
                <a:cs typeface="Calibri"/>
                <a:sym typeface="Calibri"/>
              </a:rPr>
              <a:t>عدة الأستاذ</a:t>
            </a:r>
            <a:endParaRPr sz="2400" b="1" i="0" u="none" strike="noStrike" cap="none">
              <a:solidFill>
                <a:srgbClr val="FFFFFF"/>
              </a:solidFill>
              <a:latin typeface="Calibri"/>
              <a:ea typeface="Calibri"/>
              <a:cs typeface="Calibri"/>
              <a:sym typeface="Calibri"/>
            </a:endParaRPr>
          </a:p>
        </p:txBody>
      </p:sp>
      <p:sp>
        <p:nvSpPr>
          <p:cNvPr id="317" name="Google Shape;317;p120"/>
          <p:cNvSpPr txBox="1"/>
          <p:nvPr/>
        </p:nvSpPr>
        <p:spPr>
          <a:xfrm>
            <a:off x="6201358" y="1566689"/>
            <a:ext cx="4360944" cy="650168"/>
          </a:xfrm>
          <a:prstGeom prst="rect">
            <a:avLst/>
          </a:prstGeom>
          <a:solidFill>
            <a:schemeClr val="accent1"/>
          </a:solidFill>
          <a:ln>
            <a:noFill/>
          </a:ln>
        </p:spPr>
        <p:txBody>
          <a:bodyPr spcFirstLastPara="1" wrap="square" lIns="60950" tIns="59975" rIns="60950" bIns="60950" anchor="ctr" anchorCtr="1">
            <a:noAutofit/>
          </a:bodyPr>
          <a:lstStyle/>
          <a:p>
            <a:pPr marL="0" marR="0" lvl="0" indent="0" algn="ctr" rtl="0">
              <a:lnSpc>
                <a:spcPct val="100000"/>
              </a:lnSpc>
              <a:spcBef>
                <a:spcPts val="0"/>
              </a:spcBef>
              <a:spcAft>
                <a:spcPts val="0"/>
              </a:spcAft>
              <a:buNone/>
            </a:pPr>
            <a:r>
              <a:rPr lang="ar-MA" sz="2400" b="1" i="0" u="none" strike="noStrike" cap="none">
                <a:solidFill>
                  <a:srgbClr val="FFFFFF"/>
                </a:solidFill>
                <a:latin typeface="Calibri"/>
                <a:ea typeface="Calibri"/>
                <a:cs typeface="Calibri"/>
                <a:sym typeface="Calibri"/>
              </a:rPr>
              <a:t>عدة التلميذ</a:t>
            </a:r>
            <a:endParaRPr sz="2400" b="1" i="0" u="none" strike="noStrike" cap="none">
              <a:solidFill>
                <a:srgbClr val="FFFFFF"/>
              </a:solidFill>
              <a:latin typeface="Calibri"/>
              <a:ea typeface="Calibri"/>
              <a:cs typeface="Calibri"/>
              <a:sym typeface="Calibri"/>
            </a:endParaRPr>
          </a:p>
        </p:txBody>
      </p:sp>
      <p:pic>
        <p:nvPicPr>
          <p:cNvPr id="318" name="Google Shape;318;p120" descr="Image générée"/>
          <p:cNvPicPr preferRelativeResize="0"/>
          <p:nvPr/>
        </p:nvPicPr>
        <p:blipFill rotWithShape="1">
          <a:blip r:embed="rId2">
            <a:alphaModFix/>
          </a:blip>
          <a:srcRect t="11064" b="10678"/>
          <a:stretch/>
        </p:blipFill>
        <p:spPr>
          <a:xfrm>
            <a:off x="11266255" y="178633"/>
            <a:ext cx="727815" cy="854359"/>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هيكلة الوحدة ">
  <p:cSld name="هيكلة الوحدة ">
    <p:bg>
      <p:bgPr>
        <a:solidFill>
          <a:srgbClr val="DCE6F2"/>
        </a:solidFill>
        <a:effectLst/>
      </p:bgPr>
    </p:bg>
    <p:spTree>
      <p:nvGrpSpPr>
        <p:cNvPr id="1" name="Shape 319"/>
        <p:cNvGrpSpPr/>
        <p:nvPr/>
      </p:nvGrpSpPr>
      <p:grpSpPr>
        <a:xfrm>
          <a:off x="0" y="0"/>
          <a:ext cx="0" cy="0"/>
          <a:chOff x="0" y="0"/>
          <a:chExt cx="0" cy="0"/>
        </a:xfrm>
      </p:grpSpPr>
      <p:sp>
        <p:nvSpPr>
          <p:cNvPr id="320" name="Google Shape;320;p121"/>
          <p:cNvSpPr txBox="1"/>
          <p:nvPr/>
        </p:nvSpPr>
        <p:spPr>
          <a:xfrm>
            <a:off x="6937601" y="446738"/>
            <a:ext cx="4234074" cy="509110"/>
          </a:xfrm>
          <a:prstGeom prst="rect">
            <a:avLst/>
          </a:prstGeom>
          <a:noFill/>
          <a:ln>
            <a:noFill/>
          </a:ln>
        </p:spPr>
        <p:txBody>
          <a:bodyPr spcFirstLastPara="1" wrap="square" lIns="0" tIns="0" rIns="0" bIns="0" anchor="t" anchorCtr="0">
            <a:spAutoFit/>
          </a:bodyPr>
          <a:lstStyle/>
          <a:p>
            <a:pPr marL="0" marR="0" lvl="0" indent="0" algn="r" rtl="1">
              <a:lnSpc>
                <a:spcPct val="131250"/>
              </a:lnSpc>
              <a:spcBef>
                <a:spcPts val="0"/>
              </a:spcBef>
              <a:spcAft>
                <a:spcPts val="0"/>
              </a:spcAft>
              <a:buClr>
                <a:srgbClr val="000000"/>
              </a:buClr>
              <a:buSzPts val="3200"/>
              <a:buFont typeface="Arial"/>
              <a:buNone/>
            </a:pPr>
            <a:r>
              <a:rPr lang="ar-MA" sz="3200" b="1" i="0" u="none" strike="noStrike" cap="none">
                <a:solidFill>
                  <a:srgbClr val="44546A"/>
                </a:solidFill>
                <a:latin typeface="Calibri"/>
                <a:ea typeface="Calibri"/>
                <a:cs typeface="Calibri"/>
                <a:sym typeface="Calibri"/>
              </a:rPr>
              <a:t>هيكلة الوحدة الديداكتية:</a:t>
            </a:r>
            <a:endParaRPr sz="3200" b="1" i="0" u="none" strike="noStrike" cap="none">
              <a:solidFill>
                <a:srgbClr val="44546A"/>
              </a:solidFill>
              <a:latin typeface="Calibri"/>
              <a:ea typeface="Calibri"/>
              <a:cs typeface="Calibri"/>
              <a:sym typeface="Calibri"/>
            </a:endParaRPr>
          </a:p>
        </p:txBody>
      </p:sp>
      <p:sp>
        <p:nvSpPr>
          <p:cNvPr id="321" name="Google Shape;321;p121"/>
          <p:cNvSpPr/>
          <p:nvPr/>
        </p:nvSpPr>
        <p:spPr>
          <a:xfrm>
            <a:off x="6130654" y="1311586"/>
            <a:ext cx="5890794" cy="627084"/>
          </a:xfrm>
          <a:prstGeom prst="rect">
            <a:avLst/>
          </a:prstGeom>
          <a:solidFill>
            <a:schemeClr val="accent1"/>
          </a:solidFill>
          <a:ln w="19050" cap="flat" cmpd="sng">
            <a:solidFill>
              <a:srgbClr val="0F465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3200" b="1" i="0" u="none" strike="noStrike" cap="none">
                <a:solidFill>
                  <a:schemeClr val="lt1"/>
                </a:solidFill>
                <a:latin typeface="Arial"/>
                <a:ea typeface="Arial"/>
                <a:cs typeface="Arial"/>
                <a:sym typeface="Arial"/>
              </a:rPr>
              <a:t>الأسبوع الأول</a:t>
            </a:r>
            <a:endParaRPr sz="3200" b="1" i="0" u="none" strike="noStrike" cap="none">
              <a:solidFill>
                <a:schemeClr val="lt1"/>
              </a:solidFill>
              <a:latin typeface="Arial"/>
              <a:ea typeface="Arial"/>
              <a:cs typeface="Arial"/>
              <a:sym typeface="Arial"/>
            </a:endParaRPr>
          </a:p>
        </p:txBody>
      </p:sp>
      <p:sp>
        <p:nvSpPr>
          <p:cNvPr id="322" name="Google Shape;322;p121"/>
          <p:cNvSpPr/>
          <p:nvPr/>
        </p:nvSpPr>
        <p:spPr>
          <a:xfrm>
            <a:off x="123748" y="1311586"/>
            <a:ext cx="5890794" cy="627084"/>
          </a:xfrm>
          <a:prstGeom prst="rect">
            <a:avLst/>
          </a:prstGeom>
          <a:solidFill>
            <a:schemeClr val="accent1"/>
          </a:solidFill>
          <a:ln w="19050" cap="flat" cmpd="sng">
            <a:solidFill>
              <a:srgbClr val="0F465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3200" b="1" i="0" u="none" strike="noStrike" cap="none">
                <a:solidFill>
                  <a:schemeClr val="lt1"/>
                </a:solidFill>
                <a:latin typeface="Arial"/>
                <a:ea typeface="Arial"/>
                <a:cs typeface="Arial"/>
                <a:sym typeface="Arial"/>
              </a:rPr>
              <a:t>الأسبوع الثاني</a:t>
            </a:r>
            <a:endParaRPr sz="3200" b="1" i="0" u="none" strike="noStrike" cap="none">
              <a:solidFill>
                <a:schemeClr val="lt1"/>
              </a:solidFill>
              <a:latin typeface="Arial"/>
              <a:ea typeface="Arial"/>
              <a:cs typeface="Arial"/>
              <a:sym typeface="Arial"/>
            </a:endParaRPr>
          </a:p>
        </p:txBody>
      </p:sp>
      <p:pic>
        <p:nvPicPr>
          <p:cNvPr id="323" name="Google Shape;323;p121" descr="Image générée"/>
          <p:cNvPicPr preferRelativeResize="0"/>
          <p:nvPr/>
        </p:nvPicPr>
        <p:blipFill rotWithShape="1">
          <a:blip r:embed="rId2">
            <a:alphaModFix/>
          </a:blip>
          <a:srcRect t="11064" b="10678"/>
          <a:stretch/>
        </p:blipFill>
        <p:spPr>
          <a:xfrm>
            <a:off x="11266255" y="178633"/>
            <a:ext cx="727815" cy="854359"/>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توجيهات ديداكتيكية ">
  <p:cSld name="توجيهات ديداكتيكية ">
    <p:bg>
      <p:bgPr>
        <a:solidFill>
          <a:srgbClr val="DCE6F2"/>
        </a:solidFill>
        <a:effectLst/>
      </p:bgPr>
    </p:bg>
    <p:spTree>
      <p:nvGrpSpPr>
        <p:cNvPr id="1" name="Shape 324"/>
        <p:cNvGrpSpPr/>
        <p:nvPr/>
      </p:nvGrpSpPr>
      <p:grpSpPr>
        <a:xfrm>
          <a:off x="0" y="0"/>
          <a:ext cx="0" cy="0"/>
          <a:chOff x="0" y="0"/>
          <a:chExt cx="0" cy="0"/>
        </a:xfrm>
      </p:grpSpPr>
      <p:sp>
        <p:nvSpPr>
          <p:cNvPr id="325" name="Google Shape;325;p122"/>
          <p:cNvSpPr/>
          <p:nvPr/>
        </p:nvSpPr>
        <p:spPr>
          <a:xfrm>
            <a:off x="1333383" y="336824"/>
            <a:ext cx="9932872" cy="494105"/>
          </a:xfrm>
          <a:prstGeom prst="rect">
            <a:avLst/>
          </a:prstGeom>
          <a:noFill/>
          <a:ln>
            <a:noFill/>
          </a:ln>
        </p:spPr>
        <p:txBody>
          <a:bodyPr spcFirstLastPara="1" wrap="square" lIns="91425" tIns="45675" rIns="91425" bIns="45675" anchor="t" anchorCtr="0">
            <a:noAutofit/>
          </a:bodyPr>
          <a:lstStyle/>
          <a:p>
            <a:pPr marL="0" marR="0" lvl="0" indent="0" algn="r" rtl="1">
              <a:lnSpc>
                <a:spcPct val="100000"/>
              </a:lnSpc>
              <a:spcBef>
                <a:spcPts val="0"/>
              </a:spcBef>
              <a:spcAft>
                <a:spcPts val="0"/>
              </a:spcAft>
              <a:buNone/>
            </a:pPr>
            <a:r>
              <a:rPr lang="ar-MA" sz="3200" b="1" i="0" u="none" strike="noStrike" cap="none">
                <a:solidFill>
                  <a:srgbClr val="44546A"/>
                </a:solidFill>
                <a:latin typeface="Calibri"/>
                <a:ea typeface="Calibri"/>
                <a:cs typeface="Calibri"/>
                <a:sym typeface="Calibri"/>
              </a:rPr>
              <a:t>توجيهات ديداكتيكية تخص هذه الحصة:</a:t>
            </a:r>
            <a:endParaRPr sz="2400" b="0" i="0" u="none" strike="noStrike" cap="none">
              <a:solidFill>
                <a:srgbClr val="44546A"/>
              </a:solidFill>
              <a:latin typeface="Arial"/>
              <a:ea typeface="Arial"/>
              <a:cs typeface="Arial"/>
              <a:sym typeface="Arial"/>
            </a:endParaRPr>
          </a:p>
        </p:txBody>
      </p:sp>
      <p:pic>
        <p:nvPicPr>
          <p:cNvPr id="326" name="Google Shape;326;p122" descr="Image générée"/>
          <p:cNvPicPr preferRelativeResize="0"/>
          <p:nvPr/>
        </p:nvPicPr>
        <p:blipFill rotWithShape="1">
          <a:blip r:embed="rId2">
            <a:alphaModFix/>
          </a:blip>
          <a:srcRect t="11064" b="10678"/>
          <a:stretch/>
        </p:blipFill>
        <p:spPr>
          <a:xfrm>
            <a:off x="11266255" y="178633"/>
            <a:ext cx="727815" cy="854359"/>
          </a:xfrm>
          <a:prstGeom prst="rect">
            <a:avLst/>
          </a:prstGeom>
          <a:noFill/>
          <a:ln>
            <a:noFill/>
          </a:ln>
        </p:spPr>
      </p:pic>
      <p:sp>
        <p:nvSpPr>
          <p:cNvPr id="327" name="Google Shape;327;p122"/>
          <p:cNvSpPr txBox="1">
            <a:spLocks noGrp="1"/>
          </p:cNvSpPr>
          <p:nvPr>
            <p:ph type="body" idx="1"/>
          </p:nvPr>
        </p:nvSpPr>
        <p:spPr>
          <a:xfrm>
            <a:off x="698500" y="1093535"/>
            <a:ext cx="9194528" cy="1071438"/>
          </a:xfrm>
          <a:prstGeom prst="rect">
            <a:avLst/>
          </a:prstGeom>
          <a:noFill/>
          <a:ln>
            <a:noFill/>
          </a:ln>
        </p:spPr>
        <p:txBody>
          <a:bodyPr spcFirstLastPara="1" wrap="square" lIns="91425" tIns="45700" rIns="91425" bIns="45700" anchor="ctr" anchorCtr="0">
            <a:normAutofit/>
          </a:bodyPr>
          <a:lstStyle>
            <a:lvl1pPr marL="457200" lvl="0" indent="-228600" algn="r" rtl="1">
              <a:lnSpc>
                <a:spcPct val="90000"/>
              </a:lnSpc>
              <a:spcBef>
                <a:spcPts val="1000"/>
              </a:spcBef>
              <a:spcAft>
                <a:spcPts val="0"/>
              </a:spcAft>
              <a:buClr>
                <a:schemeClr val="dk1"/>
              </a:buClr>
              <a:buSzPts val="1600"/>
              <a:buFont typeface="Arial"/>
              <a:buNone/>
              <a:defRPr sz="1600" b="0">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1800"/>
              <a:buNone/>
              <a:defRPr sz="18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1800"/>
              <a:buNone/>
              <a:defRPr sz="18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1800"/>
              <a:buNone/>
              <a:defRPr sz="18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1800"/>
              <a:buNone/>
              <a:defRPr sz="18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8" name="Google Shape;328;p122"/>
          <p:cNvSpPr txBox="1">
            <a:spLocks noGrp="1"/>
          </p:cNvSpPr>
          <p:nvPr>
            <p:ph type="body" idx="2"/>
          </p:nvPr>
        </p:nvSpPr>
        <p:spPr>
          <a:xfrm>
            <a:off x="698500" y="3494248"/>
            <a:ext cx="9194528" cy="2052114"/>
          </a:xfrm>
          <a:prstGeom prst="rect">
            <a:avLst/>
          </a:prstGeom>
          <a:noFill/>
          <a:ln>
            <a:noFill/>
          </a:ln>
        </p:spPr>
        <p:txBody>
          <a:bodyPr spcFirstLastPara="1" wrap="square" lIns="91425" tIns="45700" rIns="91425" bIns="45700" anchor="ctr" anchorCtr="0">
            <a:normAutofit/>
          </a:bodyPr>
          <a:lstStyle>
            <a:lvl1pPr marL="457200" lvl="0" indent="-228600" algn="r" rtl="1">
              <a:lnSpc>
                <a:spcPct val="90000"/>
              </a:lnSpc>
              <a:spcBef>
                <a:spcPts val="1000"/>
              </a:spcBef>
              <a:spcAft>
                <a:spcPts val="0"/>
              </a:spcAft>
              <a:buClr>
                <a:srgbClr val="000000"/>
              </a:buClr>
              <a:buSzPts val="1200"/>
              <a:buFont typeface="Arial"/>
              <a:buNone/>
              <a:defRPr sz="1800" b="0" i="0" u="none" strike="noStrike" cap="none">
                <a:solidFill>
                  <a:srgbClr val="000000"/>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1800"/>
              <a:buNone/>
              <a:defRPr sz="18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1800"/>
              <a:buNone/>
              <a:defRPr sz="18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1800"/>
              <a:buNone/>
              <a:defRPr sz="18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1800"/>
              <a:buNone/>
              <a:defRPr sz="18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9" name="Google Shape;329;p122"/>
          <p:cNvSpPr txBox="1">
            <a:spLocks noGrp="1"/>
          </p:cNvSpPr>
          <p:nvPr>
            <p:ph type="body" idx="3"/>
          </p:nvPr>
        </p:nvSpPr>
        <p:spPr>
          <a:xfrm>
            <a:off x="623898" y="5575116"/>
            <a:ext cx="9194528" cy="1071438"/>
          </a:xfrm>
          <a:prstGeom prst="rect">
            <a:avLst/>
          </a:prstGeom>
          <a:noFill/>
          <a:ln>
            <a:noFill/>
          </a:ln>
        </p:spPr>
        <p:txBody>
          <a:bodyPr spcFirstLastPara="1" wrap="square" lIns="91425" tIns="45700" rIns="91425" bIns="45700" anchor="ctr" anchorCtr="0">
            <a:normAutofit/>
          </a:bodyPr>
          <a:lstStyle>
            <a:lvl1pPr marL="457200" lvl="0" indent="-304800" algn="r" rtl="1">
              <a:lnSpc>
                <a:spcPct val="90000"/>
              </a:lnSpc>
              <a:spcBef>
                <a:spcPts val="1000"/>
              </a:spcBef>
              <a:spcAft>
                <a:spcPts val="0"/>
              </a:spcAft>
              <a:buClr>
                <a:srgbClr val="000000"/>
              </a:buClr>
              <a:buSzPts val="1200"/>
              <a:buFont typeface="Arial"/>
              <a:buChar char="•"/>
              <a:defRPr sz="1800" b="0" i="0" u="none" strike="noStrike" cap="none">
                <a:solidFill>
                  <a:srgbClr val="000000"/>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1800"/>
              <a:buNone/>
              <a:defRPr sz="18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1800"/>
              <a:buNone/>
              <a:defRPr sz="18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1800"/>
              <a:buNone/>
              <a:defRPr sz="18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1800"/>
              <a:buNone/>
              <a:defRPr sz="18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0" name="Google Shape;330;p122"/>
          <p:cNvSpPr txBox="1">
            <a:spLocks noGrp="1"/>
          </p:cNvSpPr>
          <p:nvPr>
            <p:ph type="body" idx="4"/>
          </p:nvPr>
        </p:nvSpPr>
        <p:spPr>
          <a:xfrm>
            <a:off x="758053" y="2173652"/>
            <a:ext cx="9194528" cy="1071438"/>
          </a:xfrm>
          <a:prstGeom prst="rect">
            <a:avLst/>
          </a:prstGeom>
          <a:noFill/>
          <a:ln>
            <a:noFill/>
          </a:ln>
        </p:spPr>
        <p:txBody>
          <a:bodyPr spcFirstLastPara="1" wrap="square" lIns="91425" tIns="45700" rIns="91425" bIns="45700" anchor="ctr" anchorCtr="0">
            <a:normAutofit/>
          </a:bodyPr>
          <a:lstStyle>
            <a:lvl1pPr marL="457200" lvl="0" indent="-228600" algn="r" rtl="1">
              <a:lnSpc>
                <a:spcPct val="90000"/>
              </a:lnSpc>
              <a:spcBef>
                <a:spcPts val="1000"/>
              </a:spcBef>
              <a:spcAft>
                <a:spcPts val="0"/>
              </a:spcAft>
              <a:buClr>
                <a:srgbClr val="000000"/>
              </a:buClr>
              <a:buSzPts val="1200"/>
              <a:buFont typeface="Arial"/>
              <a:buNone/>
              <a:defRPr sz="1600" b="0" i="0" u="none" strike="noStrike" cap="none">
                <a:solidFill>
                  <a:srgbClr val="000000"/>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1800"/>
              <a:buNone/>
              <a:defRPr sz="18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1800"/>
              <a:buNone/>
              <a:defRPr sz="18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1800"/>
              <a:buNone/>
              <a:defRPr sz="18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1800"/>
              <a:buNone/>
              <a:defRPr sz="18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الموارد التعليمية ">
  <p:cSld name="الموارد التعليمية ">
    <p:bg>
      <p:bgPr>
        <a:solidFill>
          <a:srgbClr val="DCE6F2"/>
        </a:solidFill>
        <a:effectLst/>
      </p:bgPr>
    </p:bg>
    <p:spTree>
      <p:nvGrpSpPr>
        <p:cNvPr id="1" name="Shape 331"/>
        <p:cNvGrpSpPr/>
        <p:nvPr/>
      </p:nvGrpSpPr>
      <p:grpSpPr>
        <a:xfrm>
          <a:off x="0" y="0"/>
          <a:ext cx="0" cy="0"/>
          <a:chOff x="0" y="0"/>
          <a:chExt cx="0" cy="0"/>
        </a:xfrm>
      </p:grpSpPr>
      <p:sp>
        <p:nvSpPr>
          <p:cNvPr id="332" name="Google Shape;332;p123"/>
          <p:cNvSpPr/>
          <p:nvPr/>
        </p:nvSpPr>
        <p:spPr>
          <a:xfrm>
            <a:off x="-614135" y="376739"/>
            <a:ext cx="11800115" cy="602723"/>
          </a:xfrm>
          <a:prstGeom prst="rect">
            <a:avLst/>
          </a:prstGeom>
          <a:noFill/>
          <a:ln>
            <a:noFill/>
          </a:ln>
        </p:spPr>
        <p:txBody>
          <a:bodyPr spcFirstLastPara="1" wrap="square" lIns="91425" tIns="45675" rIns="91425" bIns="45675" anchor="t" anchorCtr="0">
            <a:noAutofit/>
          </a:bodyPr>
          <a:lstStyle/>
          <a:p>
            <a:pPr marL="0" marR="0" lvl="0" indent="0" algn="r" rtl="1">
              <a:lnSpc>
                <a:spcPct val="100000"/>
              </a:lnSpc>
              <a:spcBef>
                <a:spcPts val="0"/>
              </a:spcBef>
              <a:spcAft>
                <a:spcPts val="0"/>
              </a:spcAft>
              <a:buNone/>
            </a:pPr>
            <a:r>
              <a:rPr lang="ar-MA" sz="3200" b="1" i="0" u="none" strike="noStrike" cap="none">
                <a:solidFill>
                  <a:srgbClr val="44546A"/>
                </a:solidFill>
                <a:latin typeface="Arial"/>
                <a:ea typeface="Arial"/>
                <a:cs typeface="Arial"/>
                <a:sym typeface="Arial"/>
              </a:rPr>
              <a:t>توظيف الأستاذ للموارد التعليمية :</a:t>
            </a:r>
            <a:endParaRPr sz="3200" b="1" i="0" u="none" strike="noStrike" cap="none">
              <a:solidFill>
                <a:srgbClr val="FF0000"/>
              </a:solidFill>
              <a:latin typeface="Calibri"/>
              <a:ea typeface="Calibri"/>
              <a:cs typeface="Calibri"/>
              <a:sym typeface="Calibri"/>
            </a:endParaRPr>
          </a:p>
        </p:txBody>
      </p:sp>
      <p:pic>
        <p:nvPicPr>
          <p:cNvPr id="333" name="Google Shape;333;p123" descr="Image générée"/>
          <p:cNvPicPr preferRelativeResize="0"/>
          <p:nvPr/>
        </p:nvPicPr>
        <p:blipFill rotWithShape="1">
          <a:blip r:embed="rId2">
            <a:alphaModFix/>
          </a:blip>
          <a:srcRect t="11064" b="10678"/>
          <a:stretch/>
        </p:blipFill>
        <p:spPr>
          <a:xfrm>
            <a:off x="11266255" y="178633"/>
            <a:ext cx="727815" cy="854359"/>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الممارسة البيداغوجية ">
  <p:cSld name="الممارسة البيداغوجية ">
    <p:bg>
      <p:bgPr>
        <a:solidFill>
          <a:srgbClr val="DCE6F2"/>
        </a:solidFill>
        <a:effectLst/>
      </p:bgPr>
    </p:bg>
    <p:spTree>
      <p:nvGrpSpPr>
        <p:cNvPr id="1" name="Shape 334"/>
        <p:cNvGrpSpPr/>
        <p:nvPr/>
      </p:nvGrpSpPr>
      <p:grpSpPr>
        <a:xfrm>
          <a:off x="0" y="0"/>
          <a:ext cx="0" cy="0"/>
          <a:chOff x="0" y="0"/>
          <a:chExt cx="0" cy="0"/>
        </a:xfrm>
      </p:grpSpPr>
      <p:sp>
        <p:nvSpPr>
          <p:cNvPr id="335" name="Google Shape;335;p124"/>
          <p:cNvSpPr/>
          <p:nvPr/>
        </p:nvSpPr>
        <p:spPr>
          <a:xfrm>
            <a:off x="1333383" y="352159"/>
            <a:ext cx="9932872" cy="494105"/>
          </a:xfrm>
          <a:prstGeom prst="rect">
            <a:avLst/>
          </a:prstGeom>
          <a:noFill/>
          <a:ln>
            <a:noFill/>
          </a:ln>
        </p:spPr>
        <p:txBody>
          <a:bodyPr spcFirstLastPara="1" wrap="square" lIns="91425" tIns="45675" rIns="91425" bIns="45675" anchor="t" anchorCtr="0">
            <a:noAutofit/>
          </a:bodyPr>
          <a:lstStyle/>
          <a:p>
            <a:pPr marL="0" marR="0" lvl="0" indent="0" algn="r" rtl="1">
              <a:lnSpc>
                <a:spcPct val="100000"/>
              </a:lnSpc>
              <a:spcBef>
                <a:spcPts val="0"/>
              </a:spcBef>
              <a:spcAft>
                <a:spcPts val="0"/>
              </a:spcAft>
              <a:buNone/>
            </a:pPr>
            <a:r>
              <a:rPr lang="ar-MA" sz="3200" b="1" i="0" u="none" strike="noStrike" cap="none">
                <a:solidFill>
                  <a:srgbClr val="44546A"/>
                </a:solidFill>
                <a:latin typeface="Calibri"/>
                <a:ea typeface="Calibri"/>
                <a:cs typeface="Calibri"/>
                <a:sym typeface="Calibri"/>
              </a:rPr>
              <a:t>الممارسة البيداغوجية الفعالة لهذا الأسبوع:</a:t>
            </a:r>
            <a:endParaRPr sz="2400" b="0" i="0" u="none" strike="noStrike" cap="none">
              <a:solidFill>
                <a:srgbClr val="44546A"/>
              </a:solidFill>
              <a:latin typeface="Arial"/>
              <a:ea typeface="Arial"/>
              <a:cs typeface="Arial"/>
              <a:sym typeface="Arial"/>
            </a:endParaRPr>
          </a:p>
        </p:txBody>
      </p:sp>
      <p:pic>
        <p:nvPicPr>
          <p:cNvPr id="336" name="Google Shape;336;p124" descr="Image générée"/>
          <p:cNvPicPr preferRelativeResize="0"/>
          <p:nvPr/>
        </p:nvPicPr>
        <p:blipFill rotWithShape="1">
          <a:blip r:embed="rId2">
            <a:alphaModFix/>
          </a:blip>
          <a:srcRect t="11064" b="10678"/>
          <a:stretch/>
        </p:blipFill>
        <p:spPr>
          <a:xfrm>
            <a:off x="11266255" y="178633"/>
            <a:ext cx="727815" cy="854359"/>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Ouverture de la séance">
  <p:cSld name="Ouverture de la séance">
    <p:bg>
      <p:bgPr>
        <a:gradFill>
          <a:gsLst>
            <a:gs pos="0">
              <a:srgbClr val="F19D19"/>
            </a:gs>
            <a:gs pos="3000">
              <a:schemeClr val="lt1"/>
            </a:gs>
            <a:gs pos="94000">
              <a:srgbClr val="F19D19"/>
            </a:gs>
            <a:gs pos="100000">
              <a:srgbClr val="F19D19"/>
            </a:gs>
          </a:gsLst>
          <a:path path="circle">
            <a:fillToRect l="50000" t="50000" r="50000" b="50000"/>
          </a:path>
          <a:tileRect/>
        </a:gradFill>
        <a:effectLst/>
      </p:bgPr>
    </p:bg>
    <p:spTree>
      <p:nvGrpSpPr>
        <p:cNvPr id="1" name="Shape 337"/>
        <p:cNvGrpSpPr/>
        <p:nvPr/>
      </p:nvGrpSpPr>
      <p:grpSpPr>
        <a:xfrm>
          <a:off x="0" y="0"/>
          <a:ext cx="0" cy="0"/>
          <a:chOff x="0" y="0"/>
          <a:chExt cx="0" cy="0"/>
        </a:xfrm>
      </p:grpSpPr>
      <p:grpSp>
        <p:nvGrpSpPr>
          <p:cNvPr id="338" name="Google Shape;338;p125"/>
          <p:cNvGrpSpPr/>
          <p:nvPr/>
        </p:nvGrpSpPr>
        <p:grpSpPr>
          <a:xfrm>
            <a:off x="812158" y="844906"/>
            <a:ext cx="10567685" cy="5198169"/>
            <a:chOff x="2184399" y="1402024"/>
            <a:chExt cx="7823200" cy="4942038"/>
          </a:xfrm>
        </p:grpSpPr>
        <p:sp>
          <p:nvSpPr>
            <p:cNvPr id="339" name="Google Shape;339;p125"/>
            <p:cNvSpPr/>
            <p:nvPr/>
          </p:nvSpPr>
          <p:spPr>
            <a:xfrm>
              <a:off x="2184399" y="1402024"/>
              <a:ext cx="7823200" cy="4942038"/>
            </a:xfrm>
            <a:prstGeom prst="roundRect">
              <a:avLst>
                <a:gd name="adj" fmla="val 2665"/>
              </a:avLst>
            </a:prstGeom>
            <a:solidFill>
              <a:srgbClr val="F19D19"/>
            </a:solidFill>
            <a:ln w="19050" cap="flat" cmpd="sng">
              <a:solidFill>
                <a:srgbClr val="F19D19"/>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340" name="Google Shape;340;p125"/>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p:txBody>
        </p:sp>
      </p:grpSp>
      <p:sp>
        <p:nvSpPr>
          <p:cNvPr id="341" name="Google Shape;341;p125"/>
          <p:cNvSpPr/>
          <p:nvPr/>
        </p:nvSpPr>
        <p:spPr>
          <a:xfrm>
            <a:off x="10285532" y="4917801"/>
            <a:ext cx="936370" cy="936371"/>
          </a:xfrm>
          <a:prstGeom prst="ellipse">
            <a:avLst/>
          </a:prstGeom>
          <a:blipFill rotWithShape="1">
            <a:blip r:embed="rId2">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342" name="Google Shape;342;p125"/>
          <p:cNvSpPr txBox="1"/>
          <p:nvPr/>
        </p:nvSpPr>
        <p:spPr>
          <a:xfrm>
            <a:off x="946951" y="3651380"/>
            <a:ext cx="10298101"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ar-MA" sz="4400" b="1" i="0" u="none" strike="noStrike" cap="none">
                <a:solidFill>
                  <a:srgbClr val="F19D19"/>
                </a:solidFill>
                <a:latin typeface="Calibri"/>
                <a:ea typeface="Calibri"/>
                <a:cs typeface="Calibri"/>
                <a:sym typeface="Calibri"/>
              </a:rPr>
              <a:t>افتتاح الحصة</a:t>
            </a:r>
            <a:endParaRPr sz="4400" b="1" i="0" u="none" strike="noStrike" cap="none">
              <a:solidFill>
                <a:srgbClr val="F19D19"/>
              </a:solidFill>
              <a:latin typeface="Calibri"/>
              <a:ea typeface="Calibri"/>
              <a:cs typeface="Calibri"/>
              <a:sym typeface="Calibri"/>
            </a:endParaRPr>
          </a:p>
        </p:txBody>
      </p:sp>
      <p:pic>
        <p:nvPicPr>
          <p:cNvPr id="343" name="Google Shape;343;p125"/>
          <p:cNvPicPr preferRelativeResize="0"/>
          <p:nvPr/>
        </p:nvPicPr>
        <p:blipFill rotWithShape="1">
          <a:blip r:embed="rId3">
            <a:alphaModFix/>
          </a:blip>
          <a:srcRect/>
          <a:stretch/>
        </p:blipFill>
        <p:spPr>
          <a:xfrm>
            <a:off x="4973623" y="1310778"/>
            <a:ext cx="2096135" cy="2158333"/>
          </a:xfrm>
          <a:prstGeom prst="rect">
            <a:avLst/>
          </a:prstGeom>
          <a:noFill/>
          <a:ln>
            <a:noFill/>
          </a:ln>
        </p:spPr>
      </p:pic>
      <p:pic>
        <p:nvPicPr>
          <p:cNvPr id="344" name="Google Shape;344;p125"/>
          <p:cNvPicPr preferRelativeResize="0"/>
          <p:nvPr/>
        </p:nvPicPr>
        <p:blipFill rotWithShape="1">
          <a:blip r:embed="rId4">
            <a:alphaModFix/>
          </a:blip>
          <a:srcRect/>
          <a:stretch/>
        </p:blipFill>
        <p:spPr>
          <a:xfrm>
            <a:off x="6261214" y="1609414"/>
            <a:ext cx="649253" cy="649253"/>
          </a:xfrm>
          <a:prstGeom prst="rect">
            <a:avLst/>
          </a:prstGeom>
          <a:noFill/>
          <a:ln>
            <a:noFill/>
          </a:ln>
        </p:spPr>
      </p:pic>
      <p:sp>
        <p:nvSpPr>
          <p:cNvPr id="345" name="Google Shape;345;p125"/>
          <p:cNvSpPr txBox="1">
            <a:spLocks noGrp="1"/>
          </p:cNvSpPr>
          <p:nvPr>
            <p:ph type="body" idx="1"/>
          </p:nvPr>
        </p:nvSpPr>
        <p:spPr>
          <a:xfrm>
            <a:off x="8686801" y="5236960"/>
            <a:ext cx="159873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Clr>
                <a:schemeClr val="dk1"/>
              </a:buClr>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نشاط اعتيادي">
  <p:cSld name="نشاط اعتيادي">
    <p:spTree>
      <p:nvGrpSpPr>
        <p:cNvPr id="1" name="Shape 346"/>
        <p:cNvGrpSpPr/>
        <p:nvPr/>
      </p:nvGrpSpPr>
      <p:grpSpPr>
        <a:xfrm>
          <a:off x="0" y="0"/>
          <a:ext cx="0" cy="0"/>
          <a:chOff x="0" y="0"/>
          <a:chExt cx="0" cy="0"/>
        </a:xfrm>
      </p:grpSpPr>
      <p:grpSp>
        <p:nvGrpSpPr>
          <p:cNvPr id="347" name="Google Shape;347;p126"/>
          <p:cNvGrpSpPr/>
          <p:nvPr/>
        </p:nvGrpSpPr>
        <p:grpSpPr>
          <a:xfrm>
            <a:off x="4932835" y="1459304"/>
            <a:ext cx="6054377" cy="3711725"/>
            <a:chOff x="1715066" y="1103461"/>
            <a:chExt cx="5717724" cy="3124203"/>
          </a:xfrm>
        </p:grpSpPr>
        <p:sp>
          <p:nvSpPr>
            <p:cNvPr id="348" name="Google Shape;348;p126"/>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349" name="Google Shape;349;p126"/>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4705"/>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350" name="Google Shape;350;p126"/>
          <p:cNvSpPr txBox="1"/>
          <p:nvPr/>
        </p:nvSpPr>
        <p:spPr>
          <a:xfrm>
            <a:off x="5001813" y="2239385"/>
            <a:ext cx="5985399" cy="819904"/>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4400" b="1" i="0" u="none" strike="noStrike" cap="none">
                <a:solidFill>
                  <a:schemeClr val="accent2"/>
                </a:solidFill>
                <a:latin typeface="Calibri"/>
                <a:ea typeface="Calibri"/>
                <a:cs typeface="Calibri"/>
                <a:sym typeface="Calibri"/>
              </a:rPr>
              <a:t>نشاط اعتيادي</a:t>
            </a:r>
            <a:endParaRPr sz="4400" b="1" i="0" u="none" strike="noStrike" cap="none">
              <a:solidFill>
                <a:srgbClr val="F19D19"/>
              </a:solidFill>
              <a:latin typeface="Arial"/>
              <a:ea typeface="Arial"/>
              <a:cs typeface="Arial"/>
              <a:sym typeface="Arial"/>
            </a:endParaRPr>
          </a:p>
        </p:txBody>
      </p:sp>
      <p:sp>
        <p:nvSpPr>
          <p:cNvPr id="351" name="Google Shape;351;p126"/>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Clr>
                <a:srgbClr val="7F7F7F"/>
              </a:buClr>
              <a:buSzPts val="20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52" name="Google Shape;352;p126" descr="Une image contenant dessin humoristique, habits, garçon, Dessin d’enfant&#10;&#10;Le contenu généré par l’IA peut être incorrect."/>
          <p:cNvPicPr preferRelativeResize="0"/>
          <p:nvPr/>
        </p:nvPicPr>
        <p:blipFill rotWithShape="1">
          <a:blip r:embed="rId2">
            <a:alphaModFix/>
          </a:blip>
          <a:srcRect/>
          <a:stretch/>
        </p:blipFill>
        <p:spPr>
          <a:xfrm>
            <a:off x="782370" y="1727822"/>
            <a:ext cx="3207836" cy="3013422"/>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حديث غير رسمي">
  <p:cSld name="حديث غير رسمي">
    <p:spTree>
      <p:nvGrpSpPr>
        <p:cNvPr id="1" name="Shape 353"/>
        <p:cNvGrpSpPr/>
        <p:nvPr/>
      </p:nvGrpSpPr>
      <p:grpSpPr>
        <a:xfrm>
          <a:off x="0" y="0"/>
          <a:ext cx="0" cy="0"/>
          <a:chOff x="0" y="0"/>
          <a:chExt cx="0" cy="0"/>
        </a:xfrm>
      </p:grpSpPr>
      <p:grpSp>
        <p:nvGrpSpPr>
          <p:cNvPr id="354" name="Google Shape;354;p127"/>
          <p:cNvGrpSpPr/>
          <p:nvPr/>
        </p:nvGrpSpPr>
        <p:grpSpPr>
          <a:xfrm>
            <a:off x="4932835" y="1459304"/>
            <a:ext cx="6054377" cy="3711725"/>
            <a:chOff x="1715066" y="1103461"/>
            <a:chExt cx="5717724" cy="3124203"/>
          </a:xfrm>
        </p:grpSpPr>
        <p:sp>
          <p:nvSpPr>
            <p:cNvPr id="355" name="Google Shape;355;p127"/>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356" name="Google Shape;356;p127"/>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4705"/>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357" name="Google Shape;357;p127"/>
          <p:cNvSpPr txBox="1"/>
          <p:nvPr/>
        </p:nvSpPr>
        <p:spPr>
          <a:xfrm>
            <a:off x="5025419" y="1993162"/>
            <a:ext cx="5985399" cy="999313"/>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5400" b="1" i="0" u="none" strike="noStrike" cap="none">
                <a:solidFill>
                  <a:srgbClr val="F19D19"/>
                </a:solidFill>
                <a:latin typeface="Calibri"/>
                <a:ea typeface="Calibri"/>
                <a:cs typeface="Calibri"/>
                <a:sym typeface="Calibri"/>
              </a:rPr>
              <a:t>حديث غير رسمي</a:t>
            </a:r>
            <a:endParaRPr sz="5400" b="1" i="0" u="none" strike="noStrike" cap="none">
              <a:solidFill>
                <a:srgbClr val="F19D19"/>
              </a:solidFill>
              <a:latin typeface="Calibri"/>
              <a:ea typeface="Calibri"/>
              <a:cs typeface="Calibri"/>
              <a:sym typeface="Calibri"/>
            </a:endParaRPr>
          </a:p>
        </p:txBody>
      </p:sp>
      <p:sp>
        <p:nvSpPr>
          <p:cNvPr id="358" name="Google Shape;358;p127"/>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Clr>
                <a:srgbClr val="7F7F7F"/>
              </a:buClr>
              <a:buSzPts val="20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59" name="Google Shape;359;p127"/>
          <p:cNvPicPr preferRelativeResize="0"/>
          <p:nvPr/>
        </p:nvPicPr>
        <p:blipFill rotWithShape="1">
          <a:blip r:embed="rId2">
            <a:alphaModFix/>
          </a:blip>
          <a:srcRect b="40889"/>
          <a:stretch/>
        </p:blipFill>
        <p:spPr>
          <a:xfrm>
            <a:off x="902886" y="2065568"/>
            <a:ext cx="3021413" cy="3298301"/>
          </a:xfrm>
          <a:prstGeom prst="rect">
            <a:avLst/>
          </a:prstGeom>
          <a:noFill/>
          <a:ln>
            <a:noFill/>
          </a:ln>
        </p:spPr>
      </p:pic>
      <p:sp>
        <p:nvSpPr>
          <p:cNvPr id="360" name="Google Shape;360;p127"/>
          <p:cNvSpPr/>
          <p:nvPr/>
        </p:nvSpPr>
        <p:spPr>
          <a:xfrm>
            <a:off x="2019235" y="1994010"/>
            <a:ext cx="668491" cy="658367"/>
          </a:xfrm>
          <a:custGeom>
            <a:avLst/>
            <a:gdLst/>
            <a:ahLst/>
            <a:cxnLst/>
            <a:rect l="l" t="t" r="r" b="b"/>
            <a:pathLst>
              <a:path w="2759" h="2558" extrusionOk="0">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Georgia"/>
              <a:ea typeface="Georgia"/>
              <a:cs typeface="Georgia"/>
              <a:sym typeface="Georgia"/>
            </a:endParaRPr>
          </a:p>
        </p:txBody>
      </p:sp>
      <p:sp>
        <p:nvSpPr>
          <p:cNvPr id="361" name="Google Shape;361;p127"/>
          <p:cNvSpPr/>
          <p:nvPr/>
        </p:nvSpPr>
        <p:spPr>
          <a:xfrm rot="220151">
            <a:off x="2293520" y="2187361"/>
            <a:ext cx="564995" cy="593434"/>
          </a:xfrm>
          <a:custGeom>
            <a:avLst/>
            <a:gdLst/>
            <a:ahLst/>
            <a:cxnLst/>
            <a:rect l="l" t="t" r="r" b="b"/>
            <a:pathLst>
              <a:path w="2331" h="2303" extrusionOk="0">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Georgia"/>
              <a:ea typeface="Georgia"/>
              <a:cs typeface="Georgia"/>
              <a:sym typeface="Georgia"/>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مراقبة إنجاز الواجبات المنزلية">
  <p:cSld name="مراقبة إنجاز الواجبات المنزلية">
    <p:spTree>
      <p:nvGrpSpPr>
        <p:cNvPr id="1" name="Shape 362"/>
        <p:cNvGrpSpPr/>
        <p:nvPr/>
      </p:nvGrpSpPr>
      <p:grpSpPr>
        <a:xfrm>
          <a:off x="0" y="0"/>
          <a:ext cx="0" cy="0"/>
          <a:chOff x="0" y="0"/>
          <a:chExt cx="0" cy="0"/>
        </a:xfrm>
      </p:grpSpPr>
      <p:grpSp>
        <p:nvGrpSpPr>
          <p:cNvPr id="363" name="Google Shape;363;p128"/>
          <p:cNvGrpSpPr/>
          <p:nvPr/>
        </p:nvGrpSpPr>
        <p:grpSpPr>
          <a:xfrm>
            <a:off x="4932835" y="1459304"/>
            <a:ext cx="6054377" cy="3711725"/>
            <a:chOff x="1715066" y="1103461"/>
            <a:chExt cx="5717724" cy="3124203"/>
          </a:xfrm>
        </p:grpSpPr>
        <p:sp>
          <p:nvSpPr>
            <p:cNvPr id="364" name="Google Shape;364;p128"/>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365" name="Google Shape;365;p128"/>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4705"/>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366" name="Google Shape;366;p128"/>
          <p:cNvSpPr txBox="1"/>
          <p:nvPr/>
        </p:nvSpPr>
        <p:spPr>
          <a:xfrm>
            <a:off x="5264727" y="2131992"/>
            <a:ext cx="5458691" cy="1706942"/>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4400" b="1" i="0" u="none" strike="noStrike" cap="none">
                <a:solidFill>
                  <a:schemeClr val="accent2"/>
                </a:solidFill>
                <a:latin typeface="Calibri"/>
                <a:ea typeface="Calibri"/>
                <a:cs typeface="Calibri"/>
                <a:sym typeface="Calibri"/>
              </a:rPr>
              <a:t>مراقبة إنجاز الواجبات المنزلية</a:t>
            </a:r>
            <a:endParaRPr sz="4400" b="1" i="0" u="none" strike="noStrike" cap="none">
              <a:solidFill>
                <a:srgbClr val="F19D19"/>
              </a:solidFill>
              <a:latin typeface="Arial"/>
              <a:ea typeface="Arial"/>
              <a:cs typeface="Arial"/>
              <a:sym typeface="Arial"/>
            </a:endParaRPr>
          </a:p>
        </p:txBody>
      </p:sp>
      <p:sp>
        <p:nvSpPr>
          <p:cNvPr id="367" name="Google Shape;367;p128"/>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Clr>
                <a:srgbClr val="7F7F7F"/>
              </a:buClr>
              <a:buSzPts val="20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68" name="Google Shape;368;p128" descr="Une image contenant Visage humain, personne, habits, dessin&#10;&#10;Le contenu généré par l’IA peut être incorrect."/>
          <p:cNvPicPr preferRelativeResize="0"/>
          <p:nvPr/>
        </p:nvPicPr>
        <p:blipFill rotWithShape="1">
          <a:blip r:embed="rId2">
            <a:alphaModFix/>
          </a:blip>
          <a:srcRect/>
          <a:stretch/>
        </p:blipFill>
        <p:spPr>
          <a:xfrm>
            <a:off x="289743" y="1746941"/>
            <a:ext cx="3766659" cy="3766659"/>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استرجاع المكتسبات">
  <p:cSld name="استرجاع المكتسبات">
    <p:spTree>
      <p:nvGrpSpPr>
        <p:cNvPr id="1" name="Shape 369"/>
        <p:cNvGrpSpPr/>
        <p:nvPr/>
      </p:nvGrpSpPr>
      <p:grpSpPr>
        <a:xfrm>
          <a:off x="0" y="0"/>
          <a:ext cx="0" cy="0"/>
          <a:chOff x="0" y="0"/>
          <a:chExt cx="0" cy="0"/>
        </a:xfrm>
      </p:grpSpPr>
      <p:grpSp>
        <p:nvGrpSpPr>
          <p:cNvPr id="370" name="Google Shape;370;p129"/>
          <p:cNvGrpSpPr/>
          <p:nvPr/>
        </p:nvGrpSpPr>
        <p:grpSpPr>
          <a:xfrm>
            <a:off x="4932835" y="1459304"/>
            <a:ext cx="6054377" cy="3711725"/>
            <a:chOff x="1715066" y="1103461"/>
            <a:chExt cx="5717724" cy="3124203"/>
          </a:xfrm>
        </p:grpSpPr>
        <p:sp>
          <p:nvSpPr>
            <p:cNvPr id="371" name="Google Shape;371;p129"/>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372" name="Google Shape;372;p129"/>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4705"/>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373" name="Google Shape;373;p129"/>
          <p:cNvSpPr txBox="1"/>
          <p:nvPr/>
        </p:nvSpPr>
        <p:spPr>
          <a:xfrm>
            <a:off x="5025419" y="1840616"/>
            <a:ext cx="5985399" cy="999313"/>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5400" b="1" i="0" u="none" strike="noStrike" cap="none">
                <a:solidFill>
                  <a:srgbClr val="F19D19"/>
                </a:solidFill>
                <a:latin typeface="Calibri"/>
                <a:ea typeface="Calibri"/>
                <a:cs typeface="Calibri"/>
                <a:sym typeface="Calibri"/>
              </a:rPr>
              <a:t>استرجاع المكتسبات</a:t>
            </a:r>
            <a:endParaRPr sz="5400" b="1" i="0" u="none" strike="noStrike" cap="none">
              <a:solidFill>
                <a:srgbClr val="F19D19"/>
              </a:solidFill>
              <a:latin typeface="Calibri"/>
              <a:ea typeface="Calibri"/>
              <a:cs typeface="Calibri"/>
              <a:sym typeface="Calibri"/>
            </a:endParaRPr>
          </a:p>
        </p:txBody>
      </p:sp>
      <p:sp>
        <p:nvSpPr>
          <p:cNvPr id="374" name="Google Shape;374;p129"/>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Clr>
                <a:srgbClr val="7F7F7F"/>
              </a:buClr>
              <a:buSzPts val="20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75" name="Google Shape;375;p129"/>
          <p:cNvPicPr preferRelativeResize="0"/>
          <p:nvPr/>
        </p:nvPicPr>
        <p:blipFill rotWithShape="1">
          <a:blip r:embed="rId2">
            <a:alphaModFix/>
          </a:blip>
          <a:srcRect/>
          <a:stretch/>
        </p:blipFill>
        <p:spPr>
          <a:xfrm>
            <a:off x="399616" y="1583362"/>
            <a:ext cx="3843765" cy="3843765"/>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التصريح بالأهداف">
  <p:cSld name="التصريح بالأهداف">
    <p:spTree>
      <p:nvGrpSpPr>
        <p:cNvPr id="1" name="Shape 376"/>
        <p:cNvGrpSpPr/>
        <p:nvPr/>
      </p:nvGrpSpPr>
      <p:grpSpPr>
        <a:xfrm>
          <a:off x="0" y="0"/>
          <a:ext cx="0" cy="0"/>
          <a:chOff x="0" y="0"/>
          <a:chExt cx="0" cy="0"/>
        </a:xfrm>
      </p:grpSpPr>
      <p:grpSp>
        <p:nvGrpSpPr>
          <p:cNvPr id="377" name="Google Shape;377;p130"/>
          <p:cNvGrpSpPr/>
          <p:nvPr/>
        </p:nvGrpSpPr>
        <p:grpSpPr>
          <a:xfrm>
            <a:off x="4932835" y="1459304"/>
            <a:ext cx="6054377" cy="3711725"/>
            <a:chOff x="1715066" y="1103461"/>
            <a:chExt cx="5717724" cy="3124203"/>
          </a:xfrm>
        </p:grpSpPr>
        <p:sp>
          <p:nvSpPr>
            <p:cNvPr id="378" name="Google Shape;378;p130"/>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379" name="Google Shape;379;p130"/>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4705"/>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380" name="Google Shape;380;p130"/>
          <p:cNvSpPr txBox="1"/>
          <p:nvPr/>
        </p:nvSpPr>
        <p:spPr>
          <a:xfrm>
            <a:off x="5001813" y="2239385"/>
            <a:ext cx="5985399" cy="819904"/>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4400" b="1" i="0" u="none" strike="noStrike" cap="none">
                <a:solidFill>
                  <a:schemeClr val="accent2"/>
                </a:solidFill>
                <a:latin typeface="Calibri"/>
                <a:ea typeface="Calibri"/>
                <a:cs typeface="Calibri"/>
                <a:sym typeface="Calibri"/>
              </a:rPr>
              <a:t>التصريح بالأهداف</a:t>
            </a:r>
            <a:endParaRPr sz="4400" b="1" i="0" u="none" strike="noStrike" cap="none">
              <a:solidFill>
                <a:srgbClr val="F19D19"/>
              </a:solidFill>
              <a:latin typeface="Arial"/>
              <a:ea typeface="Arial"/>
              <a:cs typeface="Arial"/>
              <a:sym typeface="Arial"/>
            </a:endParaRPr>
          </a:p>
        </p:txBody>
      </p:sp>
      <p:sp>
        <p:nvSpPr>
          <p:cNvPr id="381" name="Google Shape;381;p130"/>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Clr>
                <a:srgbClr val="7F7F7F"/>
              </a:buClr>
              <a:buSzPts val="20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82" name="Google Shape;382;p130"/>
          <p:cNvPicPr preferRelativeResize="0"/>
          <p:nvPr/>
        </p:nvPicPr>
        <p:blipFill rotWithShape="1">
          <a:blip r:embed="rId2">
            <a:alphaModFix/>
          </a:blip>
          <a:srcRect/>
          <a:stretch/>
        </p:blipFill>
        <p:spPr>
          <a:xfrm>
            <a:off x="841920" y="1708359"/>
            <a:ext cx="2829300" cy="3206541"/>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الفهم العام">
  <p:cSld name="الفهم العام">
    <p:spTree>
      <p:nvGrpSpPr>
        <p:cNvPr id="1" name="Shape 383"/>
        <p:cNvGrpSpPr/>
        <p:nvPr/>
      </p:nvGrpSpPr>
      <p:grpSpPr>
        <a:xfrm>
          <a:off x="0" y="0"/>
          <a:ext cx="0" cy="0"/>
          <a:chOff x="0" y="0"/>
          <a:chExt cx="0" cy="0"/>
        </a:xfrm>
      </p:grpSpPr>
      <p:grpSp>
        <p:nvGrpSpPr>
          <p:cNvPr id="384" name="Google Shape;384;p131"/>
          <p:cNvGrpSpPr/>
          <p:nvPr/>
        </p:nvGrpSpPr>
        <p:grpSpPr>
          <a:xfrm>
            <a:off x="4932835" y="1459304"/>
            <a:ext cx="6054377" cy="3711725"/>
            <a:chOff x="1715066" y="1103461"/>
            <a:chExt cx="5717724" cy="3124203"/>
          </a:xfrm>
        </p:grpSpPr>
        <p:sp>
          <p:nvSpPr>
            <p:cNvPr id="385" name="Google Shape;385;p131"/>
            <p:cNvSpPr/>
            <p:nvPr/>
          </p:nvSpPr>
          <p:spPr>
            <a:xfrm>
              <a:off x="1715066" y="1103461"/>
              <a:ext cx="5717724" cy="3124203"/>
            </a:xfrm>
            <a:prstGeom prst="rect">
              <a:avLst/>
            </a:prstGeom>
            <a:solidFill>
              <a:schemeClr val="accent1"/>
            </a:solidFill>
            <a:ln w="9525" cap="flat" cmpd="sng">
              <a:solidFill>
                <a:srgbClr val="156082"/>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386" name="Google Shape;386;p131"/>
            <p:cNvSpPr/>
            <p:nvPr/>
          </p:nvSpPr>
          <p:spPr>
            <a:xfrm>
              <a:off x="1802501" y="1179667"/>
              <a:ext cx="5542845" cy="2971800"/>
            </a:xfrm>
            <a:prstGeom prst="rect">
              <a:avLst/>
            </a:prstGeom>
            <a:solidFill>
              <a:srgbClr val="FFFFFF"/>
            </a:solidFill>
            <a:ln w="9525" cap="flat" cmpd="sng">
              <a:solidFill>
                <a:srgbClr val="156082"/>
              </a:solidFill>
              <a:prstDash val="solid"/>
              <a:round/>
              <a:headEnd type="none" w="sm" len="sm"/>
              <a:tailEnd type="none" w="sm" len="sm"/>
            </a:ln>
            <a:effectLst>
              <a:outerShdw algn="tl">
                <a:srgbClr val="000000">
                  <a:alpha val="4705"/>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pic>
        <p:nvPicPr>
          <p:cNvPr id="387" name="Google Shape;387;p131"/>
          <p:cNvPicPr preferRelativeResize="0"/>
          <p:nvPr/>
        </p:nvPicPr>
        <p:blipFill rotWithShape="1">
          <a:blip r:embed="rId2">
            <a:alphaModFix/>
          </a:blip>
          <a:srcRect/>
          <a:stretch/>
        </p:blipFill>
        <p:spPr>
          <a:xfrm>
            <a:off x="861539" y="1553667"/>
            <a:ext cx="3291362" cy="3291362"/>
          </a:xfrm>
          <a:prstGeom prst="rect">
            <a:avLst/>
          </a:prstGeom>
          <a:noFill/>
          <a:ln>
            <a:noFill/>
          </a:ln>
        </p:spPr>
      </p:pic>
      <p:sp>
        <p:nvSpPr>
          <p:cNvPr id="388" name="Google Shape;388;p131"/>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Clr>
                <a:srgbClr val="7F7F7F"/>
              </a:buClr>
              <a:buSzPts val="20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9" name="Google Shape;389;p131"/>
          <p:cNvSpPr txBox="1">
            <a:spLocks noGrp="1"/>
          </p:cNvSpPr>
          <p:nvPr>
            <p:ph type="body" idx="2"/>
          </p:nvPr>
        </p:nvSpPr>
        <p:spPr>
          <a:xfrm>
            <a:off x="5025419" y="2287934"/>
            <a:ext cx="5869201" cy="418862"/>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rgbClr val="156082"/>
              </a:buClr>
              <a:buSzPts val="4400"/>
              <a:buNone/>
              <a:defRPr sz="4400" b="1" i="0" u="none" strike="noStrike" cap="none">
                <a:solidFill>
                  <a:srgbClr val="156082"/>
                </a:solidFill>
                <a:latin typeface="Arial"/>
                <a:ea typeface="Arial"/>
                <a:cs typeface="Arial"/>
                <a:sym typeface="Arial"/>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القراءة بطلاقة">
  <p:cSld name="القراءة بطلاقة">
    <p:spTree>
      <p:nvGrpSpPr>
        <p:cNvPr id="1" name="Shape 390"/>
        <p:cNvGrpSpPr/>
        <p:nvPr/>
      </p:nvGrpSpPr>
      <p:grpSpPr>
        <a:xfrm>
          <a:off x="0" y="0"/>
          <a:ext cx="0" cy="0"/>
          <a:chOff x="0" y="0"/>
          <a:chExt cx="0" cy="0"/>
        </a:xfrm>
      </p:grpSpPr>
      <p:grpSp>
        <p:nvGrpSpPr>
          <p:cNvPr id="391" name="Google Shape;391;p132"/>
          <p:cNvGrpSpPr/>
          <p:nvPr/>
        </p:nvGrpSpPr>
        <p:grpSpPr>
          <a:xfrm>
            <a:off x="4932835" y="1459304"/>
            <a:ext cx="6054377" cy="3711725"/>
            <a:chOff x="1715066" y="1103461"/>
            <a:chExt cx="5717724" cy="3124203"/>
          </a:xfrm>
        </p:grpSpPr>
        <p:sp>
          <p:nvSpPr>
            <p:cNvPr id="392" name="Google Shape;392;p132"/>
            <p:cNvSpPr/>
            <p:nvPr/>
          </p:nvSpPr>
          <p:spPr>
            <a:xfrm>
              <a:off x="1715066" y="1103461"/>
              <a:ext cx="5717724" cy="3124203"/>
            </a:xfrm>
            <a:prstGeom prst="rect">
              <a:avLst/>
            </a:prstGeom>
            <a:solidFill>
              <a:schemeClr val="accent1"/>
            </a:solidFill>
            <a:ln w="9525" cap="flat" cmpd="sng">
              <a:solidFill>
                <a:srgbClr val="156082"/>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393" name="Google Shape;393;p132"/>
            <p:cNvSpPr/>
            <p:nvPr/>
          </p:nvSpPr>
          <p:spPr>
            <a:xfrm>
              <a:off x="1802501" y="1179667"/>
              <a:ext cx="5542845" cy="2971800"/>
            </a:xfrm>
            <a:prstGeom prst="rect">
              <a:avLst/>
            </a:prstGeom>
            <a:solidFill>
              <a:srgbClr val="FFFFFF"/>
            </a:solidFill>
            <a:ln w="9525" cap="flat" cmpd="sng">
              <a:solidFill>
                <a:srgbClr val="156082"/>
              </a:solidFill>
              <a:prstDash val="solid"/>
              <a:round/>
              <a:headEnd type="none" w="sm" len="sm"/>
              <a:tailEnd type="none" w="sm" len="sm"/>
            </a:ln>
            <a:effectLst>
              <a:outerShdw algn="tl">
                <a:srgbClr val="000000">
                  <a:alpha val="4705"/>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394" name="Google Shape;394;p132"/>
          <p:cNvSpPr txBox="1"/>
          <p:nvPr/>
        </p:nvSpPr>
        <p:spPr>
          <a:xfrm>
            <a:off x="5001813" y="2239385"/>
            <a:ext cx="5985399" cy="821572"/>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4400" b="1" i="0" u="none" strike="noStrike" cap="none">
                <a:solidFill>
                  <a:srgbClr val="156082"/>
                </a:solidFill>
                <a:latin typeface="Arial"/>
                <a:ea typeface="Arial"/>
                <a:cs typeface="Arial"/>
                <a:sym typeface="Arial"/>
              </a:rPr>
              <a:t>القراءة بطلاقة</a:t>
            </a:r>
            <a:endParaRPr sz="4400" b="1" i="0" u="none" strike="noStrike" cap="none">
              <a:solidFill>
                <a:srgbClr val="156082"/>
              </a:solidFill>
              <a:latin typeface="Arial"/>
              <a:ea typeface="Arial"/>
              <a:cs typeface="Arial"/>
              <a:sym typeface="Arial"/>
            </a:endParaRPr>
          </a:p>
        </p:txBody>
      </p:sp>
      <p:sp>
        <p:nvSpPr>
          <p:cNvPr id="395" name="Google Shape;395;p132"/>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Clr>
                <a:srgbClr val="7F7F7F"/>
              </a:buClr>
              <a:buSzPts val="20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96" name="Google Shape;396;p132"/>
          <p:cNvPicPr preferRelativeResize="0"/>
          <p:nvPr/>
        </p:nvPicPr>
        <p:blipFill rotWithShape="1">
          <a:blip r:embed="rId2">
            <a:alphaModFix/>
          </a:blip>
          <a:srcRect/>
          <a:stretch/>
        </p:blipFill>
        <p:spPr>
          <a:xfrm>
            <a:off x="698853" y="1567032"/>
            <a:ext cx="3528999" cy="3528999"/>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الممارسة الجماعية">
  <p:cSld name="الممارسة الجماعية">
    <p:bg>
      <p:bgPr>
        <a:gradFill>
          <a:gsLst>
            <a:gs pos="0">
              <a:srgbClr val="FFFFFF"/>
            </a:gs>
            <a:gs pos="21000">
              <a:srgbClr val="FFFFFF"/>
            </a:gs>
            <a:gs pos="41000">
              <a:srgbClr val="1D6FA9"/>
            </a:gs>
            <a:gs pos="100000">
              <a:srgbClr val="FFFFFF"/>
            </a:gs>
          </a:gsLst>
          <a:path path="circle">
            <a:fillToRect l="50000" t="50000" r="50000" b="50000"/>
          </a:path>
          <a:tileRect/>
        </a:gradFill>
        <a:effectLst/>
      </p:bgPr>
    </p:bg>
    <p:spTree>
      <p:nvGrpSpPr>
        <p:cNvPr id="1" name="Shape 397"/>
        <p:cNvGrpSpPr/>
        <p:nvPr/>
      </p:nvGrpSpPr>
      <p:grpSpPr>
        <a:xfrm>
          <a:off x="0" y="0"/>
          <a:ext cx="0" cy="0"/>
          <a:chOff x="0" y="0"/>
          <a:chExt cx="0" cy="0"/>
        </a:xfrm>
      </p:grpSpPr>
      <p:grpSp>
        <p:nvGrpSpPr>
          <p:cNvPr id="398" name="Google Shape;398;p133"/>
          <p:cNvGrpSpPr/>
          <p:nvPr/>
        </p:nvGrpSpPr>
        <p:grpSpPr>
          <a:xfrm>
            <a:off x="812159" y="829917"/>
            <a:ext cx="10567685" cy="5198169"/>
            <a:chOff x="2184400" y="1402025"/>
            <a:chExt cx="7823200" cy="4942038"/>
          </a:xfrm>
        </p:grpSpPr>
        <p:sp>
          <p:nvSpPr>
            <p:cNvPr id="399" name="Google Shape;399;p133"/>
            <p:cNvSpPr/>
            <p:nvPr/>
          </p:nvSpPr>
          <p:spPr>
            <a:xfrm>
              <a:off x="2184400" y="1402025"/>
              <a:ext cx="7823200" cy="4942038"/>
            </a:xfrm>
            <a:prstGeom prst="roundRect">
              <a:avLst>
                <a:gd name="adj" fmla="val 2665"/>
              </a:avLst>
            </a:prstGeom>
            <a:solidFill>
              <a:srgbClr val="0F9ED5"/>
            </a:solidFill>
            <a:ln w="19050" cap="flat" cmpd="sng">
              <a:solidFill>
                <a:srgbClr val="0F9ED5"/>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400" name="Google Shape;400;p133"/>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r>
                <a:rPr lang="ar-MA" sz="4400" b="1" i="0" u="none" strike="noStrike" cap="none">
                  <a:solidFill>
                    <a:srgbClr val="0F9ED5"/>
                  </a:solidFill>
                  <a:latin typeface="Calibri"/>
                  <a:ea typeface="Calibri"/>
                  <a:cs typeface="Calibri"/>
                  <a:sym typeface="Calibri"/>
                </a:rPr>
                <a:t>الممارسة الجماعية</a:t>
              </a:r>
              <a:endParaRPr sz="4400" b="1" i="0" u="none" strike="noStrike" cap="none">
                <a:solidFill>
                  <a:srgbClr val="0F9ED5"/>
                </a:solidFill>
                <a:latin typeface="Calibri"/>
                <a:ea typeface="Calibri"/>
                <a:cs typeface="Calibri"/>
                <a:sym typeface="Calibri"/>
              </a:endParaRPr>
            </a:p>
          </p:txBody>
        </p:sp>
      </p:grpSp>
      <p:sp>
        <p:nvSpPr>
          <p:cNvPr id="401" name="Google Shape;401;p133"/>
          <p:cNvSpPr/>
          <p:nvPr/>
        </p:nvSpPr>
        <p:spPr>
          <a:xfrm>
            <a:off x="10285532" y="4917801"/>
            <a:ext cx="936370" cy="936371"/>
          </a:xfrm>
          <a:prstGeom prst="ellipse">
            <a:avLst/>
          </a:prstGeom>
          <a:blipFill rotWithShape="1">
            <a:blip r:embed="rId2">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pic>
        <p:nvPicPr>
          <p:cNvPr id="402" name="Google Shape;402;p133"/>
          <p:cNvPicPr preferRelativeResize="0"/>
          <p:nvPr/>
        </p:nvPicPr>
        <p:blipFill rotWithShape="1">
          <a:blip r:embed="rId3">
            <a:alphaModFix/>
          </a:blip>
          <a:srcRect/>
          <a:stretch/>
        </p:blipFill>
        <p:spPr>
          <a:xfrm>
            <a:off x="4992506" y="1398207"/>
            <a:ext cx="2206989" cy="2206989"/>
          </a:xfrm>
          <a:prstGeom prst="rect">
            <a:avLst/>
          </a:prstGeom>
          <a:noFill/>
          <a:ln>
            <a:noFill/>
          </a:ln>
        </p:spPr>
      </p:pic>
      <p:sp>
        <p:nvSpPr>
          <p:cNvPr id="403" name="Google Shape;403;p133"/>
          <p:cNvSpPr txBox="1">
            <a:spLocks noGrp="1"/>
          </p:cNvSpPr>
          <p:nvPr>
            <p:ph type="body" idx="1"/>
          </p:nvPr>
        </p:nvSpPr>
        <p:spPr>
          <a:xfrm>
            <a:off x="7950201" y="5236960"/>
            <a:ext cx="233533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Clr>
                <a:schemeClr val="dk1"/>
              </a:buClr>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الممارسة الثنائية">
  <p:cSld name="الممارسة الثنائية">
    <p:bg>
      <p:bgPr>
        <a:gradFill>
          <a:gsLst>
            <a:gs pos="0">
              <a:srgbClr val="16537F"/>
            </a:gs>
            <a:gs pos="8000">
              <a:srgbClr val="16537F"/>
            </a:gs>
            <a:gs pos="39000">
              <a:srgbClr val="FFFFFF"/>
            </a:gs>
            <a:gs pos="73000">
              <a:srgbClr val="16537F"/>
            </a:gs>
            <a:gs pos="100000">
              <a:srgbClr val="16537F"/>
            </a:gs>
          </a:gsLst>
          <a:path path="circle">
            <a:fillToRect l="50000" t="50000" r="50000" b="50000"/>
          </a:path>
          <a:tileRect/>
        </a:gradFill>
        <a:effectLst/>
      </p:bgPr>
    </p:bg>
    <p:spTree>
      <p:nvGrpSpPr>
        <p:cNvPr id="1" name="Shape 404"/>
        <p:cNvGrpSpPr/>
        <p:nvPr/>
      </p:nvGrpSpPr>
      <p:grpSpPr>
        <a:xfrm>
          <a:off x="0" y="0"/>
          <a:ext cx="0" cy="0"/>
          <a:chOff x="0" y="0"/>
          <a:chExt cx="0" cy="0"/>
        </a:xfrm>
      </p:grpSpPr>
      <p:grpSp>
        <p:nvGrpSpPr>
          <p:cNvPr id="405" name="Google Shape;405;p134"/>
          <p:cNvGrpSpPr/>
          <p:nvPr/>
        </p:nvGrpSpPr>
        <p:grpSpPr>
          <a:xfrm>
            <a:off x="812159" y="829917"/>
            <a:ext cx="10567685" cy="5198169"/>
            <a:chOff x="2184400" y="1402025"/>
            <a:chExt cx="7823200" cy="4942038"/>
          </a:xfrm>
        </p:grpSpPr>
        <p:sp>
          <p:nvSpPr>
            <p:cNvPr id="406" name="Google Shape;406;p134"/>
            <p:cNvSpPr/>
            <p:nvPr/>
          </p:nvSpPr>
          <p:spPr>
            <a:xfrm>
              <a:off x="2184400" y="1402025"/>
              <a:ext cx="7823200" cy="4942038"/>
            </a:xfrm>
            <a:prstGeom prst="roundRect">
              <a:avLst>
                <a:gd name="adj" fmla="val 2665"/>
              </a:avLst>
            </a:prstGeom>
            <a:solidFill>
              <a:srgbClr val="0070C0"/>
            </a:solidFill>
            <a:ln w="19050" cap="flat" cmpd="sng">
              <a:solidFill>
                <a:srgbClr val="0070C0"/>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407" name="Google Shape;407;p134"/>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endParaRPr sz="4400" b="1" i="0" u="none" strike="noStrike" cap="none">
                <a:solidFill>
                  <a:srgbClr val="0070C0"/>
                </a:solidFill>
                <a:latin typeface="Calibri"/>
                <a:ea typeface="Calibri"/>
                <a:cs typeface="Calibri"/>
                <a:sym typeface="Calibri"/>
              </a:endParaRPr>
            </a:p>
            <a:p>
              <a:pPr marL="0" marR="0" lvl="0" indent="0" algn="ctr" rtl="0">
                <a:lnSpc>
                  <a:spcPct val="100000"/>
                </a:lnSpc>
                <a:spcBef>
                  <a:spcPts val="0"/>
                </a:spcBef>
                <a:spcAft>
                  <a:spcPts val="0"/>
                </a:spcAft>
                <a:buNone/>
              </a:pPr>
              <a:r>
                <a:rPr lang="ar-MA" sz="4400" b="1" i="0" u="none" strike="noStrike" cap="none">
                  <a:solidFill>
                    <a:srgbClr val="1D6FA9"/>
                  </a:solidFill>
                  <a:latin typeface="Calibri"/>
                  <a:ea typeface="Calibri"/>
                  <a:cs typeface="Calibri"/>
                  <a:sym typeface="Calibri"/>
                </a:rPr>
                <a:t>الممارسة الثنائية</a:t>
              </a:r>
              <a:endParaRPr sz="4400" b="1" i="0" u="none" strike="noStrike" cap="none">
                <a:solidFill>
                  <a:srgbClr val="0070C0"/>
                </a:solidFill>
                <a:latin typeface="Calibri"/>
                <a:ea typeface="Calibri"/>
                <a:cs typeface="Calibri"/>
                <a:sym typeface="Calibri"/>
              </a:endParaRPr>
            </a:p>
          </p:txBody>
        </p:sp>
      </p:grpSp>
      <p:sp>
        <p:nvSpPr>
          <p:cNvPr id="408" name="Google Shape;408;p134"/>
          <p:cNvSpPr/>
          <p:nvPr/>
        </p:nvSpPr>
        <p:spPr>
          <a:xfrm>
            <a:off x="10285532" y="4917801"/>
            <a:ext cx="936370" cy="936371"/>
          </a:xfrm>
          <a:prstGeom prst="ellipse">
            <a:avLst/>
          </a:prstGeom>
          <a:blipFill rotWithShape="1">
            <a:blip r:embed="rId2">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409" name="Google Shape;409;p134"/>
          <p:cNvSpPr txBox="1">
            <a:spLocks noGrp="1"/>
          </p:cNvSpPr>
          <p:nvPr>
            <p:ph type="body" idx="1"/>
          </p:nvPr>
        </p:nvSpPr>
        <p:spPr>
          <a:xfrm>
            <a:off x="8799191" y="5236960"/>
            <a:ext cx="1486341"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Clr>
                <a:schemeClr val="dk1"/>
              </a:buClr>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10" name="Google Shape;410;p134" descr="Une image contenant habits, Dessin d’enfant, table, meubles&#10;&#10;Le contenu généré par l’IA peut être incorrect."/>
          <p:cNvPicPr preferRelativeResize="0"/>
          <p:nvPr/>
        </p:nvPicPr>
        <p:blipFill rotWithShape="1">
          <a:blip r:embed="rId3">
            <a:alphaModFix/>
          </a:blip>
          <a:srcRect/>
          <a:stretch/>
        </p:blipFill>
        <p:spPr>
          <a:xfrm>
            <a:off x="5214148" y="1642070"/>
            <a:ext cx="2149140" cy="2149140"/>
          </a:xfrm>
          <a:prstGeom prst="rect">
            <a:avLst/>
          </a:prstGeom>
          <a:noFill/>
          <a:ln>
            <a:noFill/>
          </a:ln>
        </p:spPr>
      </p:pic>
      <p:sp>
        <p:nvSpPr>
          <p:cNvPr id="411" name="Google Shape;411;p134"/>
          <p:cNvSpPr/>
          <p:nvPr/>
        </p:nvSpPr>
        <p:spPr>
          <a:xfrm>
            <a:off x="5455920" y="1269999"/>
            <a:ext cx="1097280" cy="615263"/>
          </a:xfrm>
          <a:prstGeom prst="cloudCallout">
            <a:avLst>
              <a:gd name="adj1" fmla="val -22817"/>
              <a:gd name="adj2" fmla="val 83298"/>
            </a:avLst>
          </a:prstGeom>
          <a:solidFill>
            <a:srgbClr val="F9F1DC"/>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1300" b="1" i="0" u="none" strike="noStrike" cap="none">
                <a:solidFill>
                  <a:schemeClr val="dk1"/>
                </a:solidFill>
                <a:latin typeface="Arial"/>
                <a:ea typeface="Arial"/>
                <a:cs typeface="Arial"/>
                <a:sym typeface="Arial"/>
              </a:rPr>
              <a:t>تساءلت ما إذا...</a:t>
            </a:r>
            <a:endParaRPr sz="1300" b="1" i="0" u="none" strike="noStrike" cap="none">
              <a:solidFill>
                <a:schemeClr val="dk1"/>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الممارسة المستقلة">
  <p:cSld name="الممارسة المستقلة">
    <p:bg>
      <p:bgPr>
        <a:gradFill>
          <a:gsLst>
            <a:gs pos="0">
              <a:srgbClr val="8BC145"/>
            </a:gs>
            <a:gs pos="2000">
              <a:srgbClr val="8BC145"/>
            </a:gs>
            <a:gs pos="74000">
              <a:srgbClr val="FFFFFF"/>
            </a:gs>
            <a:gs pos="91000">
              <a:srgbClr val="8BC145"/>
            </a:gs>
            <a:gs pos="100000">
              <a:srgbClr val="8BC145"/>
            </a:gs>
          </a:gsLst>
          <a:path path="circle">
            <a:fillToRect l="50000" t="50000" r="50000" b="50000"/>
          </a:path>
          <a:tileRect/>
        </a:gradFill>
        <a:effectLst/>
      </p:bgPr>
    </p:bg>
    <p:spTree>
      <p:nvGrpSpPr>
        <p:cNvPr id="1" name="Shape 412"/>
        <p:cNvGrpSpPr/>
        <p:nvPr/>
      </p:nvGrpSpPr>
      <p:grpSpPr>
        <a:xfrm>
          <a:off x="0" y="0"/>
          <a:ext cx="0" cy="0"/>
          <a:chOff x="0" y="0"/>
          <a:chExt cx="0" cy="0"/>
        </a:xfrm>
      </p:grpSpPr>
      <p:grpSp>
        <p:nvGrpSpPr>
          <p:cNvPr id="413" name="Google Shape;413;p135"/>
          <p:cNvGrpSpPr/>
          <p:nvPr/>
        </p:nvGrpSpPr>
        <p:grpSpPr>
          <a:xfrm>
            <a:off x="812159" y="829917"/>
            <a:ext cx="10567685" cy="5198169"/>
            <a:chOff x="2184400" y="1402025"/>
            <a:chExt cx="7823200" cy="4942038"/>
          </a:xfrm>
        </p:grpSpPr>
        <p:sp>
          <p:nvSpPr>
            <p:cNvPr id="414" name="Google Shape;414;p135"/>
            <p:cNvSpPr/>
            <p:nvPr/>
          </p:nvSpPr>
          <p:spPr>
            <a:xfrm>
              <a:off x="2184400" y="1402025"/>
              <a:ext cx="7823200" cy="4942038"/>
            </a:xfrm>
            <a:prstGeom prst="roundRect">
              <a:avLst>
                <a:gd name="adj" fmla="val 2665"/>
              </a:avLst>
            </a:prstGeom>
            <a:solidFill>
              <a:srgbClr val="8BC145"/>
            </a:solidFill>
            <a:ln w="19050" cap="flat" cmpd="sng">
              <a:solidFill>
                <a:srgbClr val="8BC145"/>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415" name="Google Shape;415;p135"/>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40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endParaRPr sz="40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r>
                <a:rPr lang="ar-MA" sz="4400" b="1" i="0" u="none" strike="noStrike" cap="none">
                  <a:solidFill>
                    <a:srgbClr val="92D050"/>
                  </a:solidFill>
                  <a:latin typeface="Calibri"/>
                  <a:ea typeface="Calibri"/>
                  <a:cs typeface="Calibri"/>
                  <a:sym typeface="Calibri"/>
                </a:rPr>
                <a:t>الممارسة المستقلة</a:t>
              </a:r>
              <a:endParaRPr sz="4400" b="1" i="0" u="none" strike="noStrike" cap="none">
                <a:solidFill>
                  <a:srgbClr val="8BC145"/>
                </a:solidFill>
                <a:latin typeface="Calibri"/>
                <a:ea typeface="Calibri"/>
                <a:cs typeface="Calibri"/>
                <a:sym typeface="Calibri"/>
              </a:endParaRPr>
            </a:p>
          </p:txBody>
        </p:sp>
      </p:grpSp>
      <p:sp>
        <p:nvSpPr>
          <p:cNvPr id="416" name="Google Shape;416;p135"/>
          <p:cNvSpPr/>
          <p:nvPr/>
        </p:nvSpPr>
        <p:spPr>
          <a:xfrm>
            <a:off x="10366088" y="5002108"/>
            <a:ext cx="649878" cy="649879"/>
          </a:xfrm>
          <a:prstGeom prst="ellipse">
            <a:avLst/>
          </a:prstGeom>
          <a:blipFill rotWithShape="1">
            <a:blip r:embed="rId2">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pic>
        <p:nvPicPr>
          <p:cNvPr id="417" name="Google Shape;417;p135"/>
          <p:cNvPicPr preferRelativeResize="0"/>
          <p:nvPr/>
        </p:nvPicPr>
        <p:blipFill rotWithShape="1">
          <a:blip r:embed="rId3">
            <a:alphaModFix/>
          </a:blip>
          <a:srcRect/>
          <a:stretch/>
        </p:blipFill>
        <p:spPr>
          <a:xfrm>
            <a:off x="4960599" y="1158197"/>
            <a:ext cx="2270803" cy="2270803"/>
          </a:xfrm>
          <a:prstGeom prst="rect">
            <a:avLst/>
          </a:prstGeom>
          <a:noFill/>
          <a:ln>
            <a:noFill/>
          </a:ln>
        </p:spPr>
      </p:pic>
      <p:sp>
        <p:nvSpPr>
          <p:cNvPr id="418" name="Google Shape;418;p135"/>
          <p:cNvSpPr txBox="1">
            <a:spLocks noGrp="1"/>
          </p:cNvSpPr>
          <p:nvPr>
            <p:ph type="body" idx="1"/>
          </p:nvPr>
        </p:nvSpPr>
        <p:spPr>
          <a:xfrm>
            <a:off x="8407399" y="5148686"/>
            <a:ext cx="2060785"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Clr>
                <a:schemeClr val="dk1"/>
              </a:buClr>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اختتام الحصة">
  <p:cSld name="اختتام الحصة">
    <p:bg>
      <p:bgPr>
        <a:gradFill>
          <a:gsLst>
            <a:gs pos="0">
              <a:srgbClr val="F19D19"/>
            </a:gs>
            <a:gs pos="3000">
              <a:schemeClr val="lt1"/>
            </a:gs>
            <a:gs pos="94000">
              <a:srgbClr val="F19D19"/>
            </a:gs>
            <a:gs pos="100000">
              <a:srgbClr val="F19D19"/>
            </a:gs>
          </a:gsLst>
          <a:path path="circle">
            <a:fillToRect l="50000" t="50000" r="50000" b="50000"/>
          </a:path>
          <a:tileRect/>
        </a:gradFill>
        <a:effectLst/>
      </p:bgPr>
    </p:bg>
    <p:spTree>
      <p:nvGrpSpPr>
        <p:cNvPr id="1" name="Shape 419"/>
        <p:cNvGrpSpPr/>
        <p:nvPr/>
      </p:nvGrpSpPr>
      <p:grpSpPr>
        <a:xfrm>
          <a:off x="0" y="0"/>
          <a:ext cx="0" cy="0"/>
          <a:chOff x="0" y="0"/>
          <a:chExt cx="0" cy="0"/>
        </a:xfrm>
      </p:grpSpPr>
      <p:grpSp>
        <p:nvGrpSpPr>
          <p:cNvPr id="420" name="Google Shape;420;p136"/>
          <p:cNvGrpSpPr/>
          <p:nvPr/>
        </p:nvGrpSpPr>
        <p:grpSpPr>
          <a:xfrm>
            <a:off x="812158" y="844906"/>
            <a:ext cx="10567685" cy="5198169"/>
            <a:chOff x="2184399" y="1402024"/>
            <a:chExt cx="7823200" cy="4942038"/>
          </a:xfrm>
        </p:grpSpPr>
        <p:sp>
          <p:nvSpPr>
            <p:cNvPr id="421" name="Google Shape;421;p136"/>
            <p:cNvSpPr/>
            <p:nvPr/>
          </p:nvSpPr>
          <p:spPr>
            <a:xfrm>
              <a:off x="2184399" y="1402024"/>
              <a:ext cx="7823200" cy="4942038"/>
            </a:xfrm>
            <a:prstGeom prst="roundRect">
              <a:avLst>
                <a:gd name="adj" fmla="val 2665"/>
              </a:avLst>
            </a:prstGeom>
            <a:solidFill>
              <a:srgbClr val="F19D19"/>
            </a:solidFill>
            <a:ln w="19050" cap="flat" cmpd="sng">
              <a:solidFill>
                <a:srgbClr val="F19D19"/>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422" name="Google Shape;422;p136"/>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p:txBody>
        </p:sp>
      </p:grpSp>
      <p:sp>
        <p:nvSpPr>
          <p:cNvPr id="423" name="Google Shape;423;p136"/>
          <p:cNvSpPr/>
          <p:nvPr/>
        </p:nvSpPr>
        <p:spPr>
          <a:xfrm>
            <a:off x="10285532" y="4917801"/>
            <a:ext cx="936370" cy="936371"/>
          </a:xfrm>
          <a:prstGeom prst="ellipse">
            <a:avLst/>
          </a:prstGeom>
          <a:blipFill rotWithShape="1">
            <a:blip r:embed="rId2">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424" name="Google Shape;424;p136"/>
          <p:cNvSpPr txBox="1"/>
          <p:nvPr/>
        </p:nvSpPr>
        <p:spPr>
          <a:xfrm>
            <a:off x="946951" y="3651380"/>
            <a:ext cx="10298101" cy="906595"/>
          </a:xfrm>
          <a:prstGeom prst="rect">
            <a:avLst/>
          </a:prstGeom>
          <a:noFill/>
          <a:ln>
            <a:noFill/>
          </a:ln>
        </p:spPr>
        <p:txBody>
          <a:bodyPr spcFirstLastPara="1" wrap="square" lIns="91425" tIns="45700" rIns="91425" bIns="45700" anchor="t" anchorCtr="0">
            <a:spAutoFit/>
          </a:bodyPr>
          <a:lstStyle/>
          <a:p>
            <a:pPr marL="0" marR="0" lvl="0" indent="0" algn="ctr" rtl="0">
              <a:lnSpc>
                <a:spcPct val="131218"/>
              </a:lnSpc>
              <a:spcBef>
                <a:spcPts val="0"/>
              </a:spcBef>
              <a:spcAft>
                <a:spcPts val="0"/>
              </a:spcAft>
              <a:buNone/>
            </a:pPr>
            <a:r>
              <a:rPr lang="ar-MA" sz="4400" b="1" i="0" u="none" strike="noStrike" cap="none">
                <a:solidFill>
                  <a:srgbClr val="F19D19"/>
                </a:solidFill>
                <a:latin typeface="Calibri"/>
                <a:ea typeface="Calibri"/>
                <a:cs typeface="Calibri"/>
                <a:sym typeface="Calibri"/>
              </a:rPr>
              <a:t>اختتام الحصة</a:t>
            </a:r>
            <a:endParaRPr/>
          </a:p>
        </p:txBody>
      </p:sp>
      <p:pic>
        <p:nvPicPr>
          <p:cNvPr id="425" name="Google Shape;425;p136"/>
          <p:cNvPicPr preferRelativeResize="0"/>
          <p:nvPr/>
        </p:nvPicPr>
        <p:blipFill rotWithShape="1">
          <a:blip r:embed="rId3">
            <a:alphaModFix/>
          </a:blip>
          <a:srcRect/>
          <a:stretch/>
        </p:blipFill>
        <p:spPr>
          <a:xfrm>
            <a:off x="4973623" y="1310778"/>
            <a:ext cx="2096135" cy="2158333"/>
          </a:xfrm>
          <a:prstGeom prst="rect">
            <a:avLst/>
          </a:prstGeom>
          <a:noFill/>
          <a:ln>
            <a:noFill/>
          </a:ln>
        </p:spPr>
      </p:pic>
      <p:sp>
        <p:nvSpPr>
          <p:cNvPr id="426" name="Google Shape;426;p136"/>
          <p:cNvSpPr txBox="1">
            <a:spLocks noGrp="1"/>
          </p:cNvSpPr>
          <p:nvPr>
            <p:ph type="body" idx="1"/>
          </p:nvPr>
        </p:nvSpPr>
        <p:spPr>
          <a:xfrm>
            <a:off x="8661401" y="5229083"/>
            <a:ext cx="169875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Clr>
                <a:schemeClr val="dk1"/>
              </a:buClr>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bleu" type="blank">
  <p:cSld name="BLANK">
    <p:bg>
      <p:bgPr>
        <a:solidFill>
          <a:schemeClr val="lt1"/>
        </a:solidFill>
        <a:effectLst/>
      </p:bgPr>
    </p:bg>
    <p:spTree>
      <p:nvGrpSpPr>
        <p:cNvPr id="1" name="Shape 427"/>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428"/>
        <p:cNvGrpSpPr/>
        <p:nvPr/>
      </p:nvGrpSpPr>
      <p:grpSpPr>
        <a:xfrm>
          <a:off x="0" y="0"/>
          <a:ext cx="0" cy="0"/>
          <a:chOff x="0" y="0"/>
          <a:chExt cx="0" cy="0"/>
        </a:xfrm>
      </p:grpSpPr>
      <p:sp>
        <p:nvSpPr>
          <p:cNvPr id="429" name="Google Shape;429;p1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0" name="Google Shape;430;p13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1" name="Google Shape;431;p1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2" name="Google Shape;432;p1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3" name="Google Shape;433;p1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434"/>
        <p:cNvGrpSpPr/>
        <p:nvPr/>
      </p:nvGrpSpPr>
      <p:grpSpPr>
        <a:xfrm>
          <a:off x="0" y="0"/>
          <a:ext cx="0" cy="0"/>
          <a:chOff x="0" y="0"/>
          <a:chExt cx="0" cy="0"/>
        </a:xfrm>
      </p:grpSpPr>
      <p:sp>
        <p:nvSpPr>
          <p:cNvPr id="435" name="Google Shape;435;p13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6" name="Google Shape;436;p13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7" name="Google Shape;437;p1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8" name="Google Shape;438;p1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9" name="Google Shape;439;p1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theme" Target="../theme/theme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theme" Target="../theme/theme3.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5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
        <p:cNvGrpSpPr/>
        <p:nvPr/>
      </p:nvGrpSpPr>
      <p:grpSpPr>
        <a:xfrm>
          <a:off x="0" y="0"/>
          <a:ext cx="0" cy="0"/>
          <a:chOff x="0" y="0"/>
          <a:chExt cx="0" cy="0"/>
        </a:xfrm>
      </p:grpSpPr>
      <p:sp>
        <p:nvSpPr>
          <p:cNvPr id="18" name="Google Shape;18;p5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9" name="Google Shape;19;p5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0" name="Google Shape;20;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21" name="Google Shape;21;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22" name="Google Shape;22;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ar-MA"/>
              <a:t>‹N°›</a:t>
            </a:fld>
            <a:endParaRPr/>
          </a:p>
        </p:txBody>
      </p:sp>
    </p:spTree>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6"/>
        <p:cNvGrpSpPr/>
        <p:nvPr/>
      </p:nvGrpSpPr>
      <p:grpSpPr>
        <a:xfrm>
          <a:off x="0" y="0"/>
          <a:ext cx="0" cy="0"/>
          <a:chOff x="0" y="0"/>
          <a:chExt cx="0" cy="0"/>
        </a:xfrm>
      </p:grpSpPr>
      <p:sp>
        <p:nvSpPr>
          <p:cNvPr id="127" name="Google Shape;127;p10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8" name="Google Shape;128;p10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9" name="Google Shape;129;p10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30" name="Google Shape;130;p10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31" name="Google Shape;131;p10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ar-MA"/>
              <a:t>‹N°›</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 id="2147483689" r:id="rId28"/>
    <p:sldLayoutId id="2147483690" r:id="rId29"/>
    <p:sldLayoutId id="2147483691" r:id="rId30"/>
    <p:sldLayoutId id="2147483692" r:id="rId31"/>
    <p:sldLayoutId id="2147483693" r:id="rId32"/>
    <p:sldLayoutId id="2147483694" r:id="rId33"/>
    <p:sldLayoutId id="2147483695" r:id="rId3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4.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image" Target="../media/image5.png"/><Relationship Id="rId7"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jpg"/></Relationships>
</file>

<file path=ppt/slides/_rels/slide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9.png"/><Relationship Id="rId7" Type="http://schemas.openxmlformats.org/officeDocument/2006/relationships/image" Target="../media/image3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jp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hyperlink" Target="https://surahquran.com/2.html"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44.png"/><Relationship Id="rId4" Type="http://schemas.openxmlformats.org/officeDocument/2006/relationships/hyperlink" Target="https://surahquran.com/2.html"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14.xml"/><Relationship Id="rId4" Type="http://schemas.openxmlformats.org/officeDocument/2006/relationships/image" Target="../media/image48.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1.xml"/><Relationship Id="rId1" Type="http://schemas.openxmlformats.org/officeDocument/2006/relationships/slideLayout" Target="../slideLayouts/slideLayout16.xml"/><Relationship Id="rId4" Type="http://schemas.openxmlformats.org/officeDocument/2006/relationships/image" Target="../media/image52.png"/></Relationships>
</file>

<file path=ppt/slides/_rels/slide4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2.xml"/><Relationship Id="rId1" Type="http://schemas.openxmlformats.org/officeDocument/2006/relationships/slideLayout" Target="../slideLayouts/slideLayout16.xml"/><Relationship Id="rId4" Type="http://schemas.openxmlformats.org/officeDocument/2006/relationships/image" Target="../media/image53.png"/></Relationships>
</file>

<file path=ppt/slides/_rels/slide43.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4.xml"/><Relationship Id="rId1" Type="http://schemas.openxmlformats.org/officeDocument/2006/relationships/slideLayout" Target="../slideLayouts/slideLayout6.xml"/><Relationship Id="rId4" Type="http://schemas.openxmlformats.org/officeDocument/2006/relationships/image" Target="../media/image54.png"/></Relationships>
</file>

<file path=ppt/slides/_rels/slide4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4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5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0.xml"/><Relationship Id="rId1" Type="http://schemas.openxmlformats.org/officeDocument/2006/relationships/slideLayout" Target="../slideLayouts/slideLayout8.xml"/><Relationship Id="rId4" Type="http://schemas.openxmlformats.org/officeDocument/2006/relationships/image" Target="../media/image56.png"/></Relationships>
</file>

<file path=ppt/slides/_rels/slide5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1.xml"/><Relationship Id="rId1" Type="http://schemas.openxmlformats.org/officeDocument/2006/relationships/slideLayout" Target="../slideLayouts/slideLayout8.xml"/><Relationship Id="rId4" Type="http://schemas.openxmlformats.org/officeDocument/2006/relationships/image" Target="../media/image56.png"/></Relationships>
</file>

<file path=ppt/slides/_rels/slide52.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5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3.xml"/><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4.xml"/><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6.xml"/><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1"/>
          <p:cNvSpPr/>
          <p:nvPr/>
        </p:nvSpPr>
        <p:spPr>
          <a:xfrm>
            <a:off x="4875840" y="3429891"/>
            <a:ext cx="6558396" cy="650403"/>
          </a:xfrm>
          <a:custGeom>
            <a:avLst/>
            <a:gdLst/>
            <a:ahLst/>
            <a:cxnLst/>
            <a:rect l="l" t="t" r="r" b="b"/>
            <a:pathLst>
              <a:path w="120000" h="120000" extrusionOk="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dk1"/>
              </a:buClr>
              <a:buSzPts val="667"/>
              <a:buFont typeface="Calibri"/>
              <a:buNone/>
            </a:pPr>
            <a:endParaRPr sz="667" b="0" i="0" u="none" strike="noStrike" cap="none">
              <a:solidFill>
                <a:srgbClr val="FFFFFF"/>
              </a:solidFill>
              <a:latin typeface="Calibri"/>
              <a:ea typeface="Calibri"/>
              <a:cs typeface="Calibri"/>
              <a:sym typeface="Calibri"/>
            </a:endParaRPr>
          </a:p>
        </p:txBody>
      </p:sp>
      <p:sp>
        <p:nvSpPr>
          <p:cNvPr id="446" name="Google Shape;446;p1"/>
          <p:cNvSpPr txBox="1"/>
          <p:nvPr/>
        </p:nvSpPr>
        <p:spPr>
          <a:xfrm>
            <a:off x="9769961" y="3567741"/>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الوحدة 2 </a:t>
            </a:r>
            <a:endParaRPr sz="1400" b="0" i="0" u="none" strike="noStrike" cap="none">
              <a:solidFill>
                <a:srgbClr val="000000"/>
              </a:solidFill>
              <a:latin typeface="Arial"/>
              <a:ea typeface="Arial"/>
              <a:cs typeface="Arial"/>
              <a:sym typeface="Arial"/>
            </a:endParaRPr>
          </a:p>
        </p:txBody>
      </p:sp>
      <p:sp>
        <p:nvSpPr>
          <p:cNvPr id="447" name="Google Shape;447;p1"/>
          <p:cNvSpPr/>
          <p:nvPr/>
        </p:nvSpPr>
        <p:spPr>
          <a:xfrm>
            <a:off x="9623127" y="3537639"/>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Calibri"/>
              <a:buNone/>
            </a:pPr>
            <a:endParaRPr sz="933" b="0" i="0" u="none" strike="noStrike" cap="none">
              <a:solidFill>
                <a:srgbClr val="FFFFFF"/>
              </a:solidFill>
              <a:latin typeface="Calibri"/>
              <a:ea typeface="Calibri"/>
              <a:cs typeface="Calibri"/>
              <a:sym typeface="Calibri"/>
            </a:endParaRPr>
          </a:p>
        </p:txBody>
      </p:sp>
      <p:sp>
        <p:nvSpPr>
          <p:cNvPr id="448" name="Google Shape;448;p1"/>
          <p:cNvSpPr/>
          <p:nvPr/>
        </p:nvSpPr>
        <p:spPr>
          <a:xfrm>
            <a:off x="4872828" y="4339430"/>
            <a:ext cx="6558396" cy="640400"/>
          </a:xfrm>
          <a:custGeom>
            <a:avLst/>
            <a:gdLst/>
            <a:ahLst/>
            <a:cxnLst/>
            <a:rect l="l" t="t" r="r" b="b"/>
            <a:pathLst>
              <a:path w="120000" h="120000" extrusionOk="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037A9C"/>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0">
            <a:noAutofit/>
          </a:bodyPr>
          <a:lstStyle/>
          <a:p>
            <a:pPr marL="0" marR="0" lvl="0" indent="0" algn="l" rtl="1">
              <a:lnSpc>
                <a:spcPct val="100000"/>
              </a:lnSpc>
              <a:spcBef>
                <a:spcPts val="0"/>
              </a:spcBef>
              <a:spcAft>
                <a:spcPts val="0"/>
              </a:spcAft>
              <a:buClr>
                <a:schemeClr val="dk1"/>
              </a:buClr>
              <a:buSzPts val="667"/>
              <a:buFont typeface="Calibri"/>
              <a:buNone/>
            </a:pPr>
            <a:endParaRPr sz="667" b="0" i="0" u="none" strike="noStrike" cap="none">
              <a:solidFill>
                <a:srgbClr val="FFFFFF"/>
              </a:solidFill>
              <a:latin typeface="Calibri"/>
              <a:ea typeface="Calibri"/>
              <a:cs typeface="Calibri"/>
              <a:sym typeface="Calibri"/>
            </a:endParaRPr>
          </a:p>
        </p:txBody>
      </p:sp>
      <p:sp>
        <p:nvSpPr>
          <p:cNvPr id="449" name="Google Shape;449;p1"/>
          <p:cNvSpPr txBox="1"/>
          <p:nvPr/>
        </p:nvSpPr>
        <p:spPr>
          <a:xfrm>
            <a:off x="9688973" y="4514739"/>
            <a:ext cx="1555595" cy="377667"/>
          </a:xfrm>
          <a:prstGeom prst="rect">
            <a:avLst/>
          </a:prstGeom>
          <a:noFill/>
          <a:ln>
            <a:noFill/>
          </a:ln>
        </p:spPr>
        <p:txBody>
          <a:bodyPr spcFirstLastPara="1" wrap="square" lIns="0" tIns="0" rIns="0" bIns="0" anchor="t" anchorCtr="1">
            <a:spAutoFit/>
          </a:bodyPr>
          <a:lstStyle/>
          <a:p>
            <a:pPr marL="0" marR="0" lvl="0" indent="0" algn="ctr" rtl="0">
              <a:lnSpc>
                <a:spcPct val="107041"/>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الأسبوع</a:t>
            </a:r>
            <a:endParaRPr sz="2400" b="1" i="0" u="none" strike="noStrike" cap="none">
              <a:solidFill>
                <a:srgbClr val="FFFFFF"/>
              </a:solidFill>
              <a:latin typeface="Calibri"/>
              <a:ea typeface="Calibri"/>
              <a:cs typeface="Calibri"/>
              <a:sym typeface="Calibri"/>
            </a:endParaRPr>
          </a:p>
        </p:txBody>
      </p:sp>
      <p:sp>
        <p:nvSpPr>
          <p:cNvPr id="450" name="Google Shape;450;p1"/>
          <p:cNvSpPr/>
          <p:nvPr/>
        </p:nvSpPr>
        <p:spPr>
          <a:xfrm>
            <a:off x="9623127" y="4433220"/>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Calibri"/>
              <a:buNone/>
            </a:pPr>
            <a:endParaRPr sz="933" b="0" i="0" u="none" strike="noStrike" cap="none">
              <a:solidFill>
                <a:srgbClr val="FFFFFF"/>
              </a:solidFill>
              <a:latin typeface="Calibri"/>
              <a:ea typeface="Calibri"/>
              <a:cs typeface="Calibri"/>
              <a:sym typeface="Calibri"/>
            </a:endParaRPr>
          </a:p>
        </p:txBody>
      </p:sp>
      <p:sp>
        <p:nvSpPr>
          <p:cNvPr id="451" name="Google Shape;451;p1"/>
          <p:cNvSpPr txBox="1"/>
          <p:nvPr/>
        </p:nvSpPr>
        <p:spPr>
          <a:xfrm>
            <a:off x="6064071" y="1081910"/>
            <a:ext cx="5012000" cy="830997"/>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5400"/>
              <a:buFont typeface="Calibri"/>
              <a:buNone/>
            </a:pPr>
            <a:r>
              <a:rPr lang="ar-MA" sz="5400" b="1" i="0" u="none" strike="noStrike" cap="none">
                <a:solidFill>
                  <a:srgbClr val="002060"/>
                </a:solidFill>
                <a:latin typeface="Calibri"/>
                <a:ea typeface="Calibri"/>
                <a:cs typeface="Calibri"/>
                <a:sym typeface="Calibri"/>
              </a:rPr>
              <a:t>مادَّةُ اللُّغةِ العَربيَّةِ</a:t>
            </a:r>
            <a:endParaRPr sz="1400" b="0" i="0" u="none" strike="noStrike" cap="none">
              <a:solidFill>
                <a:srgbClr val="000000"/>
              </a:solidFill>
              <a:latin typeface="Arial"/>
              <a:ea typeface="Arial"/>
              <a:cs typeface="Arial"/>
              <a:sym typeface="Arial"/>
            </a:endParaRPr>
          </a:p>
        </p:txBody>
      </p:sp>
      <p:grpSp>
        <p:nvGrpSpPr>
          <p:cNvPr id="452" name="Google Shape;452;p1"/>
          <p:cNvGrpSpPr/>
          <p:nvPr/>
        </p:nvGrpSpPr>
        <p:grpSpPr>
          <a:xfrm>
            <a:off x="917856" y="1567544"/>
            <a:ext cx="1782933" cy="1428585"/>
            <a:chOff x="917856" y="1127574"/>
            <a:chExt cx="1782933" cy="1428585"/>
          </a:xfrm>
        </p:grpSpPr>
        <p:pic>
          <p:nvPicPr>
            <p:cNvPr id="453" name="Google Shape;453;p1"/>
            <p:cNvPicPr preferRelativeResize="0"/>
            <p:nvPr/>
          </p:nvPicPr>
          <p:blipFill rotWithShape="1">
            <a:blip r:embed="rId3">
              <a:alphaModFix/>
            </a:blip>
            <a:srcRect/>
            <a:stretch/>
          </p:blipFill>
          <p:spPr>
            <a:xfrm>
              <a:off x="917856" y="1127574"/>
              <a:ext cx="1782933" cy="1428585"/>
            </a:xfrm>
            <a:prstGeom prst="rect">
              <a:avLst/>
            </a:prstGeom>
            <a:noFill/>
            <a:ln>
              <a:noFill/>
            </a:ln>
          </p:spPr>
        </p:pic>
        <p:sp>
          <p:nvSpPr>
            <p:cNvPr id="454" name="Google Shape;454;p1"/>
            <p:cNvSpPr txBox="1"/>
            <p:nvPr/>
          </p:nvSpPr>
          <p:spPr>
            <a:xfrm>
              <a:off x="986052" y="1460726"/>
              <a:ext cx="1536896" cy="830997"/>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الثالثة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2400"/>
                <a:buFont typeface="Arial"/>
                <a:buNone/>
              </a:pPr>
              <a:r>
                <a:rPr lang="ar-MA" sz="2400" b="1" i="0" u="none" strike="noStrike" cap="none">
                  <a:solidFill>
                    <a:srgbClr val="FFFFFF"/>
                  </a:solidFill>
                  <a:latin typeface="Arial"/>
                  <a:ea typeface="Arial"/>
                  <a:cs typeface="Arial"/>
                  <a:sym typeface="Arial"/>
                </a:rPr>
                <a:t>إعدادي</a:t>
              </a:r>
              <a:endParaRPr sz="1400" b="0" i="0" u="none" strike="noStrike" cap="none">
                <a:solidFill>
                  <a:srgbClr val="000000"/>
                </a:solidFill>
                <a:latin typeface="Arial"/>
                <a:ea typeface="Arial"/>
                <a:cs typeface="Arial"/>
                <a:sym typeface="Arial"/>
              </a:endParaRPr>
            </a:p>
          </p:txBody>
        </p:sp>
      </p:grpSp>
      <p:sp>
        <p:nvSpPr>
          <p:cNvPr id="455" name="Google Shape;455;p1"/>
          <p:cNvSpPr/>
          <p:nvPr/>
        </p:nvSpPr>
        <p:spPr>
          <a:xfrm>
            <a:off x="4895237" y="5228212"/>
            <a:ext cx="6558396" cy="650403"/>
          </a:xfrm>
          <a:custGeom>
            <a:avLst/>
            <a:gdLst/>
            <a:ahLst/>
            <a:cxnLst/>
            <a:rect l="l" t="t" r="r" b="b"/>
            <a:pathLst>
              <a:path w="120000" h="120000" extrusionOk="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dk1"/>
              </a:buClr>
              <a:buSzPts val="667"/>
              <a:buFont typeface="Calibri"/>
              <a:buNone/>
            </a:pPr>
            <a:endParaRPr sz="667" b="0" i="0" u="none" strike="noStrike" cap="none">
              <a:solidFill>
                <a:srgbClr val="FFFFFF"/>
              </a:solidFill>
              <a:latin typeface="Calibri"/>
              <a:ea typeface="Calibri"/>
              <a:cs typeface="Calibri"/>
              <a:sym typeface="Calibri"/>
            </a:endParaRPr>
          </a:p>
        </p:txBody>
      </p:sp>
      <p:sp>
        <p:nvSpPr>
          <p:cNvPr id="456" name="Google Shape;456;p1"/>
          <p:cNvSpPr txBox="1"/>
          <p:nvPr/>
        </p:nvSpPr>
        <p:spPr>
          <a:xfrm>
            <a:off x="9789358" y="5366062"/>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الحصة 2  </a:t>
            </a:r>
            <a:endParaRPr sz="1400" b="0" i="0" u="none" strike="noStrike" cap="none">
              <a:solidFill>
                <a:srgbClr val="000000"/>
              </a:solidFill>
              <a:latin typeface="Arial"/>
              <a:ea typeface="Arial"/>
              <a:cs typeface="Arial"/>
              <a:sym typeface="Arial"/>
            </a:endParaRPr>
          </a:p>
        </p:txBody>
      </p:sp>
      <p:sp>
        <p:nvSpPr>
          <p:cNvPr id="457" name="Google Shape;457;p1"/>
          <p:cNvSpPr/>
          <p:nvPr/>
        </p:nvSpPr>
        <p:spPr>
          <a:xfrm>
            <a:off x="9642524" y="5335960"/>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Calibri"/>
              <a:buNone/>
            </a:pPr>
            <a:endParaRPr sz="933" b="0" i="0" u="none" strike="noStrike" cap="none">
              <a:solidFill>
                <a:srgbClr val="FFFFFF"/>
              </a:solidFill>
              <a:latin typeface="Calibri"/>
              <a:ea typeface="Calibri"/>
              <a:cs typeface="Calibri"/>
              <a:sym typeface="Calibri"/>
            </a:endParaRPr>
          </a:p>
        </p:txBody>
      </p:sp>
      <p:sp>
        <p:nvSpPr>
          <p:cNvPr id="458" name="Google Shape;458;p1"/>
          <p:cNvSpPr txBox="1"/>
          <p:nvPr/>
        </p:nvSpPr>
        <p:spPr>
          <a:xfrm>
            <a:off x="5236149" y="3540991"/>
            <a:ext cx="4727890" cy="424732"/>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Clr>
                <a:srgbClr val="000000"/>
              </a:buClr>
              <a:buSzPts val="1100"/>
              <a:buFont typeface="Calibri"/>
              <a:buNone/>
            </a:pPr>
            <a:r>
              <a:rPr lang="ar-MA" sz="2400" b="1" i="0" u="none" strike="noStrike" cap="none">
                <a:solidFill>
                  <a:srgbClr val="FFFFFF"/>
                </a:solidFill>
                <a:latin typeface="Calibri"/>
                <a:ea typeface="Calibri"/>
                <a:cs typeface="Calibri"/>
                <a:sym typeface="Calibri"/>
              </a:rPr>
              <a:t>الذكاء الاصطناعي</a:t>
            </a:r>
            <a:endParaRPr sz="2400" b="1" i="0" u="none" strike="noStrike" cap="none">
              <a:solidFill>
                <a:srgbClr val="FFFFFF"/>
              </a:solidFill>
              <a:latin typeface="Calibri"/>
              <a:ea typeface="Calibri"/>
              <a:cs typeface="Calibri"/>
              <a:sym typeface="Calibri"/>
            </a:endParaRPr>
          </a:p>
        </p:txBody>
      </p:sp>
      <p:sp>
        <p:nvSpPr>
          <p:cNvPr id="459" name="Google Shape;459;p1"/>
          <p:cNvSpPr txBox="1"/>
          <p:nvPr/>
        </p:nvSpPr>
        <p:spPr>
          <a:xfrm>
            <a:off x="5236149" y="4503677"/>
            <a:ext cx="4727890" cy="399789"/>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Clr>
                <a:srgbClr val="000000"/>
              </a:buClr>
              <a:buSzPts val="1100"/>
              <a:buFont typeface="Calibri"/>
              <a:buNone/>
            </a:pPr>
            <a:r>
              <a:rPr lang="ar-MA" sz="2400" b="1" i="0" u="none" strike="noStrike" cap="none">
                <a:solidFill>
                  <a:srgbClr val="FFFFFF"/>
                </a:solidFill>
                <a:latin typeface="Calibri"/>
                <a:ea typeface="Calibri"/>
                <a:cs typeface="Calibri"/>
                <a:sym typeface="Calibri"/>
              </a:rPr>
              <a:t>الأول</a:t>
            </a:r>
            <a:endParaRPr sz="1400" b="0" i="0" u="none" strike="noStrike" cap="none">
              <a:solidFill>
                <a:srgbClr val="000000"/>
              </a:solidFill>
              <a:latin typeface="Arial"/>
              <a:ea typeface="Arial"/>
              <a:cs typeface="Arial"/>
              <a:sym typeface="Arial"/>
            </a:endParaRPr>
          </a:p>
        </p:txBody>
      </p:sp>
      <p:sp>
        <p:nvSpPr>
          <p:cNvPr id="460" name="Google Shape;460;p1"/>
          <p:cNvSpPr txBox="1"/>
          <p:nvPr/>
        </p:nvSpPr>
        <p:spPr>
          <a:xfrm>
            <a:off x="5236149" y="5379417"/>
            <a:ext cx="4727890" cy="424732"/>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Clr>
                <a:srgbClr val="000000"/>
              </a:buClr>
              <a:buSzPts val="1100"/>
              <a:buFont typeface="Calibri"/>
              <a:buNone/>
            </a:pPr>
            <a:r>
              <a:rPr lang="ar-MA" sz="2400" b="1" i="0" u="none" strike="noStrike" cap="none">
                <a:solidFill>
                  <a:srgbClr val="FFFFFF"/>
                </a:solidFill>
                <a:latin typeface="Calibri"/>
                <a:ea typeface="Calibri"/>
                <a:cs typeface="Calibri"/>
                <a:sym typeface="Calibri"/>
              </a:rPr>
              <a:t>الاقتراض</a:t>
            </a:r>
            <a:endParaRPr sz="1400" b="0" i="0" u="none" strike="noStrike" cap="none">
              <a:solidFill>
                <a:srgbClr val="000000"/>
              </a:solidFill>
              <a:latin typeface="Arial"/>
              <a:ea typeface="Arial"/>
              <a:cs typeface="Arial"/>
              <a:sym typeface="Arial"/>
            </a:endParaRPr>
          </a:p>
        </p:txBody>
      </p:sp>
      <p:grpSp>
        <p:nvGrpSpPr>
          <p:cNvPr id="461" name="Google Shape;461;p1"/>
          <p:cNvGrpSpPr/>
          <p:nvPr/>
        </p:nvGrpSpPr>
        <p:grpSpPr>
          <a:xfrm>
            <a:off x="496691" y="3346944"/>
            <a:ext cx="3666489" cy="2432262"/>
            <a:chOff x="219666" y="3988154"/>
            <a:chExt cx="3666489" cy="2432262"/>
          </a:xfrm>
        </p:grpSpPr>
        <p:pic>
          <p:nvPicPr>
            <p:cNvPr id="462" name="Google Shape;462;p1"/>
            <p:cNvPicPr preferRelativeResize="0"/>
            <p:nvPr/>
          </p:nvPicPr>
          <p:blipFill rotWithShape="1">
            <a:blip r:embed="rId4">
              <a:alphaModFix/>
            </a:blip>
            <a:srcRect t="37039" r="5012"/>
            <a:stretch/>
          </p:blipFill>
          <p:spPr>
            <a:xfrm>
              <a:off x="331381" y="4008120"/>
              <a:ext cx="3554774" cy="2412296"/>
            </a:xfrm>
            <a:prstGeom prst="rect">
              <a:avLst/>
            </a:prstGeom>
            <a:noFill/>
            <a:ln>
              <a:noFill/>
            </a:ln>
          </p:spPr>
        </p:pic>
        <p:sp>
          <p:nvSpPr>
            <p:cNvPr id="463" name="Google Shape;463;p1"/>
            <p:cNvSpPr/>
            <p:nvPr/>
          </p:nvSpPr>
          <p:spPr>
            <a:xfrm>
              <a:off x="219666" y="3988154"/>
              <a:ext cx="990600" cy="1131953"/>
            </a:xfrm>
            <a:prstGeom prst="ellipse">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grpSp>
      <p:pic>
        <p:nvPicPr>
          <p:cNvPr id="464" name="Google Shape;464;p1" descr="الصفحة الرئيسية"/>
          <p:cNvPicPr preferRelativeResize="0"/>
          <p:nvPr/>
        </p:nvPicPr>
        <p:blipFill rotWithShape="1">
          <a:blip r:embed="rId5">
            <a:alphaModFix/>
          </a:blip>
          <a:srcRect/>
          <a:stretch/>
        </p:blipFill>
        <p:spPr>
          <a:xfrm>
            <a:off x="4127790" y="0"/>
            <a:ext cx="3936421" cy="596900"/>
          </a:xfrm>
          <a:prstGeom prst="rect">
            <a:avLst/>
          </a:prstGeom>
          <a:noFill/>
          <a:ln>
            <a:noFill/>
          </a:ln>
        </p:spPr>
      </p:pic>
      <p:sp>
        <p:nvSpPr>
          <p:cNvPr id="465" name="Google Shape;465;p1"/>
          <p:cNvSpPr/>
          <p:nvPr/>
        </p:nvSpPr>
        <p:spPr>
          <a:xfrm>
            <a:off x="9983703" y="2022239"/>
            <a:ext cx="1306109" cy="445826"/>
          </a:xfrm>
          <a:prstGeom prst="rect">
            <a:avLst/>
          </a:prstGeom>
          <a:noFill/>
          <a:ln>
            <a:noFill/>
          </a:ln>
        </p:spPr>
        <p:txBody>
          <a:bodyPr spcFirstLastPara="1" wrap="square" lIns="68550" tIns="34250" rIns="68550" bIns="34250" anchor="ctr" anchorCtr="0">
            <a:noAutofit/>
          </a:bodyPr>
          <a:lstStyle/>
          <a:p>
            <a:pPr marL="0" marR="0" lvl="0" indent="0" algn="l" rtl="0">
              <a:lnSpc>
                <a:spcPct val="100000"/>
              </a:lnSpc>
              <a:spcBef>
                <a:spcPts val="0"/>
              </a:spcBef>
              <a:spcAft>
                <a:spcPts val="0"/>
              </a:spcAft>
              <a:buClr>
                <a:srgbClr val="0070C0"/>
              </a:buClr>
              <a:buSzPts val="3000"/>
              <a:buFont typeface="Calibri"/>
              <a:buNone/>
            </a:pPr>
            <a:r>
              <a:rPr lang="ar-MA" sz="3000" b="1" i="0" u="none" strike="noStrike" cap="none">
                <a:solidFill>
                  <a:srgbClr val="0070C0"/>
                </a:solidFill>
                <a:latin typeface="Calibri"/>
                <a:ea typeface="Calibri"/>
                <a:cs typeface="Calibri"/>
                <a:sym typeface="Calibri"/>
              </a:rPr>
              <a:t>المرحلة </a:t>
            </a:r>
            <a:endParaRPr sz="3000" b="1" i="0" u="none" strike="noStrike" cap="none">
              <a:solidFill>
                <a:srgbClr val="0070C0"/>
              </a:solidFill>
              <a:latin typeface="Calibri"/>
              <a:ea typeface="Calibri"/>
              <a:cs typeface="Calibri"/>
              <a:sym typeface="Calibri"/>
            </a:endParaRPr>
          </a:p>
        </p:txBody>
      </p:sp>
      <p:sp>
        <p:nvSpPr>
          <p:cNvPr id="466" name="Google Shape;466;p1"/>
          <p:cNvSpPr/>
          <p:nvPr/>
        </p:nvSpPr>
        <p:spPr>
          <a:xfrm>
            <a:off x="9622431" y="2006697"/>
            <a:ext cx="508535" cy="445826"/>
          </a:xfrm>
          <a:prstGeom prst="rect">
            <a:avLst/>
          </a:prstGeom>
          <a:noFill/>
          <a:ln>
            <a:noFill/>
          </a:ln>
        </p:spPr>
        <p:txBody>
          <a:bodyPr spcFirstLastPara="1" wrap="square" lIns="68550" tIns="34250" rIns="68550" bIns="34250" anchor="ctr" anchorCtr="0">
            <a:noAutofit/>
          </a:bodyPr>
          <a:lstStyle/>
          <a:p>
            <a:pPr marL="0" marR="0" lvl="0" indent="0" algn="l" rtl="0">
              <a:lnSpc>
                <a:spcPct val="100000"/>
              </a:lnSpc>
              <a:spcBef>
                <a:spcPts val="0"/>
              </a:spcBef>
              <a:spcAft>
                <a:spcPts val="0"/>
              </a:spcAft>
              <a:buClr>
                <a:srgbClr val="0070C0"/>
              </a:buClr>
              <a:buSzPts val="3000"/>
              <a:buFont typeface="Calibri"/>
              <a:buNone/>
            </a:pPr>
            <a:r>
              <a:rPr lang="ar-MA" sz="3000" b="1" i="0" u="none" strike="noStrike" cap="none">
                <a:solidFill>
                  <a:srgbClr val="0070C0"/>
                </a:solidFill>
                <a:latin typeface="Calibri"/>
                <a:ea typeface="Calibri"/>
                <a:cs typeface="Calibri"/>
                <a:sym typeface="Calibri"/>
              </a:rPr>
              <a:t>2 </a:t>
            </a:r>
            <a:endParaRPr sz="3000" b="1" i="0" u="none" strike="noStrike" cap="none">
              <a:solidFill>
                <a:srgbClr val="0070C0"/>
              </a:solidFill>
              <a:latin typeface="Calibri"/>
              <a:ea typeface="Calibri"/>
              <a:cs typeface="Calibri"/>
              <a:sym typeface="Calibri"/>
            </a:endParaRPr>
          </a:p>
        </p:txBody>
      </p:sp>
      <p:sp>
        <p:nvSpPr>
          <p:cNvPr id="467" name="Google Shape;467;p1"/>
          <p:cNvSpPr/>
          <p:nvPr/>
        </p:nvSpPr>
        <p:spPr>
          <a:xfrm>
            <a:off x="845575" y="5878615"/>
            <a:ext cx="3032812" cy="619432"/>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ar-MA" sz="2400" b="1" i="0" u="none" strike="noStrike" cap="none">
                <a:solidFill>
                  <a:schemeClr val="accent5"/>
                </a:solidFill>
                <a:latin typeface="Calibri"/>
                <a:ea typeface="Calibri"/>
                <a:cs typeface="Calibri"/>
                <a:sym typeface="Calibri"/>
              </a:rPr>
              <a:t>كراسة المتعلم، ص: 51</a:t>
            </a:r>
            <a:endParaRPr sz="2400" b="1" i="0" u="none" strike="noStrike" cap="none">
              <a:solidFill>
                <a:schemeClr val="accent5"/>
              </a:solidFill>
              <a:latin typeface="Calibri"/>
              <a:ea typeface="Calibri"/>
              <a:cs typeface="Calibri"/>
              <a:sym typeface="Calibri"/>
            </a:endParaRPr>
          </a:p>
        </p:txBody>
      </p:sp>
      <p:sp>
        <p:nvSpPr>
          <p:cNvPr id="468" name="Google Shape;468;p1"/>
          <p:cNvSpPr txBox="1"/>
          <p:nvPr/>
        </p:nvSpPr>
        <p:spPr>
          <a:xfrm>
            <a:off x="5061468" y="2071715"/>
            <a:ext cx="4727890" cy="424732"/>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Clr>
                <a:srgbClr val="000000"/>
              </a:buClr>
              <a:buSzPts val="1100"/>
              <a:buFont typeface="Calibri"/>
              <a:buNone/>
            </a:pPr>
            <a:r>
              <a:rPr lang="ar-MA" sz="2400" b="1" i="0" u="none" strike="noStrike" cap="none">
                <a:solidFill>
                  <a:schemeClr val="dk1"/>
                </a:solidFill>
                <a:latin typeface="Calibri"/>
                <a:ea typeface="Calibri"/>
                <a:cs typeface="Calibri"/>
                <a:sym typeface="Calibri"/>
              </a:rPr>
              <a:t>العلوم والتكنولوجيا</a:t>
            </a:r>
            <a:endParaRPr sz="2400" b="1" i="0" u="none" strike="noStrike" cap="non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472"/>
        <p:cNvGrpSpPr/>
        <p:nvPr/>
      </p:nvGrpSpPr>
      <p:grpSpPr>
        <a:xfrm>
          <a:off x="0" y="0"/>
          <a:ext cx="0" cy="0"/>
          <a:chOff x="0" y="0"/>
          <a:chExt cx="0" cy="0"/>
        </a:xfrm>
      </p:grpSpPr>
      <p:sp>
        <p:nvSpPr>
          <p:cNvPr id="473" name="Google Shape;473;p2"/>
          <p:cNvSpPr txBox="1"/>
          <p:nvPr/>
        </p:nvSpPr>
        <p:spPr>
          <a:xfrm>
            <a:off x="2151695" y="1298921"/>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صفحات خاصة بالأستاذ(ة)</a:t>
            </a:r>
            <a:endParaRPr sz="1467" b="0" i="0" u="none" strike="noStrike" cap="none">
              <a:solidFill>
                <a:srgbClr val="000000"/>
              </a:solidFill>
              <a:latin typeface="Arial"/>
              <a:ea typeface="Arial"/>
              <a:cs typeface="Arial"/>
              <a:sym typeface="Arial"/>
            </a:endParaRPr>
          </a:p>
        </p:txBody>
      </p:sp>
      <p:sp>
        <p:nvSpPr>
          <p:cNvPr id="474" name="Google Shape;474;p2"/>
          <p:cNvSpPr txBox="1"/>
          <p:nvPr/>
        </p:nvSpPr>
        <p:spPr>
          <a:xfrm>
            <a:off x="2151695" y="2226131"/>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نمذجة المهمة من طرف الأستاذ (شرح بصوت مرتفع)</a:t>
            </a:r>
            <a:endParaRPr sz="1467" b="0" i="0" u="none" strike="noStrike" cap="none">
              <a:solidFill>
                <a:srgbClr val="000000"/>
              </a:solidFill>
              <a:latin typeface="Arial"/>
              <a:ea typeface="Arial"/>
              <a:cs typeface="Arial"/>
              <a:sym typeface="Arial"/>
            </a:endParaRPr>
          </a:p>
        </p:txBody>
      </p:sp>
      <p:pic>
        <p:nvPicPr>
          <p:cNvPr id="475" name="Google Shape;475;p2" descr="Image générée"/>
          <p:cNvPicPr preferRelativeResize="0"/>
          <p:nvPr/>
        </p:nvPicPr>
        <p:blipFill rotWithShape="1">
          <a:blip r:embed="rId3">
            <a:alphaModFix/>
          </a:blip>
          <a:srcRect t="23545" r="71114" b="60699"/>
          <a:stretch/>
        </p:blipFill>
        <p:spPr>
          <a:xfrm>
            <a:off x="10496362" y="2946687"/>
            <a:ext cx="1035476" cy="854359"/>
          </a:xfrm>
          <a:prstGeom prst="rect">
            <a:avLst/>
          </a:prstGeom>
          <a:noFill/>
          <a:ln>
            <a:noFill/>
          </a:ln>
        </p:spPr>
      </p:pic>
      <p:sp>
        <p:nvSpPr>
          <p:cNvPr id="476" name="Google Shape;476;p2"/>
          <p:cNvSpPr txBox="1"/>
          <p:nvPr/>
        </p:nvSpPr>
        <p:spPr>
          <a:xfrm>
            <a:off x="2151695" y="3159518"/>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تعليمات أو شروحات للتلاميذ – خارج إطار النمذجة (بصوت مرتفع)</a:t>
            </a:r>
            <a:endParaRPr sz="2000" b="0" i="0" u="none" strike="noStrike" cap="none">
              <a:solidFill>
                <a:srgbClr val="000000"/>
              </a:solidFill>
              <a:latin typeface="Arial"/>
              <a:ea typeface="Arial"/>
              <a:cs typeface="Arial"/>
              <a:sym typeface="Arial"/>
            </a:endParaRPr>
          </a:p>
        </p:txBody>
      </p:sp>
      <p:sp>
        <p:nvSpPr>
          <p:cNvPr id="477" name="Google Shape;477;p2"/>
          <p:cNvSpPr txBox="1"/>
          <p:nvPr/>
        </p:nvSpPr>
        <p:spPr>
          <a:xfrm>
            <a:off x="2151695" y="4005511"/>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التذكير بميثاق القسم</a:t>
            </a:r>
            <a:endParaRPr sz="2000" b="0" i="0" u="none" strike="noStrike" cap="none">
              <a:solidFill>
                <a:srgbClr val="000000"/>
              </a:solidFill>
              <a:latin typeface="Arial"/>
              <a:ea typeface="Arial"/>
              <a:cs typeface="Arial"/>
              <a:sym typeface="Arial"/>
            </a:endParaRPr>
          </a:p>
        </p:txBody>
      </p:sp>
      <p:pic>
        <p:nvPicPr>
          <p:cNvPr id="478" name="Google Shape;478;p2"/>
          <p:cNvPicPr preferRelativeResize="0"/>
          <p:nvPr/>
        </p:nvPicPr>
        <p:blipFill rotWithShape="1">
          <a:blip r:embed="rId4">
            <a:alphaModFix/>
          </a:blip>
          <a:srcRect/>
          <a:stretch/>
        </p:blipFill>
        <p:spPr>
          <a:xfrm>
            <a:off x="10631721" y="4033935"/>
            <a:ext cx="753729" cy="603600"/>
          </a:xfrm>
          <a:prstGeom prst="rect">
            <a:avLst/>
          </a:prstGeom>
          <a:noFill/>
          <a:ln>
            <a:noFill/>
          </a:ln>
        </p:spPr>
      </p:pic>
      <p:sp>
        <p:nvSpPr>
          <p:cNvPr id="479" name="Google Shape;479;p2"/>
          <p:cNvSpPr/>
          <p:nvPr/>
        </p:nvSpPr>
        <p:spPr>
          <a:xfrm>
            <a:off x="3721103" y="87258"/>
            <a:ext cx="8241200" cy="603600"/>
          </a:xfrm>
          <a:prstGeom prst="rect">
            <a:avLst/>
          </a:prstGeom>
          <a:noFill/>
          <a:ln>
            <a:noFill/>
          </a:ln>
        </p:spPr>
        <p:txBody>
          <a:bodyPr spcFirstLastPara="1" wrap="square" lIns="91425" tIns="45650" rIns="91425" bIns="45650" anchor="t"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a:solidFill>
                  <a:srgbClr val="44546A"/>
                </a:solidFill>
                <a:latin typeface="Calibri"/>
                <a:ea typeface="Calibri"/>
                <a:cs typeface="Calibri"/>
                <a:sym typeface="Calibri"/>
              </a:rPr>
              <a:t>أيقونات مخصصة للأستاذ</a:t>
            </a:r>
            <a:endParaRPr sz="1400" b="0" i="0" u="none" strike="noStrike" cap="none">
              <a:solidFill>
                <a:srgbClr val="000000"/>
              </a:solidFill>
              <a:latin typeface="Arial"/>
              <a:ea typeface="Arial"/>
              <a:cs typeface="Arial"/>
              <a:sym typeface="Arial"/>
            </a:endParaRPr>
          </a:p>
        </p:txBody>
      </p:sp>
      <p:grpSp>
        <p:nvGrpSpPr>
          <p:cNvPr id="480" name="Google Shape;480;p2"/>
          <p:cNvGrpSpPr/>
          <p:nvPr/>
        </p:nvGrpSpPr>
        <p:grpSpPr>
          <a:xfrm>
            <a:off x="10657636" y="1985795"/>
            <a:ext cx="923513" cy="733132"/>
            <a:chOff x="277892" y="2283969"/>
            <a:chExt cx="939577" cy="824904"/>
          </a:xfrm>
        </p:grpSpPr>
        <p:sp>
          <p:nvSpPr>
            <p:cNvPr id="481" name="Google Shape;481;p2"/>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2" name="Google Shape;482;p2"/>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blipFill rotWithShape="1">
              <a:blip r:embed="rId6">
                <a:alphaModFix amt="72000"/>
              </a:blip>
              <a:stretch>
                <a:fillRect l="-101430" t="-1675"/>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pic>
        <p:nvPicPr>
          <p:cNvPr id="483" name="Google Shape;483;p2" descr="Image générée"/>
          <p:cNvPicPr preferRelativeResize="0"/>
          <p:nvPr/>
        </p:nvPicPr>
        <p:blipFill rotWithShape="1">
          <a:blip r:embed="rId7">
            <a:alphaModFix/>
          </a:blip>
          <a:srcRect t="11064" b="10678"/>
          <a:stretch/>
        </p:blipFill>
        <p:spPr>
          <a:xfrm>
            <a:off x="10657635" y="1023539"/>
            <a:ext cx="727815" cy="854359"/>
          </a:xfrm>
          <a:prstGeom prst="rect">
            <a:avLst/>
          </a:prstGeom>
          <a:noFill/>
          <a:ln>
            <a:noFill/>
          </a:ln>
        </p:spPr>
      </p:pic>
      <p:pic>
        <p:nvPicPr>
          <p:cNvPr id="484" name="Google Shape;484;p2"/>
          <p:cNvPicPr preferRelativeResize="0"/>
          <p:nvPr/>
        </p:nvPicPr>
        <p:blipFill rotWithShape="1">
          <a:blip r:embed="rId8">
            <a:alphaModFix/>
          </a:blip>
          <a:srcRect/>
          <a:stretch/>
        </p:blipFill>
        <p:spPr>
          <a:xfrm>
            <a:off x="10701998" y="4942460"/>
            <a:ext cx="590757" cy="603600"/>
          </a:xfrm>
          <a:prstGeom prst="ellipse">
            <a:avLst/>
          </a:prstGeom>
          <a:solidFill>
            <a:srgbClr val="FFC000"/>
          </a:solidFill>
          <a:ln>
            <a:noFill/>
          </a:ln>
        </p:spPr>
      </p:pic>
      <p:sp>
        <p:nvSpPr>
          <p:cNvPr id="485" name="Google Shape;485;p2"/>
          <p:cNvSpPr txBox="1"/>
          <p:nvPr/>
        </p:nvSpPr>
        <p:spPr>
          <a:xfrm>
            <a:off x="2064863" y="5034031"/>
            <a:ext cx="8328032"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تصحيح التمرين المنزلي</a:t>
            </a:r>
            <a:endParaRPr sz="20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489"/>
        <p:cNvGrpSpPr/>
        <p:nvPr/>
      </p:nvGrpSpPr>
      <p:grpSpPr>
        <a:xfrm>
          <a:off x="0" y="0"/>
          <a:ext cx="0" cy="0"/>
          <a:chOff x="0" y="0"/>
          <a:chExt cx="0" cy="0"/>
        </a:xfrm>
      </p:grpSpPr>
      <p:sp>
        <p:nvSpPr>
          <p:cNvPr id="490" name="Google Shape;490;p3"/>
          <p:cNvSpPr txBox="1"/>
          <p:nvPr/>
        </p:nvSpPr>
        <p:spPr>
          <a:xfrm>
            <a:off x="1830625" y="4599181"/>
            <a:ext cx="8677479" cy="400003"/>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يشتغل التلاميذ بشكل مستقل</a:t>
            </a:r>
            <a:endParaRPr sz="2000" b="0" i="0" u="none" strike="noStrike" cap="none">
              <a:solidFill>
                <a:srgbClr val="000000"/>
              </a:solidFill>
              <a:latin typeface="Arial"/>
              <a:ea typeface="Arial"/>
              <a:cs typeface="Arial"/>
              <a:sym typeface="Arial"/>
            </a:endParaRPr>
          </a:p>
        </p:txBody>
      </p:sp>
      <p:pic>
        <p:nvPicPr>
          <p:cNvPr id="491" name="Google Shape;491;p3"/>
          <p:cNvPicPr preferRelativeResize="0"/>
          <p:nvPr/>
        </p:nvPicPr>
        <p:blipFill rotWithShape="1">
          <a:blip r:embed="rId3">
            <a:alphaModFix/>
          </a:blip>
          <a:srcRect/>
          <a:stretch/>
        </p:blipFill>
        <p:spPr>
          <a:xfrm>
            <a:off x="10772427" y="4507781"/>
            <a:ext cx="613620" cy="603600"/>
          </a:xfrm>
          <a:prstGeom prst="rect">
            <a:avLst/>
          </a:prstGeom>
          <a:noFill/>
          <a:ln>
            <a:noFill/>
          </a:ln>
        </p:spPr>
      </p:pic>
      <p:sp>
        <p:nvSpPr>
          <p:cNvPr id="492" name="Google Shape;492;p3"/>
          <p:cNvSpPr txBox="1"/>
          <p:nvPr/>
        </p:nvSpPr>
        <p:spPr>
          <a:xfrm>
            <a:off x="1830625" y="3830265"/>
            <a:ext cx="8677478"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يشتغل التلاميذ في ثنائيات</a:t>
            </a:r>
            <a:endParaRPr sz="2000" b="1" i="0" u="none" strike="noStrike" cap="none">
              <a:solidFill>
                <a:srgbClr val="44546A"/>
              </a:solidFill>
              <a:latin typeface="Calibri"/>
              <a:ea typeface="Calibri"/>
              <a:cs typeface="Calibri"/>
              <a:sym typeface="Calibri"/>
            </a:endParaRPr>
          </a:p>
        </p:txBody>
      </p:sp>
      <p:pic>
        <p:nvPicPr>
          <p:cNvPr id="493" name="Google Shape;493;p3"/>
          <p:cNvPicPr preferRelativeResize="0"/>
          <p:nvPr/>
        </p:nvPicPr>
        <p:blipFill rotWithShape="1">
          <a:blip r:embed="rId4">
            <a:alphaModFix/>
          </a:blip>
          <a:srcRect/>
          <a:stretch/>
        </p:blipFill>
        <p:spPr>
          <a:xfrm>
            <a:off x="10792884" y="3752370"/>
            <a:ext cx="551667" cy="498415"/>
          </a:xfrm>
          <a:prstGeom prst="rect">
            <a:avLst/>
          </a:prstGeom>
          <a:noFill/>
          <a:ln>
            <a:noFill/>
          </a:ln>
        </p:spPr>
      </p:pic>
      <p:pic>
        <p:nvPicPr>
          <p:cNvPr id="494" name="Google Shape;494;p3"/>
          <p:cNvPicPr preferRelativeResize="0"/>
          <p:nvPr/>
        </p:nvPicPr>
        <p:blipFill rotWithShape="1">
          <a:blip r:embed="rId5">
            <a:alphaModFix/>
          </a:blip>
          <a:srcRect/>
          <a:stretch/>
        </p:blipFill>
        <p:spPr>
          <a:xfrm>
            <a:off x="10796173" y="2319672"/>
            <a:ext cx="556939" cy="498414"/>
          </a:xfrm>
          <a:prstGeom prst="rect">
            <a:avLst/>
          </a:prstGeom>
          <a:noFill/>
          <a:ln>
            <a:noFill/>
          </a:ln>
        </p:spPr>
      </p:pic>
      <p:sp>
        <p:nvSpPr>
          <p:cNvPr id="495" name="Google Shape;495;p3"/>
          <p:cNvSpPr txBox="1"/>
          <p:nvPr/>
        </p:nvSpPr>
        <p:spPr>
          <a:xfrm>
            <a:off x="1842082" y="2449852"/>
            <a:ext cx="8677478" cy="400002"/>
          </a:xfrm>
          <a:prstGeom prst="rect">
            <a:avLst/>
          </a:prstGeom>
          <a:noFill/>
          <a:ln>
            <a:noFill/>
          </a:ln>
        </p:spPr>
        <p:txBody>
          <a:bodyPr spcFirstLastPara="1" wrap="square" lIns="91425" tIns="45650" rIns="91425"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يستمع التلاميذ للأستاذ بتركيز</a:t>
            </a:r>
            <a:endParaRPr sz="1467" b="0" i="0" u="none" strike="noStrike" cap="none">
              <a:solidFill>
                <a:srgbClr val="000000"/>
              </a:solidFill>
              <a:latin typeface="Arial"/>
              <a:ea typeface="Arial"/>
              <a:cs typeface="Arial"/>
              <a:sym typeface="Arial"/>
            </a:endParaRPr>
          </a:p>
        </p:txBody>
      </p:sp>
      <p:sp>
        <p:nvSpPr>
          <p:cNvPr id="496" name="Google Shape;496;p3"/>
          <p:cNvSpPr txBox="1"/>
          <p:nvPr/>
        </p:nvSpPr>
        <p:spPr>
          <a:xfrm>
            <a:off x="1830624" y="1694487"/>
            <a:ext cx="8677478" cy="400003"/>
          </a:xfrm>
          <a:prstGeom prst="rect">
            <a:avLst/>
          </a:prstGeom>
          <a:noFill/>
          <a:ln>
            <a:noFill/>
          </a:ln>
        </p:spPr>
        <p:txBody>
          <a:bodyPr spcFirstLastPara="1" wrap="square" lIns="91425" tIns="45650" rIns="91425"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يرفع التلاميذ أيديهم للمشاركة</a:t>
            </a:r>
            <a:endParaRPr sz="1467" b="0" i="0" u="none" strike="noStrike" cap="none">
              <a:solidFill>
                <a:srgbClr val="000000"/>
              </a:solidFill>
              <a:latin typeface="Arial"/>
              <a:ea typeface="Arial"/>
              <a:cs typeface="Arial"/>
              <a:sym typeface="Arial"/>
            </a:endParaRPr>
          </a:p>
        </p:txBody>
      </p:sp>
      <p:pic>
        <p:nvPicPr>
          <p:cNvPr id="497" name="Google Shape;497;p3" descr="Lever la main - Icônes mains et gestes gratuites"/>
          <p:cNvPicPr preferRelativeResize="0"/>
          <p:nvPr/>
        </p:nvPicPr>
        <p:blipFill rotWithShape="1">
          <a:blip r:embed="rId6">
            <a:alphaModFix/>
          </a:blip>
          <a:srcRect/>
          <a:stretch/>
        </p:blipFill>
        <p:spPr>
          <a:xfrm>
            <a:off x="10863298" y="1692132"/>
            <a:ext cx="540887" cy="426303"/>
          </a:xfrm>
          <a:prstGeom prst="rect">
            <a:avLst/>
          </a:prstGeom>
          <a:noFill/>
          <a:ln>
            <a:noFill/>
          </a:ln>
        </p:spPr>
      </p:pic>
      <p:sp>
        <p:nvSpPr>
          <p:cNvPr id="498" name="Google Shape;498;p3"/>
          <p:cNvSpPr txBox="1"/>
          <p:nvPr/>
        </p:nvSpPr>
        <p:spPr>
          <a:xfrm>
            <a:off x="1848762" y="1040371"/>
            <a:ext cx="8677478" cy="420457"/>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Clr>
                <a:srgbClr val="000000"/>
              </a:buClr>
              <a:buSzPts val="2133"/>
              <a:buFont typeface="Arial"/>
              <a:buNone/>
            </a:pPr>
            <a:r>
              <a:rPr lang="ar-MA" sz="2133" b="1" i="0" u="none" strike="noStrike" cap="none">
                <a:solidFill>
                  <a:srgbClr val="44546A"/>
                </a:solidFill>
                <a:latin typeface="Calibri"/>
                <a:ea typeface="Calibri"/>
                <a:cs typeface="Calibri"/>
                <a:sym typeface="Calibri"/>
              </a:rPr>
              <a:t>يستعمل التلاميذ اللوحات للإجابة</a:t>
            </a:r>
            <a:endParaRPr sz="1867" b="0" i="0" u="none" strike="noStrike" cap="none">
              <a:solidFill>
                <a:srgbClr val="000000"/>
              </a:solidFill>
              <a:latin typeface="Arial"/>
              <a:ea typeface="Arial"/>
              <a:cs typeface="Arial"/>
              <a:sym typeface="Arial"/>
            </a:endParaRPr>
          </a:p>
        </p:txBody>
      </p:sp>
      <p:grpSp>
        <p:nvGrpSpPr>
          <p:cNvPr id="499" name="Google Shape;499;p3"/>
          <p:cNvGrpSpPr/>
          <p:nvPr/>
        </p:nvGrpSpPr>
        <p:grpSpPr>
          <a:xfrm>
            <a:off x="10772075" y="916351"/>
            <a:ext cx="632111" cy="603600"/>
            <a:chOff x="779845" y="4335989"/>
            <a:chExt cx="442253" cy="575842"/>
          </a:xfrm>
        </p:grpSpPr>
        <p:pic>
          <p:nvPicPr>
            <p:cNvPr id="500" name="Google Shape;500;p3" descr="Une image contenant Dessin animé, clipart, Animation, illustration&#10;&#10;Description générée automatiquement"/>
            <p:cNvPicPr preferRelativeResize="0"/>
            <p:nvPr/>
          </p:nvPicPr>
          <p:blipFill rotWithShape="1">
            <a:blip r:embed="rId7">
              <a:alphaModFix/>
            </a:blip>
            <a:srcRect l="18242" t="9344" r="18458" b="23864"/>
            <a:stretch/>
          </p:blipFill>
          <p:spPr>
            <a:xfrm>
              <a:off x="779845" y="4335989"/>
              <a:ext cx="442253" cy="575842"/>
            </a:xfrm>
            <a:prstGeom prst="rect">
              <a:avLst/>
            </a:prstGeom>
            <a:noFill/>
            <a:ln>
              <a:noFill/>
            </a:ln>
          </p:spPr>
        </p:pic>
        <p:sp>
          <p:nvSpPr>
            <p:cNvPr id="501" name="Google Shape;501;p3"/>
            <p:cNvSpPr/>
            <p:nvPr/>
          </p:nvSpPr>
          <p:spPr>
            <a:xfrm>
              <a:off x="1078544" y="4438901"/>
              <a:ext cx="126559" cy="89253"/>
            </a:xfrm>
            <a:prstGeom prst="rect">
              <a:avLst/>
            </a:prstGeom>
            <a:solidFill>
              <a:srgbClr val="268B6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67"/>
                <a:buFont typeface="Arial"/>
                <a:buNone/>
              </a:pPr>
              <a:endParaRPr sz="1867" b="0" i="0" u="none" strike="noStrike" cap="none">
                <a:solidFill>
                  <a:srgbClr val="FFFFFF"/>
                </a:solidFill>
                <a:latin typeface="Arial"/>
                <a:ea typeface="Arial"/>
                <a:cs typeface="Arial"/>
                <a:sym typeface="Arial"/>
              </a:endParaRPr>
            </a:p>
          </p:txBody>
        </p:sp>
      </p:grpSp>
      <p:sp>
        <p:nvSpPr>
          <p:cNvPr id="502" name="Google Shape;502;p3"/>
          <p:cNvSpPr txBox="1"/>
          <p:nvPr/>
        </p:nvSpPr>
        <p:spPr>
          <a:xfrm>
            <a:off x="1830626" y="3116028"/>
            <a:ext cx="8677478" cy="400003"/>
          </a:xfrm>
          <a:prstGeom prst="rect">
            <a:avLst/>
          </a:prstGeom>
          <a:noFill/>
          <a:ln>
            <a:noFill/>
          </a:ln>
        </p:spPr>
        <p:txBody>
          <a:bodyPr spcFirstLastPara="1" wrap="square" lIns="91425" tIns="45650" rIns="91425"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يسجّل التلاميذ ما ينبغي تسجيله على دفاترهم</a:t>
            </a:r>
            <a:endParaRPr sz="1467" b="0" i="0" u="none" strike="noStrike" cap="none">
              <a:solidFill>
                <a:srgbClr val="000000"/>
              </a:solidFill>
              <a:latin typeface="Arial"/>
              <a:ea typeface="Arial"/>
              <a:cs typeface="Arial"/>
              <a:sym typeface="Arial"/>
            </a:endParaRPr>
          </a:p>
        </p:txBody>
      </p:sp>
      <p:grpSp>
        <p:nvGrpSpPr>
          <p:cNvPr id="503" name="Google Shape;503;p3"/>
          <p:cNvGrpSpPr/>
          <p:nvPr/>
        </p:nvGrpSpPr>
        <p:grpSpPr>
          <a:xfrm>
            <a:off x="10824282" y="3007446"/>
            <a:ext cx="551667" cy="479498"/>
            <a:chOff x="10280460" y="4841540"/>
            <a:chExt cx="630930" cy="597556"/>
          </a:xfrm>
        </p:grpSpPr>
        <p:pic>
          <p:nvPicPr>
            <p:cNvPr id="504" name="Google Shape;504;p3"/>
            <p:cNvPicPr preferRelativeResize="0"/>
            <p:nvPr/>
          </p:nvPicPr>
          <p:blipFill rotWithShape="1">
            <a:blip r:embed="rId8">
              <a:alphaModFix/>
            </a:blip>
            <a:srcRect l="11664" t="23325" r="25922" b="30054"/>
            <a:stretch/>
          </p:blipFill>
          <p:spPr>
            <a:xfrm>
              <a:off x="10280460" y="4967823"/>
              <a:ext cx="630930" cy="471273"/>
            </a:xfrm>
            <a:prstGeom prst="rect">
              <a:avLst/>
            </a:prstGeom>
            <a:noFill/>
            <a:ln>
              <a:noFill/>
            </a:ln>
          </p:spPr>
        </p:pic>
        <p:pic>
          <p:nvPicPr>
            <p:cNvPr id="505" name="Google Shape;505;p3"/>
            <p:cNvPicPr preferRelativeResize="0"/>
            <p:nvPr/>
          </p:nvPicPr>
          <p:blipFill rotWithShape="1">
            <a:blip r:embed="rId9">
              <a:alphaModFix/>
            </a:blip>
            <a:srcRect l="74744" t="23325" r="10688" b="30054"/>
            <a:stretch/>
          </p:blipFill>
          <p:spPr>
            <a:xfrm rot="1461832">
              <a:off x="10456526" y="4850932"/>
              <a:ext cx="147273" cy="471273"/>
            </a:xfrm>
            <a:prstGeom prst="rect">
              <a:avLst/>
            </a:prstGeom>
            <a:noFill/>
            <a:ln>
              <a:noFill/>
            </a:ln>
          </p:spPr>
        </p:pic>
      </p:grpSp>
      <p:sp>
        <p:nvSpPr>
          <p:cNvPr id="506" name="Google Shape;506;p3"/>
          <p:cNvSpPr/>
          <p:nvPr/>
        </p:nvSpPr>
        <p:spPr>
          <a:xfrm>
            <a:off x="3523676" y="81409"/>
            <a:ext cx="8241200" cy="603600"/>
          </a:xfrm>
          <a:prstGeom prst="rect">
            <a:avLst/>
          </a:prstGeom>
          <a:noFill/>
          <a:ln>
            <a:noFill/>
          </a:ln>
        </p:spPr>
        <p:txBody>
          <a:bodyPr spcFirstLastPara="1" wrap="square" lIns="91425" tIns="45650" rIns="91425" bIns="45650" anchor="t"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a:solidFill>
                  <a:srgbClr val="44546A"/>
                </a:solidFill>
                <a:latin typeface="Calibri"/>
                <a:ea typeface="Calibri"/>
                <a:cs typeface="Calibri"/>
                <a:sym typeface="Calibri"/>
              </a:rPr>
              <a:t>أيقونات مخصصة للتلاميذ</a:t>
            </a:r>
            <a:endParaRPr sz="1867" b="0" i="0" u="none" strike="noStrike" cap="none">
              <a:solidFill>
                <a:srgbClr val="000000"/>
              </a:solidFill>
              <a:latin typeface="Arial"/>
              <a:ea typeface="Arial"/>
              <a:cs typeface="Arial"/>
              <a:sym typeface="Arial"/>
            </a:endParaRPr>
          </a:p>
        </p:txBody>
      </p:sp>
      <p:sp>
        <p:nvSpPr>
          <p:cNvPr id="507" name="Google Shape;507;p3"/>
          <p:cNvSpPr txBox="1"/>
          <p:nvPr/>
        </p:nvSpPr>
        <p:spPr>
          <a:xfrm>
            <a:off x="1830624" y="5298757"/>
            <a:ext cx="8677481"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يقوم التلاميذ إلى السبورة</a:t>
            </a:r>
            <a:endParaRPr sz="2000" b="0" i="0" u="none" strike="noStrike" cap="none">
              <a:solidFill>
                <a:srgbClr val="000000"/>
              </a:solidFill>
              <a:latin typeface="Arial"/>
              <a:ea typeface="Arial"/>
              <a:cs typeface="Arial"/>
              <a:sym typeface="Arial"/>
            </a:endParaRPr>
          </a:p>
        </p:txBody>
      </p:sp>
      <p:pic>
        <p:nvPicPr>
          <p:cNvPr id="508" name="Google Shape;508;p3"/>
          <p:cNvPicPr preferRelativeResize="0"/>
          <p:nvPr/>
        </p:nvPicPr>
        <p:blipFill rotWithShape="1">
          <a:blip r:embed="rId10">
            <a:alphaModFix/>
          </a:blip>
          <a:srcRect/>
          <a:stretch/>
        </p:blipFill>
        <p:spPr>
          <a:xfrm>
            <a:off x="10772075" y="5298758"/>
            <a:ext cx="648055" cy="64805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512"/>
        <p:cNvGrpSpPr/>
        <p:nvPr/>
      </p:nvGrpSpPr>
      <p:grpSpPr>
        <a:xfrm>
          <a:off x="0" y="0"/>
          <a:ext cx="0" cy="0"/>
          <a:chOff x="0" y="0"/>
          <a:chExt cx="0" cy="0"/>
        </a:xfrm>
      </p:grpSpPr>
      <p:sp>
        <p:nvSpPr>
          <p:cNvPr id="513" name="Google Shape;513;p4"/>
          <p:cNvSpPr/>
          <p:nvPr/>
        </p:nvSpPr>
        <p:spPr>
          <a:xfrm>
            <a:off x="1631623" y="1260278"/>
            <a:ext cx="9309992" cy="5232726"/>
          </a:xfrm>
          <a:prstGeom prst="rect">
            <a:avLst/>
          </a:prstGeom>
          <a:solidFill>
            <a:srgbClr val="E3EEF2"/>
          </a:solidFill>
          <a:ln>
            <a:noFill/>
          </a:ln>
        </p:spPr>
        <p:txBody>
          <a:bodyPr spcFirstLastPara="1" wrap="square" lIns="91425" tIns="45675" rIns="91425" bIns="45675"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514" name="Google Shape;514;p4"/>
          <p:cNvSpPr/>
          <p:nvPr/>
        </p:nvSpPr>
        <p:spPr>
          <a:xfrm>
            <a:off x="9292657" y="508746"/>
            <a:ext cx="3947196" cy="584801"/>
          </a:xfrm>
          <a:prstGeom prst="rect">
            <a:avLst/>
          </a:prstGeom>
          <a:noFill/>
          <a:ln>
            <a:noFill/>
          </a:ln>
        </p:spPr>
        <p:txBody>
          <a:bodyPr spcFirstLastPara="1" wrap="square" lIns="91425" tIns="45675" rIns="91425" bIns="45675" anchor="t" anchorCtr="0">
            <a:noAutofit/>
          </a:bodyPr>
          <a:lstStyle/>
          <a:p>
            <a:pPr marL="0" marR="0" lvl="0" indent="0" algn="l" rtl="0">
              <a:lnSpc>
                <a:spcPct val="90000"/>
              </a:lnSpc>
              <a:spcBef>
                <a:spcPts val="0"/>
              </a:spcBef>
              <a:spcAft>
                <a:spcPts val="0"/>
              </a:spcAft>
              <a:buClr>
                <a:srgbClr val="000000"/>
              </a:buClr>
              <a:buSzPts val="3200"/>
              <a:buFont typeface="Arial"/>
              <a:buNone/>
            </a:pPr>
            <a:r>
              <a:rPr lang="ar-MA" sz="3200" b="1" i="0" u="none" strike="noStrike" cap="none">
                <a:solidFill>
                  <a:srgbClr val="44546A"/>
                </a:solidFill>
                <a:latin typeface="Calibri"/>
                <a:ea typeface="Calibri"/>
                <a:cs typeface="Calibri"/>
                <a:sym typeface="Calibri"/>
              </a:rPr>
              <a:t>العدة اللازمة</a:t>
            </a:r>
            <a:endParaRPr sz="3200" b="1" i="0" u="none" strike="noStrike" cap="none">
              <a:solidFill>
                <a:srgbClr val="44546A"/>
              </a:solidFill>
              <a:latin typeface="Calibri"/>
              <a:ea typeface="Calibri"/>
              <a:cs typeface="Calibri"/>
              <a:sym typeface="Calibri"/>
            </a:endParaRPr>
          </a:p>
        </p:txBody>
      </p:sp>
      <p:sp>
        <p:nvSpPr>
          <p:cNvPr id="515" name="Google Shape;515;p4"/>
          <p:cNvSpPr txBox="1"/>
          <p:nvPr/>
        </p:nvSpPr>
        <p:spPr>
          <a:xfrm>
            <a:off x="1718486" y="1566690"/>
            <a:ext cx="4266849" cy="650167"/>
          </a:xfrm>
          <a:prstGeom prst="rect">
            <a:avLst/>
          </a:prstGeom>
          <a:solidFill>
            <a:schemeClr val="accent1"/>
          </a:solidFill>
          <a:ln>
            <a:noFill/>
          </a:ln>
        </p:spPr>
        <p:txBody>
          <a:bodyPr spcFirstLastPara="1" wrap="square" lIns="60950" tIns="59975" rIns="60950" bIns="60950" anchor="ctr" anchorCtr="1">
            <a:noAutofit/>
          </a:bodyPr>
          <a:lstStyle/>
          <a:p>
            <a:pPr marL="0" marR="0" lvl="0" indent="0" algn="ctr" rtl="0">
              <a:lnSpc>
                <a:spcPct val="130000"/>
              </a:lnSpc>
              <a:spcBef>
                <a:spcPts val="0"/>
              </a:spcBef>
              <a:spcAft>
                <a:spcPts val="0"/>
              </a:spcAft>
              <a:buClr>
                <a:srgbClr val="000000"/>
              </a:buClr>
              <a:buSzPts val="2400"/>
              <a:buFont typeface="Arial"/>
              <a:buNone/>
            </a:pPr>
            <a:r>
              <a:rPr lang="ar-MA" sz="2400" b="1" i="0" u="none" strike="noStrike" cap="none">
                <a:solidFill>
                  <a:srgbClr val="FFFFFF"/>
                </a:solidFill>
                <a:latin typeface="Calibri"/>
                <a:ea typeface="Calibri"/>
                <a:cs typeface="Calibri"/>
                <a:sym typeface="Calibri"/>
              </a:rPr>
              <a:t>عدة الأستاذ</a:t>
            </a:r>
            <a:endParaRPr sz="2400" b="1" i="0" u="none" strike="noStrike" cap="none">
              <a:solidFill>
                <a:srgbClr val="FFFFFF"/>
              </a:solidFill>
              <a:latin typeface="Calibri"/>
              <a:ea typeface="Calibri"/>
              <a:cs typeface="Calibri"/>
              <a:sym typeface="Calibri"/>
            </a:endParaRPr>
          </a:p>
        </p:txBody>
      </p:sp>
      <p:sp>
        <p:nvSpPr>
          <p:cNvPr id="516" name="Google Shape;516;p4"/>
          <p:cNvSpPr txBox="1"/>
          <p:nvPr/>
        </p:nvSpPr>
        <p:spPr>
          <a:xfrm>
            <a:off x="6201358" y="1566689"/>
            <a:ext cx="4360944" cy="650168"/>
          </a:xfrm>
          <a:prstGeom prst="rect">
            <a:avLst/>
          </a:prstGeom>
          <a:solidFill>
            <a:schemeClr val="accent1"/>
          </a:solidFill>
          <a:ln>
            <a:noFill/>
          </a:ln>
        </p:spPr>
        <p:txBody>
          <a:bodyPr spcFirstLastPara="1" wrap="square" lIns="60950" tIns="59975" rIns="60950" bIns="60950" anchor="ctr" anchorCtr="1">
            <a:noAutofit/>
          </a:bodyPr>
          <a:lstStyle/>
          <a:p>
            <a:pPr marL="0" marR="0" lvl="0" indent="0" algn="ctr" rtl="0">
              <a:lnSpc>
                <a:spcPct val="100000"/>
              </a:lnSpc>
              <a:spcBef>
                <a:spcPts val="0"/>
              </a:spcBef>
              <a:spcAft>
                <a:spcPts val="0"/>
              </a:spcAft>
              <a:buClr>
                <a:srgbClr val="000000"/>
              </a:buClr>
              <a:buSzPts val="2400"/>
              <a:buFont typeface="Arial"/>
              <a:buNone/>
            </a:pPr>
            <a:r>
              <a:rPr lang="ar-MA" sz="2400" b="1" i="0" u="none" strike="noStrike" cap="none">
                <a:solidFill>
                  <a:srgbClr val="FFFFFF"/>
                </a:solidFill>
                <a:latin typeface="Calibri"/>
                <a:ea typeface="Calibri"/>
                <a:cs typeface="Calibri"/>
                <a:sym typeface="Calibri"/>
              </a:rPr>
              <a:t>عدة التلميذ</a:t>
            </a:r>
            <a:endParaRPr sz="2400" b="1" i="0" u="none" strike="noStrike" cap="none">
              <a:solidFill>
                <a:srgbClr val="FFFFFF"/>
              </a:solidFill>
              <a:latin typeface="Calibri"/>
              <a:ea typeface="Calibri"/>
              <a:cs typeface="Calibri"/>
              <a:sym typeface="Calibri"/>
            </a:endParaRPr>
          </a:p>
        </p:txBody>
      </p:sp>
      <p:pic>
        <p:nvPicPr>
          <p:cNvPr id="517" name="Google Shape;517;p4" descr="Image générée"/>
          <p:cNvPicPr preferRelativeResize="0"/>
          <p:nvPr/>
        </p:nvPicPr>
        <p:blipFill rotWithShape="1">
          <a:blip r:embed="rId3">
            <a:alphaModFix/>
          </a:blip>
          <a:srcRect t="11064" b="10678"/>
          <a:stretch/>
        </p:blipFill>
        <p:spPr>
          <a:xfrm>
            <a:off x="11266255" y="178633"/>
            <a:ext cx="727815" cy="854359"/>
          </a:xfrm>
          <a:prstGeom prst="rect">
            <a:avLst/>
          </a:prstGeom>
          <a:noFill/>
          <a:ln>
            <a:noFill/>
          </a:ln>
        </p:spPr>
      </p:pic>
      <p:pic>
        <p:nvPicPr>
          <p:cNvPr id="518" name="Google Shape;518;p4"/>
          <p:cNvPicPr preferRelativeResize="0"/>
          <p:nvPr/>
        </p:nvPicPr>
        <p:blipFill rotWithShape="1">
          <a:blip r:embed="rId4">
            <a:alphaModFix/>
          </a:blip>
          <a:srcRect/>
          <a:stretch/>
        </p:blipFill>
        <p:spPr>
          <a:xfrm rot="-1924716">
            <a:off x="8767614" y="4444158"/>
            <a:ext cx="1564020" cy="174252"/>
          </a:xfrm>
          <a:prstGeom prst="rect">
            <a:avLst/>
          </a:prstGeom>
          <a:noFill/>
          <a:ln>
            <a:noFill/>
          </a:ln>
        </p:spPr>
      </p:pic>
      <p:pic>
        <p:nvPicPr>
          <p:cNvPr id="519" name="Google Shape;519;p4"/>
          <p:cNvPicPr preferRelativeResize="0"/>
          <p:nvPr/>
        </p:nvPicPr>
        <p:blipFill rotWithShape="1">
          <a:blip r:embed="rId5">
            <a:alphaModFix/>
          </a:blip>
          <a:srcRect l="11665" t="23325" r="26244" b="30054"/>
          <a:stretch/>
        </p:blipFill>
        <p:spPr>
          <a:xfrm>
            <a:off x="8996142" y="2466789"/>
            <a:ext cx="1478097" cy="1109845"/>
          </a:xfrm>
          <a:prstGeom prst="rect">
            <a:avLst/>
          </a:prstGeom>
          <a:noFill/>
          <a:ln>
            <a:noFill/>
          </a:ln>
          <a:effectLst>
            <a:outerShdw blurRad="50800" dist="38100" dir="2700000" algn="tl" rotWithShape="0">
              <a:srgbClr val="000000">
                <a:alpha val="40000"/>
              </a:srgbClr>
            </a:outerShdw>
          </a:effectLst>
        </p:spPr>
      </p:pic>
      <p:pic>
        <p:nvPicPr>
          <p:cNvPr id="520" name="Google Shape;520;p4"/>
          <p:cNvPicPr preferRelativeResize="0"/>
          <p:nvPr/>
        </p:nvPicPr>
        <p:blipFill rotWithShape="1">
          <a:blip r:embed="rId6">
            <a:alphaModFix/>
          </a:blip>
          <a:srcRect/>
          <a:stretch/>
        </p:blipFill>
        <p:spPr>
          <a:xfrm flipH="1">
            <a:off x="9715486" y="4960411"/>
            <a:ext cx="413335" cy="397411"/>
          </a:xfrm>
          <a:prstGeom prst="rect">
            <a:avLst/>
          </a:prstGeom>
          <a:noFill/>
          <a:ln>
            <a:noFill/>
          </a:ln>
        </p:spPr>
      </p:pic>
      <p:sp>
        <p:nvSpPr>
          <p:cNvPr id="521" name="Google Shape;521;p4"/>
          <p:cNvSpPr txBox="1"/>
          <p:nvPr/>
        </p:nvSpPr>
        <p:spPr>
          <a:xfrm>
            <a:off x="8827225" y="3576634"/>
            <a:ext cx="1907400" cy="25654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67"/>
              <a:buFont typeface="Arial"/>
              <a:buNone/>
            </a:pPr>
            <a:r>
              <a:rPr lang="ar-MA" sz="1067" b="1" i="0" u="none" strike="noStrike" cap="none">
                <a:solidFill>
                  <a:srgbClr val="000000"/>
                </a:solidFill>
                <a:latin typeface="Arial"/>
                <a:ea typeface="Arial"/>
                <a:cs typeface="Arial"/>
                <a:sym typeface="Arial"/>
              </a:rPr>
              <a:t>دفتر التلميذ</a:t>
            </a:r>
            <a:endParaRPr sz="1400" b="0" i="0" u="none" strike="noStrike" cap="none">
              <a:solidFill>
                <a:srgbClr val="000000"/>
              </a:solidFill>
              <a:latin typeface="Arial"/>
              <a:ea typeface="Arial"/>
              <a:cs typeface="Arial"/>
              <a:sym typeface="Arial"/>
            </a:endParaRPr>
          </a:p>
        </p:txBody>
      </p:sp>
      <p:sp>
        <p:nvSpPr>
          <p:cNvPr id="522" name="Google Shape;522;p4"/>
          <p:cNvSpPr/>
          <p:nvPr/>
        </p:nvSpPr>
        <p:spPr>
          <a:xfrm>
            <a:off x="4428576" y="4028276"/>
            <a:ext cx="1349291" cy="25654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67"/>
              <a:buFont typeface="Arial"/>
              <a:buNone/>
            </a:pPr>
            <a:r>
              <a:rPr lang="ar-MA" sz="1067" b="1" i="0" u="none" strike="noStrike" cap="none">
                <a:solidFill>
                  <a:srgbClr val="000000"/>
                </a:solidFill>
                <a:latin typeface="Arial"/>
                <a:ea typeface="Arial"/>
                <a:cs typeface="Arial"/>
                <a:sym typeface="Arial"/>
              </a:rPr>
              <a:t>بطاقة التحضير للحصة</a:t>
            </a:r>
            <a:endParaRPr sz="1067" b="1" i="0" u="none" strike="noStrike" cap="none">
              <a:solidFill>
                <a:srgbClr val="000000"/>
              </a:solidFill>
              <a:latin typeface="Arial"/>
              <a:ea typeface="Arial"/>
              <a:cs typeface="Arial"/>
              <a:sym typeface="Arial"/>
            </a:endParaRPr>
          </a:p>
        </p:txBody>
      </p:sp>
      <p:pic>
        <p:nvPicPr>
          <p:cNvPr id="523" name="Google Shape;523;p4"/>
          <p:cNvPicPr preferRelativeResize="0"/>
          <p:nvPr/>
        </p:nvPicPr>
        <p:blipFill rotWithShape="1">
          <a:blip r:embed="rId7">
            <a:alphaModFix/>
          </a:blip>
          <a:srcRect/>
          <a:stretch/>
        </p:blipFill>
        <p:spPr>
          <a:xfrm>
            <a:off x="4220447" y="2466789"/>
            <a:ext cx="1765551" cy="1457749"/>
          </a:xfrm>
          <a:prstGeom prst="rect">
            <a:avLst/>
          </a:prstGeom>
          <a:noFill/>
          <a:ln>
            <a:noFill/>
          </a:ln>
        </p:spPr>
      </p:pic>
      <p:sp>
        <p:nvSpPr>
          <p:cNvPr id="524" name="Google Shape;524;p4"/>
          <p:cNvSpPr/>
          <p:nvPr/>
        </p:nvSpPr>
        <p:spPr>
          <a:xfrm>
            <a:off x="2328360" y="3664174"/>
            <a:ext cx="1349291" cy="256545"/>
          </a:xfrm>
          <a:prstGeom prst="rect">
            <a:avLst/>
          </a:prstGeom>
          <a:noFill/>
          <a:ln>
            <a:noFill/>
          </a:ln>
        </p:spPr>
        <p:txBody>
          <a:bodyPr spcFirstLastPara="1" wrap="square" lIns="91425" tIns="45700" rIns="91425" bIns="45700" anchor="t" anchorCtr="0">
            <a:spAutoFit/>
          </a:bodyPr>
          <a:lstStyle/>
          <a:p>
            <a:pPr marL="0" marR="0" lvl="0" indent="0" algn="ctr" rtl="1">
              <a:lnSpc>
                <a:spcPct val="100000"/>
              </a:lnSpc>
              <a:spcBef>
                <a:spcPts val="0"/>
              </a:spcBef>
              <a:spcAft>
                <a:spcPts val="0"/>
              </a:spcAft>
              <a:buClr>
                <a:srgbClr val="000000"/>
              </a:buClr>
              <a:buSzPts val="1067"/>
              <a:buFont typeface="Arial"/>
              <a:buNone/>
            </a:pPr>
            <a:r>
              <a:rPr lang="ar-MA" sz="1067" b="1" i="0" u="none" strike="noStrike" cap="none">
                <a:solidFill>
                  <a:srgbClr val="000000"/>
                </a:solidFill>
                <a:latin typeface="Arial"/>
                <a:ea typeface="Arial"/>
                <a:cs typeface="Arial"/>
                <a:sym typeface="Arial"/>
              </a:rPr>
              <a:t>الحصة ppt  </a:t>
            </a:r>
            <a:endParaRPr sz="1067" b="1" i="0" u="none" strike="noStrike" cap="none">
              <a:solidFill>
                <a:srgbClr val="000000"/>
              </a:solidFill>
              <a:latin typeface="Arial"/>
              <a:ea typeface="Arial"/>
              <a:cs typeface="Arial"/>
              <a:sym typeface="Arial"/>
            </a:endParaRPr>
          </a:p>
        </p:txBody>
      </p:sp>
      <p:sp>
        <p:nvSpPr>
          <p:cNvPr id="525" name="Google Shape;525;p4"/>
          <p:cNvSpPr txBox="1"/>
          <p:nvPr/>
        </p:nvSpPr>
        <p:spPr>
          <a:xfrm>
            <a:off x="6593195" y="4098385"/>
            <a:ext cx="1907400" cy="25654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67"/>
              <a:buFont typeface="Arial"/>
              <a:buNone/>
            </a:pPr>
            <a:r>
              <a:rPr lang="ar-MA" sz="1067" b="1" i="0" u="none" strike="noStrike" cap="none">
                <a:solidFill>
                  <a:srgbClr val="000000"/>
                </a:solidFill>
                <a:latin typeface="Arial"/>
                <a:ea typeface="Arial"/>
                <a:cs typeface="Arial"/>
                <a:sym typeface="Arial"/>
              </a:rPr>
              <a:t>الكراسة</a:t>
            </a:r>
            <a:endParaRPr sz="1067" b="1" i="0" u="none" strike="noStrike" cap="none">
              <a:solidFill>
                <a:srgbClr val="000000"/>
              </a:solidFill>
              <a:latin typeface="Arial"/>
              <a:ea typeface="Arial"/>
              <a:cs typeface="Arial"/>
              <a:sym typeface="Arial"/>
            </a:endParaRPr>
          </a:p>
        </p:txBody>
      </p:sp>
      <p:pic>
        <p:nvPicPr>
          <p:cNvPr id="526" name="Google Shape;526;p4"/>
          <p:cNvPicPr preferRelativeResize="0"/>
          <p:nvPr/>
        </p:nvPicPr>
        <p:blipFill rotWithShape="1">
          <a:blip r:embed="rId8">
            <a:alphaModFix/>
          </a:blip>
          <a:srcRect/>
          <a:stretch/>
        </p:blipFill>
        <p:spPr>
          <a:xfrm>
            <a:off x="6924485" y="2376718"/>
            <a:ext cx="1212188" cy="1651558"/>
          </a:xfrm>
          <a:prstGeom prst="rect">
            <a:avLst/>
          </a:prstGeom>
          <a:noFill/>
          <a:ln>
            <a:noFill/>
          </a:ln>
        </p:spPr>
      </p:pic>
      <p:pic>
        <p:nvPicPr>
          <p:cNvPr id="527" name="Google Shape;527;p4"/>
          <p:cNvPicPr preferRelativeResize="0"/>
          <p:nvPr/>
        </p:nvPicPr>
        <p:blipFill rotWithShape="1">
          <a:blip r:embed="rId9">
            <a:alphaModFix/>
          </a:blip>
          <a:srcRect/>
          <a:stretch/>
        </p:blipFill>
        <p:spPr>
          <a:xfrm>
            <a:off x="2134435" y="2548493"/>
            <a:ext cx="1814614" cy="1030408"/>
          </a:xfrm>
          <a:prstGeom prst="rect">
            <a:avLst/>
          </a:prstGeom>
          <a:noFill/>
          <a:ln>
            <a:noFill/>
          </a:ln>
        </p:spPr>
      </p:pic>
      <p:pic>
        <p:nvPicPr>
          <p:cNvPr id="528" name="Google Shape;528;p4"/>
          <p:cNvPicPr preferRelativeResize="0"/>
          <p:nvPr/>
        </p:nvPicPr>
        <p:blipFill rotWithShape="1">
          <a:blip r:embed="rId10">
            <a:alphaModFix/>
          </a:blip>
          <a:srcRect l="19275" t="42588" r="13719" b="40945"/>
          <a:stretch/>
        </p:blipFill>
        <p:spPr>
          <a:xfrm>
            <a:off x="6742032" y="4864021"/>
            <a:ext cx="1661334" cy="23329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Shape 532"/>
        <p:cNvGrpSpPr/>
        <p:nvPr/>
      </p:nvGrpSpPr>
      <p:grpSpPr>
        <a:xfrm>
          <a:off x="0" y="0"/>
          <a:ext cx="0" cy="0"/>
          <a:chOff x="0" y="0"/>
          <a:chExt cx="0" cy="0"/>
        </a:xfrm>
      </p:grpSpPr>
      <p:sp>
        <p:nvSpPr>
          <p:cNvPr id="533" name="Google Shape;533;p51"/>
          <p:cNvSpPr txBox="1"/>
          <p:nvPr/>
        </p:nvSpPr>
        <p:spPr>
          <a:xfrm>
            <a:off x="6937601" y="446738"/>
            <a:ext cx="4234074" cy="509110"/>
          </a:xfrm>
          <a:prstGeom prst="rect">
            <a:avLst/>
          </a:prstGeom>
          <a:noFill/>
          <a:ln>
            <a:noFill/>
          </a:ln>
        </p:spPr>
        <p:txBody>
          <a:bodyPr spcFirstLastPara="1" wrap="square" lIns="0" tIns="0" rIns="0" bIns="0" anchor="t" anchorCtr="0">
            <a:spAutoFit/>
          </a:bodyPr>
          <a:lstStyle/>
          <a:p>
            <a:pPr marL="0" marR="0" lvl="0" indent="0" algn="r" rtl="1">
              <a:lnSpc>
                <a:spcPct val="131250"/>
              </a:lnSpc>
              <a:spcBef>
                <a:spcPts val="0"/>
              </a:spcBef>
              <a:spcAft>
                <a:spcPts val="0"/>
              </a:spcAft>
              <a:buClr>
                <a:srgbClr val="000000"/>
              </a:buClr>
              <a:buSzPts val="3200"/>
              <a:buFont typeface="Arial"/>
              <a:buNone/>
            </a:pPr>
            <a:r>
              <a:rPr lang="ar-MA" sz="3200" b="1" i="0" u="none" strike="noStrike" cap="none">
                <a:solidFill>
                  <a:srgbClr val="44546A"/>
                </a:solidFill>
                <a:latin typeface="Calibri"/>
                <a:ea typeface="Calibri"/>
                <a:cs typeface="Calibri"/>
                <a:sym typeface="Calibri"/>
              </a:rPr>
              <a:t>هيكلة الوحدة الديداكتية:</a:t>
            </a:r>
            <a:endParaRPr sz="3200" b="1" i="0" u="none" strike="noStrike" cap="none">
              <a:solidFill>
                <a:srgbClr val="44546A"/>
              </a:solidFill>
              <a:latin typeface="Calibri"/>
              <a:ea typeface="Calibri"/>
              <a:cs typeface="Calibri"/>
              <a:sym typeface="Calibri"/>
            </a:endParaRPr>
          </a:p>
        </p:txBody>
      </p:sp>
      <p:grpSp>
        <p:nvGrpSpPr>
          <p:cNvPr id="534" name="Google Shape;534;p51"/>
          <p:cNvGrpSpPr/>
          <p:nvPr/>
        </p:nvGrpSpPr>
        <p:grpSpPr>
          <a:xfrm>
            <a:off x="6139754" y="2099367"/>
            <a:ext cx="5847433" cy="3626061"/>
            <a:chOff x="4299350" y="1553369"/>
            <a:chExt cx="6448599" cy="3626061"/>
          </a:xfrm>
        </p:grpSpPr>
        <p:sp>
          <p:nvSpPr>
            <p:cNvPr id="535" name="Google Shape;535;p51"/>
            <p:cNvSpPr/>
            <p:nvPr/>
          </p:nvSpPr>
          <p:spPr>
            <a:xfrm>
              <a:off x="4299350" y="1553369"/>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BFBFBF"/>
                  </a:solidFill>
                  <a:latin typeface="Calibri"/>
                  <a:ea typeface="Calibri"/>
                  <a:cs typeface="Calibri"/>
                  <a:sym typeface="Calibri"/>
                </a:rPr>
                <a:t>أستمع بتركيز وأفهم: الذكاء الاصطناعي </a:t>
              </a:r>
              <a:endParaRPr/>
            </a:p>
          </p:txBody>
        </p:sp>
        <p:sp>
          <p:nvSpPr>
            <p:cNvPr id="536" name="Google Shape;536;p51"/>
            <p:cNvSpPr/>
            <p:nvPr/>
          </p:nvSpPr>
          <p:spPr>
            <a:xfrm>
              <a:off x="8949242" y="3441299"/>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A5A5A5"/>
                  </a:solidFill>
                  <a:latin typeface="Calibri"/>
                  <a:ea typeface="Calibri"/>
                  <a:cs typeface="Calibri"/>
                  <a:sym typeface="Calibri"/>
                </a:rPr>
                <a:t>الحصة 3</a:t>
              </a:r>
              <a:endParaRPr sz="2000" b="0" i="0" u="none" strike="noStrike" cap="none">
                <a:solidFill>
                  <a:srgbClr val="A5A5A5"/>
                </a:solidFill>
                <a:latin typeface="Calibri"/>
                <a:ea typeface="Calibri"/>
                <a:cs typeface="Calibri"/>
                <a:sym typeface="Calibri"/>
              </a:endParaRPr>
            </a:p>
          </p:txBody>
        </p:sp>
        <p:sp>
          <p:nvSpPr>
            <p:cNvPr id="537" name="Google Shape;537;p51"/>
            <p:cNvSpPr/>
            <p:nvPr/>
          </p:nvSpPr>
          <p:spPr>
            <a:xfrm>
              <a:off x="4299350" y="3462605"/>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A5A5A5"/>
                  </a:solidFill>
                  <a:latin typeface="Calibri"/>
                  <a:ea typeface="Calibri"/>
                  <a:cs typeface="Calibri"/>
                  <a:sym typeface="Calibri"/>
                </a:rPr>
                <a:t>أتحدث: أعرف بتطبيق من تطبيقات الذكاء الاصطناعي</a:t>
              </a:r>
              <a:endParaRPr/>
            </a:p>
          </p:txBody>
        </p:sp>
        <p:sp>
          <p:nvSpPr>
            <p:cNvPr id="538" name="Google Shape;538;p51"/>
            <p:cNvSpPr/>
            <p:nvPr/>
          </p:nvSpPr>
          <p:spPr>
            <a:xfrm>
              <a:off x="8949242" y="1564553"/>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BFBFBF"/>
                  </a:solidFill>
                  <a:latin typeface="Calibri"/>
                  <a:ea typeface="Calibri"/>
                  <a:cs typeface="Calibri"/>
                  <a:sym typeface="Calibri"/>
                </a:rPr>
                <a:t>الحصة 1</a:t>
              </a:r>
              <a:endParaRPr sz="2000" b="0" i="0" u="none" strike="noStrike" cap="none">
                <a:solidFill>
                  <a:srgbClr val="BFBFBF"/>
                </a:solidFill>
                <a:latin typeface="Calibri"/>
                <a:ea typeface="Calibri"/>
                <a:cs typeface="Calibri"/>
                <a:sym typeface="Calibri"/>
              </a:endParaRPr>
            </a:p>
          </p:txBody>
        </p:sp>
        <p:sp>
          <p:nvSpPr>
            <p:cNvPr id="539" name="Google Shape;539;p51"/>
            <p:cNvSpPr/>
            <p:nvPr/>
          </p:nvSpPr>
          <p:spPr>
            <a:xfrm>
              <a:off x="8949242" y="2458583"/>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1">
                <a:lnSpc>
                  <a:spcPct val="100000"/>
                </a:lnSpc>
                <a:spcBef>
                  <a:spcPts val="0"/>
                </a:spcBef>
                <a:spcAft>
                  <a:spcPts val="0"/>
                </a:spcAft>
                <a:buNone/>
              </a:pPr>
              <a:r>
                <a:rPr lang="ar-MA" sz="2400" b="0" i="0" u="none" strike="noStrike" cap="none">
                  <a:solidFill>
                    <a:srgbClr val="000000"/>
                  </a:solidFill>
                  <a:latin typeface="Calibri"/>
                  <a:ea typeface="Calibri"/>
                  <a:cs typeface="Calibri"/>
                  <a:sym typeface="Calibri"/>
                </a:rPr>
                <a:t>الحصة 2 </a:t>
              </a:r>
              <a:endParaRPr sz="2400" b="0" i="0" u="none" strike="noStrike" cap="none">
                <a:solidFill>
                  <a:srgbClr val="000000"/>
                </a:solidFill>
                <a:latin typeface="Calibri"/>
                <a:ea typeface="Calibri"/>
                <a:cs typeface="Calibri"/>
                <a:sym typeface="Calibri"/>
              </a:endParaRPr>
            </a:p>
          </p:txBody>
        </p:sp>
        <p:sp>
          <p:nvSpPr>
            <p:cNvPr id="540" name="Google Shape;540;p51"/>
            <p:cNvSpPr/>
            <p:nvPr/>
          </p:nvSpPr>
          <p:spPr>
            <a:xfrm>
              <a:off x="8949242" y="4424016"/>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7F7F7F"/>
                  </a:solidFill>
                  <a:latin typeface="Calibri"/>
                  <a:ea typeface="Calibri"/>
                  <a:cs typeface="Calibri"/>
                  <a:sym typeface="Calibri"/>
                </a:rPr>
                <a:t>الحصة 4</a:t>
              </a:r>
              <a:endParaRPr sz="2000" b="0" i="0" u="none" strike="noStrike" cap="none">
                <a:solidFill>
                  <a:srgbClr val="7F7F7F"/>
                </a:solidFill>
                <a:latin typeface="Calibri"/>
                <a:ea typeface="Calibri"/>
                <a:cs typeface="Calibri"/>
                <a:sym typeface="Calibri"/>
              </a:endParaRPr>
            </a:p>
          </p:txBody>
        </p:sp>
        <p:sp>
          <p:nvSpPr>
            <p:cNvPr id="541" name="Google Shape;541;p51"/>
            <p:cNvSpPr/>
            <p:nvPr/>
          </p:nvSpPr>
          <p:spPr>
            <a:xfrm>
              <a:off x="4299350" y="2481605"/>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800" b="0" i="0" u="none" strike="noStrike" cap="none">
                  <a:solidFill>
                    <a:schemeClr val="dk1"/>
                  </a:solidFill>
                  <a:latin typeface="Calibri"/>
                  <a:ea typeface="Calibri"/>
                  <a:cs typeface="Calibri"/>
                  <a:sym typeface="Calibri"/>
                </a:rPr>
                <a:t>الظواهر اللغوية :الاقتراض</a:t>
              </a:r>
              <a:endParaRPr/>
            </a:p>
          </p:txBody>
        </p:sp>
        <p:sp>
          <p:nvSpPr>
            <p:cNvPr id="542" name="Google Shape;542;p51"/>
            <p:cNvSpPr/>
            <p:nvPr/>
          </p:nvSpPr>
          <p:spPr>
            <a:xfrm>
              <a:off x="4299350" y="4453561"/>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A5A5A5"/>
                  </a:solidFill>
                  <a:latin typeface="Calibri"/>
                  <a:ea typeface="Calibri"/>
                  <a:cs typeface="Calibri"/>
                  <a:sym typeface="Calibri"/>
                </a:rPr>
                <a:t>الطلاقة والفهم: ما الذكاء الاصطناعي؟</a:t>
              </a:r>
              <a:endParaRPr/>
            </a:p>
          </p:txBody>
        </p:sp>
      </p:grpSp>
      <p:sp>
        <p:nvSpPr>
          <p:cNvPr id="543" name="Google Shape;543;p51"/>
          <p:cNvSpPr/>
          <p:nvPr/>
        </p:nvSpPr>
        <p:spPr>
          <a:xfrm>
            <a:off x="6130654" y="1311586"/>
            <a:ext cx="5890794" cy="627084"/>
          </a:xfrm>
          <a:prstGeom prst="rect">
            <a:avLst/>
          </a:prstGeom>
          <a:solidFill>
            <a:schemeClr val="accent1"/>
          </a:solidFill>
          <a:ln w="25400" cap="flat" cmpd="sng">
            <a:solidFill>
              <a:srgbClr val="0F465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3200" b="1" i="0" u="none" strike="noStrike" cap="none">
                <a:solidFill>
                  <a:schemeClr val="lt1"/>
                </a:solidFill>
                <a:latin typeface="Calibri"/>
                <a:ea typeface="Calibri"/>
                <a:cs typeface="Calibri"/>
                <a:sym typeface="Calibri"/>
              </a:rPr>
              <a:t>الأسبوع الأول</a:t>
            </a:r>
            <a:endParaRPr sz="3200" b="1" i="0" u="none" strike="noStrike" cap="none">
              <a:solidFill>
                <a:schemeClr val="lt1"/>
              </a:solidFill>
              <a:latin typeface="Calibri"/>
              <a:ea typeface="Calibri"/>
              <a:cs typeface="Calibri"/>
              <a:sym typeface="Calibri"/>
            </a:endParaRPr>
          </a:p>
        </p:txBody>
      </p:sp>
      <p:sp>
        <p:nvSpPr>
          <p:cNvPr id="544" name="Google Shape;544;p51"/>
          <p:cNvSpPr/>
          <p:nvPr/>
        </p:nvSpPr>
        <p:spPr>
          <a:xfrm>
            <a:off x="6014542" y="2880631"/>
            <a:ext cx="6177458" cy="976025"/>
          </a:xfrm>
          <a:prstGeom prst="roundRect">
            <a:avLst>
              <a:gd name="adj" fmla="val 50000"/>
            </a:avLst>
          </a:prstGeom>
          <a:noFill/>
          <a:ln w="38100" cap="flat" cmpd="sng">
            <a:solidFill>
              <a:srgbClr val="082836"/>
            </a:solidFill>
            <a:prstDash val="lg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2400" b="0" i="0" u="none" strike="noStrike" cap="none">
              <a:solidFill>
                <a:srgbClr val="FFFFFF"/>
              </a:solidFill>
              <a:latin typeface="Arial"/>
              <a:ea typeface="Arial"/>
              <a:cs typeface="Arial"/>
              <a:sym typeface="Arial"/>
            </a:endParaRPr>
          </a:p>
        </p:txBody>
      </p:sp>
      <p:sp>
        <p:nvSpPr>
          <p:cNvPr id="545" name="Google Shape;545;p51"/>
          <p:cNvSpPr/>
          <p:nvPr/>
        </p:nvSpPr>
        <p:spPr>
          <a:xfrm>
            <a:off x="123748" y="1311586"/>
            <a:ext cx="5890794" cy="627084"/>
          </a:xfrm>
          <a:prstGeom prst="rect">
            <a:avLst/>
          </a:prstGeom>
          <a:solidFill>
            <a:schemeClr val="accent1"/>
          </a:solidFill>
          <a:ln w="25400" cap="flat" cmpd="sng">
            <a:solidFill>
              <a:srgbClr val="0F465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3200" b="1" i="0" u="none" strike="noStrike" cap="none">
                <a:solidFill>
                  <a:schemeClr val="lt1"/>
                </a:solidFill>
                <a:latin typeface="Calibri"/>
                <a:ea typeface="Calibri"/>
                <a:cs typeface="Calibri"/>
                <a:sym typeface="Calibri"/>
              </a:rPr>
              <a:t>الأسبوع الثاني</a:t>
            </a:r>
            <a:endParaRPr sz="3200" b="1" i="0" u="none" strike="noStrike" cap="none">
              <a:solidFill>
                <a:schemeClr val="lt1"/>
              </a:solidFill>
              <a:latin typeface="Calibri"/>
              <a:ea typeface="Calibri"/>
              <a:cs typeface="Calibri"/>
              <a:sym typeface="Calibri"/>
            </a:endParaRPr>
          </a:p>
        </p:txBody>
      </p:sp>
      <p:grpSp>
        <p:nvGrpSpPr>
          <p:cNvPr id="546" name="Google Shape;546;p51"/>
          <p:cNvGrpSpPr/>
          <p:nvPr/>
        </p:nvGrpSpPr>
        <p:grpSpPr>
          <a:xfrm>
            <a:off x="167109" y="2110551"/>
            <a:ext cx="5847433" cy="3626061"/>
            <a:chOff x="4299350" y="1553369"/>
            <a:chExt cx="6448599" cy="3626061"/>
          </a:xfrm>
        </p:grpSpPr>
        <p:sp>
          <p:nvSpPr>
            <p:cNvPr id="547" name="Google Shape;547;p51"/>
            <p:cNvSpPr/>
            <p:nvPr/>
          </p:nvSpPr>
          <p:spPr>
            <a:xfrm>
              <a:off x="4299350" y="1553369"/>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7F7F7F"/>
                  </a:solidFill>
                  <a:latin typeface="Calibri"/>
                  <a:ea typeface="Calibri"/>
                  <a:cs typeface="Calibri"/>
                  <a:sym typeface="Calibri"/>
                </a:rPr>
                <a:t>………..</a:t>
              </a:r>
              <a:endParaRPr/>
            </a:p>
          </p:txBody>
        </p:sp>
        <p:sp>
          <p:nvSpPr>
            <p:cNvPr id="548" name="Google Shape;548;p51"/>
            <p:cNvSpPr/>
            <p:nvPr/>
          </p:nvSpPr>
          <p:spPr>
            <a:xfrm>
              <a:off x="8949242" y="3441299"/>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7F7F7F"/>
                  </a:solidFill>
                  <a:latin typeface="Calibri"/>
                  <a:ea typeface="Calibri"/>
                  <a:cs typeface="Calibri"/>
                  <a:sym typeface="Calibri"/>
                </a:rPr>
                <a:t>الحصة 7</a:t>
              </a:r>
              <a:endParaRPr sz="2000" b="0" i="0" u="none" strike="noStrike" cap="none">
                <a:solidFill>
                  <a:srgbClr val="7F7F7F"/>
                </a:solidFill>
                <a:latin typeface="Calibri"/>
                <a:ea typeface="Calibri"/>
                <a:cs typeface="Calibri"/>
                <a:sym typeface="Calibri"/>
              </a:endParaRPr>
            </a:p>
          </p:txBody>
        </p:sp>
        <p:sp>
          <p:nvSpPr>
            <p:cNvPr id="549" name="Google Shape;549;p51"/>
            <p:cNvSpPr/>
            <p:nvPr/>
          </p:nvSpPr>
          <p:spPr>
            <a:xfrm>
              <a:off x="4299350" y="3462605"/>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7F7F7F"/>
                  </a:solidFill>
                  <a:latin typeface="Calibri"/>
                  <a:ea typeface="Calibri"/>
                  <a:cs typeface="Calibri"/>
                  <a:sym typeface="Calibri"/>
                </a:rPr>
                <a:t>………..</a:t>
              </a:r>
              <a:endParaRPr/>
            </a:p>
          </p:txBody>
        </p:sp>
        <p:sp>
          <p:nvSpPr>
            <p:cNvPr id="550" name="Google Shape;550;p51"/>
            <p:cNvSpPr/>
            <p:nvPr/>
          </p:nvSpPr>
          <p:spPr>
            <a:xfrm>
              <a:off x="8949242" y="1564553"/>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7F7F7F"/>
                  </a:solidFill>
                  <a:latin typeface="Calibri"/>
                  <a:ea typeface="Calibri"/>
                  <a:cs typeface="Calibri"/>
                  <a:sym typeface="Calibri"/>
                </a:rPr>
                <a:t>الحصة 5</a:t>
              </a:r>
              <a:endParaRPr sz="2000" b="0" i="0" u="none" strike="noStrike" cap="none">
                <a:solidFill>
                  <a:srgbClr val="7F7F7F"/>
                </a:solidFill>
                <a:latin typeface="Calibri"/>
                <a:ea typeface="Calibri"/>
                <a:cs typeface="Calibri"/>
                <a:sym typeface="Calibri"/>
              </a:endParaRPr>
            </a:p>
          </p:txBody>
        </p:sp>
        <p:sp>
          <p:nvSpPr>
            <p:cNvPr id="551" name="Google Shape;551;p51"/>
            <p:cNvSpPr/>
            <p:nvPr/>
          </p:nvSpPr>
          <p:spPr>
            <a:xfrm>
              <a:off x="8949242" y="2458583"/>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1">
                <a:lnSpc>
                  <a:spcPct val="100000"/>
                </a:lnSpc>
                <a:spcBef>
                  <a:spcPts val="0"/>
                </a:spcBef>
                <a:spcAft>
                  <a:spcPts val="0"/>
                </a:spcAft>
                <a:buNone/>
              </a:pPr>
              <a:r>
                <a:rPr lang="ar-MA" sz="2000" b="0" i="0" u="none" strike="noStrike" cap="none">
                  <a:solidFill>
                    <a:srgbClr val="7F7F7F"/>
                  </a:solidFill>
                  <a:latin typeface="Calibri"/>
                  <a:ea typeface="Calibri"/>
                  <a:cs typeface="Calibri"/>
                  <a:sym typeface="Calibri"/>
                </a:rPr>
                <a:t>الحصة 6 </a:t>
              </a:r>
              <a:endParaRPr sz="2000" b="0" i="0" u="none" strike="noStrike" cap="none">
                <a:solidFill>
                  <a:srgbClr val="7F7F7F"/>
                </a:solidFill>
                <a:latin typeface="Calibri"/>
                <a:ea typeface="Calibri"/>
                <a:cs typeface="Calibri"/>
                <a:sym typeface="Calibri"/>
              </a:endParaRPr>
            </a:p>
          </p:txBody>
        </p:sp>
        <p:sp>
          <p:nvSpPr>
            <p:cNvPr id="552" name="Google Shape;552;p51"/>
            <p:cNvSpPr/>
            <p:nvPr/>
          </p:nvSpPr>
          <p:spPr>
            <a:xfrm>
              <a:off x="8949242" y="4424016"/>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7F7F7F"/>
                  </a:solidFill>
                  <a:latin typeface="Calibri"/>
                  <a:ea typeface="Calibri"/>
                  <a:cs typeface="Calibri"/>
                  <a:sym typeface="Calibri"/>
                </a:rPr>
                <a:t>الحصة 8</a:t>
              </a:r>
              <a:endParaRPr sz="2000" b="0" i="0" u="none" strike="noStrike" cap="none">
                <a:solidFill>
                  <a:srgbClr val="7F7F7F"/>
                </a:solidFill>
                <a:latin typeface="Calibri"/>
                <a:ea typeface="Calibri"/>
                <a:cs typeface="Calibri"/>
                <a:sym typeface="Calibri"/>
              </a:endParaRPr>
            </a:p>
          </p:txBody>
        </p:sp>
        <p:sp>
          <p:nvSpPr>
            <p:cNvPr id="553" name="Google Shape;553;p51"/>
            <p:cNvSpPr/>
            <p:nvPr/>
          </p:nvSpPr>
          <p:spPr>
            <a:xfrm>
              <a:off x="4299350" y="2481605"/>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7F7F7F"/>
                  </a:solidFill>
                  <a:latin typeface="Calibri"/>
                  <a:ea typeface="Calibri"/>
                  <a:cs typeface="Calibri"/>
                  <a:sym typeface="Calibri"/>
                </a:rPr>
                <a:t>………..</a:t>
              </a:r>
              <a:endParaRPr/>
            </a:p>
          </p:txBody>
        </p:sp>
        <p:sp>
          <p:nvSpPr>
            <p:cNvPr id="554" name="Google Shape;554;p51"/>
            <p:cNvSpPr/>
            <p:nvPr/>
          </p:nvSpPr>
          <p:spPr>
            <a:xfrm>
              <a:off x="4299350" y="4453561"/>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7F7F7F"/>
                  </a:solidFill>
                  <a:latin typeface="Calibri"/>
                  <a:ea typeface="Calibri"/>
                  <a:cs typeface="Calibri"/>
                  <a:sym typeface="Calibri"/>
                </a:rPr>
                <a:t>………..</a:t>
              </a:r>
              <a:endParaRPr/>
            </a:p>
          </p:txBody>
        </p:sp>
      </p:grpSp>
      <p:pic>
        <p:nvPicPr>
          <p:cNvPr id="555" name="Google Shape;555;p51" descr="Image générée"/>
          <p:cNvPicPr preferRelativeResize="0"/>
          <p:nvPr/>
        </p:nvPicPr>
        <p:blipFill rotWithShape="1">
          <a:blip r:embed="rId3">
            <a:alphaModFix/>
          </a:blip>
          <a:srcRect t="11064" b="10678"/>
          <a:stretch/>
        </p:blipFill>
        <p:spPr>
          <a:xfrm>
            <a:off x="11266255" y="178633"/>
            <a:ext cx="727815" cy="85435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sp>
        <p:nvSpPr>
          <p:cNvPr id="560" name="Google Shape;560;p87"/>
          <p:cNvSpPr txBox="1">
            <a:spLocks noGrp="1"/>
          </p:cNvSpPr>
          <p:nvPr>
            <p:ph type="body" idx="1"/>
          </p:nvPr>
        </p:nvSpPr>
        <p:spPr>
          <a:xfrm>
            <a:off x="2543375" y="1954844"/>
            <a:ext cx="1212286" cy="460800"/>
          </a:xfrm>
          <a:prstGeom prst="rect">
            <a:avLst/>
          </a:prstGeom>
          <a:noFill/>
          <a:ln>
            <a:noFill/>
          </a:ln>
        </p:spPr>
        <p:txBody>
          <a:bodyPr spcFirstLastPara="1" wrap="square" lIns="91425" tIns="45700" rIns="91425" bIns="45700" anchor="t" anchorCtr="0">
            <a:normAutofit/>
          </a:bodyPr>
          <a:lstStyle/>
          <a:p>
            <a:pPr marL="228600" lvl="0" indent="-228600" algn="r" rtl="1">
              <a:lnSpc>
                <a:spcPct val="90000"/>
              </a:lnSpc>
              <a:spcBef>
                <a:spcPts val="0"/>
              </a:spcBef>
              <a:spcAft>
                <a:spcPts val="0"/>
              </a:spcAft>
              <a:buClr>
                <a:srgbClr val="44546A"/>
              </a:buClr>
              <a:buSzPts val="2400"/>
              <a:buNone/>
            </a:pPr>
            <a:r>
              <a:rPr lang="ar-MA"/>
              <a:t>8 دقائق</a:t>
            </a:r>
            <a:endParaRPr/>
          </a:p>
        </p:txBody>
      </p:sp>
      <p:sp>
        <p:nvSpPr>
          <p:cNvPr id="561" name="Google Shape;561;p87"/>
          <p:cNvSpPr txBox="1">
            <a:spLocks noGrp="1"/>
          </p:cNvSpPr>
          <p:nvPr>
            <p:ph type="body" idx="2"/>
          </p:nvPr>
        </p:nvSpPr>
        <p:spPr>
          <a:xfrm>
            <a:off x="4558155" y="2784394"/>
            <a:ext cx="5044338" cy="460800"/>
          </a:xfrm>
          <a:prstGeom prst="rect">
            <a:avLst/>
          </a:prstGeom>
          <a:noFill/>
          <a:ln>
            <a:noFill/>
          </a:ln>
        </p:spPr>
        <p:txBody>
          <a:bodyPr spcFirstLastPara="1" wrap="square" lIns="91425" tIns="45700" rIns="91425" bIns="45700" anchor="t" anchorCtr="0">
            <a:normAutofit/>
          </a:bodyPr>
          <a:lstStyle/>
          <a:p>
            <a:pPr marL="228600" lvl="0" indent="-228600" algn="r" rtl="1">
              <a:lnSpc>
                <a:spcPct val="90000"/>
              </a:lnSpc>
              <a:spcBef>
                <a:spcPts val="0"/>
              </a:spcBef>
              <a:spcAft>
                <a:spcPts val="0"/>
              </a:spcAft>
              <a:buClr>
                <a:srgbClr val="106585"/>
              </a:buClr>
              <a:buSzPts val="2400"/>
              <a:buNone/>
            </a:pPr>
            <a:r>
              <a:rPr lang="ar-MA">
                <a:solidFill>
                  <a:srgbClr val="106585"/>
                </a:solidFill>
                <a:latin typeface="Calibri"/>
                <a:ea typeface="Calibri"/>
                <a:cs typeface="Calibri"/>
                <a:sym typeface="Calibri"/>
              </a:rPr>
              <a:t>تعرف الاقتراض ووظيفته</a:t>
            </a:r>
            <a:endParaRPr/>
          </a:p>
        </p:txBody>
      </p:sp>
      <p:sp>
        <p:nvSpPr>
          <p:cNvPr id="562" name="Google Shape;562;p87"/>
          <p:cNvSpPr txBox="1">
            <a:spLocks noGrp="1"/>
          </p:cNvSpPr>
          <p:nvPr>
            <p:ph type="body" idx="3"/>
          </p:nvPr>
        </p:nvSpPr>
        <p:spPr>
          <a:xfrm>
            <a:off x="4558155" y="3621380"/>
            <a:ext cx="5044338" cy="460800"/>
          </a:xfrm>
          <a:prstGeom prst="rect">
            <a:avLst/>
          </a:prstGeom>
          <a:noFill/>
          <a:ln>
            <a:noFill/>
          </a:ln>
        </p:spPr>
        <p:txBody>
          <a:bodyPr spcFirstLastPara="1" wrap="square" lIns="91425" tIns="45700" rIns="91425" bIns="45700" anchor="t" anchorCtr="0">
            <a:normAutofit/>
          </a:bodyPr>
          <a:lstStyle/>
          <a:p>
            <a:pPr marL="228600" lvl="0" indent="-228600" algn="r" rtl="1">
              <a:lnSpc>
                <a:spcPct val="90000"/>
              </a:lnSpc>
              <a:spcBef>
                <a:spcPts val="0"/>
              </a:spcBef>
              <a:spcAft>
                <a:spcPts val="0"/>
              </a:spcAft>
              <a:buClr>
                <a:srgbClr val="106585"/>
              </a:buClr>
              <a:buSzPts val="2400"/>
              <a:buNone/>
            </a:pPr>
            <a:r>
              <a:rPr lang="ar-MA">
                <a:solidFill>
                  <a:srgbClr val="106585"/>
                </a:solidFill>
                <a:latin typeface="Calibri"/>
                <a:ea typeface="Calibri"/>
                <a:cs typeface="Calibri"/>
                <a:sym typeface="Calibri"/>
              </a:rPr>
              <a:t>توظيف الاقتراض في سياقات تواصلية مختلفة</a:t>
            </a:r>
            <a:endParaRPr>
              <a:solidFill>
                <a:srgbClr val="2F5496"/>
              </a:solidFill>
              <a:latin typeface="Calibri"/>
              <a:ea typeface="Calibri"/>
              <a:cs typeface="Calibri"/>
              <a:sym typeface="Calibri"/>
            </a:endParaRPr>
          </a:p>
        </p:txBody>
      </p:sp>
      <p:sp>
        <p:nvSpPr>
          <p:cNvPr id="563" name="Google Shape;563;p87"/>
          <p:cNvSpPr txBox="1">
            <a:spLocks noGrp="1"/>
          </p:cNvSpPr>
          <p:nvPr>
            <p:ph type="body" idx="4"/>
          </p:nvPr>
        </p:nvSpPr>
        <p:spPr>
          <a:xfrm>
            <a:off x="4575349" y="1885165"/>
            <a:ext cx="5044339" cy="460800"/>
          </a:xfrm>
          <a:prstGeom prst="rect">
            <a:avLst/>
          </a:prstGeom>
          <a:noFill/>
          <a:ln>
            <a:noFill/>
          </a:ln>
        </p:spPr>
        <p:txBody>
          <a:bodyPr spcFirstLastPara="1" wrap="square" lIns="91425" tIns="45700" rIns="91425" bIns="45700" anchor="t" anchorCtr="0">
            <a:noAutofit/>
          </a:bodyPr>
          <a:lstStyle/>
          <a:p>
            <a:pPr marL="0" marR="0" lvl="0" indent="0" algn="r" rtl="1">
              <a:lnSpc>
                <a:spcPct val="150000"/>
              </a:lnSpc>
              <a:spcBef>
                <a:spcPts val="0"/>
              </a:spcBef>
              <a:spcAft>
                <a:spcPts val="0"/>
              </a:spcAft>
              <a:buClr>
                <a:srgbClr val="000000"/>
              </a:buClr>
              <a:buSzPts val="2000"/>
              <a:buFont typeface="Arial"/>
              <a:buNone/>
            </a:pPr>
            <a:r>
              <a:rPr lang="ar-MA" b="1" i="0" u="none" strike="noStrike" cap="none">
                <a:solidFill>
                  <a:srgbClr val="0F4861"/>
                </a:solidFill>
                <a:latin typeface="Calibri"/>
                <a:ea typeface="Calibri"/>
                <a:cs typeface="Calibri"/>
                <a:sym typeface="Calibri"/>
              </a:rPr>
              <a:t> </a:t>
            </a:r>
            <a:r>
              <a:rPr lang="ar-MA">
                <a:solidFill>
                  <a:srgbClr val="106585"/>
                </a:solidFill>
                <a:latin typeface="Calibri"/>
                <a:ea typeface="Calibri"/>
                <a:cs typeface="Calibri"/>
                <a:sym typeface="Calibri"/>
              </a:rPr>
              <a:t>افتتاح الحصة</a:t>
            </a:r>
            <a:endParaRPr b="1" i="0" u="none" strike="noStrike" cap="none">
              <a:solidFill>
                <a:srgbClr val="0F4861"/>
              </a:solidFill>
              <a:latin typeface="Calibri"/>
              <a:ea typeface="Calibri"/>
              <a:cs typeface="Calibri"/>
              <a:sym typeface="Calibri"/>
            </a:endParaRPr>
          </a:p>
        </p:txBody>
      </p:sp>
      <p:sp>
        <p:nvSpPr>
          <p:cNvPr id="564" name="Google Shape;564;p87"/>
          <p:cNvSpPr txBox="1">
            <a:spLocks noGrp="1"/>
          </p:cNvSpPr>
          <p:nvPr>
            <p:ph type="body" idx="5"/>
          </p:nvPr>
        </p:nvSpPr>
        <p:spPr>
          <a:xfrm>
            <a:off x="2491895" y="2837871"/>
            <a:ext cx="1263765" cy="460800"/>
          </a:xfrm>
          <a:prstGeom prst="rect">
            <a:avLst/>
          </a:prstGeom>
          <a:noFill/>
          <a:ln>
            <a:noFill/>
          </a:ln>
        </p:spPr>
        <p:txBody>
          <a:bodyPr spcFirstLastPara="1" wrap="square" lIns="91425" tIns="45700" rIns="91425" bIns="45700" anchor="t" anchorCtr="0">
            <a:normAutofit/>
          </a:bodyPr>
          <a:lstStyle/>
          <a:p>
            <a:pPr marL="228600" lvl="0" indent="-228600" algn="r" rtl="1">
              <a:lnSpc>
                <a:spcPct val="90000"/>
              </a:lnSpc>
              <a:spcBef>
                <a:spcPts val="0"/>
              </a:spcBef>
              <a:spcAft>
                <a:spcPts val="0"/>
              </a:spcAft>
              <a:buClr>
                <a:srgbClr val="44546A"/>
              </a:buClr>
              <a:buSzPts val="2400"/>
              <a:buNone/>
            </a:pPr>
            <a:r>
              <a:rPr lang="ar-MA"/>
              <a:t>20 دقيقة</a:t>
            </a:r>
            <a:endParaRPr/>
          </a:p>
        </p:txBody>
      </p:sp>
      <p:sp>
        <p:nvSpPr>
          <p:cNvPr id="565" name="Google Shape;565;p87"/>
          <p:cNvSpPr txBox="1">
            <a:spLocks noGrp="1"/>
          </p:cNvSpPr>
          <p:nvPr>
            <p:ph type="body" idx="6"/>
          </p:nvPr>
        </p:nvSpPr>
        <p:spPr>
          <a:xfrm>
            <a:off x="2543374" y="3621380"/>
            <a:ext cx="1278748" cy="460800"/>
          </a:xfrm>
          <a:prstGeom prst="rect">
            <a:avLst/>
          </a:prstGeom>
          <a:noFill/>
          <a:ln>
            <a:noFill/>
          </a:ln>
        </p:spPr>
        <p:txBody>
          <a:bodyPr spcFirstLastPara="1" wrap="square" lIns="91425" tIns="45700" rIns="91425" bIns="45700" anchor="t" anchorCtr="0">
            <a:normAutofit/>
          </a:bodyPr>
          <a:lstStyle/>
          <a:p>
            <a:pPr marL="228600" lvl="0" indent="-228600" algn="r" rtl="1">
              <a:lnSpc>
                <a:spcPct val="90000"/>
              </a:lnSpc>
              <a:spcBef>
                <a:spcPts val="0"/>
              </a:spcBef>
              <a:spcAft>
                <a:spcPts val="0"/>
              </a:spcAft>
              <a:buClr>
                <a:srgbClr val="44546A"/>
              </a:buClr>
              <a:buSzPts val="2400"/>
              <a:buNone/>
            </a:pPr>
            <a:r>
              <a:rPr lang="ar-MA"/>
              <a:t>20 دقيقة</a:t>
            </a:r>
            <a:endParaRPr/>
          </a:p>
        </p:txBody>
      </p:sp>
      <p:sp>
        <p:nvSpPr>
          <p:cNvPr id="566" name="Google Shape;566;p87"/>
          <p:cNvSpPr txBox="1">
            <a:spLocks noGrp="1"/>
          </p:cNvSpPr>
          <p:nvPr>
            <p:ph type="body" idx="7"/>
          </p:nvPr>
        </p:nvSpPr>
        <p:spPr>
          <a:xfrm>
            <a:off x="2475559" y="4476586"/>
            <a:ext cx="1280099" cy="460800"/>
          </a:xfrm>
          <a:prstGeom prst="rect">
            <a:avLst/>
          </a:prstGeom>
          <a:noFill/>
          <a:ln>
            <a:noFill/>
          </a:ln>
        </p:spPr>
        <p:txBody>
          <a:bodyPr spcFirstLastPara="1" wrap="square" lIns="91425" tIns="45700" rIns="91425" bIns="45700" anchor="t" anchorCtr="0">
            <a:normAutofit/>
          </a:bodyPr>
          <a:lstStyle/>
          <a:p>
            <a:pPr marL="228600" lvl="0" indent="-228600" algn="r" rtl="1">
              <a:lnSpc>
                <a:spcPct val="90000"/>
              </a:lnSpc>
              <a:spcBef>
                <a:spcPts val="0"/>
              </a:spcBef>
              <a:spcAft>
                <a:spcPts val="0"/>
              </a:spcAft>
              <a:buClr>
                <a:srgbClr val="44546A"/>
              </a:buClr>
              <a:buSzPts val="2400"/>
              <a:buNone/>
            </a:pPr>
            <a:r>
              <a:rPr lang="ar-MA"/>
              <a:t>7 دقائق</a:t>
            </a:r>
            <a:endParaRPr/>
          </a:p>
        </p:txBody>
      </p:sp>
      <p:sp>
        <p:nvSpPr>
          <p:cNvPr id="567" name="Google Shape;567;p87"/>
          <p:cNvSpPr txBox="1">
            <a:spLocks noGrp="1"/>
          </p:cNvSpPr>
          <p:nvPr>
            <p:ph type="body" idx="8"/>
          </p:nvPr>
        </p:nvSpPr>
        <p:spPr>
          <a:xfrm>
            <a:off x="4528561" y="4481761"/>
            <a:ext cx="5091127" cy="460800"/>
          </a:xfrm>
          <a:prstGeom prst="rect">
            <a:avLst/>
          </a:prstGeom>
          <a:noFill/>
          <a:ln>
            <a:noFill/>
          </a:ln>
        </p:spPr>
        <p:txBody>
          <a:bodyPr spcFirstLastPara="1" wrap="square" lIns="91425" tIns="45700" rIns="91425" bIns="45700" anchor="t" anchorCtr="0">
            <a:normAutofit/>
          </a:bodyPr>
          <a:lstStyle/>
          <a:p>
            <a:pPr marL="228600" lvl="0" indent="-228600" algn="r" rtl="1">
              <a:lnSpc>
                <a:spcPct val="90000"/>
              </a:lnSpc>
              <a:spcBef>
                <a:spcPts val="0"/>
              </a:spcBef>
              <a:spcAft>
                <a:spcPts val="0"/>
              </a:spcAft>
              <a:buClr>
                <a:srgbClr val="106585"/>
              </a:buClr>
              <a:buSzPts val="2400"/>
              <a:buNone/>
            </a:pPr>
            <a:r>
              <a:rPr lang="ar-MA">
                <a:solidFill>
                  <a:srgbClr val="106585"/>
                </a:solidFill>
                <a:latin typeface="Calibri"/>
                <a:ea typeface="Calibri"/>
                <a:cs typeface="Calibri"/>
                <a:sym typeface="Calibri"/>
              </a:rPr>
              <a:t>اختتام الحصة</a:t>
            </a:r>
            <a:endParaRPr b="0">
              <a:solidFill>
                <a:srgbClr val="000000"/>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rgbClr val="FFFFFF"/>
            </a:gs>
            <a:gs pos="100000">
              <a:srgbClr val="F19D19"/>
            </a:gs>
          </a:gsLst>
          <a:path path="circle">
            <a:fillToRect l="50000" t="50000" r="50000" b="50000"/>
          </a:path>
          <a:tileRect/>
        </a:gradFill>
        <a:effectLst/>
      </p:bgPr>
    </p:bg>
    <p:spTree>
      <p:nvGrpSpPr>
        <p:cNvPr id="1" name="Shape 571"/>
        <p:cNvGrpSpPr/>
        <p:nvPr/>
      </p:nvGrpSpPr>
      <p:grpSpPr>
        <a:xfrm>
          <a:off x="0" y="0"/>
          <a:ext cx="0" cy="0"/>
          <a:chOff x="0" y="0"/>
          <a:chExt cx="0" cy="0"/>
        </a:xfrm>
      </p:grpSpPr>
      <p:grpSp>
        <p:nvGrpSpPr>
          <p:cNvPr id="572" name="Google Shape;572;p7"/>
          <p:cNvGrpSpPr/>
          <p:nvPr/>
        </p:nvGrpSpPr>
        <p:grpSpPr>
          <a:xfrm>
            <a:off x="812158" y="844906"/>
            <a:ext cx="10567685" cy="5198169"/>
            <a:chOff x="2184399" y="1402024"/>
            <a:chExt cx="7823200" cy="4942038"/>
          </a:xfrm>
        </p:grpSpPr>
        <p:sp>
          <p:nvSpPr>
            <p:cNvPr id="573" name="Google Shape;573;p7"/>
            <p:cNvSpPr/>
            <p:nvPr/>
          </p:nvSpPr>
          <p:spPr>
            <a:xfrm>
              <a:off x="2184399" y="1402024"/>
              <a:ext cx="7823200" cy="4942038"/>
            </a:xfrm>
            <a:prstGeom prst="roundRect">
              <a:avLst>
                <a:gd name="adj" fmla="val 2665"/>
              </a:avLst>
            </a:prstGeom>
            <a:solidFill>
              <a:srgbClr val="F19D19"/>
            </a:solidFill>
            <a:ln w="19050" cap="flat" cmpd="sng">
              <a:solidFill>
                <a:srgbClr val="F19D19"/>
              </a:solidFill>
              <a:prstDash val="solid"/>
              <a:miter lim="800000"/>
              <a:headEnd type="none" w="sm" len="sm"/>
              <a:tailEnd type="none" w="sm" len="sm"/>
            </a:ln>
            <a:effectLst>
              <a:outerShdw blurRad="63500" sx="102000" sy="102000" algn="ctr" rotWithShape="0">
                <a:srgbClr val="000000">
                  <a:alpha val="588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574" name="Google Shape;574;p7"/>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5600"/>
                <a:buFont typeface="Arial"/>
                <a:buNone/>
              </a:pPr>
              <a:endParaRPr sz="5600" b="1" i="0" u="none" strike="noStrike" cap="none">
                <a:solidFill>
                  <a:srgbClr val="000000"/>
                </a:solidFill>
                <a:latin typeface="Calibri"/>
                <a:ea typeface="Calibri"/>
                <a:cs typeface="Calibri"/>
                <a:sym typeface="Calibri"/>
              </a:endParaRPr>
            </a:p>
          </p:txBody>
        </p:sp>
      </p:grpSp>
      <p:grpSp>
        <p:nvGrpSpPr>
          <p:cNvPr id="575" name="Google Shape;575;p7"/>
          <p:cNvGrpSpPr/>
          <p:nvPr/>
        </p:nvGrpSpPr>
        <p:grpSpPr>
          <a:xfrm>
            <a:off x="8302170" y="4917801"/>
            <a:ext cx="2919731" cy="936371"/>
            <a:chOff x="8302171" y="4917801"/>
            <a:chExt cx="2919730" cy="936370"/>
          </a:xfrm>
        </p:grpSpPr>
        <p:sp>
          <p:nvSpPr>
            <p:cNvPr id="576" name="Google Shape;576;p7"/>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577" name="Google Shape;577;p7"/>
            <p:cNvSpPr/>
            <p:nvPr/>
          </p:nvSpPr>
          <p:spPr>
            <a:xfrm>
              <a:off x="8302171" y="5060928"/>
              <a:ext cx="2063915"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600"/>
                <a:buFont typeface="Arial"/>
                <a:buNone/>
              </a:pPr>
              <a:r>
                <a:rPr lang="ar-MA" sz="3600" b="1" i="0" u="none" strike="noStrike" cap="none">
                  <a:solidFill>
                    <a:srgbClr val="000000"/>
                  </a:solidFill>
                  <a:latin typeface="Calibri"/>
                  <a:ea typeface="Calibri"/>
                  <a:cs typeface="Calibri"/>
                  <a:sym typeface="Calibri"/>
                </a:rPr>
                <a:t>8 دقائق</a:t>
              </a:r>
              <a:endParaRPr sz="3600" b="1" i="0" u="none" strike="noStrike" cap="none">
                <a:solidFill>
                  <a:srgbClr val="000000"/>
                </a:solidFill>
                <a:latin typeface="Calibri"/>
                <a:ea typeface="Calibri"/>
                <a:cs typeface="Calibri"/>
                <a:sym typeface="Calibri"/>
              </a:endParaRPr>
            </a:p>
          </p:txBody>
        </p:sp>
      </p:grpSp>
      <p:sp>
        <p:nvSpPr>
          <p:cNvPr id="578" name="Google Shape;578;p7"/>
          <p:cNvSpPr txBox="1"/>
          <p:nvPr/>
        </p:nvSpPr>
        <p:spPr>
          <a:xfrm>
            <a:off x="946951" y="3651380"/>
            <a:ext cx="10298101"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400"/>
              <a:buFont typeface="Arial"/>
              <a:buNone/>
            </a:pPr>
            <a:r>
              <a:rPr lang="ar-MA" sz="4400" b="1" i="0" u="none" strike="noStrike" cap="none">
                <a:solidFill>
                  <a:srgbClr val="F19D19"/>
                </a:solidFill>
                <a:latin typeface="Calibri"/>
                <a:ea typeface="Calibri"/>
                <a:cs typeface="Calibri"/>
                <a:sym typeface="Calibri"/>
              </a:rPr>
              <a:t>افتتاح الحصة</a:t>
            </a:r>
            <a:endParaRPr sz="4400" b="1" i="0" u="none" strike="noStrike" cap="none">
              <a:solidFill>
                <a:srgbClr val="F19D19"/>
              </a:solidFill>
              <a:latin typeface="Calibri"/>
              <a:ea typeface="Calibri"/>
              <a:cs typeface="Calibri"/>
              <a:sym typeface="Calibri"/>
            </a:endParaRPr>
          </a:p>
        </p:txBody>
      </p:sp>
      <p:pic>
        <p:nvPicPr>
          <p:cNvPr id="579" name="Google Shape;579;p7"/>
          <p:cNvPicPr preferRelativeResize="0"/>
          <p:nvPr/>
        </p:nvPicPr>
        <p:blipFill rotWithShape="1">
          <a:blip r:embed="rId4">
            <a:alphaModFix/>
          </a:blip>
          <a:srcRect/>
          <a:stretch/>
        </p:blipFill>
        <p:spPr>
          <a:xfrm>
            <a:off x="4973623" y="1310778"/>
            <a:ext cx="2096135" cy="2158333"/>
          </a:xfrm>
          <a:prstGeom prst="rect">
            <a:avLst/>
          </a:prstGeom>
          <a:noFill/>
          <a:ln>
            <a:noFill/>
          </a:ln>
        </p:spPr>
      </p:pic>
      <p:pic>
        <p:nvPicPr>
          <p:cNvPr id="580" name="Google Shape;580;p7"/>
          <p:cNvPicPr preferRelativeResize="0"/>
          <p:nvPr/>
        </p:nvPicPr>
        <p:blipFill rotWithShape="1">
          <a:blip r:embed="rId5">
            <a:alphaModFix/>
          </a:blip>
          <a:srcRect/>
          <a:stretch/>
        </p:blipFill>
        <p:spPr>
          <a:xfrm>
            <a:off x="6261214" y="1609414"/>
            <a:ext cx="649253" cy="64925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84"/>
        <p:cNvGrpSpPr/>
        <p:nvPr/>
      </p:nvGrpSpPr>
      <p:grpSpPr>
        <a:xfrm>
          <a:off x="0" y="0"/>
          <a:ext cx="0" cy="0"/>
          <a:chOff x="0" y="0"/>
          <a:chExt cx="0" cy="0"/>
        </a:xfrm>
      </p:grpSpPr>
      <p:sp>
        <p:nvSpPr>
          <p:cNvPr id="585" name="Google Shape;585;p8"/>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مَرْحَبًا بِكُمْ. هَلْ أَنْتُمْ مُسْتَعِدُّونَ لِنَبْدَأَ حِصَّتَنَا؟ هَيَّا بِنَا لِنَنْطَلِقْ!</a:t>
            </a:r>
            <a:endParaRPr/>
          </a:p>
        </p:txBody>
      </p:sp>
      <p:pic>
        <p:nvPicPr>
          <p:cNvPr id="586" name="Google Shape;586;p8"/>
          <p:cNvPicPr preferRelativeResize="0">
            <a:picLocks noGrp="1"/>
          </p:cNvPicPr>
          <p:nvPr>
            <p:ph type="body" idx="2"/>
          </p:nvPr>
        </p:nvPicPr>
        <p:blipFill rotWithShape="1">
          <a:blip r:embed="rId3">
            <a:alphaModFix/>
          </a:blip>
          <a:srcRect b="12198"/>
          <a:stretch/>
        </p:blipFill>
        <p:spPr>
          <a:xfrm>
            <a:off x="2258461" y="1342118"/>
            <a:ext cx="7675078" cy="4492624"/>
          </a:xfrm>
          <a:prstGeom prst="rect">
            <a:avLst/>
          </a:prstGeom>
          <a:noFill/>
          <a:ln>
            <a:noFill/>
          </a:ln>
        </p:spPr>
      </p:pic>
      <p:pic>
        <p:nvPicPr>
          <p:cNvPr id="587" name="Google Shape;587;p8"/>
          <p:cNvPicPr preferRelativeResize="0"/>
          <p:nvPr/>
        </p:nvPicPr>
        <p:blipFill rotWithShape="1">
          <a:blip r:embed="rId4">
            <a:alphaModFix/>
          </a:blip>
          <a:srcRect/>
          <a:stretch/>
        </p:blipFill>
        <p:spPr>
          <a:xfrm>
            <a:off x="271438" y="210537"/>
            <a:ext cx="591916" cy="59191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grpSp>
        <p:nvGrpSpPr>
          <p:cNvPr id="592" name="Google Shape;592;p9"/>
          <p:cNvGrpSpPr/>
          <p:nvPr/>
        </p:nvGrpSpPr>
        <p:grpSpPr>
          <a:xfrm>
            <a:off x="4932835" y="1459304"/>
            <a:ext cx="6054377" cy="3711725"/>
            <a:chOff x="1715066" y="1103461"/>
            <a:chExt cx="5717724" cy="3124203"/>
          </a:xfrm>
        </p:grpSpPr>
        <p:sp>
          <p:nvSpPr>
            <p:cNvPr id="593" name="Google Shape;593;p9"/>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594" name="Google Shape;594;p9"/>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3921"/>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grpSp>
      <p:sp>
        <p:nvSpPr>
          <p:cNvPr id="595" name="Google Shape;595;p9"/>
          <p:cNvSpPr txBox="1"/>
          <p:nvPr/>
        </p:nvSpPr>
        <p:spPr>
          <a:xfrm>
            <a:off x="5361614" y="2407852"/>
            <a:ext cx="5447895" cy="736227"/>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Clr>
                <a:srgbClr val="000000"/>
              </a:buClr>
              <a:buSzPts val="4000"/>
              <a:buFont typeface="Arial"/>
              <a:buNone/>
            </a:pPr>
            <a:r>
              <a:rPr lang="ar-MA" sz="4000" b="1" i="0" u="none" strike="noStrike" cap="none">
                <a:solidFill>
                  <a:srgbClr val="F19D19"/>
                </a:solidFill>
                <a:latin typeface="Calibri"/>
                <a:ea typeface="Calibri"/>
                <a:cs typeface="Calibri"/>
                <a:sym typeface="Calibri"/>
              </a:rPr>
              <a:t>نشاط اعتيادي</a:t>
            </a:r>
            <a:endParaRPr sz="4000" b="1" i="0" u="none" strike="noStrike" cap="none">
              <a:solidFill>
                <a:srgbClr val="F19D19"/>
              </a:solidFill>
              <a:latin typeface="Arial"/>
              <a:ea typeface="Arial"/>
              <a:cs typeface="Arial"/>
              <a:sym typeface="Arial"/>
            </a:endParaRPr>
          </a:p>
        </p:txBody>
      </p:sp>
      <p:sp>
        <p:nvSpPr>
          <p:cNvPr id="596" name="Google Shape;596;p9"/>
          <p:cNvSpPr txBox="1"/>
          <p:nvPr/>
        </p:nvSpPr>
        <p:spPr>
          <a:xfrm>
            <a:off x="5064323" y="3992449"/>
            <a:ext cx="6042479" cy="74879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133"/>
              <a:buFont typeface="Arial"/>
              <a:buNone/>
            </a:pPr>
            <a:r>
              <a:rPr lang="ar-MA" sz="2133" b="0" i="1" u="none" strike="noStrike" cap="none">
                <a:solidFill>
                  <a:srgbClr val="7F7F7F"/>
                </a:solidFill>
                <a:latin typeface="Arial"/>
                <a:ea typeface="Arial"/>
                <a:cs typeface="Arial"/>
                <a:sym typeface="Arial"/>
              </a:rPr>
              <a:t>دقيقتان</a:t>
            </a:r>
            <a:endParaRPr sz="2133" b="0" i="1" u="none" strike="noStrike" cap="none">
              <a:solidFill>
                <a:srgbClr val="7F7F7F"/>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133"/>
              <a:buFont typeface="Arial"/>
              <a:buNone/>
            </a:pPr>
            <a:endParaRPr sz="2133" b="0" i="1" u="none" strike="noStrike" cap="none">
              <a:solidFill>
                <a:srgbClr val="7F7F7F"/>
              </a:solidFill>
              <a:latin typeface="Arial"/>
              <a:ea typeface="Arial"/>
              <a:cs typeface="Arial"/>
              <a:sym typeface="Arial"/>
            </a:endParaRPr>
          </a:p>
        </p:txBody>
      </p:sp>
      <p:pic>
        <p:nvPicPr>
          <p:cNvPr id="597" name="Google Shape;597;p9" descr="Une image contenant dessin humoristique, habits, garçon, Dessin d’enfant&#10;&#10;Le contenu généré par l’IA peut être incorrect."/>
          <p:cNvPicPr preferRelativeResize="0"/>
          <p:nvPr/>
        </p:nvPicPr>
        <p:blipFill rotWithShape="1">
          <a:blip r:embed="rId3">
            <a:alphaModFix/>
          </a:blip>
          <a:srcRect/>
          <a:stretch/>
        </p:blipFill>
        <p:spPr>
          <a:xfrm>
            <a:off x="782370" y="1727822"/>
            <a:ext cx="3207836" cy="301342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pic>
        <p:nvPicPr>
          <p:cNvPr id="602" name="Google Shape;602;p10"/>
          <p:cNvPicPr preferRelativeResize="0"/>
          <p:nvPr/>
        </p:nvPicPr>
        <p:blipFill rotWithShape="1">
          <a:blip r:embed="rId3">
            <a:alphaModFix/>
          </a:blip>
          <a:srcRect/>
          <a:stretch/>
        </p:blipFill>
        <p:spPr>
          <a:xfrm>
            <a:off x="376775" y="192858"/>
            <a:ext cx="730250" cy="730250"/>
          </a:xfrm>
          <a:prstGeom prst="rect">
            <a:avLst/>
          </a:prstGeom>
          <a:noFill/>
          <a:ln>
            <a:noFill/>
          </a:ln>
        </p:spPr>
      </p:pic>
      <p:sp>
        <p:nvSpPr>
          <p:cNvPr id="603" name="Google Shape;603;p10"/>
          <p:cNvSpPr txBox="1"/>
          <p:nvPr/>
        </p:nvSpPr>
        <p:spPr>
          <a:xfrm>
            <a:off x="2592112" y="250272"/>
            <a:ext cx="8645525"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None/>
            </a:pPr>
            <a:r>
              <a:rPr lang="ar-MA" sz="2000" b="1" i="0" u="none" strike="noStrike" cap="none">
                <a:solidFill>
                  <a:schemeClr val="dk1"/>
                </a:solidFill>
                <a:latin typeface="Calibri"/>
                <a:ea typeface="Calibri"/>
                <a:cs typeface="Calibri"/>
                <a:sym typeface="Calibri"/>
              </a:rPr>
              <a:t>لنقرأ الآية الكريمة، ولنتدبر معنى القرض الحسن</a:t>
            </a:r>
            <a:endParaRPr sz="2000" b="1" i="0" u="none" strike="noStrike" cap="none">
              <a:solidFill>
                <a:schemeClr val="dk1"/>
              </a:solidFill>
              <a:latin typeface="Calibri"/>
              <a:ea typeface="Calibri"/>
              <a:cs typeface="Calibri"/>
              <a:sym typeface="Calibri"/>
            </a:endParaRPr>
          </a:p>
        </p:txBody>
      </p:sp>
      <p:sp>
        <p:nvSpPr>
          <p:cNvPr id="604" name="Google Shape;604;p10"/>
          <p:cNvSpPr txBox="1"/>
          <p:nvPr/>
        </p:nvSpPr>
        <p:spPr>
          <a:xfrm>
            <a:off x="1304438" y="640682"/>
            <a:ext cx="10038729" cy="430887"/>
          </a:xfrm>
          <a:prstGeom prst="rect">
            <a:avLst/>
          </a:prstGeom>
          <a:noFill/>
          <a:ln>
            <a:noFill/>
          </a:ln>
        </p:spPr>
        <p:txBody>
          <a:bodyPr spcFirstLastPara="1" wrap="square" lIns="0" tIns="0" rIns="0" bIns="0" anchor="t" anchorCtr="0">
            <a:spAutoFit/>
          </a:bodyPr>
          <a:lstStyle/>
          <a:p>
            <a:pPr marL="0" marR="0" lvl="0" indent="0" algn="r" rtl="1">
              <a:lnSpc>
                <a:spcPct val="100000"/>
              </a:lnSpc>
              <a:spcBef>
                <a:spcPts val="0"/>
              </a:spcBef>
              <a:spcAft>
                <a:spcPts val="0"/>
              </a:spcAft>
              <a:buNone/>
            </a:pPr>
            <a:r>
              <a:rPr lang="ar-MA" sz="1400" b="0" i="0" u="none" strike="noStrike" cap="none">
                <a:solidFill>
                  <a:srgbClr val="AEABAB"/>
                </a:solidFill>
                <a:latin typeface="Calibri"/>
                <a:ea typeface="Calibri"/>
                <a:cs typeface="Calibri"/>
                <a:sym typeface="Calibri"/>
              </a:rPr>
              <a:t>يطلب المدرس من المتعلمين (ة) التركيز والانتباه ويدعوهم إلى البحث ثنائيا عن معنى القرض الحسن في هذه الآية الكريمة، يمهلهم مدة دقيقة، ويتلقى الإجابة من عينة من المتعلمين (في حدود خمسة متعلمين)، ثم يعلن عن الفائز بسباق المعجمي الصغير</a:t>
            </a:r>
            <a:endParaRPr sz="1400" b="0" i="0" u="none" strike="noStrike" cap="none">
              <a:solidFill>
                <a:srgbClr val="AEABAB"/>
              </a:solidFill>
              <a:latin typeface="Calibri"/>
              <a:ea typeface="Calibri"/>
              <a:cs typeface="Calibri"/>
              <a:sym typeface="Calibri"/>
            </a:endParaRPr>
          </a:p>
        </p:txBody>
      </p:sp>
      <p:sp>
        <p:nvSpPr>
          <p:cNvPr id="605" name="Google Shape;605;p10"/>
          <p:cNvSpPr/>
          <p:nvPr/>
        </p:nvSpPr>
        <p:spPr>
          <a:xfrm>
            <a:off x="445599" y="2713703"/>
            <a:ext cx="11238270" cy="1780964"/>
          </a:xfrm>
          <a:prstGeom prst="rect">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just" rtl="1">
              <a:lnSpc>
                <a:spcPct val="150000"/>
              </a:lnSpc>
              <a:spcBef>
                <a:spcPts val="0"/>
              </a:spcBef>
              <a:spcAft>
                <a:spcPts val="0"/>
              </a:spcAft>
              <a:buClr>
                <a:srgbClr val="000000"/>
              </a:buClr>
              <a:buSzPts val="3600"/>
              <a:buFont typeface="Arial"/>
              <a:buNone/>
            </a:pPr>
            <a:r>
              <a:rPr lang="ar-MA" sz="3600" b="0" i="0" u="none" strike="noStrike" cap="none">
                <a:solidFill>
                  <a:srgbClr val="222222"/>
                </a:solidFill>
                <a:latin typeface="Calibri"/>
                <a:ea typeface="Calibri"/>
                <a:cs typeface="Calibri"/>
                <a:sym typeface="Calibri"/>
              </a:rPr>
              <a:t>﴿ مَّن ذَا الَّذِي يُقْرِضُ اللَّهَ قَرْضًا حَسَنًا فَيُضَاعِفَهُ لَهُ أَضْعَافًا كَثِيرَةً ۚ وَاللَّهُ يَقْبِضُ وَيَبْسُطُ وَإِلَيْهِ تُرْجَعُونَ﴾ [ </a:t>
            </a:r>
            <a:r>
              <a:rPr lang="ar-MA" sz="3600" b="0" i="0" u="sng" strike="noStrike" cap="none">
                <a:solidFill>
                  <a:srgbClr val="007BFF"/>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البقرة</a:t>
            </a:r>
            <a:r>
              <a:rPr lang="ar-MA" sz="3600" b="0" i="0" u="none" strike="noStrike" cap="none">
                <a:solidFill>
                  <a:srgbClr val="222222"/>
                </a:solidFill>
                <a:latin typeface="Calibri"/>
                <a:ea typeface="Calibri"/>
                <a:cs typeface="Calibri"/>
                <a:sym typeface="Calibri"/>
              </a:rPr>
              <a:t>، 245]</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09"/>
        <p:cNvGrpSpPr/>
        <p:nvPr/>
      </p:nvGrpSpPr>
      <p:grpSpPr>
        <a:xfrm>
          <a:off x="0" y="0"/>
          <a:ext cx="0" cy="0"/>
          <a:chOff x="0" y="0"/>
          <a:chExt cx="0" cy="0"/>
        </a:xfrm>
      </p:grpSpPr>
      <p:pic>
        <p:nvPicPr>
          <p:cNvPr id="610" name="Google Shape;610;p88"/>
          <p:cNvPicPr preferRelativeResize="0"/>
          <p:nvPr/>
        </p:nvPicPr>
        <p:blipFill rotWithShape="1">
          <a:blip r:embed="rId3">
            <a:alphaModFix/>
          </a:blip>
          <a:srcRect/>
          <a:stretch/>
        </p:blipFill>
        <p:spPr>
          <a:xfrm>
            <a:off x="376775" y="192858"/>
            <a:ext cx="730250" cy="730250"/>
          </a:xfrm>
          <a:prstGeom prst="rect">
            <a:avLst/>
          </a:prstGeom>
          <a:noFill/>
          <a:ln>
            <a:noFill/>
          </a:ln>
        </p:spPr>
      </p:pic>
      <p:sp>
        <p:nvSpPr>
          <p:cNvPr id="611" name="Google Shape;611;p88"/>
          <p:cNvSpPr txBox="1"/>
          <p:nvPr/>
        </p:nvSpPr>
        <p:spPr>
          <a:xfrm>
            <a:off x="1304438" y="640682"/>
            <a:ext cx="10038729" cy="215444"/>
          </a:xfrm>
          <a:prstGeom prst="rect">
            <a:avLst/>
          </a:prstGeom>
          <a:noFill/>
          <a:ln>
            <a:noFill/>
          </a:ln>
        </p:spPr>
        <p:txBody>
          <a:bodyPr spcFirstLastPara="1" wrap="square" lIns="0" tIns="0" rIns="0" bIns="0" anchor="t" anchorCtr="0">
            <a:spAutoFit/>
          </a:bodyPr>
          <a:lstStyle/>
          <a:p>
            <a:pPr marL="0" marR="0" lvl="0" indent="0" algn="r" rtl="1">
              <a:lnSpc>
                <a:spcPct val="100000"/>
              </a:lnSpc>
              <a:spcBef>
                <a:spcPts val="0"/>
              </a:spcBef>
              <a:spcAft>
                <a:spcPts val="0"/>
              </a:spcAft>
              <a:buNone/>
            </a:pPr>
            <a:r>
              <a:rPr lang="ar-MA" sz="1400" b="0" i="0" u="none" strike="noStrike" cap="none">
                <a:solidFill>
                  <a:srgbClr val="AEABAB"/>
                </a:solidFill>
                <a:latin typeface="Calibri"/>
                <a:ea typeface="Calibri"/>
                <a:cs typeface="Calibri"/>
                <a:sym typeface="Calibri"/>
              </a:rPr>
              <a:t>يستمع المدرس إلى عينة من المتعلمين (خمسة متعلمين) بشأن معنى القرض الحسن في الآية، ويدعوهم إلى بيان كيفية توصلهم للإجابة، ثم يعلن الفائز بسباق المعجمي الصغير</a:t>
            </a:r>
            <a:endParaRPr sz="1400" b="0" i="0" u="none" strike="noStrike" cap="none">
              <a:solidFill>
                <a:srgbClr val="AEABAB"/>
              </a:solidFill>
              <a:latin typeface="Calibri"/>
              <a:ea typeface="Calibri"/>
              <a:cs typeface="Calibri"/>
              <a:sym typeface="Calibri"/>
            </a:endParaRPr>
          </a:p>
        </p:txBody>
      </p:sp>
      <p:sp>
        <p:nvSpPr>
          <p:cNvPr id="612" name="Google Shape;612;p88"/>
          <p:cNvSpPr/>
          <p:nvPr/>
        </p:nvSpPr>
        <p:spPr>
          <a:xfrm>
            <a:off x="4357047" y="4301614"/>
            <a:ext cx="5562816" cy="841664"/>
          </a:xfrm>
          <a:prstGeom prst="rect">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None/>
            </a:pPr>
            <a:r>
              <a:rPr lang="ar-MA" sz="2800" b="0" i="0" u="none" strike="noStrike" cap="none">
                <a:solidFill>
                  <a:srgbClr val="FF0000"/>
                </a:solidFill>
                <a:latin typeface="Calibri"/>
                <a:ea typeface="Calibri"/>
                <a:cs typeface="Calibri"/>
                <a:sym typeface="Calibri"/>
              </a:rPr>
              <a:t>القرض</a:t>
            </a:r>
            <a:r>
              <a:rPr lang="ar-MA" sz="2800" b="0" i="0" u="none" strike="noStrike" cap="none">
                <a:solidFill>
                  <a:schemeClr val="dk1"/>
                </a:solidFill>
                <a:latin typeface="Calibri"/>
                <a:ea typeface="Calibri"/>
                <a:cs typeface="Calibri"/>
                <a:sym typeface="Calibri"/>
              </a:rPr>
              <a:t> </a:t>
            </a:r>
            <a:r>
              <a:rPr lang="ar-MA" sz="2800" b="0" i="0" u="none" strike="noStrike" cap="none">
                <a:solidFill>
                  <a:srgbClr val="FF0000"/>
                </a:solidFill>
                <a:latin typeface="Calibri"/>
                <a:ea typeface="Calibri"/>
                <a:cs typeface="Calibri"/>
                <a:sym typeface="Calibri"/>
              </a:rPr>
              <a:t>الحسن</a:t>
            </a:r>
            <a:r>
              <a:rPr lang="ar-MA" sz="2800" b="0" i="0" u="none" strike="noStrike" cap="none">
                <a:solidFill>
                  <a:schemeClr val="dk1"/>
                </a:solidFill>
                <a:latin typeface="Calibri"/>
                <a:ea typeface="Calibri"/>
                <a:cs typeface="Calibri"/>
                <a:sym typeface="Calibri"/>
              </a:rPr>
              <a:t>: الإنفاق في سبيل الله، الصدقة.</a:t>
            </a:r>
            <a:endParaRPr sz="2800" b="0" i="0" u="none" strike="noStrike" cap="none">
              <a:solidFill>
                <a:schemeClr val="dk1"/>
              </a:solidFill>
              <a:latin typeface="Calibri"/>
              <a:ea typeface="Calibri"/>
              <a:cs typeface="Calibri"/>
              <a:sym typeface="Calibri"/>
            </a:endParaRPr>
          </a:p>
        </p:txBody>
      </p:sp>
      <p:sp>
        <p:nvSpPr>
          <p:cNvPr id="613" name="Google Shape;613;p88"/>
          <p:cNvSpPr txBox="1"/>
          <p:nvPr/>
        </p:nvSpPr>
        <p:spPr>
          <a:xfrm>
            <a:off x="2592112" y="250272"/>
            <a:ext cx="8645525"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None/>
            </a:pPr>
            <a:r>
              <a:rPr lang="ar-MA" sz="2000" b="1" i="0" u="none" strike="noStrike" cap="none">
                <a:solidFill>
                  <a:schemeClr val="dk1"/>
                </a:solidFill>
                <a:latin typeface="Calibri"/>
                <a:ea typeface="Calibri"/>
                <a:cs typeface="Calibri"/>
                <a:sym typeface="Calibri"/>
              </a:rPr>
              <a:t>لنقرأ الآية الكريمة، ولنتدبر معنى القرض الحسن</a:t>
            </a:r>
            <a:endParaRPr sz="2000" b="1" i="0" u="none" strike="noStrike" cap="none">
              <a:solidFill>
                <a:schemeClr val="dk1"/>
              </a:solidFill>
              <a:latin typeface="Calibri"/>
              <a:ea typeface="Calibri"/>
              <a:cs typeface="Calibri"/>
              <a:sym typeface="Calibri"/>
            </a:endParaRPr>
          </a:p>
        </p:txBody>
      </p:sp>
      <p:sp>
        <p:nvSpPr>
          <p:cNvPr id="614" name="Google Shape;614;p88"/>
          <p:cNvSpPr/>
          <p:nvPr/>
        </p:nvSpPr>
        <p:spPr>
          <a:xfrm>
            <a:off x="476865" y="1648036"/>
            <a:ext cx="11238270" cy="1780964"/>
          </a:xfrm>
          <a:prstGeom prst="rect">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just" rtl="1">
              <a:lnSpc>
                <a:spcPct val="150000"/>
              </a:lnSpc>
              <a:spcBef>
                <a:spcPts val="0"/>
              </a:spcBef>
              <a:spcAft>
                <a:spcPts val="0"/>
              </a:spcAft>
              <a:buClr>
                <a:srgbClr val="000000"/>
              </a:buClr>
              <a:buSzPts val="3600"/>
              <a:buFont typeface="Arial"/>
              <a:buNone/>
            </a:pPr>
            <a:r>
              <a:rPr lang="ar-MA" sz="3600" b="0" i="0" u="none" strike="noStrike" cap="none">
                <a:solidFill>
                  <a:srgbClr val="222222"/>
                </a:solidFill>
                <a:latin typeface="Calibri"/>
                <a:ea typeface="Calibri"/>
                <a:cs typeface="Calibri"/>
                <a:sym typeface="Calibri"/>
              </a:rPr>
              <a:t>﴿ مَّن ذَا الَّذِي يُقْرِضُ اللَّهَ قَرْضًا حَسَنًا فَيُضَاعِفَهُ لَهُ أَضْعَافًا كَثِيرَةً ۚ وَاللَّهُ يَقْبِضُ وَيَبْسُطُ وَإِلَيْهِ تُرْجَعُونَ﴾ [ </a:t>
            </a:r>
            <a:r>
              <a:rPr lang="ar-MA" sz="3600" b="0" i="0" u="sng" strike="noStrike" cap="none">
                <a:solidFill>
                  <a:srgbClr val="007BFF"/>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البقرة</a:t>
            </a:r>
            <a:r>
              <a:rPr lang="ar-MA" sz="3600" b="0" i="0" u="none" strike="noStrike" cap="none">
                <a:solidFill>
                  <a:srgbClr val="222222"/>
                </a:solidFill>
                <a:latin typeface="Calibri"/>
                <a:ea typeface="Calibri"/>
                <a:cs typeface="Calibri"/>
                <a:sym typeface="Calibri"/>
              </a:rPr>
              <a:t>، 245]</a:t>
            </a:r>
            <a:endParaRPr/>
          </a:p>
        </p:txBody>
      </p:sp>
      <p:sp>
        <p:nvSpPr>
          <p:cNvPr id="615" name="Google Shape;615;p88"/>
          <p:cNvSpPr/>
          <p:nvPr/>
        </p:nvSpPr>
        <p:spPr>
          <a:xfrm>
            <a:off x="5574890" y="1810888"/>
            <a:ext cx="1907457" cy="745499"/>
          </a:xfrm>
          <a:prstGeom prst="ellipse">
            <a:avLst/>
          </a:prstGeom>
          <a:noFill/>
          <a:ln w="38100" cap="flat" cmpd="sng">
            <a:solidFill>
              <a:srgbClr val="B7491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616" name="Google Shape;616;p88"/>
          <p:cNvPicPr preferRelativeResize="0"/>
          <p:nvPr/>
        </p:nvPicPr>
        <p:blipFill rotWithShape="1">
          <a:blip r:embed="rId5">
            <a:alphaModFix/>
          </a:blip>
          <a:srcRect/>
          <a:stretch/>
        </p:blipFill>
        <p:spPr>
          <a:xfrm>
            <a:off x="6677287" y="2468331"/>
            <a:ext cx="922337" cy="1833283"/>
          </a:xfrm>
          <a:prstGeom prst="rect">
            <a:avLst/>
          </a:prstGeom>
          <a:noFill/>
          <a:ln>
            <a:noFill/>
          </a:ln>
        </p:spPr>
      </p:pic>
      <p:sp>
        <p:nvSpPr>
          <p:cNvPr id="617" name="Google Shape;617;p88"/>
          <p:cNvSpPr/>
          <p:nvPr/>
        </p:nvSpPr>
        <p:spPr>
          <a:xfrm>
            <a:off x="3669908" y="5595060"/>
            <a:ext cx="6937094" cy="841664"/>
          </a:xfrm>
          <a:prstGeom prst="roundRect">
            <a:avLst>
              <a:gd name="adj" fmla="val 16667"/>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800" b="0" i="0" u="none" strike="noStrike" cap="none">
                <a:solidFill>
                  <a:srgbClr val="FF0000"/>
                </a:solidFill>
                <a:latin typeface="Calibri"/>
                <a:ea typeface="Calibri"/>
                <a:cs typeface="Calibri"/>
                <a:sym typeface="Calibri"/>
              </a:rPr>
              <a:t>القرض</a:t>
            </a:r>
            <a:r>
              <a:rPr lang="ar-MA" sz="1400" b="0" i="0" u="none" strike="noStrike" cap="none">
                <a:solidFill>
                  <a:schemeClr val="dk1"/>
                </a:solidFill>
                <a:latin typeface="Calibri"/>
                <a:ea typeface="Calibri"/>
                <a:cs typeface="Calibri"/>
                <a:sym typeface="Calibri"/>
              </a:rPr>
              <a:t> </a:t>
            </a:r>
            <a:r>
              <a:rPr lang="ar-MA" sz="2800" b="0" i="0" u="none" strike="noStrike" cap="none">
                <a:solidFill>
                  <a:srgbClr val="FF0000"/>
                </a:solidFill>
                <a:latin typeface="Calibri"/>
                <a:ea typeface="Calibri"/>
                <a:cs typeface="Calibri"/>
                <a:sym typeface="Calibri"/>
              </a:rPr>
              <a:t>لغة: </a:t>
            </a:r>
            <a:r>
              <a:rPr lang="ar-MA" sz="2800" b="0" i="0" u="none" strike="noStrike" cap="none">
                <a:solidFill>
                  <a:schemeClr val="dk1"/>
                </a:solidFill>
                <a:latin typeface="Calibri"/>
                <a:ea typeface="Calibri"/>
                <a:cs typeface="Calibri"/>
                <a:sym typeface="Calibri"/>
              </a:rPr>
              <a:t>من قرض، يقرض قرضا، أي قطع. وأقرض قرضا، بمعنى أعطى شيئا من المال.</a:t>
            </a:r>
            <a:endParaRPr sz="2800" b="0" i="0" u="none" strike="noStrike" cap="none">
              <a:solidFill>
                <a:schemeClr val="dk1"/>
              </a:solidFill>
              <a:latin typeface="Calibri"/>
              <a:ea typeface="Calibri"/>
              <a:cs typeface="Calibri"/>
              <a:sym typeface="Calibri"/>
            </a:endParaRPr>
          </a:p>
        </p:txBody>
      </p:sp>
      <p:pic>
        <p:nvPicPr>
          <p:cNvPr id="618" name="Google Shape;618;p88"/>
          <p:cNvPicPr preferRelativeResize="0"/>
          <p:nvPr/>
        </p:nvPicPr>
        <p:blipFill rotWithShape="1">
          <a:blip r:embed="rId5">
            <a:alphaModFix/>
          </a:blip>
          <a:srcRect/>
          <a:stretch/>
        </p:blipFill>
        <p:spPr>
          <a:xfrm>
            <a:off x="6487423" y="5174228"/>
            <a:ext cx="1302063" cy="36757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615"/>
                                        </p:tgtEl>
                                        <p:attrNameLst>
                                          <p:attrName>style.visibility</p:attrName>
                                        </p:attrNameLst>
                                      </p:cBhvr>
                                      <p:to>
                                        <p:strVal val="visible"/>
                                      </p:to>
                                    </p:set>
                                    <p:anim calcmode="lin" valueType="num">
                                      <p:cBhvr additive="base">
                                        <p:cTn id="7" dur="500"/>
                                        <p:tgtEl>
                                          <p:spTgt spid="615"/>
                                        </p:tgtEl>
                                        <p:attrNameLst>
                                          <p:attrName>ppt_w</p:attrName>
                                        </p:attrNameLst>
                                      </p:cBhvr>
                                      <p:tavLst>
                                        <p:tav tm="0">
                                          <p:val>
                                            <p:strVal val="0"/>
                                          </p:val>
                                        </p:tav>
                                        <p:tav tm="100000">
                                          <p:val>
                                            <p:strVal val="#ppt_w"/>
                                          </p:val>
                                        </p:tav>
                                      </p:tavLst>
                                    </p:anim>
                                    <p:anim calcmode="lin" valueType="num">
                                      <p:cBhvr additive="base">
                                        <p:cTn id="8" dur="500"/>
                                        <p:tgtEl>
                                          <p:spTgt spid="615"/>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22"/>
        <p:cNvGrpSpPr/>
        <p:nvPr/>
      </p:nvGrpSpPr>
      <p:grpSpPr>
        <a:xfrm>
          <a:off x="0" y="0"/>
          <a:ext cx="0" cy="0"/>
          <a:chOff x="0" y="0"/>
          <a:chExt cx="0" cy="0"/>
        </a:xfrm>
      </p:grpSpPr>
      <p:pic>
        <p:nvPicPr>
          <p:cNvPr id="623" name="Google Shape;623;p12" descr="Une image contenant Visage humain, personne, habits, dessin&#10;&#10;Le contenu généré par l’IA peut être incorrect."/>
          <p:cNvPicPr preferRelativeResize="0"/>
          <p:nvPr/>
        </p:nvPicPr>
        <p:blipFill rotWithShape="1">
          <a:blip r:embed="rId3">
            <a:alphaModFix/>
          </a:blip>
          <a:srcRect/>
          <a:stretch/>
        </p:blipFill>
        <p:spPr>
          <a:xfrm>
            <a:off x="289743" y="1746941"/>
            <a:ext cx="3766659" cy="3766659"/>
          </a:xfrm>
          <a:prstGeom prst="rect">
            <a:avLst/>
          </a:prstGeom>
          <a:noFill/>
          <a:ln>
            <a:noFill/>
          </a:ln>
        </p:spPr>
      </p:pic>
      <p:grpSp>
        <p:nvGrpSpPr>
          <p:cNvPr id="624" name="Google Shape;624;p12"/>
          <p:cNvGrpSpPr/>
          <p:nvPr/>
        </p:nvGrpSpPr>
        <p:grpSpPr>
          <a:xfrm>
            <a:off x="4932835" y="1459304"/>
            <a:ext cx="6054377" cy="3711725"/>
            <a:chOff x="1715066" y="1103461"/>
            <a:chExt cx="5717724" cy="3124203"/>
          </a:xfrm>
        </p:grpSpPr>
        <p:sp>
          <p:nvSpPr>
            <p:cNvPr id="625" name="Google Shape;625;p12"/>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626" name="Google Shape;626;p12"/>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3921"/>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grpSp>
      <p:sp>
        <p:nvSpPr>
          <p:cNvPr id="627" name="Google Shape;627;p12"/>
          <p:cNvSpPr txBox="1"/>
          <p:nvPr/>
        </p:nvSpPr>
        <p:spPr>
          <a:xfrm>
            <a:off x="5195818" y="2376625"/>
            <a:ext cx="5869201" cy="745332"/>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Clr>
                <a:srgbClr val="000000"/>
              </a:buClr>
              <a:buSzPts val="4000"/>
              <a:buFont typeface="Arial"/>
              <a:buNone/>
            </a:pPr>
            <a:r>
              <a:rPr lang="ar-MA" sz="4000" b="1" i="0" u="none" strike="noStrike" cap="none">
                <a:solidFill>
                  <a:schemeClr val="accent2"/>
                </a:solidFill>
                <a:latin typeface="Calibri"/>
                <a:ea typeface="Calibri"/>
                <a:cs typeface="Calibri"/>
                <a:sym typeface="Calibri"/>
              </a:rPr>
              <a:t>مراقبة إنجاز الواجبات المنزلية</a:t>
            </a:r>
            <a:endParaRPr sz="3733" b="1" i="0" u="none" strike="noStrike" cap="none">
              <a:solidFill>
                <a:srgbClr val="F19D19"/>
              </a:solidFill>
              <a:latin typeface="Arial"/>
              <a:ea typeface="Arial"/>
              <a:cs typeface="Arial"/>
              <a:sym typeface="Arial"/>
            </a:endParaRPr>
          </a:p>
        </p:txBody>
      </p:sp>
      <p:sp>
        <p:nvSpPr>
          <p:cNvPr id="628" name="Google Shape;628;p12"/>
          <p:cNvSpPr txBox="1"/>
          <p:nvPr/>
        </p:nvSpPr>
        <p:spPr>
          <a:xfrm>
            <a:off x="4944733" y="3736044"/>
            <a:ext cx="6042479" cy="74879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133"/>
              <a:buFont typeface="Arial"/>
              <a:buNone/>
            </a:pPr>
            <a:r>
              <a:rPr lang="ar-MA" sz="2133" b="0" i="1" u="none" strike="noStrike" cap="none">
                <a:solidFill>
                  <a:srgbClr val="7F7F7F"/>
                </a:solidFill>
                <a:latin typeface="Arial"/>
                <a:ea typeface="Arial"/>
                <a:cs typeface="Arial"/>
                <a:sym typeface="Arial"/>
              </a:rPr>
              <a:t>دقيقة واحدة</a:t>
            </a:r>
            <a:endParaRPr sz="2133" b="0" i="1" u="none" strike="noStrike" cap="none">
              <a:solidFill>
                <a:srgbClr val="7F7F7F"/>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133"/>
              <a:buFont typeface="Arial"/>
              <a:buNone/>
            </a:pPr>
            <a:endParaRPr sz="2133" b="0" i="1" u="none" strike="noStrike" cap="none">
              <a:solidFill>
                <a:srgbClr val="7F7F7F"/>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32"/>
        <p:cNvGrpSpPr/>
        <p:nvPr/>
      </p:nvGrpSpPr>
      <p:grpSpPr>
        <a:xfrm>
          <a:off x="0" y="0"/>
          <a:ext cx="0" cy="0"/>
          <a:chOff x="0" y="0"/>
          <a:chExt cx="0" cy="0"/>
        </a:xfrm>
      </p:grpSpPr>
      <p:sp>
        <p:nvSpPr>
          <p:cNvPr id="633" name="Google Shape;633;p13"/>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rgbClr val="757070"/>
              </a:buClr>
              <a:buSzPts val="1800"/>
              <a:buFont typeface="Calibri"/>
              <a:buNone/>
            </a:pPr>
            <a:r>
              <a:rPr lang="ar-MA">
                <a:solidFill>
                  <a:schemeClr val="dk1"/>
                </a:solidFill>
              </a:rPr>
              <a:t>الآن، دعونا نتحقق معًا من الواجبات المنزلية التي طلب منكم إنجازها</a:t>
            </a:r>
            <a:br>
              <a:rPr lang="ar-MA">
                <a:solidFill>
                  <a:schemeClr val="dk1"/>
                </a:solidFill>
              </a:rPr>
            </a:br>
            <a:endParaRPr>
              <a:solidFill>
                <a:schemeClr val="dk1"/>
              </a:solidFill>
            </a:endParaRPr>
          </a:p>
        </p:txBody>
      </p:sp>
      <p:sp>
        <p:nvSpPr>
          <p:cNvPr id="634" name="Google Shape;634;p13"/>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0" lvl="0" indent="0" algn="r" rtl="1">
              <a:lnSpc>
                <a:spcPct val="90000"/>
              </a:lnSpc>
              <a:spcBef>
                <a:spcPts val="0"/>
              </a:spcBef>
              <a:spcAft>
                <a:spcPts val="0"/>
              </a:spcAft>
              <a:buClr>
                <a:srgbClr val="AFABAB"/>
              </a:buClr>
              <a:buSzPts val="1400"/>
              <a:buNone/>
            </a:pPr>
            <a:r>
              <a:rPr lang="ar-MA">
                <a:solidFill>
                  <a:srgbClr val="AFABAB"/>
                </a:solidFill>
                <a:latin typeface="Calibri"/>
                <a:ea typeface="Calibri"/>
                <a:cs typeface="Calibri"/>
                <a:sym typeface="Calibri"/>
              </a:rPr>
              <a:t>يراقب  المدرس مدى إنجاز المتعلمين للواجبات المنزلية( يكفي المدرس بعينة من المتعلمين في كل حصة).</a:t>
            </a:r>
            <a:endParaRPr/>
          </a:p>
          <a:p>
            <a:pPr marL="228600" lvl="0" indent="-139700" algn="r" rtl="1">
              <a:lnSpc>
                <a:spcPct val="90000"/>
              </a:lnSpc>
              <a:spcBef>
                <a:spcPts val="1000"/>
              </a:spcBef>
              <a:spcAft>
                <a:spcPts val="0"/>
              </a:spcAft>
              <a:buClr>
                <a:schemeClr val="dk1"/>
              </a:buClr>
              <a:buSzPts val="1400"/>
              <a:buFont typeface="Arial"/>
              <a:buNone/>
            </a:pPr>
            <a:endParaRPr/>
          </a:p>
        </p:txBody>
      </p:sp>
      <p:pic>
        <p:nvPicPr>
          <p:cNvPr id="635" name="Google Shape;635;p13"/>
          <p:cNvPicPr preferRelativeResize="0"/>
          <p:nvPr/>
        </p:nvPicPr>
        <p:blipFill rotWithShape="1">
          <a:blip r:embed="rId3">
            <a:alphaModFix/>
          </a:blip>
          <a:srcRect/>
          <a:stretch/>
        </p:blipFill>
        <p:spPr>
          <a:xfrm>
            <a:off x="376775" y="192858"/>
            <a:ext cx="730250" cy="730250"/>
          </a:xfrm>
          <a:prstGeom prst="rect">
            <a:avLst/>
          </a:prstGeom>
          <a:noFill/>
          <a:ln>
            <a:noFill/>
          </a:ln>
        </p:spPr>
      </p:pic>
      <p:sp>
        <p:nvSpPr>
          <p:cNvPr id="636" name="Google Shape;636;p13"/>
          <p:cNvSpPr/>
          <p:nvPr/>
        </p:nvSpPr>
        <p:spPr>
          <a:xfrm>
            <a:off x="1858297" y="2487560"/>
            <a:ext cx="8917858" cy="1543665"/>
          </a:xfrm>
          <a:prstGeom prst="roundRect">
            <a:avLst>
              <a:gd name="adj" fmla="val 16667"/>
            </a:avLst>
          </a:prstGeom>
          <a:solidFill>
            <a:srgbClr val="FAE2D5"/>
          </a:solidFill>
          <a:ln w="25400" cap="flat" cmpd="sng">
            <a:solidFill>
              <a:srgbClr val="08283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1">
              <a:lnSpc>
                <a:spcPct val="150000"/>
              </a:lnSpc>
              <a:spcBef>
                <a:spcPts val="0"/>
              </a:spcBef>
              <a:spcAft>
                <a:spcPts val="0"/>
              </a:spcAft>
              <a:buNone/>
            </a:pPr>
            <a:r>
              <a:rPr lang="ar-MA" sz="3200" b="0" i="0" u="none" strike="noStrike" cap="none">
                <a:solidFill>
                  <a:schemeClr val="dk1"/>
                </a:solidFill>
                <a:latin typeface="Calibri"/>
                <a:ea typeface="Calibri"/>
                <a:cs typeface="Calibri"/>
                <a:sym typeface="Calibri"/>
              </a:rPr>
              <a:t>عهدي بكم تنجزون ما طلبت من تمارين منزلية. لننظر حالكم مع التمرين المنزلي الخاص بحصة الاستماع الذي دعوتكم لإنجازه. </a:t>
            </a:r>
            <a:endParaRPr sz="3200" b="0" i="0" u="none" strike="noStrike" cap="non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sp>
        <p:nvSpPr>
          <p:cNvPr id="641" name="Google Shape;641;p53"/>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SzPts val="4400"/>
              <a:buNone/>
            </a:pPr>
            <a:r>
              <a:rPr lang="ar-MA" sz="1800" b="1" i="0" u="none" strike="noStrike" cap="none">
                <a:solidFill>
                  <a:srgbClr val="000000"/>
                </a:solidFill>
                <a:latin typeface="Calibri"/>
                <a:ea typeface="Calibri"/>
                <a:cs typeface="Calibri"/>
                <a:sym typeface="Calibri"/>
              </a:rPr>
              <a:t>من يذكرنا بمعنى هذ الضابط الذي ينبغي الالتزام به داخل الفصل؟</a:t>
            </a:r>
            <a:endParaRPr/>
          </a:p>
        </p:txBody>
      </p:sp>
      <p:sp>
        <p:nvSpPr>
          <p:cNvPr id="642" name="Google Shape;642;p53"/>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457200" lvl="0" indent="-406400" algn="r" rtl="1">
              <a:lnSpc>
                <a:spcPct val="90000"/>
              </a:lnSpc>
              <a:spcBef>
                <a:spcPts val="1000"/>
              </a:spcBef>
              <a:spcAft>
                <a:spcPts val="0"/>
              </a:spcAft>
              <a:buSzPts val="1260"/>
              <a:buChar char="•"/>
            </a:pPr>
            <a:r>
              <a:rPr lang="ar-MA"/>
              <a:t>يختار المدرس 3 متعلمين </a:t>
            </a:r>
            <a:endParaRPr/>
          </a:p>
        </p:txBody>
      </p:sp>
      <p:pic>
        <p:nvPicPr>
          <p:cNvPr id="643" name="Google Shape;643;p53"/>
          <p:cNvPicPr preferRelativeResize="0"/>
          <p:nvPr/>
        </p:nvPicPr>
        <p:blipFill rotWithShape="1">
          <a:blip r:embed="rId3">
            <a:alphaModFix/>
          </a:blip>
          <a:srcRect/>
          <a:stretch/>
        </p:blipFill>
        <p:spPr>
          <a:xfrm>
            <a:off x="1950360" y="2324764"/>
            <a:ext cx="8291279" cy="17558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47"/>
        <p:cNvGrpSpPr/>
        <p:nvPr/>
      </p:nvGrpSpPr>
      <p:grpSpPr>
        <a:xfrm>
          <a:off x="0" y="0"/>
          <a:ext cx="0" cy="0"/>
          <a:chOff x="0" y="0"/>
          <a:chExt cx="0" cy="0"/>
        </a:xfrm>
      </p:grpSpPr>
      <p:sp>
        <p:nvSpPr>
          <p:cNvPr id="648" name="Google Shape;648;p89"/>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SzPts val="4400"/>
              <a:buNone/>
            </a:pPr>
            <a:r>
              <a:rPr lang="ar-MA" sz="1800" b="1" i="0" u="none" strike="noStrike" cap="none">
                <a:solidFill>
                  <a:srgbClr val="000000"/>
                </a:solidFill>
                <a:latin typeface="Calibri"/>
                <a:ea typeface="Calibri"/>
                <a:cs typeface="Calibri"/>
                <a:sym typeface="Calibri"/>
              </a:rPr>
              <a:t>من يذكرنا بمعنى هذ الضابط الذي ينبغي الالتزام به داخل الفصل؟</a:t>
            </a:r>
            <a:endParaRPr/>
          </a:p>
        </p:txBody>
      </p:sp>
      <p:sp>
        <p:nvSpPr>
          <p:cNvPr id="649" name="Google Shape;649;p89"/>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457200" lvl="0" indent="-406400" algn="r" rtl="1">
              <a:lnSpc>
                <a:spcPct val="90000"/>
              </a:lnSpc>
              <a:spcBef>
                <a:spcPts val="1000"/>
              </a:spcBef>
              <a:spcAft>
                <a:spcPts val="0"/>
              </a:spcAft>
              <a:buSzPts val="1260"/>
              <a:buChar char="•"/>
            </a:pPr>
            <a:r>
              <a:rPr lang="ar-MA"/>
              <a:t>يختار المدرس 3 متعلمين </a:t>
            </a:r>
            <a:endParaRPr/>
          </a:p>
        </p:txBody>
      </p:sp>
      <p:pic>
        <p:nvPicPr>
          <p:cNvPr id="650" name="Google Shape;650;p89"/>
          <p:cNvPicPr preferRelativeResize="0"/>
          <p:nvPr/>
        </p:nvPicPr>
        <p:blipFill rotWithShape="1">
          <a:blip r:embed="rId3">
            <a:alphaModFix/>
          </a:blip>
          <a:srcRect/>
          <a:stretch/>
        </p:blipFill>
        <p:spPr>
          <a:xfrm>
            <a:off x="1950360" y="2324764"/>
            <a:ext cx="8291279" cy="1755800"/>
          </a:xfrm>
          <a:prstGeom prst="rect">
            <a:avLst/>
          </a:prstGeom>
          <a:noFill/>
          <a:ln>
            <a:noFill/>
          </a:ln>
        </p:spPr>
      </p:pic>
      <p:sp>
        <p:nvSpPr>
          <p:cNvPr id="651" name="Google Shape;651;p89"/>
          <p:cNvSpPr txBox="1"/>
          <p:nvPr/>
        </p:nvSpPr>
        <p:spPr>
          <a:xfrm>
            <a:off x="1748011" y="4314251"/>
            <a:ext cx="1998489" cy="984885"/>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44546A"/>
              </a:buClr>
              <a:buSzPts val="2000"/>
              <a:buFont typeface="Arial"/>
              <a:buNone/>
            </a:pPr>
            <a:r>
              <a:rPr lang="ar-MA" sz="2000" b="1" i="0" u="none" strike="noStrike" cap="none">
                <a:solidFill>
                  <a:srgbClr val="44546A"/>
                </a:solidFill>
                <a:latin typeface="Calibri"/>
                <a:ea typeface="Calibri"/>
                <a:cs typeface="Calibri"/>
                <a:sym typeface="Calibri"/>
              </a:rPr>
              <a:t>أشارك بنشاط.</a:t>
            </a:r>
            <a:endParaRPr/>
          </a:p>
          <a:p>
            <a:pPr marL="0" marR="0" lvl="0" indent="0" algn="r" rtl="0">
              <a:lnSpc>
                <a:spcPct val="100000"/>
              </a:lnSpc>
              <a:spcBef>
                <a:spcPts val="0"/>
              </a:spcBef>
              <a:spcAft>
                <a:spcPts val="0"/>
              </a:spcAft>
              <a:buClr>
                <a:srgbClr val="44546A"/>
              </a:buClr>
              <a:buSzPts val="2000"/>
              <a:buFont typeface="Arial"/>
              <a:buNone/>
            </a:pPr>
            <a:r>
              <a:rPr lang="ar-MA" sz="2000" b="1" i="0" u="none" strike="noStrike" cap="none">
                <a:solidFill>
                  <a:srgbClr val="44546A"/>
                </a:solidFill>
                <a:latin typeface="Calibri"/>
                <a:ea typeface="Calibri"/>
                <a:cs typeface="Calibri"/>
                <a:sym typeface="Calibri"/>
              </a:rPr>
              <a:t> أرفع يدي للمشاركة.</a:t>
            </a:r>
            <a:endParaRPr/>
          </a:p>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44546A"/>
              </a:solidFill>
              <a:latin typeface="Calibri"/>
              <a:ea typeface="Calibri"/>
              <a:cs typeface="Calibri"/>
              <a:sym typeface="Calibri"/>
            </a:endParaRPr>
          </a:p>
        </p:txBody>
      </p:sp>
      <p:sp>
        <p:nvSpPr>
          <p:cNvPr id="652" name="Google Shape;652;p89"/>
          <p:cNvSpPr txBox="1"/>
          <p:nvPr/>
        </p:nvSpPr>
        <p:spPr>
          <a:xfrm>
            <a:off x="6096000" y="4274112"/>
            <a:ext cx="4854820" cy="992541"/>
          </a:xfrm>
          <a:prstGeom prst="rect">
            <a:avLst/>
          </a:prstGeom>
          <a:noFill/>
          <a:ln>
            <a:noFill/>
          </a:ln>
        </p:spPr>
        <p:txBody>
          <a:bodyPr spcFirstLastPara="1" wrap="square" lIns="68550" tIns="34250" rIns="68550" bIns="34250" anchor="t" anchorCtr="0">
            <a:spAutoFit/>
          </a:bodyPr>
          <a:lstStyle/>
          <a:p>
            <a:pPr marL="0" marR="0" lvl="0" indent="0" algn="r" rtl="1">
              <a:lnSpc>
                <a:spcPct val="100000"/>
              </a:lnSpc>
              <a:spcBef>
                <a:spcPts val="0"/>
              </a:spcBef>
              <a:spcAft>
                <a:spcPts val="0"/>
              </a:spcAft>
              <a:buClr>
                <a:srgbClr val="44546A"/>
              </a:buClr>
              <a:buSzPts val="2000"/>
              <a:buFont typeface="Arial"/>
              <a:buNone/>
            </a:pPr>
            <a:r>
              <a:rPr lang="ar-MA" sz="2000" b="1" i="0" u="none" strike="noStrike" cap="none">
                <a:solidFill>
                  <a:srgbClr val="44546A"/>
                </a:solidFill>
                <a:latin typeface="Calibri"/>
                <a:ea typeface="Calibri"/>
                <a:cs typeface="Calibri"/>
                <a:sym typeface="Calibri"/>
              </a:rPr>
              <a:t>أنتبه عندما يتحدث أستاذي، وأصغي بعناية لحديث زملائي وزميلاتي</a:t>
            </a:r>
            <a:endParaRPr/>
          </a:p>
          <a:p>
            <a:pPr marL="0" marR="0" lvl="0" indent="0" algn="r" rtl="0">
              <a:lnSpc>
                <a:spcPct val="100000"/>
              </a:lnSpc>
              <a:spcBef>
                <a:spcPts val="0"/>
              </a:spcBef>
              <a:spcAft>
                <a:spcPts val="0"/>
              </a:spcAft>
              <a:buClr>
                <a:srgbClr val="44546A"/>
              </a:buClr>
              <a:buSzPts val="2000"/>
              <a:buFont typeface="Arial"/>
              <a:buNone/>
            </a:pPr>
            <a:r>
              <a:rPr lang="ar-MA" sz="2000" b="1" i="0" u="none" strike="noStrike" cap="none">
                <a:solidFill>
                  <a:srgbClr val="44546A"/>
                </a:solidFill>
                <a:latin typeface="Calibri"/>
                <a:ea typeface="Calibri"/>
                <a:cs typeface="Calibri"/>
                <a:sym typeface="Calibri"/>
              </a:rPr>
              <a:t>أنتبه عندما يجيب زملائي</a:t>
            </a:r>
            <a:endParaRPr sz="2000" b="0" i="0" u="none" strike="noStrike" cap="none">
              <a:solidFill>
                <a:srgbClr val="00000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56"/>
        <p:cNvGrpSpPr/>
        <p:nvPr/>
      </p:nvGrpSpPr>
      <p:grpSpPr>
        <a:xfrm>
          <a:off x="0" y="0"/>
          <a:ext cx="0" cy="0"/>
          <a:chOff x="0" y="0"/>
          <a:chExt cx="0" cy="0"/>
        </a:xfrm>
      </p:grpSpPr>
      <p:grpSp>
        <p:nvGrpSpPr>
          <p:cNvPr id="657" name="Google Shape;657;p14"/>
          <p:cNvGrpSpPr/>
          <p:nvPr/>
        </p:nvGrpSpPr>
        <p:grpSpPr>
          <a:xfrm>
            <a:off x="4932835" y="1459304"/>
            <a:ext cx="6054377" cy="3711725"/>
            <a:chOff x="1715066" y="1103461"/>
            <a:chExt cx="5717724" cy="3124203"/>
          </a:xfrm>
        </p:grpSpPr>
        <p:sp>
          <p:nvSpPr>
            <p:cNvPr id="658" name="Google Shape;658;p14"/>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659" name="Google Shape;659;p14"/>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3921"/>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grpSp>
      <p:sp>
        <p:nvSpPr>
          <p:cNvPr id="660" name="Google Shape;660;p14"/>
          <p:cNvSpPr txBox="1"/>
          <p:nvPr/>
        </p:nvSpPr>
        <p:spPr>
          <a:xfrm>
            <a:off x="5103228" y="2502426"/>
            <a:ext cx="5869201" cy="670825"/>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Clr>
                <a:srgbClr val="000000"/>
              </a:buClr>
              <a:buSzPts val="3600"/>
              <a:buFont typeface="Arial"/>
              <a:buNone/>
            </a:pPr>
            <a:r>
              <a:rPr lang="ar-MA" sz="3600" b="1" i="0" u="none" strike="noStrike" cap="none">
                <a:solidFill>
                  <a:schemeClr val="accent2"/>
                </a:solidFill>
                <a:latin typeface="Calibri"/>
                <a:ea typeface="Calibri"/>
                <a:cs typeface="Calibri"/>
                <a:sym typeface="Calibri"/>
              </a:rPr>
              <a:t>التصريح بالأهداف</a:t>
            </a:r>
            <a:endParaRPr sz="3733" b="1" i="0" u="none" strike="noStrike" cap="none">
              <a:solidFill>
                <a:srgbClr val="F19D19"/>
              </a:solidFill>
              <a:latin typeface="Arial"/>
              <a:ea typeface="Arial"/>
              <a:cs typeface="Arial"/>
              <a:sym typeface="Arial"/>
            </a:endParaRPr>
          </a:p>
        </p:txBody>
      </p:sp>
      <p:sp>
        <p:nvSpPr>
          <p:cNvPr id="661" name="Google Shape;661;p14"/>
          <p:cNvSpPr txBox="1"/>
          <p:nvPr/>
        </p:nvSpPr>
        <p:spPr>
          <a:xfrm>
            <a:off x="4944735" y="4240107"/>
            <a:ext cx="6042479" cy="4205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133"/>
              <a:buFont typeface="Arial"/>
              <a:buNone/>
            </a:pPr>
            <a:r>
              <a:rPr lang="ar-MA" sz="2133" b="0" i="1" u="none" strike="noStrike" cap="none">
                <a:solidFill>
                  <a:srgbClr val="7F7F7F"/>
                </a:solidFill>
                <a:latin typeface="Arial"/>
                <a:ea typeface="Arial"/>
                <a:cs typeface="Arial"/>
                <a:sym typeface="Arial"/>
              </a:rPr>
              <a:t>دقيقتان</a:t>
            </a:r>
            <a:endParaRPr sz="2133" b="0" i="1" u="none" strike="noStrike" cap="none">
              <a:solidFill>
                <a:srgbClr val="7F7F7F"/>
              </a:solidFill>
              <a:latin typeface="Arial"/>
              <a:ea typeface="Arial"/>
              <a:cs typeface="Arial"/>
              <a:sym typeface="Arial"/>
            </a:endParaRPr>
          </a:p>
        </p:txBody>
      </p:sp>
      <p:pic>
        <p:nvPicPr>
          <p:cNvPr id="662" name="Google Shape;662;p14"/>
          <p:cNvPicPr preferRelativeResize="0"/>
          <p:nvPr/>
        </p:nvPicPr>
        <p:blipFill rotWithShape="1">
          <a:blip r:embed="rId3">
            <a:alphaModFix/>
          </a:blip>
          <a:srcRect/>
          <a:stretch/>
        </p:blipFill>
        <p:spPr>
          <a:xfrm>
            <a:off x="841920" y="1708359"/>
            <a:ext cx="2975420" cy="337214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66"/>
        <p:cNvGrpSpPr/>
        <p:nvPr/>
      </p:nvGrpSpPr>
      <p:grpSpPr>
        <a:xfrm>
          <a:off x="0" y="0"/>
          <a:ext cx="0" cy="0"/>
          <a:chOff x="0" y="0"/>
          <a:chExt cx="0" cy="0"/>
        </a:xfrm>
      </p:grpSpPr>
      <p:sp>
        <p:nvSpPr>
          <p:cNvPr id="667" name="Google Shape;667;p15"/>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solidFill>
                  <a:schemeClr val="dk1"/>
                </a:solidFill>
              </a:rPr>
              <a:t>عِندَ نِهَايَةِ هذِهِ الحِصَّةِ، سَتَكُونُونَ قَادِرِينَ عَلَى:</a:t>
            </a:r>
            <a:br>
              <a:rPr lang="ar-MA">
                <a:solidFill>
                  <a:schemeClr val="dk1"/>
                </a:solidFill>
              </a:rPr>
            </a:br>
            <a:endParaRPr>
              <a:solidFill>
                <a:schemeClr val="dk1"/>
              </a:solidFill>
            </a:endParaRPr>
          </a:p>
        </p:txBody>
      </p:sp>
      <p:sp>
        <p:nvSpPr>
          <p:cNvPr id="668" name="Google Shape;668;p15"/>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0" lvl="0" indent="0" algn="r" rtl="1">
              <a:lnSpc>
                <a:spcPct val="90000"/>
              </a:lnSpc>
              <a:spcBef>
                <a:spcPts val="0"/>
              </a:spcBef>
              <a:spcAft>
                <a:spcPts val="0"/>
              </a:spcAft>
              <a:buClr>
                <a:schemeClr val="dk1"/>
              </a:buClr>
              <a:buSzPts val="1400"/>
              <a:buNone/>
            </a:pPr>
            <a:r>
              <a:rPr lang="ar-MA"/>
              <a:t>يشرح المدرس أهداف الحصة، والمطلوب من المتعلم في كل هدف.</a:t>
            </a:r>
            <a:endParaRPr/>
          </a:p>
          <a:p>
            <a:pPr marL="228600" lvl="0" indent="-139700" algn="r" rtl="1">
              <a:lnSpc>
                <a:spcPct val="90000"/>
              </a:lnSpc>
              <a:spcBef>
                <a:spcPts val="1000"/>
              </a:spcBef>
              <a:spcAft>
                <a:spcPts val="0"/>
              </a:spcAft>
              <a:buClr>
                <a:schemeClr val="dk1"/>
              </a:buClr>
              <a:buSzPts val="1400"/>
              <a:buFont typeface="Arial"/>
              <a:buNone/>
            </a:pPr>
            <a:endParaRPr/>
          </a:p>
        </p:txBody>
      </p:sp>
      <p:sp>
        <p:nvSpPr>
          <p:cNvPr id="669" name="Google Shape;669;p15"/>
          <p:cNvSpPr/>
          <p:nvPr/>
        </p:nvSpPr>
        <p:spPr>
          <a:xfrm>
            <a:off x="5994405" y="3048257"/>
            <a:ext cx="203204" cy="203204"/>
          </a:xfrm>
          <a:prstGeom prst="rect">
            <a:avLst/>
          </a:prstGeom>
          <a:noFill/>
          <a:ln>
            <a:noFill/>
          </a:ln>
        </p:spPr>
        <p:txBody>
          <a:bodyPr spcFirstLastPara="1" wrap="square" lIns="60950" tIns="30450" rIns="60950" bIns="3045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pic>
        <p:nvPicPr>
          <p:cNvPr id="670" name="Google Shape;670;p15"/>
          <p:cNvPicPr preferRelativeResize="0"/>
          <p:nvPr/>
        </p:nvPicPr>
        <p:blipFill rotWithShape="1">
          <a:blip r:embed="rId3">
            <a:alphaModFix/>
          </a:blip>
          <a:srcRect/>
          <a:stretch/>
        </p:blipFill>
        <p:spPr>
          <a:xfrm>
            <a:off x="10548227" y="2378781"/>
            <a:ext cx="707602" cy="707602"/>
          </a:xfrm>
          <a:prstGeom prst="rect">
            <a:avLst/>
          </a:prstGeom>
          <a:noFill/>
          <a:ln>
            <a:noFill/>
          </a:ln>
        </p:spPr>
      </p:pic>
      <p:pic>
        <p:nvPicPr>
          <p:cNvPr id="671" name="Google Shape;671;p15"/>
          <p:cNvPicPr preferRelativeResize="0"/>
          <p:nvPr/>
        </p:nvPicPr>
        <p:blipFill rotWithShape="1">
          <a:blip r:embed="rId3">
            <a:alphaModFix/>
          </a:blip>
          <a:srcRect/>
          <a:stretch/>
        </p:blipFill>
        <p:spPr>
          <a:xfrm>
            <a:off x="10548227" y="3914380"/>
            <a:ext cx="707602" cy="707602"/>
          </a:xfrm>
          <a:prstGeom prst="rect">
            <a:avLst/>
          </a:prstGeom>
          <a:noFill/>
          <a:ln>
            <a:noFill/>
          </a:ln>
        </p:spPr>
      </p:pic>
      <p:sp>
        <p:nvSpPr>
          <p:cNvPr id="672" name="Google Shape;672;p15"/>
          <p:cNvSpPr/>
          <p:nvPr/>
        </p:nvSpPr>
        <p:spPr>
          <a:xfrm>
            <a:off x="2522669" y="2378781"/>
            <a:ext cx="7588834"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a:solidFill>
                  <a:srgbClr val="106585"/>
                </a:solidFill>
                <a:latin typeface="Calibri"/>
                <a:ea typeface="Calibri"/>
                <a:cs typeface="Calibri"/>
                <a:sym typeface="Calibri"/>
              </a:rPr>
              <a:t>تعرف الاقتراض ووظيفته التعبيرية</a:t>
            </a:r>
            <a:endParaRPr sz="3200" b="1" i="0" u="none" strike="noStrike" cap="none">
              <a:solidFill>
                <a:srgbClr val="106585"/>
              </a:solidFill>
              <a:latin typeface="Calibri"/>
              <a:ea typeface="Calibri"/>
              <a:cs typeface="Calibri"/>
              <a:sym typeface="Calibri"/>
            </a:endParaRPr>
          </a:p>
        </p:txBody>
      </p:sp>
      <p:sp>
        <p:nvSpPr>
          <p:cNvPr id="673" name="Google Shape;673;p15"/>
          <p:cNvSpPr/>
          <p:nvPr/>
        </p:nvSpPr>
        <p:spPr>
          <a:xfrm>
            <a:off x="2522669" y="3914380"/>
            <a:ext cx="7588833"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a:solidFill>
                  <a:srgbClr val="106585"/>
                </a:solidFill>
                <a:latin typeface="Calibri"/>
                <a:ea typeface="Calibri"/>
                <a:cs typeface="Calibri"/>
                <a:sym typeface="Calibri"/>
              </a:rPr>
              <a:t>توظيف الاقتراض في سياقات تواصلية</a:t>
            </a:r>
            <a:endParaRPr sz="3200" b="1" i="0" u="none" strike="noStrike" cap="none">
              <a:solidFill>
                <a:srgbClr val="106585"/>
              </a:solidFill>
              <a:latin typeface="Calibri"/>
              <a:ea typeface="Calibri"/>
              <a:cs typeface="Calibri"/>
              <a:sym typeface="Calibri"/>
            </a:endParaRPr>
          </a:p>
        </p:txBody>
      </p:sp>
      <p:pic>
        <p:nvPicPr>
          <p:cNvPr id="674" name="Google Shape;674;p15"/>
          <p:cNvPicPr preferRelativeResize="0"/>
          <p:nvPr/>
        </p:nvPicPr>
        <p:blipFill rotWithShape="1">
          <a:blip r:embed="rId4">
            <a:alphaModFix/>
          </a:blip>
          <a:srcRect/>
          <a:stretch/>
        </p:blipFill>
        <p:spPr>
          <a:xfrm>
            <a:off x="241939" y="247220"/>
            <a:ext cx="591916" cy="59191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70"/>
                                        </p:tgtEl>
                                        <p:attrNameLst>
                                          <p:attrName>style.visibility</p:attrName>
                                        </p:attrNameLst>
                                      </p:cBhvr>
                                      <p:to>
                                        <p:strVal val="visible"/>
                                      </p:to>
                                    </p:set>
                                    <p:animEffect transition="in" filter="fade">
                                      <p:cBhvr>
                                        <p:cTn id="7" dur="2000"/>
                                        <p:tgtEl>
                                          <p:spTgt spid="67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71"/>
                                        </p:tgtEl>
                                        <p:attrNameLst>
                                          <p:attrName>style.visibility</p:attrName>
                                        </p:attrNameLst>
                                      </p:cBhvr>
                                      <p:to>
                                        <p:strVal val="visible"/>
                                      </p:to>
                                    </p:set>
                                    <p:animEffect transition="in" filter="fade">
                                      <p:cBhvr>
                                        <p:cTn id="12" dur="2000"/>
                                        <p:tgtEl>
                                          <p:spTgt spid="67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72"/>
                                        </p:tgtEl>
                                        <p:attrNameLst>
                                          <p:attrName>style.visibility</p:attrName>
                                        </p:attrNameLst>
                                      </p:cBhvr>
                                      <p:to>
                                        <p:strVal val="visible"/>
                                      </p:to>
                                    </p:set>
                                    <p:animEffect transition="in" filter="fade">
                                      <p:cBhvr>
                                        <p:cTn id="17" dur="500"/>
                                        <p:tgtEl>
                                          <p:spTgt spid="67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73"/>
                                        </p:tgtEl>
                                        <p:attrNameLst>
                                          <p:attrName>style.visibility</p:attrName>
                                        </p:attrNameLst>
                                      </p:cBhvr>
                                      <p:to>
                                        <p:strVal val="visible"/>
                                      </p:to>
                                    </p:set>
                                    <p:animEffect transition="in" filter="fade">
                                      <p:cBhvr>
                                        <p:cTn id="22" dur="500"/>
                                        <p:tgtEl>
                                          <p:spTgt spid="6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sp>
        <p:nvSpPr>
          <p:cNvPr id="679" name="Google Shape;679;p90"/>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p>
            <a:pPr marL="228600" lvl="0" indent="-228600" algn="ctr" rtl="1">
              <a:lnSpc>
                <a:spcPct val="90000"/>
              </a:lnSpc>
              <a:spcBef>
                <a:spcPts val="0"/>
              </a:spcBef>
              <a:spcAft>
                <a:spcPts val="0"/>
              </a:spcAft>
              <a:buClr>
                <a:srgbClr val="7F7F7F"/>
              </a:buClr>
              <a:buSzPts val="2000"/>
              <a:buNone/>
            </a:pPr>
            <a:r>
              <a:rPr lang="ar-MA"/>
              <a:t>20 دقيقة</a:t>
            </a:r>
            <a:endParaRPr/>
          </a:p>
        </p:txBody>
      </p:sp>
      <p:sp>
        <p:nvSpPr>
          <p:cNvPr id="680" name="Google Shape;680;p90"/>
          <p:cNvSpPr txBox="1">
            <a:spLocks noGrp="1"/>
          </p:cNvSpPr>
          <p:nvPr>
            <p:ph type="body" idx="2"/>
          </p:nvPr>
        </p:nvSpPr>
        <p:spPr>
          <a:xfrm>
            <a:off x="5025418" y="1717663"/>
            <a:ext cx="5869201" cy="418862"/>
          </a:xfrm>
          <a:prstGeom prst="rect">
            <a:avLst/>
          </a:prstGeom>
          <a:noFill/>
          <a:ln>
            <a:noFill/>
          </a:ln>
        </p:spPr>
        <p:txBody>
          <a:bodyPr spcFirstLastPara="1" wrap="square" lIns="91425" tIns="45700" rIns="91425" bIns="45700" anchor="t" anchorCtr="0">
            <a:noAutofit/>
          </a:bodyPr>
          <a:lstStyle/>
          <a:p>
            <a:pPr marL="228600" lvl="0" indent="-228600" algn="ctr" rtl="0">
              <a:lnSpc>
                <a:spcPct val="150000"/>
              </a:lnSpc>
              <a:spcBef>
                <a:spcPts val="0"/>
              </a:spcBef>
              <a:spcAft>
                <a:spcPts val="0"/>
              </a:spcAft>
              <a:buClr>
                <a:srgbClr val="156082"/>
              </a:buClr>
              <a:buSzPts val="4400"/>
              <a:buNone/>
            </a:pPr>
            <a:r>
              <a:rPr lang="ar-MA">
                <a:latin typeface="Calibri"/>
                <a:ea typeface="Calibri"/>
                <a:cs typeface="Calibri"/>
                <a:sym typeface="Calibri"/>
              </a:rPr>
              <a:t>تعرف الاقتراض</a:t>
            </a:r>
            <a:endParaRPr/>
          </a:p>
          <a:p>
            <a:pPr marL="228600" lvl="0" indent="-228600" algn="ctr" rtl="0">
              <a:lnSpc>
                <a:spcPct val="150000"/>
              </a:lnSpc>
              <a:spcBef>
                <a:spcPts val="1000"/>
              </a:spcBef>
              <a:spcAft>
                <a:spcPts val="0"/>
              </a:spcAft>
              <a:buClr>
                <a:srgbClr val="156082"/>
              </a:buClr>
              <a:buSzPts val="4400"/>
              <a:buNone/>
            </a:pPr>
            <a:r>
              <a:rPr lang="ar-MA">
                <a:latin typeface="Calibri"/>
                <a:ea typeface="Calibri"/>
                <a:cs typeface="Calibri"/>
                <a:sym typeface="Calibri"/>
              </a:rPr>
              <a:t>ووظيفته التعبيرية</a:t>
            </a:r>
            <a:endParaRPr/>
          </a:p>
          <a:p>
            <a:pPr marL="228600" lvl="0" indent="-228600" algn="ctr" rtl="0">
              <a:lnSpc>
                <a:spcPct val="90000"/>
              </a:lnSpc>
              <a:spcBef>
                <a:spcPts val="1000"/>
              </a:spcBef>
              <a:spcAft>
                <a:spcPts val="0"/>
              </a:spcAft>
              <a:buClr>
                <a:srgbClr val="156082"/>
              </a:buClr>
              <a:buSzPts val="4400"/>
              <a:buNone/>
            </a:pPr>
            <a:endParaRPr/>
          </a:p>
        </p:txBody>
      </p:sp>
      <p:pic>
        <p:nvPicPr>
          <p:cNvPr id="681" name="Google Shape;681;p90"/>
          <p:cNvPicPr preferRelativeResize="0"/>
          <p:nvPr/>
        </p:nvPicPr>
        <p:blipFill rotWithShape="1">
          <a:blip r:embed="rId3">
            <a:alphaModFix/>
          </a:blip>
          <a:srcRect/>
          <a:stretch/>
        </p:blipFill>
        <p:spPr>
          <a:xfrm>
            <a:off x="1072663" y="1620716"/>
            <a:ext cx="3241430" cy="324143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85"/>
        <p:cNvGrpSpPr/>
        <p:nvPr/>
      </p:nvGrpSpPr>
      <p:grpSpPr>
        <a:xfrm>
          <a:off x="0" y="0"/>
          <a:ext cx="0" cy="0"/>
          <a:chOff x="0" y="0"/>
          <a:chExt cx="0" cy="0"/>
        </a:xfrm>
      </p:grpSpPr>
      <p:sp>
        <p:nvSpPr>
          <p:cNvPr id="686" name="Google Shape;686;p91"/>
          <p:cNvSpPr txBox="1">
            <a:spLocks noGrp="1"/>
          </p:cNvSpPr>
          <p:nvPr>
            <p:ph type="title"/>
          </p:nvPr>
        </p:nvSpPr>
        <p:spPr>
          <a:xfrm>
            <a:off x="932969" y="373069"/>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انتبهوا. سوف أعرفكم بالاقتراض، وأبين لكم وظيفته ودلالته</a:t>
            </a:r>
            <a:br>
              <a:rPr lang="ar-MA" b="0"/>
            </a:br>
            <a:endParaRPr>
              <a:solidFill>
                <a:schemeClr val="dk1"/>
              </a:solidFill>
            </a:endParaRPr>
          </a:p>
        </p:txBody>
      </p:sp>
      <p:sp>
        <p:nvSpPr>
          <p:cNvPr id="687" name="Google Shape;687;p91"/>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139700" lvl="0" indent="0" algn="r" rtl="1">
              <a:lnSpc>
                <a:spcPct val="90000"/>
              </a:lnSpc>
              <a:spcBef>
                <a:spcPts val="1000"/>
              </a:spcBef>
              <a:spcAft>
                <a:spcPts val="0"/>
              </a:spcAft>
              <a:buSzPts val="1400"/>
              <a:buNone/>
            </a:pPr>
            <a:r>
              <a:rPr lang="ar-MA"/>
              <a:t>يطرح المدرّس أسئلة حول تعريف الاقتراض ، ويجيب عنها وفق ما يأتي:</a:t>
            </a:r>
            <a:endParaRPr/>
          </a:p>
          <a:p>
            <a:pPr marL="228600" lvl="0" indent="-139700" algn="r" rtl="1">
              <a:lnSpc>
                <a:spcPct val="90000"/>
              </a:lnSpc>
              <a:spcBef>
                <a:spcPts val="1000"/>
              </a:spcBef>
              <a:spcAft>
                <a:spcPts val="0"/>
              </a:spcAft>
              <a:buClr>
                <a:schemeClr val="dk1"/>
              </a:buClr>
              <a:buSzPts val="1400"/>
              <a:buFont typeface="Arial"/>
              <a:buNone/>
            </a:pPr>
            <a:endParaRPr/>
          </a:p>
        </p:txBody>
      </p:sp>
      <p:sp>
        <p:nvSpPr>
          <p:cNvPr id="688" name="Google Shape;688;p91"/>
          <p:cNvSpPr/>
          <p:nvPr/>
        </p:nvSpPr>
        <p:spPr>
          <a:xfrm>
            <a:off x="5994405" y="3048257"/>
            <a:ext cx="203204" cy="203204"/>
          </a:xfrm>
          <a:prstGeom prst="rect">
            <a:avLst/>
          </a:prstGeom>
          <a:noFill/>
          <a:ln>
            <a:noFill/>
          </a:ln>
        </p:spPr>
        <p:txBody>
          <a:bodyPr spcFirstLastPara="1" wrap="square" lIns="60950" tIns="30450" rIns="60950" bIns="3045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pic>
        <p:nvPicPr>
          <p:cNvPr id="689" name="Google Shape;689;p91"/>
          <p:cNvPicPr preferRelativeResize="0"/>
          <p:nvPr/>
        </p:nvPicPr>
        <p:blipFill rotWithShape="1">
          <a:blip r:embed="rId3">
            <a:alphaModFix/>
          </a:blip>
          <a:srcRect/>
          <a:stretch/>
        </p:blipFill>
        <p:spPr>
          <a:xfrm>
            <a:off x="241939" y="247220"/>
            <a:ext cx="591916" cy="591916"/>
          </a:xfrm>
          <a:prstGeom prst="rect">
            <a:avLst/>
          </a:prstGeom>
          <a:noFill/>
          <a:ln>
            <a:noFill/>
          </a:ln>
        </p:spPr>
      </p:pic>
      <p:sp>
        <p:nvSpPr>
          <p:cNvPr id="690" name="Google Shape;690;p91"/>
          <p:cNvSpPr txBox="1"/>
          <p:nvPr/>
        </p:nvSpPr>
        <p:spPr>
          <a:xfrm>
            <a:off x="1146359" y="1912187"/>
            <a:ext cx="9993589" cy="3257174"/>
          </a:xfrm>
          <a:prstGeom prst="rect">
            <a:avLst/>
          </a:prstGeom>
          <a:solidFill>
            <a:schemeClr val="accent2"/>
          </a:solidFill>
          <a:ln w="1905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50000"/>
              </a:lnSpc>
              <a:spcBef>
                <a:spcPts val="0"/>
              </a:spcBef>
              <a:spcAft>
                <a:spcPts val="0"/>
              </a:spcAft>
              <a:buNone/>
            </a:pPr>
            <a:r>
              <a:rPr lang="ar-MA" sz="2800" b="0" i="0" u="none" strike="noStrike" cap="none">
                <a:solidFill>
                  <a:schemeClr val="dk1"/>
                </a:solidFill>
                <a:latin typeface="Calibri"/>
                <a:ea typeface="Calibri"/>
                <a:cs typeface="Calibri"/>
                <a:sym typeface="Calibri"/>
              </a:rPr>
              <a:t>يوضح المدرس الخطوات التي سيتبعها لتعريف الظاهرة، ويؤكد أن تعرف الاقتراض يتم عبر الإجابة عن الأسئلة الثلاثة الآتية:</a:t>
            </a:r>
            <a:endParaRPr/>
          </a:p>
          <a:p>
            <a:pPr marL="0" marR="0" lvl="0" indent="0" algn="r" rtl="1">
              <a:lnSpc>
                <a:spcPct val="150000"/>
              </a:lnSpc>
              <a:spcBef>
                <a:spcPts val="0"/>
              </a:spcBef>
              <a:spcAft>
                <a:spcPts val="0"/>
              </a:spcAft>
              <a:buNone/>
            </a:pPr>
            <a:r>
              <a:rPr lang="ar-MA" sz="2800" b="0" i="0" u="none" strike="noStrike" cap="none">
                <a:solidFill>
                  <a:schemeClr val="dk1"/>
                </a:solidFill>
                <a:latin typeface="Calibri"/>
                <a:ea typeface="Calibri"/>
                <a:cs typeface="Calibri"/>
                <a:sym typeface="Calibri"/>
              </a:rPr>
              <a:t>- ما الاقتراض؟</a:t>
            </a:r>
            <a:endParaRPr/>
          </a:p>
          <a:p>
            <a:pPr marL="0" marR="0" lvl="0" indent="0" algn="r" rtl="1">
              <a:lnSpc>
                <a:spcPct val="150000"/>
              </a:lnSpc>
              <a:spcBef>
                <a:spcPts val="0"/>
              </a:spcBef>
              <a:spcAft>
                <a:spcPts val="0"/>
              </a:spcAft>
              <a:buNone/>
            </a:pPr>
            <a:r>
              <a:rPr lang="ar-MA" sz="2800" b="0" i="0" u="none" strike="noStrike" cap="none">
                <a:solidFill>
                  <a:schemeClr val="dk1"/>
                </a:solidFill>
                <a:latin typeface="Calibri"/>
                <a:ea typeface="Calibri"/>
                <a:cs typeface="Calibri"/>
                <a:sym typeface="Calibri"/>
              </a:rPr>
              <a:t>- لماذا تقترض اللغة من غيرها ألفاظا وتعابير؟ </a:t>
            </a:r>
            <a:endParaRPr/>
          </a:p>
          <a:p>
            <a:pPr marL="0" marR="0" lvl="0" indent="0" algn="r" rtl="1">
              <a:lnSpc>
                <a:spcPct val="150000"/>
              </a:lnSpc>
              <a:spcBef>
                <a:spcPts val="0"/>
              </a:spcBef>
              <a:spcAft>
                <a:spcPts val="0"/>
              </a:spcAft>
              <a:buNone/>
            </a:pPr>
            <a:r>
              <a:rPr lang="ar-MA" sz="2800" b="0" i="0" u="none" strike="noStrike" cap="none">
                <a:solidFill>
                  <a:schemeClr val="dk1"/>
                </a:solidFill>
                <a:latin typeface="Calibri"/>
                <a:ea typeface="Calibri"/>
                <a:cs typeface="Calibri"/>
                <a:sym typeface="Calibri"/>
              </a:rPr>
              <a:t>- ما وظيفة الاقتراض التعبيرية؟</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94"/>
        <p:cNvGrpSpPr/>
        <p:nvPr/>
      </p:nvGrpSpPr>
      <p:grpSpPr>
        <a:xfrm>
          <a:off x="0" y="0"/>
          <a:ext cx="0" cy="0"/>
          <a:chOff x="0" y="0"/>
          <a:chExt cx="0" cy="0"/>
        </a:xfrm>
      </p:grpSpPr>
      <p:sp>
        <p:nvSpPr>
          <p:cNvPr id="695" name="Google Shape;695;p92"/>
          <p:cNvSpPr/>
          <p:nvPr/>
        </p:nvSpPr>
        <p:spPr>
          <a:xfrm>
            <a:off x="8534400" y="5060928"/>
            <a:ext cx="1831687" cy="650118"/>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Arial"/>
              <a:buNone/>
            </a:pPr>
            <a:r>
              <a:rPr lang="ar-MA" sz="3600" b="1" i="0" u="none" strike="noStrike" cap="none">
                <a:solidFill>
                  <a:srgbClr val="000000"/>
                </a:solidFill>
                <a:latin typeface="Calibri"/>
                <a:ea typeface="Calibri"/>
                <a:cs typeface="Calibri"/>
                <a:sym typeface="Calibri"/>
              </a:rPr>
              <a:t>8 دقائق</a:t>
            </a:r>
            <a:endParaRPr sz="1400" b="0" i="0" u="none" strike="noStrike" cap="none">
              <a:solidFill>
                <a:srgbClr val="000000"/>
              </a:solidFill>
              <a:latin typeface="Arial"/>
              <a:ea typeface="Arial"/>
              <a:cs typeface="Arial"/>
              <a:sym typeface="Arial"/>
            </a:endParaRPr>
          </a:p>
        </p:txBody>
      </p:sp>
      <p:sp>
        <p:nvSpPr>
          <p:cNvPr id="696" name="Google Shape;696;p92"/>
          <p:cNvSpPr/>
          <p:nvPr/>
        </p:nvSpPr>
        <p:spPr>
          <a:xfrm>
            <a:off x="5029200" y="3984295"/>
            <a:ext cx="1831687" cy="65011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ar-MA" sz="4400" b="1" i="0" u="none" strike="noStrike" cap="none">
                <a:solidFill>
                  <a:srgbClr val="FF0000"/>
                </a:solidFill>
                <a:latin typeface="Calibri"/>
                <a:ea typeface="Calibri"/>
                <a:cs typeface="Calibri"/>
                <a:sym typeface="Calibri"/>
              </a:rPr>
              <a:t>النمذجة</a:t>
            </a:r>
            <a:endParaRPr sz="4400" b="1" i="0" u="none" strike="noStrike" cap="none">
              <a:solidFill>
                <a:srgbClr val="FF0000"/>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00"/>
        <p:cNvGrpSpPr/>
        <p:nvPr/>
      </p:nvGrpSpPr>
      <p:grpSpPr>
        <a:xfrm>
          <a:off x="0" y="0"/>
          <a:ext cx="0" cy="0"/>
          <a:chOff x="0" y="0"/>
          <a:chExt cx="0" cy="0"/>
        </a:xfrm>
      </p:grpSpPr>
      <p:sp>
        <p:nvSpPr>
          <p:cNvPr id="701" name="Google Shape;701;p18"/>
          <p:cNvSpPr/>
          <p:nvPr/>
        </p:nvSpPr>
        <p:spPr>
          <a:xfrm>
            <a:off x="1762145" y="2662978"/>
            <a:ext cx="2219739" cy="455299"/>
          </a:xfrm>
          <a:prstGeom prst="rect">
            <a:avLst/>
          </a:prstGeom>
          <a:solidFill>
            <a:schemeClr val="lt1"/>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702" name="Google Shape;702;p18"/>
          <p:cNvSpPr/>
          <p:nvPr/>
        </p:nvSpPr>
        <p:spPr>
          <a:xfrm>
            <a:off x="8991633" y="4934733"/>
            <a:ext cx="1470994" cy="455299"/>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3" name="Google Shape;703;p18"/>
          <p:cNvSpPr/>
          <p:nvPr/>
        </p:nvSpPr>
        <p:spPr>
          <a:xfrm>
            <a:off x="9134091" y="3409804"/>
            <a:ext cx="1470994" cy="4552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704" name="Google Shape;704;p18"/>
          <p:cNvPicPr preferRelativeResize="0"/>
          <p:nvPr/>
        </p:nvPicPr>
        <p:blipFill rotWithShape="1">
          <a:blip r:embed="rId3">
            <a:alphaModFix/>
          </a:blip>
          <a:srcRect/>
          <a:stretch/>
        </p:blipFill>
        <p:spPr>
          <a:xfrm>
            <a:off x="202611" y="178392"/>
            <a:ext cx="591916" cy="591916"/>
          </a:xfrm>
          <a:prstGeom prst="rect">
            <a:avLst/>
          </a:prstGeom>
          <a:noFill/>
          <a:ln>
            <a:noFill/>
          </a:ln>
        </p:spPr>
      </p:pic>
      <p:graphicFrame>
        <p:nvGraphicFramePr>
          <p:cNvPr id="705" name="Google Shape;705;p18"/>
          <p:cNvGraphicFramePr/>
          <p:nvPr/>
        </p:nvGraphicFramePr>
        <p:xfrm>
          <a:off x="8260126" y="1708038"/>
          <a:ext cx="3000000" cy="3000000"/>
        </p:xfrm>
        <a:graphic>
          <a:graphicData uri="http://schemas.openxmlformats.org/drawingml/2006/table">
            <a:tbl>
              <a:tblPr>
                <a:noFill/>
                <a:tableStyleId>{713C4793-A1D9-4288-BF87-FE62B2B5A85A}</a:tableStyleId>
              </a:tblPr>
              <a:tblGrid>
                <a:gridCol w="3430525">
                  <a:extLst>
                    <a:ext uri="{9D8B030D-6E8A-4147-A177-3AD203B41FA5}">
                      <a16:colId xmlns:a16="http://schemas.microsoft.com/office/drawing/2014/main" val="20000"/>
                    </a:ext>
                  </a:extLst>
                </a:gridCol>
              </a:tblGrid>
              <a:tr h="636050">
                <a:tc>
                  <a:txBody>
                    <a:bodyPr/>
                    <a:lstStyle/>
                    <a:p>
                      <a:pPr marL="0" marR="0" lvl="0" indent="0" algn="ctr" rtl="1">
                        <a:lnSpc>
                          <a:spcPct val="100000"/>
                        </a:lnSpc>
                        <a:spcBef>
                          <a:spcPts val="0"/>
                        </a:spcBef>
                        <a:spcAft>
                          <a:spcPts val="0"/>
                        </a:spcAft>
                        <a:buClr>
                          <a:srgbClr val="000000"/>
                        </a:buClr>
                        <a:buSzPts val="2400"/>
                        <a:buFont typeface="Arial"/>
                        <a:buNone/>
                      </a:pPr>
                      <a:r>
                        <a:rPr lang="ar-MA" sz="3200" b="1" i="0" u="none" strike="noStrike" cap="none">
                          <a:solidFill>
                            <a:schemeClr val="dk1"/>
                          </a:solidFill>
                          <a:latin typeface="Calibri"/>
                          <a:ea typeface="Calibri"/>
                          <a:cs typeface="Calibri"/>
                          <a:sym typeface="Calibri"/>
                        </a:rPr>
                        <a:t>❶</a:t>
                      </a:r>
                      <a:endParaRPr sz="3200" b="1" i="0" u="none" strike="noStrike" cap="none">
                        <a:solidFill>
                          <a:schemeClr val="dk1"/>
                        </a:solidFill>
                        <a:latin typeface="Calibri"/>
                        <a:ea typeface="Calibri"/>
                        <a:cs typeface="Calibri"/>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2F2F2"/>
                    </a:solidFill>
                  </a:tcPr>
                </a:tc>
                <a:extLst>
                  <a:ext uri="{0D108BD9-81ED-4DB2-BD59-A6C34878D82A}">
                    <a16:rowId xmlns:a16="http://schemas.microsoft.com/office/drawing/2014/main" val="10000"/>
                  </a:ext>
                </a:extLst>
              </a:tr>
              <a:tr h="636050">
                <a:tc>
                  <a:txBody>
                    <a:bodyPr/>
                    <a:lstStyle/>
                    <a:p>
                      <a:pPr marL="0" marR="0" lvl="0" indent="0" algn="ctr" rtl="1">
                        <a:lnSpc>
                          <a:spcPct val="100000"/>
                        </a:lnSpc>
                        <a:spcBef>
                          <a:spcPts val="0"/>
                        </a:spcBef>
                        <a:spcAft>
                          <a:spcPts val="0"/>
                        </a:spcAft>
                        <a:buClr>
                          <a:srgbClr val="000000"/>
                        </a:buClr>
                        <a:buSzPts val="2400"/>
                        <a:buFont typeface="Arial"/>
                        <a:buNone/>
                      </a:pPr>
                      <a:r>
                        <a:rPr lang="ar-MA" sz="2400" b="1" i="0" u="none" strike="noStrike" cap="none">
                          <a:solidFill>
                            <a:schemeClr val="dk1"/>
                          </a:solidFill>
                          <a:latin typeface="Calibri"/>
                          <a:ea typeface="Calibri"/>
                          <a:cs typeface="Calibri"/>
                          <a:sym typeface="Calibri"/>
                        </a:rPr>
                        <a:t>- ما الاقتراض؟</a:t>
                      </a:r>
                      <a:endParaRPr sz="1800" u="none" strike="noStrike" cap="none">
                        <a:solidFill>
                          <a:schemeClr val="dk1"/>
                        </a:solidFill>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2F2F2"/>
                    </a:solidFill>
                  </a:tcPr>
                </a:tc>
                <a:extLst>
                  <a:ext uri="{0D108BD9-81ED-4DB2-BD59-A6C34878D82A}">
                    <a16:rowId xmlns:a16="http://schemas.microsoft.com/office/drawing/2014/main" val="10001"/>
                  </a:ext>
                </a:extLst>
              </a:tr>
              <a:tr h="1974400">
                <a:tc>
                  <a:txBody>
                    <a:bodyPr/>
                    <a:lstStyle/>
                    <a:p>
                      <a:pPr marL="0" marR="0" lvl="0" indent="0" algn="ctr" rtl="1">
                        <a:lnSpc>
                          <a:spcPct val="100000"/>
                        </a:lnSpc>
                        <a:spcBef>
                          <a:spcPts val="0"/>
                        </a:spcBef>
                        <a:spcAft>
                          <a:spcPts val="0"/>
                        </a:spcAft>
                        <a:buClr>
                          <a:srgbClr val="000000"/>
                        </a:buClr>
                        <a:buSzPts val="2400"/>
                        <a:buFont typeface="Arial"/>
                        <a:buNone/>
                      </a:pPr>
                      <a:r>
                        <a:rPr lang="ar-MA" sz="2400" b="1" i="0" u="none" strike="noStrike" cap="none">
                          <a:solidFill>
                            <a:schemeClr val="dk1"/>
                          </a:solidFill>
                          <a:latin typeface="Calibri"/>
                          <a:ea typeface="Calibri"/>
                          <a:cs typeface="Calibri"/>
                          <a:sym typeface="Calibri"/>
                        </a:rPr>
                        <a:t>...........................</a:t>
                      </a:r>
                      <a:endParaRPr sz="2400" b="1" i="0" u="none" strike="noStrike" cap="none">
                        <a:solidFill>
                          <a:schemeClr val="dk1"/>
                        </a:solidFill>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graphicFrame>
        <p:nvGraphicFramePr>
          <p:cNvPr id="706" name="Google Shape;706;p18"/>
          <p:cNvGraphicFramePr/>
          <p:nvPr/>
        </p:nvGraphicFramePr>
        <p:xfrm>
          <a:off x="569168" y="1708039"/>
          <a:ext cx="3000000" cy="3000000"/>
        </p:xfrm>
        <a:graphic>
          <a:graphicData uri="http://schemas.openxmlformats.org/drawingml/2006/table">
            <a:tbl>
              <a:tblPr>
                <a:noFill/>
                <a:tableStyleId>{713C4793-A1D9-4288-BF87-FE62B2B5A85A}</a:tableStyleId>
              </a:tblPr>
              <a:tblGrid>
                <a:gridCol w="3362700">
                  <a:extLst>
                    <a:ext uri="{9D8B030D-6E8A-4147-A177-3AD203B41FA5}">
                      <a16:colId xmlns:a16="http://schemas.microsoft.com/office/drawing/2014/main" val="20000"/>
                    </a:ext>
                  </a:extLst>
                </a:gridCol>
              </a:tblGrid>
              <a:tr h="476525">
                <a:tc>
                  <a:txBody>
                    <a:bodyPr/>
                    <a:lstStyle/>
                    <a:p>
                      <a:pPr marL="0" marR="0" lvl="0" indent="0" algn="ctr" rtl="1">
                        <a:lnSpc>
                          <a:spcPct val="100000"/>
                        </a:lnSpc>
                        <a:spcBef>
                          <a:spcPts val="0"/>
                        </a:spcBef>
                        <a:spcAft>
                          <a:spcPts val="0"/>
                        </a:spcAft>
                        <a:buClr>
                          <a:srgbClr val="000000"/>
                        </a:buClr>
                        <a:buSzPts val="2400"/>
                        <a:buFont typeface="Arial"/>
                        <a:buNone/>
                      </a:pPr>
                      <a:r>
                        <a:rPr lang="ar-MA" sz="2800" b="1" i="0" u="none" strike="noStrike" cap="none">
                          <a:solidFill>
                            <a:schemeClr val="dk1"/>
                          </a:solidFill>
                          <a:latin typeface="Calibri"/>
                          <a:ea typeface="Calibri"/>
                          <a:cs typeface="Calibri"/>
                          <a:sym typeface="Calibri"/>
                        </a:rPr>
                        <a:t>❸</a:t>
                      </a:r>
                      <a:endParaRPr sz="1800" u="none" strike="noStrike" cap="none"/>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0E4F5"/>
                    </a:solidFill>
                  </a:tcPr>
                </a:tc>
                <a:extLst>
                  <a:ext uri="{0D108BD9-81ED-4DB2-BD59-A6C34878D82A}">
                    <a16:rowId xmlns:a16="http://schemas.microsoft.com/office/drawing/2014/main" val="10000"/>
                  </a:ext>
                </a:extLst>
              </a:tr>
              <a:tr h="1034425">
                <a:tc>
                  <a:txBody>
                    <a:bodyPr/>
                    <a:lstStyle/>
                    <a:p>
                      <a:pPr marL="0" marR="0" lvl="0" indent="0" algn="ctr" rtl="1">
                        <a:lnSpc>
                          <a:spcPct val="150000"/>
                        </a:lnSpc>
                        <a:spcBef>
                          <a:spcPts val="0"/>
                        </a:spcBef>
                        <a:spcAft>
                          <a:spcPts val="0"/>
                        </a:spcAft>
                        <a:buClr>
                          <a:srgbClr val="000000"/>
                        </a:buClr>
                        <a:buSzPts val="2800"/>
                        <a:buFont typeface="Arial"/>
                        <a:buNone/>
                      </a:pPr>
                      <a:r>
                        <a:rPr lang="ar-MA" sz="2400" b="1" i="0" u="none" strike="noStrike" cap="none">
                          <a:solidFill>
                            <a:schemeClr val="dk1"/>
                          </a:solidFill>
                          <a:latin typeface="Calibri"/>
                          <a:ea typeface="Calibri"/>
                          <a:cs typeface="Calibri"/>
                          <a:sym typeface="Calibri"/>
                        </a:rPr>
                        <a:t>- ما وظيفة الاقتراض التعبيرية؟</a:t>
                      </a:r>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0E4F5"/>
                    </a:solidFill>
                  </a:tcPr>
                </a:tc>
                <a:extLst>
                  <a:ext uri="{0D108BD9-81ED-4DB2-BD59-A6C34878D82A}">
                    <a16:rowId xmlns:a16="http://schemas.microsoft.com/office/drawing/2014/main" val="10001"/>
                  </a:ext>
                </a:extLst>
              </a:tr>
              <a:tr h="1740300">
                <a:tc>
                  <a:txBody>
                    <a:bodyPr/>
                    <a:lstStyle/>
                    <a:p>
                      <a:pPr marL="0" marR="0" lvl="0" indent="0" algn="ctr" rtl="1">
                        <a:lnSpc>
                          <a:spcPct val="100000"/>
                        </a:lnSpc>
                        <a:spcBef>
                          <a:spcPts val="0"/>
                        </a:spcBef>
                        <a:spcAft>
                          <a:spcPts val="0"/>
                        </a:spcAft>
                        <a:buClr>
                          <a:srgbClr val="000000"/>
                        </a:buClr>
                        <a:buSzPts val="2000"/>
                        <a:buFont typeface="Arial"/>
                        <a:buNone/>
                      </a:pPr>
                      <a:r>
                        <a:rPr lang="ar-MA" sz="2800" b="1" i="0" u="none" strike="noStrike" cap="none">
                          <a:solidFill>
                            <a:schemeClr val="dk1"/>
                          </a:solidFill>
                          <a:latin typeface="Arial"/>
                          <a:ea typeface="Arial"/>
                          <a:cs typeface="Arial"/>
                          <a:sym typeface="Arial"/>
                        </a:rPr>
                        <a:t>- ........................</a:t>
                      </a:r>
                      <a:endParaRPr sz="1400" u="none" strike="noStrike" cap="none"/>
                    </a:p>
                    <a:p>
                      <a:pPr marL="0" marR="0" lvl="0" indent="0" algn="ctr" rtl="1">
                        <a:lnSpc>
                          <a:spcPct val="100000"/>
                        </a:lnSpc>
                        <a:spcBef>
                          <a:spcPts val="0"/>
                        </a:spcBef>
                        <a:spcAft>
                          <a:spcPts val="0"/>
                        </a:spcAft>
                        <a:buClr>
                          <a:srgbClr val="000000"/>
                        </a:buClr>
                        <a:buSzPts val="2000"/>
                        <a:buFont typeface="Arial"/>
                        <a:buNone/>
                      </a:pPr>
                      <a:r>
                        <a:rPr lang="ar-MA" sz="2800" b="1" i="0" u="none" strike="noStrike" cap="none">
                          <a:solidFill>
                            <a:schemeClr val="dk1"/>
                          </a:solidFill>
                          <a:latin typeface="Arial"/>
                          <a:ea typeface="Arial"/>
                          <a:cs typeface="Arial"/>
                          <a:sym typeface="Arial"/>
                        </a:rPr>
                        <a:t>- ........................</a:t>
                      </a:r>
                      <a:endParaRPr sz="2800" b="1" i="0" u="none" strike="noStrike" cap="none">
                        <a:solidFill>
                          <a:schemeClr val="dk1"/>
                        </a:solidFill>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graphicFrame>
        <p:nvGraphicFramePr>
          <p:cNvPr id="707" name="Google Shape;707;p18"/>
          <p:cNvGraphicFramePr/>
          <p:nvPr/>
        </p:nvGraphicFramePr>
        <p:xfrm>
          <a:off x="4337215" y="1735492"/>
          <a:ext cx="3000000" cy="3000000"/>
        </p:xfrm>
        <a:graphic>
          <a:graphicData uri="http://schemas.openxmlformats.org/drawingml/2006/table">
            <a:tbl>
              <a:tblPr>
                <a:noFill/>
                <a:tableStyleId>{713C4793-A1D9-4288-BF87-FE62B2B5A85A}</a:tableStyleId>
              </a:tblPr>
              <a:tblGrid>
                <a:gridCol w="3453550">
                  <a:extLst>
                    <a:ext uri="{9D8B030D-6E8A-4147-A177-3AD203B41FA5}">
                      <a16:colId xmlns:a16="http://schemas.microsoft.com/office/drawing/2014/main" val="20000"/>
                    </a:ext>
                  </a:extLst>
                </a:gridCol>
              </a:tblGrid>
              <a:tr h="636975">
                <a:tc>
                  <a:txBody>
                    <a:bodyPr/>
                    <a:lstStyle/>
                    <a:p>
                      <a:pPr marL="0" marR="0" lvl="0" indent="0" algn="ctr" rtl="1">
                        <a:lnSpc>
                          <a:spcPct val="150000"/>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❷</a:t>
                      </a:r>
                      <a:endParaRPr sz="3200" b="1" i="0" u="none" strike="noStrike" cap="none">
                        <a:solidFill>
                          <a:schemeClr val="dk1"/>
                        </a:solidFill>
                        <a:latin typeface="Calibri"/>
                        <a:ea typeface="Calibri"/>
                        <a:cs typeface="Calibri"/>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2CAEB"/>
                    </a:solidFill>
                  </a:tcPr>
                </a:tc>
                <a:extLst>
                  <a:ext uri="{0D108BD9-81ED-4DB2-BD59-A6C34878D82A}">
                    <a16:rowId xmlns:a16="http://schemas.microsoft.com/office/drawing/2014/main" val="10000"/>
                  </a:ext>
                </a:extLst>
              </a:tr>
              <a:tr h="964775">
                <a:tc>
                  <a:txBody>
                    <a:bodyPr/>
                    <a:lstStyle/>
                    <a:p>
                      <a:pPr marL="0" marR="0" lvl="0" indent="0" algn="ctr" rtl="1">
                        <a:lnSpc>
                          <a:spcPct val="150000"/>
                        </a:lnSpc>
                        <a:spcBef>
                          <a:spcPts val="0"/>
                        </a:spcBef>
                        <a:spcAft>
                          <a:spcPts val="0"/>
                        </a:spcAft>
                        <a:buClr>
                          <a:srgbClr val="000000"/>
                        </a:buClr>
                        <a:buSzPts val="2800"/>
                        <a:buFont typeface="Arial"/>
                        <a:buNone/>
                      </a:pPr>
                      <a:r>
                        <a:rPr lang="ar-MA" sz="2400" b="1" i="0" u="none" strike="noStrike" cap="none">
                          <a:solidFill>
                            <a:schemeClr val="dk1"/>
                          </a:solidFill>
                          <a:latin typeface="Calibri"/>
                          <a:ea typeface="Calibri"/>
                          <a:cs typeface="Calibri"/>
                          <a:sym typeface="Calibri"/>
                        </a:rPr>
                        <a:t>لماذا تقترض اللغة من غيرها؟</a:t>
                      </a:r>
                      <a:endParaRPr sz="2400" b="1" i="0" u="none" strike="noStrike" cap="none">
                        <a:solidFill>
                          <a:schemeClr val="dk1"/>
                        </a:solidFill>
                        <a:latin typeface="Calibri"/>
                        <a:ea typeface="Calibri"/>
                        <a:cs typeface="Calibri"/>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2CAEB"/>
                    </a:solidFill>
                  </a:tcPr>
                </a:tc>
                <a:extLst>
                  <a:ext uri="{0D108BD9-81ED-4DB2-BD59-A6C34878D82A}">
                    <a16:rowId xmlns:a16="http://schemas.microsoft.com/office/drawing/2014/main" val="10001"/>
                  </a:ext>
                </a:extLst>
              </a:tr>
              <a:tr h="1644750">
                <a:tc>
                  <a:txBody>
                    <a:bodyPr/>
                    <a:lstStyle/>
                    <a:p>
                      <a:pPr marL="0" marR="0" lvl="0" indent="0" algn="just" rtl="1">
                        <a:lnSpc>
                          <a:spcPct val="100000"/>
                        </a:lnSpc>
                        <a:spcBef>
                          <a:spcPts val="0"/>
                        </a:spcBef>
                        <a:spcAft>
                          <a:spcPts val="0"/>
                        </a:spcAft>
                        <a:buClr>
                          <a:srgbClr val="000000"/>
                        </a:buClr>
                        <a:buSzPts val="2800"/>
                        <a:buFont typeface="Arial"/>
                        <a:buNone/>
                      </a:pPr>
                      <a:endParaRPr sz="2600" b="1" i="0" u="none" strike="noStrike" cap="none">
                        <a:solidFill>
                          <a:srgbClr val="000000"/>
                        </a:solidFill>
                        <a:latin typeface="Calibri"/>
                        <a:ea typeface="Calibri"/>
                        <a:cs typeface="Calibri"/>
                        <a:sym typeface="Calibri"/>
                      </a:endParaRPr>
                    </a:p>
                    <a:p>
                      <a:pPr marL="0" marR="0" lvl="0" indent="0" algn="ctr" rtl="1">
                        <a:lnSpc>
                          <a:spcPct val="100000"/>
                        </a:lnSpc>
                        <a:spcBef>
                          <a:spcPts val="0"/>
                        </a:spcBef>
                        <a:spcAft>
                          <a:spcPts val="0"/>
                        </a:spcAft>
                        <a:buClr>
                          <a:srgbClr val="000000"/>
                        </a:buClr>
                        <a:buSzPts val="2800"/>
                        <a:buFont typeface="Arial"/>
                        <a:buNone/>
                      </a:pPr>
                      <a:r>
                        <a:rPr lang="ar-MA" sz="2800" b="1" i="0" u="none" strike="noStrike" cap="none">
                          <a:solidFill>
                            <a:schemeClr val="dk1"/>
                          </a:solidFill>
                          <a:latin typeface="Arial"/>
                          <a:ea typeface="Arial"/>
                          <a:cs typeface="Arial"/>
                          <a:sym typeface="Arial"/>
                        </a:rPr>
                        <a:t>...........................</a:t>
                      </a:r>
                      <a:endParaRPr sz="2800" u="none" strike="noStrike" cap="none"/>
                    </a:p>
                    <a:p>
                      <a:pPr marL="0" marR="0" lvl="0" indent="0" algn="just" rtl="1">
                        <a:lnSpc>
                          <a:spcPct val="100000"/>
                        </a:lnSpc>
                        <a:spcBef>
                          <a:spcPts val="0"/>
                        </a:spcBef>
                        <a:spcAft>
                          <a:spcPts val="0"/>
                        </a:spcAft>
                        <a:buClr>
                          <a:srgbClr val="000000"/>
                        </a:buClr>
                        <a:buSzPts val="2800"/>
                        <a:buFont typeface="Arial"/>
                        <a:buNone/>
                      </a:pPr>
                      <a:endParaRPr sz="2800" u="none" strike="noStrike" cap="none">
                        <a:solidFill>
                          <a:srgbClr val="FF0000"/>
                        </a:solidFill>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708" name="Google Shape;708;p18"/>
          <p:cNvSpPr txBox="1"/>
          <p:nvPr/>
        </p:nvSpPr>
        <p:spPr>
          <a:xfrm>
            <a:off x="1279023" y="212738"/>
            <a:ext cx="10468339" cy="334981"/>
          </a:xfrm>
          <a:prstGeom prst="rect">
            <a:avLst/>
          </a:prstGeom>
          <a:noFill/>
          <a:ln>
            <a:noFill/>
          </a:ln>
        </p:spPr>
        <p:txBody>
          <a:bodyPr spcFirstLastPara="1" wrap="square" lIns="91425" tIns="45700" rIns="91425" bIns="45700" anchor="ctr" anchorCtr="0">
            <a:noAutofit/>
          </a:bodyPr>
          <a:lstStyle/>
          <a:p>
            <a:pPr marL="0" marR="0" lvl="0" indent="0" algn="r" rtl="1">
              <a:lnSpc>
                <a:spcPct val="90000"/>
              </a:lnSpc>
              <a:spcBef>
                <a:spcPts val="0"/>
              </a:spcBef>
              <a:spcAft>
                <a:spcPts val="0"/>
              </a:spcAft>
              <a:buClr>
                <a:srgbClr val="000000"/>
              </a:buClr>
              <a:buSzPts val="2000"/>
              <a:buFont typeface="Arial"/>
              <a:buNone/>
            </a:pPr>
            <a:r>
              <a:rPr lang="ar-MA" sz="2000" b="1" i="0" u="none" strike="noStrike" cap="none">
                <a:solidFill>
                  <a:schemeClr val="dk1"/>
                </a:solidFill>
                <a:latin typeface="Calibri"/>
                <a:ea typeface="Calibri"/>
                <a:cs typeface="Calibri"/>
                <a:sym typeface="Calibri"/>
              </a:rPr>
              <a:t>     لتعرف الاقتراض ووظيفته التعبيرية، سأتبع ثلاث خطوات، أجيب في كل خطوة عن سؤال من الأسئلة الآتية:</a:t>
            </a:r>
            <a:endParaRPr sz="2000" b="0" i="0" u="none" strike="noStrike" cap="none">
              <a:solidFill>
                <a:schemeClr val="dk1"/>
              </a:solidFill>
              <a:latin typeface="Calibri"/>
              <a:ea typeface="Calibri"/>
              <a:cs typeface="Calibri"/>
              <a:sym typeface="Calibri"/>
            </a:endParaRPr>
          </a:p>
        </p:txBody>
      </p:sp>
      <p:sp>
        <p:nvSpPr>
          <p:cNvPr id="709" name="Google Shape;709;p18"/>
          <p:cNvSpPr txBox="1"/>
          <p:nvPr/>
        </p:nvSpPr>
        <p:spPr>
          <a:xfrm>
            <a:off x="1253861" y="455992"/>
            <a:ext cx="10161104" cy="539071"/>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rgbClr val="AEABAB"/>
              </a:buClr>
              <a:buSzPts val="1400"/>
              <a:buFont typeface="Calibri"/>
              <a:buNone/>
            </a:pPr>
            <a:r>
              <a:rPr lang="ar-MA" sz="1400" b="1" i="0" u="none" strike="noStrike" cap="none">
                <a:solidFill>
                  <a:srgbClr val="BFBFBF"/>
                </a:solidFill>
                <a:latin typeface="Calibri"/>
                <a:ea typeface="Calibri"/>
                <a:cs typeface="Calibri"/>
                <a:sym typeface="Calibri"/>
              </a:rPr>
              <a:t>يدعو المدرس التلاميذ إلى الانتباه والتركيز، ويوضح لهم خطوات تعرف المفعول فيه</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13"/>
        <p:cNvGrpSpPr/>
        <p:nvPr/>
      </p:nvGrpSpPr>
      <p:grpSpPr>
        <a:xfrm>
          <a:off x="0" y="0"/>
          <a:ext cx="0" cy="0"/>
          <a:chOff x="0" y="0"/>
          <a:chExt cx="0" cy="0"/>
        </a:xfrm>
      </p:grpSpPr>
      <p:sp>
        <p:nvSpPr>
          <p:cNvPr id="714" name="Google Shape;714;p93"/>
          <p:cNvSpPr txBox="1">
            <a:spLocks noGrp="1"/>
          </p:cNvSpPr>
          <p:nvPr>
            <p:ph type="title"/>
          </p:nvPr>
        </p:nvSpPr>
        <p:spPr>
          <a:xfrm>
            <a:off x="932969" y="373069"/>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انتبهوا. سوف أعرفكم بالاقتراض، وأبين لكم وظيفته ودلالته</a:t>
            </a:r>
            <a:br>
              <a:rPr lang="ar-MA" b="0"/>
            </a:br>
            <a:endParaRPr>
              <a:solidFill>
                <a:schemeClr val="dk1"/>
              </a:solidFill>
            </a:endParaRPr>
          </a:p>
        </p:txBody>
      </p:sp>
      <p:sp>
        <p:nvSpPr>
          <p:cNvPr id="715" name="Google Shape;715;p93"/>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139700" lvl="0" indent="0" algn="r" rtl="1">
              <a:lnSpc>
                <a:spcPct val="90000"/>
              </a:lnSpc>
              <a:spcBef>
                <a:spcPts val="1000"/>
              </a:spcBef>
              <a:spcAft>
                <a:spcPts val="0"/>
              </a:spcAft>
              <a:buSzPts val="1400"/>
              <a:buNone/>
            </a:pPr>
            <a:r>
              <a:rPr lang="ar-MA"/>
              <a:t>يطرح المدرّس أسئلة حول موضوع الصورة والأدوات المعتمدة في نقل وقائعه، والقناة التي يذاع عبرها الوثائقي، ويجيب عنها وفق ما يأتي:</a:t>
            </a:r>
            <a:endParaRPr/>
          </a:p>
          <a:p>
            <a:pPr marL="228600" lvl="0" indent="-139700" algn="r" rtl="1">
              <a:lnSpc>
                <a:spcPct val="90000"/>
              </a:lnSpc>
              <a:spcBef>
                <a:spcPts val="1000"/>
              </a:spcBef>
              <a:spcAft>
                <a:spcPts val="0"/>
              </a:spcAft>
              <a:buClr>
                <a:schemeClr val="dk1"/>
              </a:buClr>
              <a:buSzPts val="1400"/>
              <a:buFont typeface="Arial"/>
              <a:buNone/>
            </a:pPr>
            <a:endParaRPr/>
          </a:p>
        </p:txBody>
      </p:sp>
      <p:sp>
        <p:nvSpPr>
          <p:cNvPr id="716" name="Google Shape;716;p93"/>
          <p:cNvSpPr/>
          <p:nvPr/>
        </p:nvSpPr>
        <p:spPr>
          <a:xfrm>
            <a:off x="5994405" y="3048257"/>
            <a:ext cx="203204" cy="203204"/>
          </a:xfrm>
          <a:prstGeom prst="rect">
            <a:avLst/>
          </a:prstGeom>
          <a:noFill/>
          <a:ln>
            <a:noFill/>
          </a:ln>
        </p:spPr>
        <p:txBody>
          <a:bodyPr spcFirstLastPara="1" wrap="square" lIns="60950" tIns="30450" rIns="60950" bIns="3045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pic>
        <p:nvPicPr>
          <p:cNvPr id="717" name="Google Shape;717;p93"/>
          <p:cNvPicPr preferRelativeResize="0"/>
          <p:nvPr/>
        </p:nvPicPr>
        <p:blipFill rotWithShape="1">
          <a:blip r:embed="rId3">
            <a:alphaModFix/>
          </a:blip>
          <a:srcRect/>
          <a:stretch/>
        </p:blipFill>
        <p:spPr>
          <a:xfrm>
            <a:off x="241939" y="247220"/>
            <a:ext cx="591916" cy="591916"/>
          </a:xfrm>
          <a:prstGeom prst="rect">
            <a:avLst/>
          </a:prstGeom>
          <a:noFill/>
          <a:ln>
            <a:noFill/>
          </a:ln>
        </p:spPr>
      </p:pic>
      <p:pic>
        <p:nvPicPr>
          <p:cNvPr id="718" name="Google Shape;718;p93"/>
          <p:cNvPicPr preferRelativeResize="0"/>
          <p:nvPr/>
        </p:nvPicPr>
        <p:blipFill rotWithShape="1">
          <a:blip r:embed="rId4">
            <a:alphaModFix/>
          </a:blip>
          <a:srcRect/>
          <a:stretch/>
        </p:blipFill>
        <p:spPr>
          <a:xfrm>
            <a:off x="462116" y="1442884"/>
            <a:ext cx="6023157" cy="3303638"/>
          </a:xfrm>
          <a:prstGeom prst="rect">
            <a:avLst/>
          </a:prstGeom>
          <a:noFill/>
          <a:ln>
            <a:noFill/>
          </a:ln>
        </p:spPr>
      </p:pic>
      <p:sp>
        <p:nvSpPr>
          <p:cNvPr id="719" name="Google Shape;719;p93"/>
          <p:cNvSpPr txBox="1"/>
          <p:nvPr/>
        </p:nvSpPr>
        <p:spPr>
          <a:xfrm>
            <a:off x="7143644" y="1886279"/>
            <a:ext cx="4318604" cy="2462213"/>
          </a:xfrm>
          <a:prstGeom prst="rect">
            <a:avLst/>
          </a:prstGeom>
          <a:solidFill>
            <a:schemeClr val="lt1"/>
          </a:solidFill>
          <a:ln w="19050" cap="flat" cmpd="sng">
            <a:solidFill>
              <a:srgbClr val="FF0000"/>
            </a:solidFill>
            <a:prstDash val="solid"/>
            <a:miter lim="800000"/>
            <a:headEnd type="none" w="sm" len="sm"/>
            <a:tailEnd type="none" w="sm" len="sm"/>
          </a:ln>
        </p:spPr>
        <p:txBody>
          <a:bodyPr spcFirstLastPara="1" wrap="square" lIns="0" tIns="0" rIns="0" bIns="0" anchor="t" anchorCtr="0">
            <a:spAutoFit/>
          </a:bodyPr>
          <a:lstStyle/>
          <a:p>
            <a:pPr marL="0" marR="0" lvl="0" indent="0" algn="just" rtl="1">
              <a:lnSpc>
                <a:spcPct val="100000"/>
              </a:lnSpc>
              <a:spcBef>
                <a:spcPts val="0"/>
              </a:spcBef>
              <a:spcAft>
                <a:spcPts val="0"/>
              </a:spcAft>
              <a:buClr>
                <a:srgbClr val="000000"/>
              </a:buClr>
              <a:buSzPts val="2000"/>
              <a:buFont typeface="Arial"/>
              <a:buNone/>
            </a:pPr>
            <a:r>
              <a:rPr lang="ar-MA" sz="2000" b="0" i="0" u="none" strike="noStrike" cap="none">
                <a:solidFill>
                  <a:schemeClr val="dk1"/>
                </a:solidFill>
                <a:latin typeface="Calibri"/>
                <a:ea typeface="Calibri"/>
                <a:cs typeface="Calibri"/>
                <a:sym typeface="Calibri"/>
              </a:rPr>
              <a:t>1- أنطلق من الصورة: مشاهدتي برنامجا وثائقيا عبر جهاز أو وسيلة إعلامية. </a:t>
            </a:r>
            <a:endParaRPr/>
          </a:p>
          <a:p>
            <a:pPr marL="0" marR="0" lvl="0" indent="0" algn="just" rtl="1">
              <a:lnSpc>
                <a:spcPct val="100000"/>
              </a:lnSpc>
              <a:spcBef>
                <a:spcPts val="0"/>
              </a:spcBef>
              <a:spcAft>
                <a:spcPts val="0"/>
              </a:spcAft>
              <a:buClr>
                <a:srgbClr val="000000"/>
              </a:buClr>
              <a:buSzPts val="2000"/>
              <a:buFont typeface="Arial"/>
              <a:buNone/>
            </a:pPr>
            <a:r>
              <a:rPr lang="ar-MA" sz="2000" b="0" i="0" u="none" strike="noStrike" cap="none">
                <a:solidFill>
                  <a:schemeClr val="dk1"/>
                </a:solidFill>
                <a:latin typeface="Calibri"/>
                <a:ea typeface="Calibri"/>
                <a:cs typeface="Calibri"/>
                <a:sym typeface="Calibri"/>
              </a:rPr>
              <a:t>2- أوظف في الجمل كلمات مقترضة مرتبطة بموضوع الصورة (برنامج، متلفز، التلفزيون)</a:t>
            </a:r>
            <a:endParaRPr/>
          </a:p>
          <a:p>
            <a:pPr marL="0" marR="0" lvl="0" indent="0" algn="just" rtl="1">
              <a:lnSpc>
                <a:spcPct val="100000"/>
              </a:lnSpc>
              <a:spcBef>
                <a:spcPts val="0"/>
              </a:spcBef>
              <a:spcAft>
                <a:spcPts val="0"/>
              </a:spcAft>
              <a:buClr>
                <a:srgbClr val="000000"/>
              </a:buClr>
              <a:buSzPts val="2000"/>
              <a:buFont typeface="Arial"/>
              <a:buNone/>
            </a:pPr>
            <a:r>
              <a:rPr lang="ar-MA" sz="2000" b="0" i="0" u="none" strike="noStrike" cap="none">
                <a:solidFill>
                  <a:schemeClr val="dk1"/>
                </a:solidFill>
                <a:latin typeface="Calibri"/>
                <a:ea typeface="Calibri"/>
                <a:cs typeface="Calibri"/>
                <a:sym typeface="Calibri"/>
              </a:rPr>
              <a:t> 3- أركب الجمل في موضوع الصورة، موظفا الكلمات المشار إليها أعلاه.</a:t>
            </a:r>
            <a:endParaRPr/>
          </a:p>
          <a:p>
            <a:pPr marL="0" marR="0" lvl="0" indent="0" algn="just" rtl="1">
              <a:lnSpc>
                <a:spcPct val="100000"/>
              </a:lnSpc>
              <a:spcBef>
                <a:spcPts val="0"/>
              </a:spcBef>
              <a:spcAft>
                <a:spcPts val="0"/>
              </a:spcAft>
              <a:buClr>
                <a:srgbClr val="000000"/>
              </a:buClr>
              <a:buSzPts val="2000"/>
              <a:buFont typeface="Arial"/>
              <a:buNone/>
            </a:pPr>
            <a:r>
              <a:rPr lang="ar-MA" sz="2000" b="0" i="0" u="none" strike="noStrike" cap="none">
                <a:solidFill>
                  <a:schemeClr val="dk1"/>
                </a:solidFill>
                <a:latin typeface="Calibri"/>
                <a:ea typeface="Calibri"/>
                <a:cs typeface="Calibri"/>
                <a:sym typeface="Calibri"/>
              </a:rPr>
              <a:t>4- أوضح انطلاقا من قراءتي الجملة نوع الكلمة المقترضة، وأبين كيفية التوصل إلى ذلك.</a:t>
            </a:r>
            <a:endParaRPr/>
          </a:p>
        </p:txBody>
      </p:sp>
      <p:sp>
        <p:nvSpPr>
          <p:cNvPr id="720" name="Google Shape;720;p93"/>
          <p:cNvSpPr/>
          <p:nvPr/>
        </p:nvSpPr>
        <p:spPr>
          <a:xfrm>
            <a:off x="533923" y="4866967"/>
            <a:ext cx="11124154" cy="1143639"/>
          </a:xfrm>
          <a:prstGeom prst="rect">
            <a:avLst/>
          </a:prstGeom>
          <a:solidFill>
            <a:schemeClr val="lt1"/>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3200" b="0" i="0" u="none" strike="noStrike" cap="none">
                <a:solidFill>
                  <a:schemeClr val="dk1"/>
                </a:solidFill>
                <a:latin typeface="Calibri"/>
                <a:ea typeface="Calibri"/>
                <a:cs typeface="Calibri"/>
                <a:sym typeface="Calibri"/>
              </a:rPr>
              <a:t>1- ....................................................... 2- ........................................</a:t>
            </a:r>
            <a:endParaRPr sz="3200" b="0" i="0" u="none" strike="noStrike" cap="none">
              <a:solidFill>
                <a:schemeClr val="dk1"/>
              </a:solidFill>
              <a:latin typeface="Calibri"/>
              <a:ea typeface="Calibri"/>
              <a:cs typeface="Calibri"/>
              <a:sym typeface="Calibri"/>
            </a:endParaRPr>
          </a:p>
        </p:txBody>
      </p:sp>
      <p:cxnSp>
        <p:nvCxnSpPr>
          <p:cNvPr id="721" name="Google Shape;721;p93"/>
          <p:cNvCxnSpPr/>
          <p:nvPr/>
        </p:nvCxnSpPr>
        <p:spPr>
          <a:xfrm rot="10800000">
            <a:off x="5240594" y="4107703"/>
            <a:ext cx="855406" cy="1386349"/>
          </a:xfrm>
          <a:prstGeom prst="straightConnector1">
            <a:avLst/>
          </a:prstGeom>
          <a:noFill/>
          <a:ln w="25400" cap="flat" cmpd="sng">
            <a:solidFill>
              <a:schemeClr val="accent5"/>
            </a:solidFill>
            <a:prstDash val="solid"/>
            <a:miter lim="800000"/>
            <a:headEnd type="none" w="sm" len="sm"/>
            <a:tailEnd type="triangle" w="med" len="med"/>
          </a:ln>
        </p:spPr>
      </p:cxnSp>
      <p:cxnSp>
        <p:nvCxnSpPr>
          <p:cNvPr id="722" name="Google Shape;722;p93"/>
          <p:cNvCxnSpPr/>
          <p:nvPr/>
        </p:nvCxnSpPr>
        <p:spPr>
          <a:xfrm rot="10800000">
            <a:off x="3637935" y="3251461"/>
            <a:ext cx="668594" cy="1759484"/>
          </a:xfrm>
          <a:prstGeom prst="straightConnector1">
            <a:avLst/>
          </a:prstGeom>
          <a:noFill/>
          <a:ln w="25400" cap="flat" cmpd="sng">
            <a:solidFill>
              <a:schemeClr val="accent6"/>
            </a:solidFill>
            <a:prstDash val="solid"/>
            <a:miter lim="800000"/>
            <a:headEnd type="none" w="sm" len="sm"/>
            <a:tailEnd type="triangle" w="med" len="med"/>
          </a:ln>
        </p:spPr>
      </p:cxnSp>
      <p:cxnSp>
        <p:nvCxnSpPr>
          <p:cNvPr id="723" name="Google Shape;723;p93"/>
          <p:cNvCxnSpPr/>
          <p:nvPr/>
        </p:nvCxnSpPr>
        <p:spPr>
          <a:xfrm rot="10800000">
            <a:off x="3205316" y="4011561"/>
            <a:ext cx="1101213" cy="1041607"/>
          </a:xfrm>
          <a:prstGeom prst="straightConnector1">
            <a:avLst/>
          </a:prstGeom>
          <a:noFill/>
          <a:ln w="25400" cap="flat" cmpd="sng">
            <a:solidFill>
              <a:schemeClr val="accent6"/>
            </a:solidFill>
            <a:prstDash val="solid"/>
            <a:miter lim="800000"/>
            <a:headEnd type="none" w="sm" len="sm"/>
            <a:tailEnd type="triangle" w="med" len="med"/>
          </a:ln>
        </p:spPr>
      </p:cxnSp>
      <p:cxnSp>
        <p:nvCxnSpPr>
          <p:cNvPr id="724" name="Google Shape;724;p93"/>
          <p:cNvCxnSpPr/>
          <p:nvPr/>
        </p:nvCxnSpPr>
        <p:spPr>
          <a:xfrm rot="10800000">
            <a:off x="1146359" y="3726426"/>
            <a:ext cx="2294931" cy="1592826"/>
          </a:xfrm>
          <a:prstGeom prst="straightConnector1">
            <a:avLst/>
          </a:prstGeom>
          <a:noFill/>
          <a:ln w="25400" cap="flat" cmpd="sng">
            <a:solidFill>
              <a:schemeClr val="accent1"/>
            </a:solidFill>
            <a:prstDash val="solid"/>
            <a:miter lim="800000"/>
            <a:headEnd type="none" w="sm" len="sm"/>
            <a:tailEnd type="triangle" w="med" len="med"/>
          </a:ln>
        </p:spPr>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28"/>
        <p:cNvGrpSpPr/>
        <p:nvPr/>
      </p:nvGrpSpPr>
      <p:grpSpPr>
        <a:xfrm>
          <a:off x="0" y="0"/>
          <a:ext cx="0" cy="0"/>
          <a:chOff x="0" y="0"/>
          <a:chExt cx="0" cy="0"/>
        </a:xfrm>
      </p:grpSpPr>
      <p:sp>
        <p:nvSpPr>
          <p:cNvPr id="729" name="Google Shape;729;p19"/>
          <p:cNvSpPr/>
          <p:nvPr/>
        </p:nvSpPr>
        <p:spPr>
          <a:xfrm>
            <a:off x="9134091" y="3409804"/>
            <a:ext cx="1470994" cy="4552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730" name="Google Shape;730;p19"/>
          <p:cNvPicPr preferRelativeResize="0"/>
          <p:nvPr/>
        </p:nvPicPr>
        <p:blipFill rotWithShape="1">
          <a:blip r:embed="rId3">
            <a:alphaModFix/>
          </a:blip>
          <a:srcRect/>
          <a:stretch/>
        </p:blipFill>
        <p:spPr>
          <a:xfrm>
            <a:off x="212443" y="247222"/>
            <a:ext cx="591916" cy="591916"/>
          </a:xfrm>
          <a:prstGeom prst="rect">
            <a:avLst/>
          </a:prstGeom>
          <a:noFill/>
          <a:ln>
            <a:noFill/>
          </a:ln>
        </p:spPr>
      </p:pic>
      <p:sp>
        <p:nvSpPr>
          <p:cNvPr id="731" name="Google Shape;731;p19"/>
          <p:cNvSpPr txBox="1"/>
          <p:nvPr/>
        </p:nvSpPr>
        <p:spPr>
          <a:xfrm>
            <a:off x="912182" y="199828"/>
            <a:ext cx="10468339" cy="424226"/>
          </a:xfrm>
          <a:prstGeom prst="rect">
            <a:avLst/>
          </a:prstGeom>
          <a:noFill/>
          <a:ln>
            <a:noFill/>
          </a:ln>
        </p:spPr>
        <p:txBody>
          <a:bodyPr spcFirstLastPara="1" wrap="square" lIns="91425" tIns="45700" rIns="91425" bIns="45700" anchor="ctr" anchorCtr="0">
            <a:noAutofit/>
          </a:bodyPr>
          <a:lstStyle/>
          <a:p>
            <a:pPr marL="0" marR="0" lvl="0" indent="0" algn="r" rtl="1">
              <a:lnSpc>
                <a:spcPct val="90000"/>
              </a:lnSpc>
              <a:spcBef>
                <a:spcPts val="0"/>
              </a:spcBef>
              <a:spcAft>
                <a:spcPts val="0"/>
              </a:spcAft>
              <a:buClr>
                <a:srgbClr val="757070"/>
              </a:buClr>
              <a:buSzPts val="2222"/>
              <a:buFont typeface="Calibri"/>
              <a:buNone/>
            </a:pPr>
            <a:r>
              <a:rPr lang="ar-MA" sz="2000" b="1" i="0" u="none" strike="noStrike" cap="none">
                <a:solidFill>
                  <a:srgbClr val="000000"/>
                </a:solidFill>
                <a:latin typeface="Calibri"/>
                <a:ea typeface="Calibri"/>
                <a:cs typeface="Calibri"/>
                <a:sym typeface="Calibri"/>
              </a:rPr>
              <a:t>1- أعرف المفعول فيه وأبين دلالته </a:t>
            </a:r>
            <a:endParaRPr sz="2000" b="1" i="0" u="none" strike="noStrike" cap="none">
              <a:solidFill>
                <a:srgbClr val="000000"/>
              </a:solidFill>
              <a:latin typeface="Calibri"/>
              <a:ea typeface="Calibri"/>
              <a:cs typeface="Calibri"/>
              <a:sym typeface="Calibri"/>
            </a:endParaRPr>
          </a:p>
          <a:p>
            <a:pPr marL="0" marR="0" lvl="0" indent="0" algn="r" rtl="1">
              <a:lnSpc>
                <a:spcPct val="90000"/>
              </a:lnSpc>
              <a:spcBef>
                <a:spcPts val="0"/>
              </a:spcBef>
              <a:spcAft>
                <a:spcPts val="0"/>
              </a:spcAft>
              <a:buClr>
                <a:srgbClr val="757070"/>
              </a:buClr>
              <a:buSzPts val="2222"/>
              <a:buFont typeface="Calibri"/>
              <a:buNone/>
            </a:pPr>
            <a:r>
              <a:rPr lang="ar-MA" sz="2000" b="1" i="0" u="none" strike="noStrike" cap="none">
                <a:solidFill>
                  <a:srgbClr val="000000"/>
                </a:solidFill>
                <a:latin typeface="Calibri"/>
                <a:ea typeface="Calibri"/>
                <a:cs typeface="Calibri"/>
                <a:sym typeface="Calibri"/>
              </a:rPr>
              <a:t>2- أوضح وظيفته التعبيرية انطلاقا من أمثلة</a:t>
            </a:r>
            <a:endParaRPr sz="2000" b="0" i="0" u="none" strike="noStrike" cap="none">
              <a:solidFill>
                <a:srgbClr val="000000"/>
              </a:solidFill>
              <a:latin typeface="Calibri"/>
              <a:ea typeface="Calibri"/>
              <a:cs typeface="Calibri"/>
              <a:sym typeface="Calibri"/>
            </a:endParaRPr>
          </a:p>
        </p:txBody>
      </p:sp>
      <p:sp>
        <p:nvSpPr>
          <p:cNvPr id="732" name="Google Shape;732;p19"/>
          <p:cNvSpPr txBox="1"/>
          <p:nvPr/>
        </p:nvSpPr>
        <p:spPr>
          <a:xfrm>
            <a:off x="1219417" y="624054"/>
            <a:ext cx="10161104" cy="539071"/>
          </a:xfrm>
          <a:prstGeom prst="rect">
            <a:avLst/>
          </a:prstGeom>
          <a:no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rgbClr val="AEABAB"/>
              </a:buClr>
              <a:buSzPts val="1400"/>
              <a:buFont typeface="Calibri"/>
              <a:buNone/>
            </a:pPr>
            <a:r>
              <a:rPr lang="ar-MA" sz="1400" b="1" i="0" u="none" strike="noStrike" cap="none">
                <a:solidFill>
                  <a:srgbClr val="BFBFBF"/>
                </a:solidFill>
                <a:latin typeface="Calibri"/>
                <a:ea typeface="Calibri"/>
                <a:cs typeface="Calibri"/>
                <a:sym typeface="Calibri"/>
              </a:rPr>
              <a:t>يعرف المدرس المفعول فيه، ويوضح وظيفته انطلاقا من مثالين مختلفين</a:t>
            </a:r>
            <a:endParaRPr sz="1400" b="0" i="0" u="none" strike="noStrike" cap="none">
              <a:solidFill>
                <a:srgbClr val="000000"/>
              </a:solidFill>
              <a:latin typeface="Arial"/>
              <a:ea typeface="Arial"/>
              <a:cs typeface="Arial"/>
              <a:sym typeface="Arial"/>
            </a:endParaRPr>
          </a:p>
        </p:txBody>
      </p:sp>
      <p:grpSp>
        <p:nvGrpSpPr>
          <p:cNvPr id="733" name="Google Shape;733;p19"/>
          <p:cNvGrpSpPr/>
          <p:nvPr/>
        </p:nvGrpSpPr>
        <p:grpSpPr>
          <a:xfrm>
            <a:off x="842744" y="1770400"/>
            <a:ext cx="9214839" cy="3225329"/>
            <a:chOff x="8887" y="629861"/>
            <a:chExt cx="9214839" cy="3225329"/>
          </a:xfrm>
        </p:grpSpPr>
        <p:sp>
          <p:nvSpPr>
            <p:cNvPr id="734" name="Google Shape;734;p19"/>
            <p:cNvSpPr/>
            <p:nvPr/>
          </p:nvSpPr>
          <p:spPr>
            <a:xfrm>
              <a:off x="4583604" y="2529532"/>
              <a:ext cx="1338187" cy="424337"/>
            </a:xfrm>
            <a:custGeom>
              <a:avLst/>
              <a:gdLst/>
              <a:ahLst/>
              <a:cxnLst/>
              <a:rect l="l" t="t" r="r" b="b"/>
              <a:pathLst>
                <a:path w="120000" h="120000" extrusionOk="0">
                  <a:moveTo>
                    <a:pt x="120000" y="0"/>
                  </a:moveTo>
                  <a:lnTo>
                    <a:pt x="120000" y="88115"/>
                  </a:lnTo>
                  <a:lnTo>
                    <a:pt x="0" y="88115"/>
                  </a:lnTo>
                  <a:lnTo>
                    <a:pt x="0" y="120000"/>
                  </a:lnTo>
                </a:path>
              </a:pathLst>
            </a:custGeom>
            <a:noFill/>
            <a:ln w="25400" cap="flat" cmpd="sng">
              <a:solidFill>
                <a:srgbClr val="4EA62C"/>
              </a:solidFill>
              <a:prstDash val="solid"/>
              <a:round/>
              <a:headEnd type="none" w="sm" len="sm"/>
              <a:tailEnd type="none" w="sm" len="sm"/>
            </a:ln>
          </p:spPr>
        </p:sp>
        <p:sp>
          <p:nvSpPr>
            <p:cNvPr id="735" name="Google Shape;735;p19"/>
            <p:cNvSpPr/>
            <p:nvPr/>
          </p:nvSpPr>
          <p:spPr>
            <a:xfrm>
              <a:off x="4540086" y="1402711"/>
              <a:ext cx="1381706" cy="353969"/>
            </a:xfrm>
            <a:custGeom>
              <a:avLst/>
              <a:gdLst/>
              <a:ahLst/>
              <a:cxnLst/>
              <a:rect l="l" t="t" r="r" b="b"/>
              <a:pathLst>
                <a:path w="120000" h="120000" extrusionOk="0">
                  <a:moveTo>
                    <a:pt x="0" y="0"/>
                  </a:moveTo>
                  <a:lnTo>
                    <a:pt x="0" y="50209"/>
                  </a:lnTo>
                  <a:lnTo>
                    <a:pt x="95819" y="50209"/>
                  </a:lnTo>
                  <a:lnTo>
                    <a:pt x="95819" y="73678"/>
                  </a:lnTo>
                </a:path>
              </a:pathLst>
            </a:custGeom>
            <a:noFill/>
            <a:ln w="12700" cap="flat" cmpd="sng">
              <a:solidFill>
                <a:srgbClr val="599BD5"/>
              </a:solidFill>
              <a:prstDash val="solid"/>
              <a:miter lim="800000"/>
              <a:headEnd type="none" w="sm" len="sm"/>
              <a:tailEnd type="none" w="sm" len="sm"/>
            </a:ln>
          </p:spPr>
        </p:sp>
        <p:sp>
          <p:nvSpPr>
            <p:cNvPr id="736" name="Google Shape;736;p19"/>
            <p:cNvSpPr/>
            <p:nvPr/>
          </p:nvSpPr>
          <p:spPr>
            <a:xfrm>
              <a:off x="3123072" y="1402711"/>
              <a:ext cx="1417013" cy="390911"/>
            </a:xfrm>
            <a:custGeom>
              <a:avLst/>
              <a:gdLst/>
              <a:ahLst/>
              <a:cxnLst/>
              <a:rect l="l" t="t" r="r" b="b"/>
              <a:pathLst>
                <a:path w="120000" h="120000" extrusionOk="0">
                  <a:moveTo>
                    <a:pt x="89255" y="0"/>
                  </a:moveTo>
                  <a:lnTo>
                    <a:pt x="89255" y="45464"/>
                  </a:lnTo>
                  <a:lnTo>
                    <a:pt x="0" y="45464"/>
                  </a:lnTo>
                  <a:lnTo>
                    <a:pt x="0" y="66715"/>
                  </a:lnTo>
                </a:path>
              </a:pathLst>
            </a:custGeom>
            <a:noFill/>
            <a:ln w="12700" cap="flat" cmpd="sng">
              <a:solidFill>
                <a:srgbClr val="599BD5"/>
              </a:solidFill>
              <a:prstDash val="solid"/>
              <a:miter lim="800000"/>
              <a:headEnd type="none" w="sm" len="sm"/>
              <a:tailEnd type="none" w="sm" len="sm"/>
            </a:ln>
          </p:spPr>
        </p:sp>
        <p:sp>
          <p:nvSpPr>
            <p:cNvPr id="737" name="Google Shape;737;p19"/>
            <p:cNvSpPr/>
            <p:nvPr/>
          </p:nvSpPr>
          <p:spPr>
            <a:xfrm>
              <a:off x="8887" y="629861"/>
              <a:ext cx="9062397" cy="772850"/>
            </a:xfrm>
            <a:prstGeom prst="roundRect">
              <a:avLst>
                <a:gd name="adj" fmla="val 10000"/>
              </a:avLst>
            </a:prstGeom>
            <a:solidFill>
              <a:srgbClr val="A5A5A5"/>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19"/>
            <p:cNvSpPr/>
            <p:nvPr/>
          </p:nvSpPr>
          <p:spPr>
            <a:xfrm>
              <a:off x="144119" y="758331"/>
              <a:ext cx="9062397" cy="772850"/>
            </a:xfrm>
            <a:prstGeom prst="roundRect">
              <a:avLst>
                <a:gd name="adj" fmla="val 10000"/>
              </a:avLst>
            </a:prstGeom>
            <a:solidFill>
              <a:srgbClr val="FFFFFF"/>
            </a:solidFill>
            <a:ln w="12700" cap="flat" cmpd="sng">
              <a:solidFill>
                <a:srgbClr val="00000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19"/>
            <p:cNvSpPr txBox="1"/>
            <p:nvPr/>
          </p:nvSpPr>
          <p:spPr>
            <a:xfrm>
              <a:off x="166755" y="780967"/>
              <a:ext cx="9017125" cy="727578"/>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rgbClr val="000000"/>
                </a:buClr>
                <a:buSzPts val="2000"/>
                <a:buFont typeface="Arial"/>
                <a:buNone/>
              </a:pPr>
              <a:r>
                <a:rPr lang="ar-MA" sz="2000" b="1" i="0" u="none" strike="noStrike" cap="none">
                  <a:solidFill>
                    <a:srgbClr val="000000"/>
                  </a:solidFill>
                  <a:latin typeface="Calibri"/>
                  <a:ea typeface="Calibri"/>
                  <a:cs typeface="Calibri"/>
                  <a:sym typeface="Calibri"/>
                </a:rPr>
                <a:t>الاقتراضُ أخذُ كَلمةٍ أو أكثرَ مِن لُغَةٍ أَجْنبيةٍ بِغَرَضِ تَأْدِيَةِ مَعانٍ جَديدةٍ.</a:t>
              </a:r>
              <a:endParaRPr sz="2000" b="1" i="0" u="none" strike="noStrike" cap="none">
                <a:solidFill>
                  <a:srgbClr val="000000"/>
                </a:solidFill>
                <a:latin typeface="Calibri"/>
                <a:ea typeface="Calibri"/>
                <a:cs typeface="Calibri"/>
                <a:sym typeface="Calibri"/>
              </a:endParaRPr>
            </a:p>
          </p:txBody>
        </p:sp>
        <p:sp>
          <p:nvSpPr>
            <p:cNvPr id="740" name="Google Shape;740;p19"/>
            <p:cNvSpPr/>
            <p:nvPr/>
          </p:nvSpPr>
          <p:spPr>
            <a:xfrm>
              <a:off x="1876598" y="1793623"/>
              <a:ext cx="2492948" cy="772850"/>
            </a:xfrm>
            <a:prstGeom prst="roundRect">
              <a:avLst>
                <a:gd name="adj" fmla="val 10000"/>
              </a:avLst>
            </a:prstGeom>
            <a:solidFill>
              <a:srgbClr val="599BD5"/>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19"/>
            <p:cNvSpPr/>
            <p:nvPr/>
          </p:nvSpPr>
          <p:spPr>
            <a:xfrm>
              <a:off x="2011830" y="1922094"/>
              <a:ext cx="2492948" cy="772850"/>
            </a:xfrm>
            <a:prstGeom prst="roundRect">
              <a:avLst>
                <a:gd name="adj" fmla="val 10000"/>
              </a:avLst>
            </a:prstGeom>
            <a:solidFill>
              <a:srgbClr val="FFFFFF"/>
            </a:solidFill>
            <a:ln w="19050" cap="flat" cmpd="sng">
              <a:solidFill>
                <a:srgbClr val="00B05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19"/>
            <p:cNvSpPr txBox="1"/>
            <p:nvPr/>
          </p:nvSpPr>
          <p:spPr>
            <a:xfrm>
              <a:off x="2034466" y="1944730"/>
              <a:ext cx="2447676" cy="727578"/>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سينما، كبسولة، تليفزيون...</a:t>
              </a:r>
              <a:endParaRPr sz="2000" b="1" i="0" u="none" strike="noStrike" cap="none">
                <a:solidFill>
                  <a:srgbClr val="000000"/>
                </a:solidFill>
                <a:latin typeface="Calibri"/>
                <a:ea typeface="Calibri"/>
                <a:cs typeface="Calibri"/>
                <a:sym typeface="Calibri"/>
              </a:endParaRPr>
            </a:p>
          </p:txBody>
        </p:sp>
        <p:sp>
          <p:nvSpPr>
            <p:cNvPr id="743" name="Google Shape;743;p19"/>
            <p:cNvSpPr/>
            <p:nvPr/>
          </p:nvSpPr>
          <p:spPr>
            <a:xfrm>
              <a:off x="4640010" y="1756681"/>
              <a:ext cx="2563563" cy="772850"/>
            </a:xfrm>
            <a:prstGeom prst="roundRect">
              <a:avLst>
                <a:gd name="adj" fmla="val 10000"/>
              </a:avLst>
            </a:prstGeom>
            <a:solidFill>
              <a:srgbClr val="599BD5"/>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19"/>
            <p:cNvSpPr/>
            <p:nvPr/>
          </p:nvSpPr>
          <p:spPr>
            <a:xfrm>
              <a:off x="4775242" y="1885151"/>
              <a:ext cx="2563563" cy="772850"/>
            </a:xfrm>
            <a:prstGeom prst="roundRect">
              <a:avLst>
                <a:gd name="adj" fmla="val 10000"/>
              </a:avLst>
            </a:prstGeom>
            <a:solidFill>
              <a:srgbClr val="FFFFFF"/>
            </a:solidFill>
            <a:ln w="12700" cap="flat" cmpd="sng">
              <a:solidFill>
                <a:srgbClr val="E1EFD8"/>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19"/>
            <p:cNvSpPr txBox="1"/>
            <p:nvPr/>
          </p:nvSpPr>
          <p:spPr>
            <a:xfrm>
              <a:off x="4797878" y="1907787"/>
              <a:ext cx="2518291" cy="727578"/>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برنامج، تلفزة</a:t>
              </a:r>
              <a:r>
                <a:rPr lang="ar-MA" sz="2000" b="1" i="0" u="none" strike="noStrike" cap="none">
                  <a:solidFill>
                    <a:srgbClr val="000000"/>
                  </a:solidFill>
                  <a:latin typeface="Calibri"/>
                  <a:ea typeface="Calibri"/>
                  <a:cs typeface="Calibri"/>
                  <a:sym typeface="Calibri"/>
                </a:rPr>
                <a:t>، </a:t>
              </a:r>
              <a:r>
                <a:rPr lang="ar-MA" sz="2000" b="0" i="0" u="none" strike="noStrike" cap="none">
                  <a:solidFill>
                    <a:srgbClr val="000000"/>
                  </a:solidFill>
                  <a:latin typeface="Calibri"/>
                  <a:ea typeface="Calibri"/>
                  <a:cs typeface="Calibri"/>
                  <a:sym typeface="Calibri"/>
                </a:rPr>
                <a:t>فلترة...</a:t>
              </a:r>
              <a:endParaRPr sz="2000" b="1" i="0" u="none" strike="noStrike" cap="none">
                <a:solidFill>
                  <a:srgbClr val="000000"/>
                </a:solidFill>
                <a:latin typeface="Calibri"/>
                <a:ea typeface="Calibri"/>
                <a:cs typeface="Calibri"/>
                <a:sym typeface="Calibri"/>
              </a:endParaRPr>
            </a:p>
          </p:txBody>
        </p:sp>
        <p:sp>
          <p:nvSpPr>
            <p:cNvPr id="746" name="Google Shape;746;p19"/>
            <p:cNvSpPr/>
            <p:nvPr/>
          </p:nvSpPr>
          <p:spPr>
            <a:xfrm>
              <a:off x="78713" y="2953869"/>
              <a:ext cx="9009782" cy="772850"/>
            </a:xfrm>
            <a:prstGeom prst="roundRect">
              <a:avLst>
                <a:gd name="adj" fmla="val 10000"/>
              </a:avLst>
            </a:prstGeom>
            <a:solidFill>
              <a:srgbClr val="4EA62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19"/>
            <p:cNvSpPr/>
            <p:nvPr/>
          </p:nvSpPr>
          <p:spPr>
            <a:xfrm>
              <a:off x="213944" y="3082340"/>
              <a:ext cx="9009782" cy="772850"/>
            </a:xfrm>
            <a:prstGeom prst="roundRect">
              <a:avLst>
                <a:gd name="adj" fmla="val 10000"/>
              </a:avLst>
            </a:prstGeom>
            <a:solidFill>
              <a:schemeClr val="lt1">
                <a:alpha val="89803"/>
              </a:schemeClr>
            </a:solidFill>
            <a:ln w="25400" cap="flat" cmpd="sng">
              <a:solidFill>
                <a:srgbClr val="4EA62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19"/>
            <p:cNvSpPr txBox="1"/>
            <p:nvPr/>
          </p:nvSpPr>
          <p:spPr>
            <a:xfrm>
              <a:off x="236580" y="3104976"/>
              <a:ext cx="8964510" cy="727578"/>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rgbClr val="000000"/>
                </a:buClr>
                <a:buSzPts val="2400"/>
                <a:buFont typeface="Arial"/>
                <a:buNone/>
              </a:pPr>
              <a:r>
                <a:rPr lang="ar-MA" sz="2400" b="1" i="0" u="none" strike="noStrike" cap="none">
                  <a:solidFill>
                    <a:srgbClr val="FF0000"/>
                  </a:solidFill>
                  <a:latin typeface="Calibri"/>
                  <a:ea typeface="Calibri"/>
                  <a:cs typeface="Calibri"/>
                  <a:sym typeface="Calibri"/>
                </a:rPr>
                <a:t>الوظيفة التعبيرية: </a:t>
              </a:r>
              <a:r>
                <a:rPr lang="ar-MA" sz="2400" b="0" i="0" u="none" strike="noStrike" cap="none">
                  <a:solidFill>
                    <a:schemeClr val="dk1"/>
                  </a:solidFill>
                  <a:latin typeface="Calibri"/>
                  <a:ea typeface="Calibri"/>
                  <a:cs typeface="Calibri"/>
                  <a:sym typeface="Calibri"/>
                </a:rPr>
                <a:t>تقترض اللغة العربية ألفاظا من لغات أخرى للتعبير عن معان جديدة. </a:t>
              </a:r>
              <a:endParaRPr sz="2400" b="0" i="0" u="none" strike="noStrike" cap="none">
                <a:solidFill>
                  <a:schemeClr val="dk1"/>
                </a:solidFill>
                <a:latin typeface="Calibri"/>
                <a:ea typeface="Calibri"/>
                <a:cs typeface="Calibri"/>
                <a:sym typeface="Calibri"/>
              </a:endParaRPr>
            </a:p>
          </p:txBody>
        </p:sp>
      </p:grpSp>
      <p:cxnSp>
        <p:nvCxnSpPr>
          <p:cNvPr id="749" name="Google Shape;749;p19"/>
          <p:cNvCxnSpPr/>
          <p:nvPr/>
        </p:nvCxnSpPr>
        <p:spPr>
          <a:xfrm>
            <a:off x="4365527" y="3835607"/>
            <a:ext cx="1380600" cy="166200"/>
          </a:xfrm>
          <a:prstGeom prst="bentConnector3">
            <a:avLst>
              <a:gd name="adj1" fmla="val -10537"/>
            </a:avLst>
          </a:prstGeom>
          <a:noFill/>
          <a:ln w="25400" cap="flat" cmpd="sng">
            <a:solidFill>
              <a:schemeClr val="accent6"/>
            </a:solidFill>
            <a:prstDash val="solid"/>
            <a:round/>
            <a:headEnd type="none" w="sm" len="sm"/>
            <a:tailEnd type="none" w="sm" len="sm"/>
          </a:ln>
          <a:effectLst>
            <a:outerShdw blurRad="40000" dist="20000" dir="5400000" rotWithShape="0">
              <a:srgbClr val="000000">
                <a:alpha val="37647"/>
              </a:srgbClr>
            </a:outerShdw>
          </a:effectLst>
        </p:spPr>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53"/>
        <p:cNvGrpSpPr/>
        <p:nvPr/>
      </p:nvGrpSpPr>
      <p:grpSpPr>
        <a:xfrm>
          <a:off x="0" y="0"/>
          <a:ext cx="0" cy="0"/>
          <a:chOff x="0" y="0"/>
          <a:chExt cx="0" cy="0"/>
        </a:xfrm>
      </p:grpSpPr>
      <p:sp>
        <p:nvSpPr>
          <p:cNvPr id="754" name="Google Shape;754;p94"/>
          <p:cNvSpPr/>
          <p:nvPr/>
        </p:nvSpPr>
        <p:spPr>
          <a:xfrm>
            <a:off x="9134091" y="3409804"/>
            <a:ext cx="1470994" cy="4552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755" name="Google Shape;755;p94"/>
          <p:cNvPicPr preferRelativeResize="0"/>
          <p:nvPr/>
        </p:nvPicPr>
        <p:blipFill rotWithShape="1">
          <a:blip r:embed="rId3">
            <a:alphaModFix/>
          </a:blip>
          <a:srcRect/>
          <a:stretch/>
        </p:blipFill>
        <p:spPr>
          <a:xfrm>
            <a:off x="241941" y="274111"/>
            <a:ext cx="591916" cy="591916"/>
          </a:xfrm>
          <a:prstGeom prst="rect">
            <a:avLst/>
          </a:prstGeom>
          <a:noFill/>
          <a:ln>
            <a:noFill/>
          </a:ln>
        </p:spPr>
      </p:pic>
      <p:sp>
        <p:nvSpPr>
          <p:cNvPr id="756" name="Google Shape;756;p94"/>
          <p:cNvSpPr txBox="1"/>
          <p:nvPr/>
        </p:nvSpPr>
        <p:spPr>
          <a:xfrm>
            <a:off x="1295914" y="274111"/>
            <a:ext cx="10468339" cy="334981"/>
          </a:xfrm>
          <a:prstGeom prst="rect">
            <a:avLst/>
          </a:prstGeom>
          <a:noFill/>
          <a:ln>
            <a:noFill/>
          </a:ln>
        </p:spPr>
        <p:txBody>
          <a:bodyPr spcFirstLastPara="1" wrap="square" lIns="91425" tIns="45700" rIns="91425" bIns="45700" anchor="ctr" anchorCtr="0">
            <a:noAutofit/>
          </a:bodyPr>
          <a:lstStyle/>
          <a:p>
            <a:pPr marL="0" marR="0" lvl="0" indent="0" algn="r" rtl="1">
              <a:lnSpc>
                <a:spcPct val="103750"/>
              </a:lnSpc>
              <a:spcBef>
                <a:spcPts val="0"/>
              </a:spcBef>
              <a:spcAft>
                <a:spcPts val="0"/>
              </a:spcAft>
              <a:buClr>
                <a:srgbClr val="AEABAB"/>
              </a:buClr>
              <a:buSzPts val="2000"/>
              <a:buFont typeface="Arial"/>
              <a:buNone/>
            </a:pPr>
            <a:r>
              <a:rPr lang="ar-MA" sz="1800" b="1" i="0" u="none" strike="noStrike" cap="none">
                <a:solidFill>
                  <a:schemeClr val="dk1"/>
                </a:solidFill>
                <a:latin typeface="Calibri"/>
                <a:ea typeface="Calibri"/>
                <a:cs typeface="Calibri"/>
                <a:sym typeface="Calibri"/>
              </a:rPr>
              <a:t>     3- أتعرف دلالة الكلمة المقترضة ووظيفتها التعبيرية، ونوعها انطلاقا من مثال</a:t>
            </a:r>
            <a:endParaRPr sz="1400" b="0" i="0" u="none" strike="noStrike" cap="none">
              <a:solidFill>
                <a:schemeClr val="dk1"/>
              </a:solidFill>
              <a:latin typeface="Arial"/>
              <a:ea typeface="Arial"/>
              <a:cs typeface="Arial"/>
              <a:sym typeface="Arial"/>
            </a:endParaRPr>
          </a:p>
        </p:txBody>
      </p:sp>
      <p:sp>
        <p:nvSpPr>
          <p:cNvPr id="757" name="Google Shape;757;p94"/>
          <p:cNvSpPr txBox="1"/>
          <p:nvPr/>
        </p:nvSpPr>
        <p:spPr>
          <a:xfrm>
            <a:off x="1295914" y="538296"/>
            <a:ext cx="10161104" cy="470617"/>
          </a:xfrm>
          <a:prstGeom prst="rect">
            <a:avLst/>
          </a:prstGeom>
          <a:no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rgbClr val="AEABAB"/>
              </a:buClr>
              <a:buSzPts val="1400"/>
              <a:buFont typeface="Calibri"/>
              <a:buNone/>
            </a:pPr>
            <a:r>
              <a:rPr lang="ar-MA" sz="1400" b="0" i="1" u="none" strike="noStrike" cap="none">
                <a:solidFill>
                  <a:srgbClr val="AEABAB"/>
                </a:solidFill>
                <a:latin typeface="Calibri"/>
                <a:ea typeface="Calibri"/>
                <a:cs typeface="Calibri"/>
                <a:sym typeface="Calibri"/>
              </a:rPr>
              <a:t>يوضح  المدرس للمتعلمين دلالة الكلمة المقترضة ووظيفتها في سياقات تواصلية ونوعها انطلاقا من مثال، ويبين كيفية التوصل إلى ذلك</a:t>
            </a:r>
            <a:endParaRPr/>
          </a:p>
        </p:txBody>
      </p:sp>
      <p:grpSp>
        <p:nvGrpSpPr>
          <p:cNvPr id="758" name="Google Shape;758;p94"/>
          <p:cNvGrpSpPr/>
          <p:nvPr/>
        </p:nvGrpSpPr>
        <p:grpSpPr>
          <a:xfrm>
            <a:off x="3451346" y="2459231"/>
            <a:ext cx="5210648" cy="3556942"/>
            <a:chOff x="2527113" y="1167"/>
            <a:chExt cx="5210648" cy="3556942"/>
          </a:xfrm>
        </p:grpSpPr>
        <p:sp>
          <p:nvSpPr>
            <p:cNvPr id="759" name="Google Shape;759;p94"/>
            <p:cNvSpPr/>
            <p:nvPr/>
          </p:nvSpPr>
          <p:spPr>
            <a:xfrm>
              <a:off x="3883800" y="1167"/>
              <a:ext cx="2416191" cy="734279"/>
            </a:xfrm>
            <a:prstGeom prst="roundRect">
              <a:avLst>
                <a:gd name="adj" fmla="val 10000"/>
              </a:avLst>
            </a:prstGeom>
            <a:solidFill>
              <a:schemeClr val="lt1"/>
            </a:solidFill>
            <a:ln w="25400" cap="flat" cmpd="sng">
              <a:solidFill>
                <a:srgbClr val="0B243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94"/>
            <p:cNvSpPr txBox="1"/>
            <p:nvPr/>
          </p:nvSpPr>
          <p:spPr>
            <a:xfrm>
              <a:off x="3905306" y="22673"/>
              <a:ext cx="2373179" cy="691267"/>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rgbClr val="000000"/>
                </a:buClr>
                <a:buSzPts val="3600"/>
                <a:buFont typeface="Arial"/>
                <a:buNone/>
              </a:pPr>
              <a:r>
                <a:rPr lang="ar-MA" sz="3600" b="0" i="0" u="none" strike="noStrike" cap="none">
                  <a:solidFill>
                    <a:schemeClr val="lt1"/>
                  </a:solidFill>
                  <a:latin typeface="Calibri"/>
                  <a:ea typeface="Calibri"/>
                  <a:cs typeface="Calibri"/>
                  <a:sym typeface="Calibri"/>
                </a:rPr>
                <a:t>برنامج</a:t>
              </a:r>
              <a:endParaRPr sz="3900" b="0" i="0" u="none" strike="noStrike" cap="none">
                <a:solidFill>
                  <a:schemeClr val="lt1"/>
                </a:solidFill>
                <a:latin typeface="Calibri"/>
                <a:ea typeface="Calibri"/>
                <a:cs typeface="Calibri"/>
                <a:sym typeface="Calibri"/>
              </a:endParaRPr>
            </a:p>
          </p:txBody>
        </p:sp>
        <p:sp>
          <p:nvSpPr>
            <p:cNvPr id="761" name="Google Shape;761;p94"/>
            <p:cNvSpPr/>
            <p:nvPr/>
          </p:nvSpPr>
          <p:spPr>
            <a:xfrm rot="2773751">
              <a:off x="5441504" y="976419"/>
              <a:ext cx="712113" cy="256997"/>
            </a:xfrm>
            <a:prstGeom prst="leftRightArrow">
              <a:avLst>
                <a:gd name="adj1" fmla="val 60000"/>
                <a:gd name="adj2" fmla="val 50000"/>
              </a:avLst>
            </a:prstGeom>
            <a:solidFill>
              <a:srgbClr val="A8AA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94"/>
            <p:cNvSpPr txBox="1"/>
            <p:nvPr/>
          </p:nvSpPr>
          <p:spPr>
            <a:xfrm rot="2773751">
              <a:off x="5518603" y="1027818"/>
              <a:ext cx="557915" cy="154199"/>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763" name="Google Shape;763;p94"/>
            <p:cNvSpPr/>
            <p:nvPr/>
          </p:nvSpPr>
          <p:spPr>
            <a:xfrm>
              <a:off x="5268688" y="1474390"/>
              <a:ext cx="2469073" cy="734279"/>
            </a:xfrm>
            <a:prstGeom prst="roundRect">
              <a:avLst>
                <a:gd name="adj" fmla="val 10000"/>
              </a:avLst>
            </a:prstGeom>
            <a:solidFill>
              <a:schemeClr val="lt1"/>
            </a:solidFill>
            <a:ln w="25400" cap="flat" cmpd="sng">
              <a:solidFill>
                <a:srgbClr val="0B243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94"/>
            <p:cNvSpPr txBox="1"/>
            <p:nvPr/>
          </p:nvSpPr>
          <p:spPr>
            <a:xfrm>
              <a:off x="5290194" y="1495896"/>
              <a:ext cx="2426061" cy="691267"/>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ar-MA" sz="1600" b="1" i="0" u="none" strike="noStrike" cap="none">
                  <a:solidFill>
                    <a:schemeClr val="lt1"/>
                  </a:solidFill>
                  <a:latin typeface="Calibri"/>
                  <a:ea typeface="Calibri"/>
                  <a:cs typeface="Calibri"/>
                  <a:sym typeface="Calibri"/>
                </a:rPr>
                <a:t>مخطط لتحقيق أهداف محددة.</a:t>
              </a:r>
              <a:endParaRPr/>
            </a:p>
          </p:txBody>
        </p:sp>
        <p:sp>
          <p:nvSpPr>
            <p:cNvPr id="765" name="Google Shape;765;p94"/>
            <p:cNvSpPr/>
            <p:nvPr/>
          </p:nvSpPr>
          <p:spPr>
            <a:xfrm rot="8177053">
              <a:off x="5441504" y="2387751"/>
              <a:ext cx="712113" cy="256997"/>
            </a:xfrm>
            <a:prstGeom prst="leftRightArrow">
              <a:avLst>
                <a:gd name="adj1" fmla="val 60000"/>
                <a:gd name="adj2" fmla="val 50000"/>
              </a:avLst>
            </a:prstGeom>
            <a:solidFill>
              <a:srgbClr val="A8AA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94"/>
            <p:cNvSpPr txBox="1"/>
            <p:nvPr/>
          </p:nvSpPr>
          <p:spPr>
            <a:xfrm rot="-2622947">
              <a:off x="5518603" y="2439150"/>
              <a:ext cx="557915" cy="154199"/>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767" name="Google Shape;767;p94"/>
            <p:cNvSpPr/>
            <p:nvPr/>
          </p:nvSpPr>
          <p:spPr>
            <a:xfrm>
              <a:off x="2921122" y="2823830"/>
              <a:ext cx="4341545" cy="734279"/>
            </a:xfrm>
            <a:prstGeom prst="roundRect">
              <a:avLst>
                <a:gd name="adj" fmla="val 10000"/>
              </a:avLst>
            </a:prstGeom>
            <a:solidFill>
              <a:schemeClr val="lt1"/>
            </a:solidFill>
            <a:ln w="25400" cap="flat" cmpd="sng">
              <a:solidFill>
                <a:srgbClr val="0B243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94"/>
            <p:cNvSpPr txBox="1"/>
            <p:nvPr/>
          </p:nvSpPr>
          <p:spPr>
            <a:xfrm>
              <a:off x="2942628" y="2845336"/>
              <a:ext cx="4298533" cy="691267"/>
            </a:xfrm>
            <a:prstGeom prst="rect">
              <a:avLst/>
            </a:prstGeom>
            <a:noFill/>
            <a:ln>
              <a:noFill/>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Clr>
                  <a:schemeClr val="lt1"/>
                </a:buClr>
                <a:buSzPts val="1800"/>
                <a:buFont typeface="Arial"/>
                <a:buNone/>
              </a:pPr>
              <a:r>
                <a:rPr lang="ar-MA" sz="1800" b="1" i="0" u="none" strike="noStrike" cap="none">
                  <a:solidFill>
                    <a:schemeClr val="lt1"/>
                  </a:solidFill>
                  <a:latin typeface="Calibri"/>
                  <a:ea typeface="Calibri"/>
                  <a:cs typeface="Calibri"/>
                  <a:sym typeface="Calibri"/>
                </a:rPr>
                <a:t>اقترضت العربية الكلمة من الفارسية للدلالة على المعنى المشار إليه (مرتبط بالمعلوميات) </a:t>
              </a:r>
              <a:endParaRPr sz="1800" b="1" i="0" u="none" strike="noStrike" cap="none">
                <a:solidFill>
                  <a:schemeClr val="lt1"/>
                </a:solidFill>
                <a:latin typeface="Calibri"/>
                <a:ea typeface="Calibri"/>
                <a:cs typeface="Calibri"/>
                <a:sym typeface="Calibri"/>
              </a:endParaRPr>
            </a:p>
          </p:txBody>
        </p:sp>
        <p:sp>
          <p:nvSpPr>
            <p:cNvPr id="769" name="Google Shape;769;p94"/>
            <p:cNvSpPr/>
            <p:nvPr/>
          </p:nvSpPr>
          <p:spPr>
            <a:xfrm rot="-8100000">
              <a:off x="4030173" y="2356805"/>
              <a:ext cx="712113" cy="256997"/>
            </a:xfrm>
            <a:prstGeom prst="leftRightArrow">
              <a:avLst>
                <a:gd name="adj1" fmla="val 60000"/>
                <a:gd name="adj2" fmla="val 50000"/>
              </a:avLst>
            </a:prstGeom>
            <a:solidFill>
              <a:srgbClr val="A8AA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94"/>
            <p:cNvSpPr txBox="1"/>
            <p:nvPr/>
          </p:nvSpPr>
          <p:spPr>
            <a:xfrm rot="2700000">
              <a:off x="4107272" y="2408204"/>
              <a:ext cx="557915" cy="154199"/>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771" name="Google Shape;771;p94"/>
            <p:cNvSpPr/>
            <p:nvPr/>
          </p:nvSpPr>
          <p:spPr>
            <a:xfrm>
              <a:off x="2527113" y="1412498"/>
              <a:ext cx="2306900" cy="734279"/>
            </a:xfrm>
            <a:prstGeom prst="roundRect">
              <a:avLst>
                <a:gd name="adj" fmla="val 10000"/>
              </a:avLst>
            </a:prstGeom>
            <a:solidFill>
              <a:schemeClr val="lt1"/>
            </a:solidFill>
            <a:ln w="25400" cap="flat" cmpd="sng">
              <a:solidFill>
                <a:srgbClr val="0B243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94"/>
            <p:cNvSpPr txBox="1"/>
            <p:nvPr/>
          </p:nvSpPr>
          <p:spPr>
            <a:xfrm>
              <a:off x="2548619" y="1434004"/>
              <a:ext cx="2263888" cy="691267"/>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ar-MA" sz="1400" b="1" i="0" u="none" strike="noStrike" cap="none">
                  <a:solidFill>
                    <a:schemeClr val="lt1"/>
                  </a:solidFill>
                  <a:latin typeface="Calibri"/>
                  <a:ea typeface="Calibri"/>
                  <a:cs typeface="Calibri"/>
                  <a:sym typeface="Calibri"/>
                </a:rPr>
                <a:t>كلمة فارسية منقولة إلى العربية مع تعديل بسيط بزيادة حرف واحد</a:t>
              </a:r>
              <a:endParaRPr sz="1400" b="1" i="0" u="none" strike="noStrike" cap="none">
                <a:solidFill>
                  <a:schemeClr val="lt1"/>
                </a:solidFill>
                <a:latin typeface="Calibri"/>
                <a:ea typeface="Calibri"/>
                <a:cs typeface="Calibri"/>
                <a:sym typeface="Calibri"/>
              </a:endParaRPr>
            </a:p>
          </p:txBody>
        </p:sp>
        <p:sp>
          <p:nvSpPr>
            <p:cNvPr id="773" name="Google Shape;773;p94"/>
            <p:cNvSpPr/>
            <p:nvPr/>
          </p:nvSpPr>
          <p:spPr>
            <a:xfrm rot="-2700000">
              <a:off x="4030173" y="945473"/>
              <a:ext cx="712113" cy="256997"/>
            </a:xfrm>
            <a:prstGeom prst="leftRightArrow">
              <a:avLst>
                <a:gd name="adj1" fmla="val 60000"/>
                <a:gd name="adj2" fmla="val 50000"/>
              </a:avLst>
            </a:prstGeom>
            <a:solidFill>
              <a:srgbClr val="A8AA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94"/>
            <p:cNvSpPr txBox="1"/>
            <p:nvPr/>
          </p:nvSpPr>
          <p:spPr>
            <a:xfrm rot="-2700000">
              <a:off x="4107272" y="996872"/>
              <a:ext cx="557915" cy="154199"/>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sp>
        <p:nvSpPr>
          <p:cNvPr id="775" name="Google Shape;775;p94"/>
          <p:cNvSpPr/>
          <p:nvPr/>
        </p:nvSpPr>
        <p:spPr>
          <a:xfrm>
            <a:off x="3677253" y="1502238"/>
            <a:ext cx="3922441" cy="523180"/>
          </a:xfrm>
          <a:prstGeom prst="rect">
            <a:avLst/>
          </a:prstGeom>
          <a:solidFill>
            <a:srgbClr val="D5DBE5"/>
          </a:solid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800"/>
              <a:buFont typeface="Arial"/>
              <a:buNone/>
            </a:pPr>
            <a:r>
              <a:rPr lang="ar-MA" sz="2800" b="0" i="0" u="none" strike="noStrike" cap="none">
                <a:solidFill>
                  <a:srgbClr val="000000"/>
                </a:solidFill>
                <a:latin typeface="Calibri"/>
                <a:ea typeface="Calibri"/>
                <a:cs typeface="Calibri"/>
                <a:sym typeface="Calibri"/>
              </a:rPr>
              <a:t>شَاهَدْتُ </a:t>
            </a:r>
            <a:r>
              <a:rPr lang="ar-MA" sz="2800" b="0" i="0" u="none" strike="noStrike" cap="none">
                <a:solidFill>
                  <a:schemeClr val="accent3"/>
                </a:solidFill>
                <a:latin typeface="Calibri"/>
                <a:ea typeface="Calibri"/>
                <a:cs typeface="Calibri"/>
                <a:sym typeface="Calibri"/>
              </a:rPr>
              <a:t>بَرنامَجًا</a:t>
            </a:r>
            <a:r>
              <a:rPr lang="ar-MA" sz="2800" b="0" i="0" u="none" strike="noStrike" cap="none">
                <a:solidFill>
                  <a:srgbClr val="000000"/>
                </a:solidFill>
                <a:latin typeface="Calibri"/>
                <a:ea typeface="Calibri"/>
                <a:cs typeface="Calibri"/>
                <a:sym typeface="Calibri"/>
              </a:rPr>
              <a:t> وَثائِقِيّاً </a:t>
            </a:r>
            <a:r>
              <a:rPr lang="ar-MA" sz="2800" b="0" i="0" u="none" strike="noStrike" cap="none">
                <a:solidFill>
                  <a:srgbClr val="00B050"/>
                </a:solidFill>
                <a:latin typeface="Calibri"/>
                <a:ea typeface="Calibri"/>
                <a:cs typeface="Calibri"/>
                <a:sym typeface="Calibri"/>
              </a:rPr>
              <a:t>مُتَلْفَزًا</a:t>
            </a:r>
            <a:r>
              <a:rPr lang="ar-MA" sz="2800" b="0" i="0" u="none" strike="noStrike" cap="none">
                <a:solidFill>
                  <a:srgbClr val="000000"/>
                </a:solidFill>
                <a:latin typeface="Calibri"/>
                <a:ea typeface="Calibri"/>
                <a:cs typeface="Calibri"/>
                <a:sym typeface="Calibri"/>
              </a:rPr>
              <a:t>.</a:t>
            </a:r>
            <a:endParaRPr sz="2800" b="0" i="0" u="none" strike="noStrike" cap="none">
              <a:solidFill>
                <a:srgbClr val="000000"/>
              </a:solidFill>
              <a:latin typeface="Calibri"/>
              <a:ea typeface="Calibri"/>
              <a:cs typeface="Calibri"/>
              <a:sym typeface="Calibri"/>
            </a:endParaRPr>
          </a:p>
        </p:txBody>
      </p:sp>
      <p:sp>
        <p:nvSpPr>
          <p:cNvPr id="776" name="Google Shape;776;p94"/>
          <p:cNvSpPr/>
          <p:nvPr/>
        </p:nvSpPr>
        <p:spPr>
          <a:xfrm>
            <a:off x="5604376" y="1440944"/>
            <a:ext cx="922337" cy="574642"/>
          </a:xfrm>
          <a:prstGeom prst="ellipse">
            <a:avLst/>
          </a:prstGeom>
          <a:noFill/>
          <a:ln w="38100" cap="flat" cmpd="sng">
            <a:solidFill>
              <a:srgbClr val="B7491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accent3"/>
              </a:solidFill>
              <a:latin typeface="Calibri"/>
              <a:ea typeface="Calibri"/>
              <a:cs typeface="Calibri"/>
              <a:sym typeface="Calibri"/>
            </a:endParaRPr>
          </a:p>
        </p:txBody>
      </p:sp>
      <p:pic>
        <p:nvPicPr>
          <p:cNvPr id="777" name="Google Shape;777;p94"/>
          <p:cNvPicPr preferRelativeResize="0"/>
          <p:nvPr/>
        </p:nvPicPr>
        <p:blipFill rotWithShape="1">
          <a:blip r:embed="rId4">
            <a:alphaModFix/>
          </a:blip>
          <a:srcRect/>
          <a:stretch/>
        </p:blipFill>
        <p:spPr>
          <a:xfrm>
            <a:off x="5579480" y="2021486"/>
            <a:ext cx="922337" cy="42613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776"/>
                                        </p:tgtEl>
                                        <p:attrNameLst>
                                          <p:attrName>style.visibility</p:attrName>
                                        </p:attrNameLst>
                                      </p:cBhvr>
                                      <p:to>
                                        <p:strVal val="visible"/>
                                      </p:to>
                                    </p:set>
                                    <p:anim calcmode="lin" valueType="num">
                                      <p:cBhvr additive="base">
                                        <p:cTn id="7" dur="500"/>
                                        <p:tgtEl>
                                          <p:spTgt spid="776"/>
                                        </p:tgtEl>
                                        <p:attrNameLst>
                                          <p:attrName>ppt_w</p:attrName>
                                        </p:attrNameLst>
                                      </p:cBhvr>
                                      <p:tavLst>
                                        <p:tav tm="0">
                                          <p:val>
                                            <p:strVal val="0"/>
                                          </p:val>
                                        </p:tav>
                                        <p:tav tm="100000">
                                          <p:val>
                                            <p:strVal val="#ppt_w"/>
                                          </p:val>
                                        </p:tav>
                                      </p:tavLst>
                                    </p:anim>
                                    <p:anim calcmode="lin" valueType="num">
                                      <p:cBhvr additive="base">
                                        <p:cTn id="8" dur="500"/>
                                        <p:tgtEl>
                                          <p:spTgt spid="776"/>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81"/>
        <p:cNvGrpSpPr/>
        <p:nvPr/>
      </p:nvGrpSpPr>
      <p:grpSpPr>
        <a:xfrm>
          <a:off x="0" y="0"/>
          <a:ext cx="0" cy="0"/>
          <a:chOff x="0" y="0"/>
          <a:chExt cx="0" cy="0"/>
        </a:xfrm>
      </p:grpSpPr>
      <p:sp>
        <p:nvSpPr>
          <p:cNvPr id="782" name="Google Shape;782;p95"/>
          <p:cNvSpPr/>
          <p:nvPr/>
        </p:nvSpPr>
        <p:spPr>
          <a:xfrm>
            <a:off x="9134091" y="3409804"/>
            <a:ext cx="1470994" cy="4552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783" name="Google Shape;783;p95"/>
          <p:cNvPicPr preferRelativeResize="0"/>
          <p:nvPr/>
        </p:nvPicPr>
        <p:blipFill rotWithShape="1">
          <a:blip r:embed="rId3">
            <a:alphaModFix/>
          </a:blip>
          <a:srcRect/>
          <a:stretch/>
        </p:blipFill>
        <p:spPr>
          <a:xfrm>
            <a:off x="241941" y="274111"/>
            <a:ext cx="591916" cy="591916"/>
          </a:xfrm>
          <a:prstGeom prst="rect">
            <a:avLst/>
          </a:prstGeom>
          <a:noFill/>
          <a:ln>
            <a:noFill/>
          </a:ln>
        </p:spPr>
      </p:pic>
      <p:sp>
        <p:nvSpPr>
          <p:cNvPr id="784" name="Google Shape;784;p95"/>
          <p:cNvSpPr txBox="1"/>
          <p:nvPr/>
        </p:nvSpPr>
        <p:spPr>
          <a:xfrm>
            <a:off x="1295914" y="274111"/>
            <a:ext cx="10468339" cy="334981"/>
          </a:xfrm>
          <a:prstGeom prst="rect">
            <a:avLst/>
          </a:prstGeom>
          <a:noFill/>
          <a:ln>
            <a:noFill/>
          </a:ln>
        </p:spPr>
        <p:txBody>
          <a:bodyPr spcFirstLastPara="1" wrap="square" lIns="91425" tIns="45700" rIns="91425" bIns="45700" anchor="ctr" anchorCtr="0">
            <a:noAutofit/>
          </a:bodyPr>
          <a:lstStyle/>
          <a:p>
            <a:pPr marL="0" marR="0" lvl="0" indent="0" algn="r" rtl="1">
              <a:lnSpc>
                <a:spcPct val="103750"/>
              </a:lnSpc>
              <a:spcBef>
                <a:spcPts val="0"/>
              </a:spcBef>
              <a:spcAft>
                <a:spcPts val="0"/>
              </a:spcAft>
              <a:buClr>
                <a:srgbClr val="AEABAB"/>
              </a:buClr>
              <a:buSzPts val="2000"/>
              <a:buFont typeface="Arial"/>
              <a:buNone/>
            </a:pPr>
            <a:r>
              <a:rPr lang="ar-MA" sz="1800" b="1" i="0" u="none" strike="noStrike" cap="none">
                <a:solidFill>
                  <a:schemeClr val="dk1"/>
                </a:solidFill>
                <a:latin typeface="Calibri"/>
                <a:ea typeface="Calibri"/>
                <a:cs typeface="Calibri"/>
                <a:sym typeface="Calibri"/>
              </a:rPr>
              <a:t>     3- أتعرف دلالة الكلمة المقترضة ووظيفتها التعبيرية، ونوعها انطلاقا من مثال</a:t>
            </a:r>
            <a:endParaRPr sz="1400" b="0" i="0" u="none" strike="noStrike" cap="none">
              <a:solidFill>
                <a:schemeClr val="dk1"/>
              </a:solidFill>
              <a:latin typeface="Arial"/>
              <a:ea typeface="Arial"/>
              <a:cs typeface="Arial"/>
              <a:sym typeface="Arial"/>
            </a:endParaRPr>
          </a:p>
        </p:txBody>
      </p:sp>
      <p:sp>
        <p:nvSpPr>
          <p:cNvPr id="785" name="Google Shape;785;p95"/>
          <p:cNvSpPr txBox="1"/>
          <p:nvPr/>
        </p:nvSpPr>
        <p:spPr>
          <a:xfrm>
            <a:off x="1295914" y="538296"/>
            <a:ext cx="10161104" cy="470617"/>
          </a:xfrm>
          <a:prstGeom prst="rect">
            <a:avLst/>
          </a:prstGeom>
          <a:no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rgbClr val="AEABAB"/>
              </a:buClr>
              <a:buSzPts val="1400"/>
              <a:buFont typeface="Calibri"/>
              <a:buNone/>
            </a:pPr>
            <a:r>
              <a:rPr lang="ar-MA" sz="1400" b="0" i="1" u="none" strike="noStrike" cap="none">
                <a:solidFill>
                  <a:srgbClr val="AEABAB"/>
                </a:solidFill>
                <a:latin typeface="Calibri"/>
                <a:ea typeface="Calibri"/>
                <a:cs typeface="Calibri"/>
                <a:sym typeface="Calibri"/>
              </a:rPr>
              <a:t>يوضح  المدرس للمتعلمين دلالة الكلمة المقترضة ووظيفتها في سياقات تواصلية ونوعها انطلاقا من مثال، ويبين كيفية التوصل إلى ذلك</a:t>
            </a:r>
            <a:endParaRPr/>
          </a:p>
        </p:txBody>
      </p:sp>
      <p:grpSp>
        <p:nvGrpSpPr>
          <p:cNvPr id="786" name="Google Shape;786;p95"/>
          <p:cNvGrpSpPr/>
          <p:nvPr/>
        </p:nvGrpSpPr>
        <p:grpSpPr>
          <a:xfrm>
            <a:off x="3150536" y="2203518"/>
            <a:ext cx="6028578" cy="4115094"/>
            <a:chOff x="2747412" y="1091"/>
            <a:chExt cx="6028578" cy="4115094"/>
          </a:xfrm>
        </p:grpSpPr>
        <p:sp>
          <p:nvSpPr>
            <p:cNvPr id="787" name="Google Shape;787;p95"/>
            <p:cNvSpPr/>
            <p:nvPr/>
          </p:nvSpPr>
          <p:spPr>
            <a:xfrm>
              <a:off x="4316918" y="1091"/>
              <a:ext cx="2795745" cy="849626"/>
            </a:xfrm>
            <a:prstGeom prst="roundRect">
              <a:avLst>
                <a:gd name="adj" fmla="val 10000"/>
              </a:avLst>
            </a:prstGeom>
            <a:solidFill>
              <a:schemeClr val="lt1"/>
            </a:solidFill>
            <a:ln w="25400" cap="flat" cmpd="sng">
              <a:solidFill>
                <a:srgbClr val="0B243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95"/>
            <p:cNvSpPr txBox="1"/>
            <p:nvPr/>
          </p:nvSpPr>
          <p:spPr>
            <a:xfrm>
              <a:off x="4341803" y="25976"/>
              <a:ext cx="2745975" cy="799856"/>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rgbClr val="000000"/>
                </a:buClr>
                <a:buSzPts val="3600"/>
                <a:buFont typeface="Arial"/>
                <a:buNone/>
              </a:pPr>
              <a:r>
                <a:rPr lang="ar-MA" sz="3600" b="0" i="0" u="none" strike="noStrike" cap="none">
                  <a:solidFill>
                    <a:schemeClr val="lt1"/>
                  </a:solidFill>
                  <a:latin typeface="Calibri"/>
                  <a:ea typeface="Calibri"/>
                  <a:cs typeface="Calibri"/>
                  <a:sym typeface="Calibri"/>
                </a:rPr>
                <a:t>متلفز</a:t>
              </a:r>
              <a:endParaRPr sz="3900" b="0" i="0" u="none" strike="noStrike" cap="none">
                <a:solidFill>
                  <a:schemeClr val="lt1"/>
                </a:solidFill>
                <a:latin typeface="Calibri"/>
                <a:ea typeface="Calibri"/>
                <a:cs typeface="Calibri"/>
                <a:sym typeface="Calibri"/>
              </a:endParaRPr>
            </a:p>
          </p:txBody>
        </p:sp>
        <p:sp>
          <p:nvSpPr>
            <p:cNvPr id="789" name="Google Shape;789;p95"/>
            <p:cNvSpPr/>
            <p:nvPr/>
          </p:nvSpPr>
          <p:spPr>
            <a:xfrm rot="2773751">
              <a:off x="6119334" y="1129387"/>
              <a:ext cx="823645" cy="297369"/>
            </a:xfrm>
            <a:prstGeom prst="leftRightArrow">
              <a:avLst>
                <a:gd name="adj1" fmla="val 60000"/>
                <a:gd name="adj2" fmla="val 50000"/>
              </a:avLst>
            </a:prstGeom>
            <a:solidFill>
              <a:srgbClr val="A8AA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95"/>
            <p:cNvSpPr txBox="1"/>
            <p:nvPr/>
          </p:nvSpPr>
          <p:spPr>
            <a:xfrm rot="2773751">
              <a:off x="6208545" y="1188861"/>
              <a:ext cx="645223" cy="178421"/>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300"/>
                <a:buFont typeface="Arial"/>
                <a:buNone/>
              </a:pPr>
              <a:endParaRPr sz="1300" b="0" i="0" u="none" strike="noStrike" cap="none">
                <a:solidFill>
                  <a:schemeClr val="lt1"/>
                </a:solidFill>
                <a:latin typeface="Arial"/>
                <a:ea typeface="Arial"/>
                <a:cs typeface="Arial"/>
                <a:sym typeface="Arial"/>
              </a:endParaRPr>
            </a:p>
          </p:txBody>
        </p:sp>
        <p:sp>
          <p:nvSpPr>
            <p:cNvPr id="791" name="Google Shape;791;p95"/>
            <p:cNvSpPr/>
            <p:nvPr/>
          </p:nvSpPr>
          <p:spPr>
            <a:xfrm>
              <a:off x="5919055" y="1705426"/>
              <a:ext cx="2856935" cy="849626"/>
            </a:xfrm>
            <a:prstGeom prst="roundRect">
              <a:avLst>
                <a:gd name="adj" fmla="val 10000"/>
              </a:avLst>
            </a:prstGeom>
            <a:solidFill>
              <a:schemeClr val="lt1"/>
            </a:solidFill>
            <a:ln w="25400" cap="flat" cmpd="sng">
              <a:solidFill>
                <a:srgbClr val="0B243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95"/>
            <p:cNvSpPr txBox="1"/>
            <p:nvPr/>
          </p:nvSpPr>
          <p:spPr>
            <a:xfrm>
              <a:off x="5943940" y="1730311"/>
              <a:ext cx="2807165" cy="799856"/>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rgbClr val="000000"/>
                </a:buClr>
                <a:buSzPts val="1400"/>
                <a:buFont typeface="Arial"/>
                <a:buNone/>
              </a:pPr>
              <a:endParaRPr sz="1400" b="1" i="0" u="none" strike="noStrike" cap="none">
                <a:solidFill>
                  <a:schemeClr val="lt1"/>
                </a:solidFill>
                <a:latin typeface="Calibri"/>
                <a:ea typeface="Calibri"/>
                <a:cs typeface="Calibri"/>
                <a:sym typeface="Calibri"/>
              </a:endParaRPr>
            </a:p>
            <a:p>
              <a:pPr marL="0" marR="0" lvl="0" indent="0" algn="ctr" rtl="0">
                <a:lnSpc>
                  <a:spcPct val="90000"/>
                </a:lnSpc>
                <a:spcBef>
                  <a:spcPts val="490"/>
                </a:spcBef>
                <a:spcAft>
                  <a:spcPts val="0"/>
                </a:spcAft>
                <a:buClr>
                  <a:srgbClr val="000000"/>
                </a:buClr>
                <a:buSzPts val="1600"/>
                <a:buFont typeface="Arial"/>
                <a:buNone/>
              </a:pPr>
              <a:r>
                <a:rPr lang="ar-MA" sz="1600" b="1" i="0" u="none" strike="noStrike" cap="none">
                  <a:solidFill>
                    <a:schemeClr val="lt1"/>
                  </a:solidFill>
                  <a:latin typeface="Calibri"/>
                  <a:ea typeface="Calibri"/>
                  <a:cs typeface="Calibri"/>
                  <a:sym typeface="Calibri"/>
                </a:rPr>
                <a:t>تدل على تقديم نشاط معين عبر جهاز يركب الصوت والصورة.</a:t>
              </a:r>
              <a:endParaRPr/>
            </a:p>
            <a:p>
              <a:pPr marL="0" marR="0" lvl="0" indent="0" algn="ctr" rtl="0">
                <a:lnSpc>
                  <a:spcPct val="90000"/>
                </a:lnSpc>
                <a:spcBef>
                  <a:spcPts val="560"/>
                </a:spcBef>
                <a:spcAft>
                  <a:spcPts val="0"/>
                </a:spcAft>
                <a:buClr>
                  <a:srgbClr val="000000"/>
                </a:buClr>
                <a:buSzPts val="2000"/>
                <a:buFont typeface="Arial"/>
                <a:buNone/>
              </a:pPr>
              <a:r>
                <a:rPr lang="ar-MA" sz="2000" b="1" i="0" u="none" strike="noStrike" cap="none">
                  <a:solidFill>
                    <a:schemeClr val="lt1"/>
                  </a:solidFill>
                  <a:latin typeface="Calibri"/>
                  <a:ea typeface="Calibri"/>
                  <a:cs typeface="Calibri"/>
                  <a:sym typeface="Calibri"/>
                </a:rPr>
                <a:t> </a:t>
              </a:r>
              <a:endParaRPr sz="2000" b="1" i="0" u="none" strike="noStrike" cap="none">
                <a:solidFill>
                  <a:schemeClr val="lt1"/>
                </a:solidFill>
                <a:latin typeface="Calibri"/>
                <a:ea typeface="Calibri"/>
                <a:cs typeface="Calibri"/>
                <a:sym typeface="Calibri"/>
              </a:endParaRPr>
            </a:p>
          </p:txBody>
        </p:sp>
        <p:sp>
          <p:nvSpPr>
            <p:cNvPr id="793" name="Google Shape;793;p95"/>
            <p:cNvSpPr/>
            <p:nvPr/>
          </p:nvSpPr>
          <p:spPr>
            <a:xfrm rot="8177053">
              <a:off x="6119334" y="2762121"/>
              <a:ext cx="823645" cy="297369"/>
            </a:xfrm>
            <a:prstGeom prst="leftRightArrow">
              <a:avLst>
                <a:gd name="adj1" fmla="val 60000"/>
                <a:gd name="adj2" fmla="val 50000"/>
              </a:avLst>
            </a:prstGeom>
            <a:solidFill>
              <a:srgbClr val="A8AA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95"/>
            <p:cNvSpPr txBox="1"/>
            <p:nvPr/>
          </p:nvSpPr>
          <p:spPr>
            <a:xfrm rot="-2622947">
              <a:off x="6208545" y="2821595"/>
              <a:ext cx="645223" cy="178421"/>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300"/>
                <a:buFont typeface="Arial"/>
                <a:buNone/>
              </a:pPr>
              <a:endParaRPr sz="1300" b="0" i="0" u="none" strike="noStrike" cap="none">
                <a:solidFill>
                  <a:schemeClr val="lt1"/>
                </a:solidFill>
                <a:latin typeface="Arial"/>
                <a:ea typeface="Arial"/>
                <a:cs typeface="Arial"/>
                <a:sym typeface="Arial"/>
              </a:endParaRPr>
            </a:p>
          </p:txBody>
        </p:sp>
        <p:sp>
          <p:nvSpPr>
            <p:cNvPr id="795" name="Google Shape;795;p95"/>
            <p:cNvSpPr/>
            <p:nvPr/>
          </p:nvSpPr>
          <p:spPr>
            <a:xfrm>
              <a:off x="3203015" y="3266559"/>
              <a:ext cx="5023550" cy="849626"/>
            </a:xfrm>
            <a:prstGeom prst="roundRect">
              <a:avLst>
                <a:gd name="adj" fmla="val 10000"/>
              </a:avLst>
            </a:prstGeom>
            <a:solidFill>
              <a:schemeClr val="lt1"/>
            </a:solidFill>
            <a:ln w="25400" cap="flat" cmpd="sng">
              <a:solidFill>
                <a:srgbClr val="0B243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95"/>
            <p:cNvSpPr txBox="1"/>
            <p:nvPr/>
          </p:nvSpPr>
          <p:spPr>
            <a:xfrm>
              <a:off x="3227900" y="3291444"/>
              <a:ext cx="4973780" cy="799856"/>
            </a:xfrm>
            <a:prstGeom prst="rect">
              <a:avLst/>
            </a:prstGeom>
            <a:noFill/>
            <a:ln>
              <a:noFill/>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Clr>
                  <a:schemeClr val="lt1"/>
                </a:buClr>
                <a:buSzPts val="1800"/>
                <a:buFont typeface="Arial"/>
                <a:buNone/>
              </a:pPr>
              <a:r>
                <a:rPr lang="ar-MA" sz="1800" b="1" i="0" u="none" strike="noStrike" cap="none">
                  <a:solidFill>
                    <a:schemeClr val="lt1"/>
                  </a:solidFill>
                  <a:latin typeface="Calibri"/>
                  <a:ea typeface="Calibri"/>
                  <a:cs typeface="Calibri"/>
                  <a:sym typeface="Calibri"/>
                </a:rPr>
                <a:t>اقترضت العربية الكلمة من الفرنسية للدلالة على معنى جديد مرتبط بطريقة تقديم النشاط للمشاهدين.</a:t>
              </a:r>
              <a:endParaRPr sz="1800" b="1" i="0" u="none" strike="noStrike" cap="none">
                <a:solidFill>
                  <a:schemeClr val="lt1"/>
                </a:solidFill>
                <a:latin typeface="Calibri"/>
                <a:ea typeface="Calibri"/>
                <a:cs typeface="Calibri"/>
                <a:sym typeface="Calibri"/>
              </a:endParaRPr>
            </a:p>
          </p:txBody>
        </p:sp>
        <p:sp>
          <p:nvSpPr>
            <p:cNvPr id="797" name="Google Shape;797;p95"/>
            <p:cNvSpPr/>
            <p:nvPr/>
          </p:nvSpPr>
          <p:spPr>
            <a:xfrm rot="-8100000">
              <a:off x="4486601" y="2726321"/>
              <a:ext cx="823645" cy="297369"/>
            </a:xfrm>
            <a:prstGeom prst="leftRightArrow">
              <a:avLst>
                <a:gd name="adj1" fmla="val 60000"/>
                <a:gd name="adj2" fmla="val 50000"/>
              </a:avLst>
            </a:prstGeom>
            <a:solidFill>
              <a:srgbClr val="A8AA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95"/>
            <p:cNvSpPr txBox="1"/>
            <p:nvPr/>
          </p:nvSpPr>
          <p:spPr>
            <a:xfrm rot="2700000">
              <a:off x="4575812" y="2785795"/>
              <a:ext cx="645223" cy="178421"/>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300"/>
                <a:buFont typeface="Arial"/>
                <a:buNone/>
              </a:pPr>
              <a:endParaRPr sz="1300" b="0" i="0" u="none" strike="noStrike" cap="none">
                <a:solidFill>
                  <a:schemeClr val="lt1"/>
                </a:solidFill>
                <a:latin typeface="Arial"/>
                <a:ea typeface="Arial"/>
                <a:cs typeface="Arial"/>
                <a:sym typeface="Arial"/>
              </a:endParaRPr>
            </a:p>
          </p:txBody>
        </p:sp>
        <p:sp>
          <p:nvSpPr>
            <p:cNvPr id="799" name="Google Shape;799;p95"/>
            <p:cNvSpPr/>
            <p:nvPr/>
          </p:nvSpPr>
          <p:spPr>
            <a:xfrm>
              <a:off x="2747412" y="1633825"/>
              <a:ext cx="2669287" cy="849626"/>
            </a:xfrm>
            <a:prstGeom prst="roundRect">
              <a:avLst>
                <a:gd name="adj" fmla="val 10000"/>
              </a:avLst>
            </a:prstGeom>
            <a:solidFill>
              <a:schemeClr val="lt1"/>
            </a:solidFill>
            <a:ln w="25400" cap="flat" cmpd="sng">
              <a:solidFill>
                <a:srgbClr val="0B243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95"/>
            <p:cNvSpPr txBox="1"/>
            <p:nvPr/>
          </p:nvSpPr>
          <p:spPr>
            <a:xfrm>
              <a:off x="2772297" y="1658710"/>
              <a:ext cx="2619517" cy="799856"/>
            </a:xfrm>
            <a:prstGeom prst="rect">
              <a:avLst/>
            </a:prstGeom>
            <a:noFill/>
            <a:ln>
              <a:noFill/>
            </a:ln>
          </p:spPr>
          <p:txBody>
            <a:bodyPr spcFirstLastPara="1" wrap="square" lIns="57150" tIns="57150" rIns="57150" bIns="57150" anchor="ctr" anchorCtr="0">
              <a:noAutofit/>
            </a:bodyPr>
            <a:lstStyle/>
            <a:p>
              <a:pPr marL="0" marR="0" lvl="0" indent="0" algn="ctr" rtl="0">
                <a:lnSpc>
                  <a:spcPct val="90000"/>
                </a:lnSpc>
                <a:spcBef>
                  <a:spcPts val="0"/>
                </a:spcBef>
                <a:spcAft>
                  <a:spcPts val="0"/>
                </a:spcAft>
                <a:buClr>
                  <a:srgbClr val="000000"/>
                </a:buClr>
                <a:buSzPts val="1500"/>
                <a:buFont typeface="Arial"/>
                <a:buNone/>
              </a:pPr>
              <a:r>
                <a:rPr lang="ar-MA" sz="1500" b="1" i="0" u="none" strike="noStrike" cap="none">
                  <a:solidFill>
                    <a:schemeClr val="lt1"/>
                  </a:solidFill>
                  <a:latin typeface="Calibri"/>
                  <a:ea typeface="Calibri"/>
                  <a:cs typeface="Calibri"/>
                  <a:sym typeface="Calibri"/>
                </a:rPr>
                <a:t>كلمة فرنسية منقولة إلى العربية مع تعديل هذه الكلمة بإخضاعها للميزان الصرفي (اسم المفعول) للدلالة على المعنى المشار إليه</a:t>
              </a:r>
              <a:endParaRPr sz="1500" b="1" i="0" u="none" strike="noStrike" cap="none">
                <a:solidFill>
                  <a:schemeClr val="lt1"/>
                </a:solidFill>
                <a:latin typeface="Calibri"/>
                <a:ea typeface="Calibri"/>
                <a:cs typeface="Calibri"/>
                <a:sym typeface="Calibri"/>
              </a:endParaRPr>
            </a:p>
          </p:txBody>
        </p:sp>
        <p:sp>
          <p:nvSpPr>
            <p:cNvPr id="801" name="Google Shape;801;p95"/>
            <p:cNvSpPr/>
            <p:nvPr/>
          </p:nvSpPr>
          <p:spPr>
            <a:xfrm rot="-2700000">
              <a:off x="4486601" y="1093586"/>
              <a:ext cx="823645" cy="297369"/>
            </a:xfrm>
            <a:prstGeom prst="leftRightArrow">
              <a:avLst>
                <a:gd name="adj1" fmla="val 60000"/>
                <a:gd name="adj2" fmla="val 50000"/>
              </a:avLst>
            </a:prstGeom>
            <a:solidFill>
              <a:srgbClr val="A8AA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95"/>
            <p:cNvSpPr txBox="1"/>
            <p:nvPr/>
          </p:nvSpPr>
          <p:spPr>
            <a:xfrm rot="-2700000">
              <a:off x="4575812" y="1153060"/>
              <a:ext cx="645223" cy="178421"/>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300"/>
                <a:buFont typeface="Arial"/>
                <a:buNone/>
              </a:pPr>
              <a:endParaRPr sz="1300" b="0" i="0" u="none" strike="noStrike" cap="none">
                <a:solidFill>
                  <a:schemeClr val="lt1"/>
                </a:solidFill>
                <a:latin typeface="Arial"/>
                <a:ea typeface="Arial"/>
                <a:cs typeface="Arial"/>
                <a:sym typeface="Arial"/>
              </a:endParaRPr>
            </a:p>
          </p:txBody>
        </p:sp>
      </p:grpSp>
      <p:sp>
        <p:nvSpPr>
          <p:cNvPr id="803" name="Google Shape;803;p95"/>
          <p:cNvSpPr/>
          <p:nvPr/>
        </p:nvSpPr>
        <p:spPr>
          <a:xfrm>
            <a:off x="5329085" y="1264948"/>
            <a:ext cx="3922441" cy="523180"/>
          </a:xfrm>
          <a:prstGeom prst="rect">
            <a:avLst/>
          </a:prstGeom>
          <a:solidFill>
            <a:srgbClr val="D5DBE5"/>
          </a:solid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800"/>
              <a:buFont typeface="Arial"/>
              <a:buNone/>
            </a:pPr>
            <a:r>
              <a:rPr lang="ar-MA" sz="2800" b="0" i="0" u="none" strike="noStrike" cap="none">
                <a:solidFill>
                  <a:srgbClr val="000000"/>
                </a:solidFill>
                <a:latin typeface="Calibri"/>
                <a:ea typeface="Calibri"/>
                <a:cs typeface="Calibri"/>
                <a:sym typeface="Calibri"/>
              </a:rPr>
              <a:t>شَاهَدْتُ </a:t>
            </a:r>
            <a:r>
              <a:rPr lang="ar-MA" sz="2800" b="0" i="0" u="none" strike="noStrike" cap="none">
                <a:solidFill>
                  <a:schemeClr val="accent3"/>
                </a:solidFill>
                <a:latin typeface="Calibri"/>
                <a:ea typeface="Calibri"/>
                <a:cs typeface="Calibri"/>
                <a:sym typeface="Calibri"/>
              </a:rPr>
              <a:t>بَرنامَجًا</a:t>
            </a:r>
            <a:r>
              <a:rPr lang="ar-MA" sz="2800" b="0" i="0" u="none" strike="noStrike" cap="none">
                <a:solidFill>
                  <a:srgbClr val="000000"/>
                </a:solidFill>
                <a:latin typeface="Calibri"/>
                <a:ea typeface="Calibri"/>
                <a:cs typeface="Calibri"/>
                <a:sym typeface="Calibri"/>
              </a:rPr>
              <a:t> وَثائِقِيّاً </a:t>
            </a:r>
            <a:r>
              <a:rPr lang="ar-MA" sz="2800" b="0" i="0" u="none" strike="noStrike" cap="none">
                <a:solidFill>
                  <a:srgbClr val="00B050"/>
                </a:solidFill>
                <a:latin typeface="Calibri"/>
                <a:ea typeface="Calibri"/>
                <a:cs typeface="Calibri"/>
                <a:sym typeface="Calibri"/>
              </a:rPr>
              <a:t>مُتَلْفَزًا</a:t>
            </a:r>
            <a:r>
              <a:rPr lang="ar-MA" sz="2800" b="0" i="0" u="none" strike="noStrike" cap="none">
                <a:solidFill>
                  <a:srgbClr val="000000"/>
                </a:solidFill>
                <a:latin typeface="Calibri"/>
                <a:ea typeface="Calibri"/>
                <a:cs typeface="Calibri"/>
                <a:sym typeface="Calibri"/>
              </a:rPr>
              <a:t>.</a:t>
            </a:r>
            <a:endParaRPr sz="2800" b="0" i="0" u="none" strike="noStrike" cap="none">
              <a:solidFill>
                <a:srgbClr val="000000"/>
              </a:solidFill>
              <a:latin typeface="Calibri"/>
              <a:ea typeface="Calibri"/>
              <a:cs typeface="Calibri"/>
              <a:sym typeface="Calibri"/>
            </a:endParaRPr>
          </a:p>
        </p:txBody>
      </p:sp>
      <p:sp>
        <p:nvSpPr>
          <p:cNvPr id="804" name="Google Shape;804;p95"/>
          <p:cNvSpPr/>
          <p:nvPr/>
        </p:nvSpPr>
        <p:spPr>
          <a:xfrm>
            <a:off x="5732209" y="1209554"/>
            <a:ext cx="745355" cy="574642"/>
          </a:xfrm>
          <a:prstGeom prst="ellipse">
            <a:avLst/>
          </a:prstGeom>
          <a:noFill/>
          <a:ln w="38100" cap="flat" cmpd="sng">
            <a:solidFill>
              <a:srgbClr val="B7491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accent3"/>
              </a:solidFill>
              <a:latin typeface="Calibri"/>
              <a:ea typeface="Calibri"/>
              <a:cs typeface="Calibri"/>
              <a:sym typeface="Calibri"/>
            </a:endParaRPr>
          </a:p>
        </p:txBody>
      </p:sp>
      <p:pic>
        <p:nvPicPr>
          <p:cNvPr id="805" name="Google Shape;805;p95"/>
          <p:cNvPicPr preferRelativeResize="0"/>
          <p:nvPr/>
        </p:nvPicPr>
        <p:blipFill rotWithShape="1">
          <a:blip r:embed="rId4">
            <a:alphaModFix/>
          </a:blip>
          <a:srcRect/>
          <a:stretch/>
        </p:blipFill>
        <p:spPr>
          <a:xfrm>
            <a:off x="5643717" y="1782230"/>
            <a:ext cx="922337" cy="41823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804"/>
                                        </p:tgtEl>
                                        <p:attrNameLst>
                                          <p:attrName>style.visibility</p:attrName>
                                        </p:attrNameLst>
                                      </p:cBhvr>
                                      <p:to>
                                        <p:strVal val="visible"/>
                                      </p:to>
                                    </p:set>
                                    <p:anim calcmode="lin" valueType="num">
                                      <p:cBhvr additive="base">
                                        <p:cTn id="7" dur="500"/>
                                        <p:tgtEl>
                                          <p:spTgt spid="804"/>
                                        </p:tgtEl>
                                        <p:attrNameLst>
                                          <p:attrName>ppt_w</p:attrName>
                                        </p:attrNameLst>
                                      </p:cBhvr>
                                      <p:tavLst>
                                        <p:tav tm="0">
                                          <p:val>
                                            <p:strVal val="0"/>
                                          </p:val>
                                        </p:tav>
                                        <p:tav tm="100000">
                                          <p:val>
                                            <p:strVal val="#ppt_w"/>
                                          </p:val>
                                        </p:tav>
                                      </p:tavLst>
                                    </p:anim>
                                    <p:anim calcmode="lin" valueType="num">
                                      <p:cBhvr additive="base">
                                        <p:cTn id="8" dur="500"/>
                                        <p:tgtEl>
                                          <p:spTgt spid="804"/>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09"/>
        <p:cNvGrpSpPr/>
        <p:nvPr/>
      </p:nvGrpSpPr>
      <p:grpSpPr>
        <a:xfrm>
          <a:off x="0" y="0"/>
          <a:ext cx="0" cy="0"/>
          <a:chOff x="0" y="0"/>
          <a:chExt cx="0" cy="0"/>
        </a:xfrm>
      </p:grpSpPr>
      <p:sp>
        <p:nvSpPr>
          <p:cNvPr id="810" name="Google Shape;810;p96"/>
          <p:cNvSpPr/>
          <p:nvPr/>
        </p:nvSpPr>
        <p:spPr>
          <a:xfrm>
            <a:off x="9134091" y="3409804"/>
            <a:ext cx="1470994" cy="4552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811" name="Google Shape;811;p96"/>
          <p:cNvPicPr preferRelativeResize="0"/>
          <p:nvPr/>
        </p:nvPicPr>
        <p:blipFill rotWithShape="1">
          <a:blip r:embed="rId3">
            <a:alphaModFix/>
          </a:blip>
          <a:srcRect/>
          <a:stretch/>
        </p:blipFill>
        <p:spPr>
          <a:xfrm>
            <a:off x="241941" y="274111"/>
            <a:ext cx="591916" cy="591916"/>
          </a:xfrm>
          <a:prstGeom prst="rect">
            <a:avLst/>
          </a:prstGeom>
          <a:noFill/>
          <a:ln>
            <a:noFill/>
          </a:ln>
        </p:spPr>
      </p:pic>
      <p:sp>
        <p:nvSpPr>
          <p:cNvPr id="812" name="Google Shape;812;p96"/>
          <p:cNvSpPr txBox="1"/>
          <p:nvPr/>
        </p:nvSpPr>
        <p:spPr>
          <a:xfrm>
            <a:off x="1295914" y="274111"/>
            <a:ext cx="10468339" cy="334981"/>
          </a:xfrm>
          <a:prstGeom prst="rect">
            <a:avLst/>
          </a:prstGeom>
          <a:noFill/>
          <a:ln>
            <a:noFill/>
          </a:ln>
        </p:spPr>
        <p:txBody>
          <a:bodyPr spcFirstLastPara="1" wrap="square" lIns="91425" tIns="45700" rIns="91425" bIns="45700" anchor="ctr" anchorCtr="0">
            <a:noAutofit/>
          </a:bodyPr>
          <a:lstStyle/>
          <a:p>
            <a:pPr marL="0" marR="0" lvl="0" indent="0" algn="r" rtl="1">
              <a:lnSpc>
                <a:spcPct val="103750"/>
              </a:lnSpc>
              <a:spcBef>
                <a:spcPts val="0"/>
              </a:spcBef>
              <a:spcAft>
                <a:spcPts val="0"/>
              </a:spcAft>
              <a:buClr>
                <a:srgbClr val="AEABAB"/>
              </a:buClr>
              <a:buSzPts val="2000"/>
              <a:buFont typeface="Arial"/>
              <a:buNone/>
            </a:pPr>
            <a:r>
              <a:rPr lang="ar-MA" sz="1800" b="1" i="0" u="none" strike="noStrike" cap="none">
                <a:solidFill>
                  <a:schemeClr val="dk1"/>
                </a:solidFill>
                <a:latin typeface="Calibri"/>
                <a:ea typeface="Calibri"/>
                <a:cs typeface="Calibri"/>
                <a:sym typeface="Calibri"/>
              </a:rPr>
              <a:t>     3- أتعرف دلالة الكلمة المقترضة ووظيفتها التعبيرية، ونوعها انطلاقا من مثال</a:t>
            </a:r>
            <a:endParaRPr sz="1400" b="0" i="0" u="none" strike="noStrike" cap="none">
              <a:solidFill>
                <a:schemeClr val="dk1"/>
              </a:solidFill>
              <a:latin typeface="Arial"/>
              <a:ea typeface="Arial"/>
              <a:cs typeface="Arial"/>
              <a:sym typeface="Arial"/>
            </a:endParaRPr>
          </a:p>
        </p:txBody>
      </p:sp>
      <p:sp>
        <p:nvSpPr>
          <p:cNvPr id="813" name="Google Shape;813;p96"/>
          <p:cNvSpPr txBox="1"/>
          <p:nvPr/>
        </p:nvSpPr>
        <p:spPr>
          <a:xfrm>
            <a:off x="1295914" y="538296"/>
            <a:ext cx="10161104" cy="470617"/>
          </a:xfrm>
          <a:prstGeom prst="rect">
            <a:avLst/>
          </a:prstGeom>
          <a:no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rgbClr val="AEABAB"/>
              </a:buClr>
              <a:buSzPts val="1400"/>
              <a:buFont typeface="Calibri"/>
              <a:buNone/>
            </a:pPr>
            <a:r>
              <a:rPr lang="ar-MA" sz="1400" b="0" i="1" u="none" strike="noStrike" cap="none">
                <a:solidFill>
                  <a:srgbClr val="AEABAB"/>
                </a:solidFill>
                <a:latin typeface="Calibri"/>
                <a:ea typeface="Calibri"/>
                <a:cs typeface="Calibri"/>
                <a:sym typeface="Calibri"/>
              </a:rPr>
              <a:t>يوضح  المدرس للمتعلمين دلالة الكلمة المقترضة ووظيفتها في سياقات تواصلية ونوعها انطلاقا من مثال، ويبين كيفية التوصل إلى ذلك</a:t>
            </a:r>
            <a:endParaRPr/>
          </a:p>
        </p:txBody>
      </p:sp>
      <p:grpSp>
        <p:nvGrpSpPr>
          <p:cNvPr id="814" name="Google Shape;814;p96"/>
          <p:cNvGrpSpPr/>
          <p:nvPr/>
        </p:nvGrpSpPr>
        <p:grpSpPr>
          <a:xfrm>
            <a:off x="3150536" y="2203518"/>
            <a:ext cx="6028578" cy="4115094"/>
            <a:chOff x="2747412" y="1091"/>
            <a:chExt cx="6028578" cy="4115094"/>
          </a:xfrm>
        </p:grpSpPr>
        <p:sp>
          <p:nvSpPr>
            <p:cNvPr id="815" name="Google Shape;815;p96"/>
            <p:cNvSpPr/>
            <p:nvPr/>
          </p:nvSpPr>
          <p:spPr>
            <a:xfrm>
              <a:off x="4316918" y="1091"/>
              <a:ext cx="2795745" cy="849626"/>
            </a:xfrm>
            <a:prstGeom prst="roundRect">
              <a:avLst>
                <a:gd name="adj" fmla="val 10000"/>
              </a:avLst>
            </a:prstGeom>
            <a:solidFill>
              <a:schemeClr val="lt1"/>
            </a:solidFill>
            <a:ln w="25400" cap="flat" cmpd="sng">
              <a:solidFill>
                <a:srgbClr val="0B243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96"/>
            <p:cNvSpPr txBox="1"/>
            <p:nvPr/>
          </p:nvSpPr>
          <p:spPr>
            <a:xfrm>
              <a:off x="4341803" y="25976"/>
              <a:ext cx="2745975" cy="799856"/>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rgbClr val="000000"/>
                </a:buClr>
                <a:buSzPts val="3600"/>
                <a:buFont typeface="Arial"/>
                <a:buNone/>
              </a:pPr>
              <a:r>
                <a:rPr lang="ar-MA" sz="3600" b="0" i="0" u="none" strike="noStrike" cap="none">
                  <a:solidFill>
                    <a:schemeClr val="lt1"/>
                  </a:solidFill>
                  <a:latin typeface="Calibri"/>
                  <a:ea typeface="Calibri"/>
                  <a:cs typeface="Calibri"/>
                  <a:sym typeface="Calibri"/>
                </a:rPr>
                <a:t>التليفزيون</a:t>
              </a:r>
              <a:endParaRPr sz="3900" b="0" i="0" u="none" strike="noStrike" cap="none">
                <a:solidFill>
                  <a:schemeClr val="lt1"/>
                </a:solidFill>
                <a:latin typeface="Calibri"/>
                <a:ea typeface="Calibri"/>
                <a:cs typeface="Calibri"/>
                <a:sym typeface="Calibri"/>
              </a:endParaRPr>
            </a:p>
          </p:txBody>
        </p:sp>
        <p:sp>
          <p:nvSpPr>
            <p:cNvPr id="817" name="Google Shape;817;p96"/>
            <p:cNvSpPr/>
            <p:nvPr/>
          </p:nvSpPr>
          <p:spPr>
            <a:xfrm rot="2773751">
              <a:off x="6119334" y="1129387"/>
              <a:ext cx="823645" cy="297369"/>
            </a:xfrm>
            <a:prstGeom prst="leftRightArrow">
              <a:avLst>
                <a:gd name="adj1" fmla="val 60000"/>
                <a:gd name="adj2" fmla="val 50000"/>
              </a:avLst>
            </a:prstGeom>
            <a:solidFill>
              <a:srgbClr val="A8AA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96"/>
            <p:cNvSpPr txBox="1"/>
            <p:nvPr/>
          </p:nvSpPr>
          <p:spPr>
            <a:xfrm rot="2773751">
              <a:off x="6208545" y="1188861"/>
              <a:ext cx="645223" cy="178421"/>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300"/>
                <a:buFont typeface="Arial"/>
                <a:buNone/>
              </a:pPr>
              <a:endParaRPr sz="1300" b="0" i="0" u="none" strike="noStrike" cap="none">
                <a:solidFill>
                  <a:schemeClr val="lt1"/>
                </a:solidFill>
                <a:latin typeface="Arial"/>
                <a:ea typeface="Arial"/>
                <a:cs typeface="Arial"/>
                <a:sym typeface="Arial"/>
              </a:endParaRPr>
            </a:p>
          </p:txBody>
        </p:sp>
        <p:sp>
          <p:nvSpPr>
            <p:cNvPr id="819" name="Google Shape;819;p96"/>
            <p:cNvSpPr/>
            <p:nvPr/>
          </p:nvSpPr>
          <p:spPr>
            <a:xfrm>
              <a:off x="5919055" y="1705426"/>
              <a:ext cx="2856935" cy="849626"/>
            </a:xfrm>
            <a:prstGeom prst="roundRect">
              <a:avLst>
                <a:gd name="adj" fmla="val 10000"/>
              </a:avLst>
            </a:prstGeom>
            <a:solidFill>
              <a:schemeClr val="lt1"/>
            </a:solidFill>
            <a:ln w="25400" cap="flat" cmpd="sng">
              <a:solidFill>
                <a:srgbClr val="0B243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96"/>
            <p:cNvSpPr txBox="1"/>
            <p:nvPr/>
          </p:nvSpPr>
          <p:spPr>
            <a:xfrm>
              <a:off x="5943940" y="1730311"/>
              <a:ext cx="2807165" cy="799856"/>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rgbClr val="000000"/>
                </a:buClr>
                <a:buSzPts val="1400"/>
                <a:buFont typeface="Arial"/>
                <a:buNone/>
              </a:pPr>
              <a:endParaRPr sz="1400" b="1" i="0" u="none" strike="noStrike" cap="none">
                <a:solidFill>
                  <a:schemeClr val="lt1"/>
                </a:solidFill>
                <a:latin typeface="Calibri"/>
                <a:ea typeface="Calibri"/>
                <a:cs typeface="Calibri"/>
                <a:sym typeface="Calibri"/>
              </a:endParaRPr>
            </a:p>
            <a:p>
              <a:pPr marL="0" marR="0" lvl="0" indent="0" algn="ctr" rtl="0">
                <a:lnSpc>
                  <a:spcPct val="90000"/>
                </a:lnSpc>
                <a:spcBef>
                  <a:spcPts val="490"/>
                </a:spcBef>
                <a:spcAft>
                  <a:spcPts val="0"/>
                </a:spcAft>
                <a:buClr>
                  <a:srgbClr val="000000"/>
                </a:buClr>
                <a:buSzPts val="1600"/>
                <a:buFont typeface="Arial"/>
                <a:buNone/>
              </a:pPr>
              <a:r>
                <a:rPr lang="ar-MA" sz="1600" b="1" i="0" u="none" strike="noStrike" cap="none">
                  <a:solidFill>
                    <a:schemeClr val="lt1"/>
                  </a:solidFill>
                  <a:latin typeface="Calibri"/>
                  <a:ea typeface="Calibri"/>
                  <a:cs typeface="Calibri"/>
                  <a:sym typeface="Calibri"/>
                </a:rPr>
                <a:t>جهاز ينقل الصوت والصورة عبر الأقمار الصناعية أو الكيبل... </a:t>
              </a:r>
              <a:endParaRPr sz="2000" b="1" i="0" u="none" strike="noStrike" cap="none">
                <a:solidFill>
                  <a:schemeClr val="lt1"/>
                </a:solidFill>
                <a:latin typeface="Calibri"/>
                <a:ea typeface="Calibri"/>
                <a:cs typeface="Calibri"/>
                <a:sym typeface="Calibri"/>
              </a:endParaRPr>
            </a:p>
          </p:txBody>
        </p:sp>
        <p:sp>
          <p:nvSpPr>
            <p:cNvPr id="821" name="Google Shape;821;p96"/>
            <p:cNvSpPr/>
            <p:nvPr/>
          </p:nvSpPr>
          <p:spPr>
            <a:xfrm rot="8177053">
              <a:off x="6119334" y="2762121"/>
              <a:ext cx="823645" cy="297369"/>
            </a:xfrm>
            <a:prstGeom prst="leftRightArrow">
              <a:avLst>
                <a:gd name="adj1" fmla="val 60000"/>
                <a:gd name="adj2" fmla="val 50000"/>
              </a:avLst>
            </a:prstGeom>
            <a:solidFill>
              <a:srgbClr val="A8AA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96"/>
            <p:cNvSpPr txBox="1"/>
            <p:nvPr/>
          </p:nvSpPr>
          <p:spPr>
            <a:xfrm rot="-2622947">
              <a:off x="6208545" y="2821595"/>
              <a:ext cx="645223" cy="178421"/>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300"/>
                <a:buFont typeface="Arial"/>
                <a:buNone/>
              </a:pPr>
              <a:endParaRPr sz="1300" b="0" i="0" u="none" strike="noStrike" cap="none">
                <a:solidFill>
                  <a:schemeClr val="lt1"/>
                </a:solidFill>
                <a:latin typeface="Arial"/>
                <a:ea typeface="Arial"/>
                <a:cs typeface="Arial"/>
                <a:sym typeface="Arial"/>
              </a:endParaRPr>
            </a:p>
          </p:txBody>
        </p:sp>
        <p:sp>
          <p:nvSpPr>
            <p:cNvPr id="823" name="Google Shape;823;p96"/>
            <p:cNvSpPr/>
            <p:nvPr/>
          </p:nvSpPr>
          <p:spPr>
            <a:xfrm>
              <a:off x="3203015" y="3266559"/>
              <a:ext cx="5023550" cy="849626"/>
            </a:xfrm>
            <a:prstGeom prst="roundRect">
              <a:avLst>
                <a:gd name="adj" fmla="val 10000"/>
              </a:avLst>
            </a:prstGeom>
            <a:solidFill>
              <a:schemeClr val="lt1"/>
            </a:solidFill>
            <a:ln w="25400" cap="flat" cmpd="sng">
              <a:solidFill>
                <a:srgbClr val="0B243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96"/>
            <p:cNvSpPr txBox="1"/>
            <p:nvPr/>
          </p:nvSpPr>
          <p:spPr>
            <a:xfrm>
              <a:off x="3227900" y="3291444"/>
              <a:ext cx="4973780" cy="799856"/>
            </a:xfrm>
            <a:prstGeom prst="rect">
              <a:avLst/>
            </a:prstGeom>
            <a:noFill/>
            <a:ln>
              <a:noFill/>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Clr>
                  <a:schemeClr val="lt1"/>
                </a:buClr>
                <a:buSzPts val="1800"/>
                <a:buFont typeface="Arial"/>
                <a:buNone/>
              </a:pPr>
              <a:r>
                <a:rPr lang="ar-MA" sz="1800" b="1" i="0" u="none" strike="noStrike" cap="none">
                  <a:solidFill>
                    <a:schemeClr val="lt1"/>
                  </a:solidFill>
                  <a:latin typeface="Calibri"/>
                  <a:ea typeface="Calibri"/>
                  <a:cs typeface="Calibri"/>
                  <a:sym typeface="Calibri"/>
                </a:rPr>
                <a:t>اقترضت العربية الكلمة من الفرنسية للدلالة على معنى جديد دون إجراء أي تعديل على لفظها الأصلي (دخيل).</a:t>
              </a:r>
              <a:endParaRPr sz="1800" b="1" i="0" u="none" strike="noStrike" cap="none">
                <a:solidFill>
                  <a:schemeClr val="lt1"/>
                </a:solidFill>
                <a:latin typeface="Calibri"/>
                <a:ea typeface="Calibri"/>
                <a:cs typeface="Calibri"/>
                <a:sym typeface="Calibri"/>
              </a:endParaRPr>
            </a:p>
          </p:txBody>
        </p:sp>
        <p:sp>
          <p:nvSpPr>
            <p:cNvPr id="825" name="Google Shape;825;p96"/>
            <p:cNvSpPr/>
            <p:nvPr/>
          </p:nvSpPr>
          <p:spPr>
            <a:xfrm rot="-8100000">
              <a:off x="4486601" y="2726321"/>
              <a:ext cx="823645" cy="297369"/>
            </a:xfrm>
            <a:prstGeom prst="leftRightArrow">
              <a:avLst>
                <a:gd name="adj1" fmla="val 60000"/>
                <a:gd name="adj2" fmla="val 50000"/>
              </a:avLst>
            </a:prstGeom>
            <a:solidFill>
              <a:srgbClr val="A8AA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96"/>
            <p:cNvSpPr txBox="1"/>
            <p:nvPr/>
          </p:nvSpPr>
          <p:spPr>
            <a:xfrm rot="2700000">
              <a:off x="4575812" y="2785795"/>
              <a:ext cx="645223" cy="178421"/>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300"/>
                <a:buFont typeface="Arial"/>
                <a:buNone/>
              </a:pPr>
              <a:endParaRPr sz="1300" b="0" i="0" u="none" strike="noStrike" cap="none">
                <a:solidFill>
                  <a:schemeClr val="lt1"/>
                </a:solidFill>
                <a:latin typeface="Arial"/>
                <a:ea typeface="Arial"/>
                <a:cs typeface="Arial"/>
                <a:sym typeface="Arial"/>
              </a:endParaRPr>
            </a:p>
          </p:txBody>
        </p:sp>
        <p:sp>
          <p:nvSpPr>
            <p:cNvPr id="827" name="Google Shape;827;p96"/>
            <p:cNvSpPr/>
            <p:nvPr/>
          </p:nvSpPr>
          <p:spPr>
            <a:xfrm>
              <a:off x="2747412" y="1633825"/>
              <a:ext cx="2669287" cy="849626"/>
            </a:xfrm>
            <a:prstGeom prst="roundRect">
              <a:avLst>
                <a:gd name="adj" fmla="val 10000"/>
              </a:avLst>
            </a:prstGeom>
            <a:solidFill>
              <a:schemeClr val="lt1"/>
            </a:solidFill>
            <a:ln w="25400" cap="flat" cmpd="sng">
              <a:solidFill>
                <a:srgbClr val="0B243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96"/>
            <p:cNvSpPr txBox="1"/>
            <p:nvPr/>
          </p:nvSpPr>
          <p:spPr>
            <a:xfrm>
              <a:off x="2772297" y="1658710"/>
              <a:ext cx="2619517" cy="799856"/>
            </a:xfrm>
            <a:prstGeom prst="rect">
              <a:avLst/>
            </a:prstGeom>
            <a:noFill/>
            <a:ln>
              <a:noFill/>
            </a:ln>
          </p:spPr>
          <p:txBody>
            <a:bodyPr spcFirstLastPara="1" wrap="square" lIns="57150" tIns="57150" rIns="57150" bIns="57150" anchor="ctr" anchorCtr="0">
              <a:noAutofit/>
            </a:bodyPr>
            <a:lstStyle/>
            <a:p>
              <a:pPr marL="0" marR="0" lvl="0" indent="0" algn="ctr" rtl="0">
                <a:lnSpc>
                  <a:spcPct val="90000"/>
                </a:lnSpc>
                <a:spcBef>
                  <a:spcPts val="0"/>
                </a:spcBef>
                <a:spcAft>
                  <a:spcPts val="0"/>
                </a:spcAft>
                <a:buClr>
                  <a:srgbClr val="000000"/>
                </a:buClr>
                <a:buSzPts val="1500"/>
                <a:buFont typeface="Arial"/>
                <a:buNone/>
              </a:pPr>
              <a:r>
                <a:rPr lang="ar-MA" sz="1500" b="1" i="0" u="none" strike="noStrike" cap="none">
                  <a:solidFill>
                    <a:schemeClr val="lt1"/>
                  </a:solidFill>
                  <a:latin typeface="Calibri"/>
                  <a:ea typeface="Calibri"/>
                  <a:cs typeface="Calibri"/>
                  <a:sym typeface="Calibri"/>
                </a:rPr>
                <a:t>كلمة فرنسية منقولة إلى العربية دون تعديل</a:t>
              </a:r>
              <a:endParaRPr sz="1500" b="1" i="0" u="none" strike="noStrike" cap="none">
                <a:solidFill>
                  <a:schemeClr val="lt1"/>
                </a:solidFill>
                <a:latin typeface="Calibri"/>
                <a:ea typeface="Calibri"/>
                <a:cs typeface="Calibri"/>
                <a:sym typeface="Calibri"/>
              </a:endParaRPr>
            </a:p>
          </p:txBody>
        </p:sp>
        <p:sp>
          <p:nvSpPr>
            <p:cNvPr id="829" name="Google Shape;829;p96"/>
            <p:cNvSpPr/>
            <p:nvPr/>
          </p:nvSpPr>
          <p:spPr>
            <a:xfrm rot="-2700000">
              <a:off x="4486601" y="1093586"/>
              <a:ext cx="823645" cy="297369"/>
            </a:xfrm>
            <a:prstGeom prst="leftRightArrow">
              <a:avLst>
                <a:gd name="adj1" fmla="val 60000"/>
                <a:gd name="adj2" fmla="val 50000"/>
              </a:avLst>
            </a:prstGeom>
            <a:solidFill>
              <a:srgbClr val="A8AA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96"/>
            <p:cNvSpPr txBox="1"/>
            <p:nvPr/>
          </p:nvSpPr>
          <p:spPr>
            <a:xfrm rot="-2700000">
              <a:off x="4575812" y="1153060"/>
              <a:ext cx="645223" cy="178421"/>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300"/>
                <a:buFont typeface="Arial"/>
                <a:buNone/>
              </a:pPr>
              <a:endParaRPr sz="1300" b="0" i="0" u="none" strike="noStrike" cap="none">
                <a:solidFill>
                  <a:schemeClr val="lt1"/>
                </a:solidFill>
                <a:latin typeface="Arial"/>
                <a:ea typeface="Arial"/>
                <a:cs typeface="Arial"/>
                <a:sym typeface="Arial"/>
              </a:endParaRPr>
            </a:p>
          </p:txBody>
        </p:sp>
      </p:grpSp>
      <p:sp>
        <p:nvSpPr>
          <p:cNvPr id="831" name="Google Shape;831;p96"/>
          <p:cNvSpPr/>
          <p:nvPr/>
        </p:nvSpPr>
        <p:spPr>
          <a:xfrm>
            <a:off x="4434353" y="1264948"/>
            <a:ext cx="5357952" cy="523180"/>
          </a:xfrm>
          <a:prstGeom prst="rect">
            <a:avLst/>
          </a:prstGeom>
          <a:solidFill>
            <a:srgbClr val="D5DBE5"/>
          </a:solid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800"/>
              <a:buFont typeface="Arial"/>
              <a:buNone/>
            </a:pPr>
            <a:r>
              <a:rPr lang="ar-MA" sz="2800" b="0" i="0" u="none" strike="noStrike" cap="none">
                <a:solidFill>
                  <a:srgbClr val="000000"/>
                </a:solidFill>
                <a:latin typeface="Calibri"/>
                <a:ea typeface="Calibri"/>
                <a:cs typeface="Calibri"/>
                <a:sym typeface="Calibri"/>
              </a:rPr>
              <a:t>شَاهَدْتُ تَقْريرًا وَثائِقِيّاً على </a:t>
            </a:r>
            <a:r>
              <a:rPr lang="ar-MA" sz="2800" b="0" i="0" u="none" strike="noStrike" cap="none">
                <a:solidFill>
                  <a:srgbClr val="EE0000"/>
                </a:solidFill>
                <a:latin typeface="Calibri"/>
                <a:ea typeface="Calibri"/>
                <a:cs typeface="Calibri"/>
                <a:sym typeface="Calibri"/>
              </a:rPr>
              <a:t>التليفزيون</a:t>
            </a:r>
            <a:r>
              <a:rPr lang="ar-MA" sz="2800" b="0" i="0" u="none" strike="noStrike" cap="none">
                <a:solidFill>
                  <a:srgbClr val="000000"/>
                </a:solidFill>
                <a:latin typeface="Calibri"/>
                <a:ea typeface="Calibri"/>
                <a:cs typeface="Calibri"/>
                <a:sym typeface="Calibri"/>
              </a:rPr>
              <a:t>.</a:t>
            </a:r>
            <a:endParaRPr/>
          </a:p>
        </p:txBody>
      </p:sp>
      <p:sp>
        <p:nvSpPr>
          <p:cNvPr id="832" name="Google Shape;832;p96"/>
          <p:cNvSpPr/>
          <p:nvPr/>
        </p:nvSpPr>
        <p:spPr>
          <a:xfrm>
            <a:off x="5515902" y="1213486"/>
            <a:ext cx="1189704" cy="574642"/>
          </a:xfrm>
          <a:prstGeom prst="ellipse">
            <a:avLst/>
          </a:prstGeom>
          <a:noFill/>
          <a:ln w="38100" cap="flat" cmpd="sng">
            <a:solidFill>
              <a:srgbClr val="B7491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accent3"/>
              </a:solidFill>
              <a:latin typeface="Calibri"/>
              <a:ea typeface="Calibri"/>
              <a:cs typeface="Calibri"/>
              <a:sym typeface="Calibri"/>
            </a:endParaRPr>
          </a:p>
        </p:txBody>
      </p:sp>
      <p:pic>
        <p:nvPicPr>
          <p:cNvPr id="833" name="Google Shape;833;p96"/>
          <p:cNvPicPr preferRelativeResize="0"/>
          <p:nvPr/>
        </p:nvPicPr>
        <p:blipFill rotWithShape="1">
          <a:blip r:embed="rId4">
            <a:alphaModFix/>
          </a:blip>
          <a:srcRect/>
          <a:stretch/>
        </p:blipFill>
        <p:spPr>
          <a:xfrm>
            <a:off x="5643717" y="1782230"/>
            <a:ext cx="922337" cy="41823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832"/>
                                        </p:tgtEl>
                                        <p:attrNameLst>
                                          <p:attrName>style.visibility</p:attrName>
                                        </p:attrNameLst>
                                      </p:cBhvr>
                                      <p:to>
                                        <p:strVal val="visible"/>
                                      </p:to>
                                    </p:set>
                                    <p:anim calcmode="lin" valueType="num">
                                      <p:cBhvr additive="base">
                                        <p:cTn id="7" dur="500"/>
                                        <p:tgtEl>
                                          <p:spTgt spid="832"/>
                                        </p:tgtEl>
                                        <p:attrNameLst>
                                          <p:attrName>ppt_w</p:attrName>
                                        </p:attrNameLst>
                                      </p:cBhvr>
                                      <p:tavLst>
                                        <p:tav tm="0">
                                          <p:val>
                                            <p:strVal val="0"/>
                                          </p:val>
                                        </p:tav>
                                        <p:tav tm="100000">
                                          <p:val>
                                            <p:strVal val="#ppt_w"/>
                                          </p:val>
                                        </p:tav>
                                      </p:tavLst>
                                    </p:anim>
                                    <p:anim calcmode="lin" valueType="num">
                                      <p:cBhvr additive="base">
                                        <p:cTn id="8" dur="500"/>
                                        <p:tgtEl>
                                          <p:spTgt spid="832"/>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37"/>
        <p:cNvGrpSpPr/>
        <p:nvPr/>
      </p:nvGrpSpPr>
      <p:grpSpPr>
        <a:xfrm>
          <a:off x="0" y="0"/>
          <a:ext cx="0" cy="0"/>
          <a:chOff x="0" y="0"/>
          <a:chExt cx="0" cy="0"/>
        </a:xfrm>
      </p:grpSpPr>
      <p:pic>
        <p:nvPicPr>
          <p:cNvPr id="838" name="Google Shape;838;p22"/>
          <p:cNvPicPr preferRelativeResize="0"/>
          <p:nvPr/>
        </p:nvPicPr>
        <p:blipFill rotWithShape="1">
          <a:blip r:embed="rId3">
            <a:alphaModFix/>
          </a:blip>
          <a:srcRect/>
          <a:stretch/>
        </p:blipFill>
        <p:spPr>
          <a:xfrm>
            <a:off x="241941" y="286551"/>
            <a:ext cx="591916" cy="591916"/>
          </a:xfrm>
          <a:prstGeom prst="rect">
            <a:avLst/>
          </a:prstGeom>
          <a:noFill/>
          <a:ln>
            <a:noFill/>
          </a:ln>
        </p:spPr>
      </p:pic>
      <p:sp>
        <p:nvSpPr>
          <p:cNvPr id="839" name="Google Shape;839;p22"/>
          <p:cNvSpPr txBox="1">
            <a:spLocks noGrp="1"/>
          </p:cNvSpPr>
          <p:nvPr>
            <p:ph type="title"/>
          </p:nvPr>
        </p:nvSpPr>
        <p:spPr>
          <a:xfrm>
            <a:off x="1341679" y="511807"/>
            <a:ext cx="10161104" cy="470617"/>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rgbClr val="AEAEAE"/>
              </a:buClr>
              <a:buSzPts val="1400"/>
              <a:buFont typeface="Calibri"/>
              <a:buNone/>
            </a:pPr>
            <a:r>
              <a:rPr lang="ar-MA" sz="1400">
                <a:solidFill>
                  <a:srgbClr val="AEAEAE"/>
                </a:solidFill>
              </a:rPr>
              <a:t>يذكر المدر س بتعريف الاقتراض ووظيفته وأنواعه ويمثل لذلك انطلاقا من مثال</a:t>
            </a:r>
            <a:endParaRPr sz="1400">
              <a:solidFill>
                <a:srgbClr val="AEAEAE"/>
              </a:solidFill>
            </a:endParaRPr>
          </a:p>
        </p:txBody>
      </p:sp>
      <p:sp>
        <p:nvSpPr>
          <p:cNvPr id="840" name="Google Shape;840;p22"/>
          <p:cNvSpPr txBox="1"/>
          <p:nvPr/>
        </p:nvSpPr>
        <p:spPr>
          <a:xfrm>
            <a:off x="2592112" y="250272"/>
            <a:ext cx="8645525"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AEABAB"/>
              </a:buClr>
              <a:buSzPts val="2000"/>
              <a:buFont typeface="Arial"/>
              <a:buNone/>
            </a:pPr>
            <a:r>
              <a:rPr lang="ar-MA" sz="2000" b="1" i="0" u="none" strike="noStrike" cap="none">
                <a:solidFill>
                  <a:srgbClr val="AEABAB"/>
                </a:solidFill>
                <a:latin typeface="Calibri"/>
                <a:ea typeface="Calibri"/>
                <a:cs typeface="Calibri"/>
                <a:sym typeface="Calibri"/>
              </a:rPr>
              <a:t>أجمل تعريف الاقتراض ووظيفته وأنواعه انطلاقا من المثال</a:t>
            </a:r>
            <a:endParaRPr sz="2000" b="1" i="0" u="none" strike="noStrike" cap="none">
              <a:solidFill>
                <a:srgbClr val="AEABAB"/>
              </a:solidFill>
              <a:latin typeface="Calibri"/>
              <a:ea typeface="Calibri"/>
              <a:cs typeface="Calibri"/>
              <a:sym typeface="Calibri"/>
            </a:endParaRPr>
          </a:p>
        </p:txBody>
      </p:sp>
      <p:graphicFrame>
        <p:nvGraphicFramePr>
          <p:cNvPr id="841" name="Google Shape;841;p22"/>
          <p:cNvGraphicFramePr/>
          <p:nvPr/>
        </p:nvGraphicFramePr>
        <p:xfrm>
          <a:off x="437412" y="1986816"/>
          <a:ext cx="3000000" cy="3000000"/>
        </p:xfrm>
        <a:graphic>
          <a:graphicData uri="http://schemas.openxmlformats.org/drawingml/2006/table">
            <a:tbl>
              <a:tblPr firstRow="1" bandRow="1">
                <a:noFill/>
                <a:tableStyleId>{6EAABB22-63A5-4A9B-B8B0-22BFE93C22C8}</a:tableStyleId>
              </a:tblPr>
              <a:tblGrid>
                <a:gridCol w="4154375">
                  <a:extLst>
                    <a:ext uri="{9D8B030D-6E8A-4147-A177-3AD203B41FA5}">
                      <a16:colId xmlns:a16="http://schemas.microsoft.com/office/drawing/2014/main" val="20000"/>
                    </a:ext>
                  </a:extLst>
                </a:gridCol>
                <a:gridCol w="1721900">
                  <a:extLst>
                    <a:ext uri="{9D8B030D-6E8A-4147-A177-3AD203B41FA5}">
                      <a16:colId xmlns:a16="http://schemas.microsoft.com/office/drawing/2014/main" val="20001"/>
                    </a:ext>
                  </a:extLst>
                </a:gridCol>
                <a:gridCol w="2132150">
                  <a:extLst>
                    <a:ext uri="{9D8B030D-6E8A-4147-A177-3AD203B41FA5}">
                      <a16:colId xmlns:a16="http://schemas.microsoft.com/office/drawing/2014/main" val="20002"/>
                    </a:ext>
                  </a:extLst>
                </a:gridCol>
                <a:gridCol w="3308750">
                  <a:extLst>
                    <a:ext uri="{9D8B030D-6E8A-4147-A177-3AD203B41FA5}">
                      <a16:colId xmlns:a16="http://schemas.microsoft.com/office/drawing/2014/main" val="20003"/>
                    </a:ext>
                  </a:extLst>
                </a:gridCol>
              </a:tblGrid>
              <a:tr h="619350">
                <a:tc>
                  <a:txBody>
                    <a:bodyPr/>
                    <a:lstStyle/>
                    <a:p>
                      <a:pPr marL="0" marR="0" lvl="0" indent="0" algn="ctr" rtl="1">
                        <a:lnSpc>
                          <a:spcPct val="100000"/>
                        </a:lnSpc>
                        <a:spcBef>
                          <a:spcPts val="0"/>
                        </a:spcBef>
                        <a:spcAft>
                          <a:spcPts val="0"/>
                        </a:spcAft>
                        <a:buNone/>
                      </a:pPr>
                      <a:r>
                        <a:rPr lang="ar-MA" sz="2800" b="1" u="none" strike="noStrike" cap="none">
                          <a:solidFill>
                            <a:schemeClr val="dk1"/>
                          </a:solidFill>
                          <a:latin typeface="Calibri"/>
                          <a:ea typeface="Calibri"/>
                          <a:cs typeface="Calibri"/>
                          <a:sym typeface="Calibri"/>
                        </a:rPr>
                        <a:t>الجمل</a:t>
                      </a:r>
                      <a:endParaRPr/>
                    </a:p>
                  </a:txBody>
                  <a:tcPr marL="91450" marR="91450" marT="45725" marB="45725" anchor="ctr"/>
                </a:tc>
                <a:tc>
                  <a:txBody>
                    <a:bodyPr/>
                    <a:lstStyle/>
                    <a:p>
                      <a:pPr marL="0" marR="0" lvl="0" indent="0" algn="ctr" rtl="1">
                        <a:lnSpc>
                          <a:spcPct val="100000"/>
                        </a:lnSpc>
                        <a:spcBef>
                          <a:spcPts val="0"/>
                        </a:spcBef>
                        <a:spcAft>
                          <a:spcPts val="0"/>
                        </a:spcAft>
                        <a:buNone/>
                      </a:pPr>
                      <a:r>
                        <a:rPr lang="ar-MA" sz="2200" b="1" u="none" strike="noStrike" cap="none">
                          <a:solidFill>
                            <a:schemeClr val="dk1"/>
                          </a:solidFill>
                          <a:latin typeface="Calibri"/>
                          <a:ea typeface="Calibri"/>
                          <a:cs typeface="Calibri"/>
                          <a:sym typeface="Calibri"/>
                        </a:rPr>
                        <a:t>الكلمة المقترضة</a:t>
                      </a:r>
                      <a:endParaRPr/>
                    </a:p>
                  </a:txBody>
                  <a:tcPr marL="91450" marR="91450" marT="45725" marB="45725" anchor="ctr"/>
                </a:tc>
                <a:tc>
                  <a:txBody>
                    <a:bodyPr/>
                    <a:lstStyle/>
                    <a:p>
                      <a:pPr marL="0" marR="0" lvl="0" indent="0" algn="ctr" rtl="1">
                        <a:lnSpc>
                          <a:spcPct val="100000"/>
                        </a:lnSpc>
                        <a:spcBef>
                          <a:spcPts val="0"/>
                        </a:spcBef>
                        <a:spcAft>
                          <a:spcPts val="0"/>
                        </a:spcAft>
                        <a:buNone/>
                      </a:pPr>
                      <a:r>
                        <a:rPr lang="ar-MA" sz="2200" b="1" u="none" strike="noStrike" cap="none">
                          <a:solidFill>
                            <a:schemeClr val="dk1"/>
                          </a:solidFill>
                          <a:latin typeface="Calibri"/>
                          <a:ea typeface="Calibri"/>
                          <a:cs typeface="Calibri"/>
                          <a:sym typeface="Calibri"/>
                        </a:rPr>
                        <a:t>معناها</a:t>
                      </a:r>
                      <a:endParaRPr/>
                    </a:p>
                  </a:txBody>
                  <a:tcPr marL="91450" marR="91450" marT="45725" marB="45725" anchor="ctr"/>
                </a:tc>
                <a:tc>
                  <a:txBody>
                    <a:bodyPr/>
                    <a:lstStyle/>
                    <a:p>
                      <a:pPr marL="0" marR="0" lvl="0" indent="0" algn="ctr" rtl="1">
                        <a:lnSpc>
                          <a:spcPct val="100000"/>
                        </a:lnSpc>
                        <a:spcBef>
                          <a:spcPts val="0"/>
                        </a:spcBef>
                        <a:spcAft>
                          <a:spcPts val="0"/>
                        </a:spcAft>
                        <a:buClr>
                          <a:schemeClr val="dk1"/>
                        </a:buClr>
                        <a:buSzPts val="2200"/>
                        <a:buFont typeface="Arial"/>
                        <a:buNone/>
                      </a:pPr>
                      <a:r>
                        <a:rPr lang="ar-MA" sz="2200" b="1" u="none" strike="noStrike" cap="none">
                          <a:solidFill>
                            <a:schemeClr val="dk1"/>
                          </a:solidFill>
                          <a:latin typeface="Calibri"/>
                          <a:ea typeface="Calibri"/>
                          <a:cs typeface="Calibri"/>
                          <a:sym typeface="Calibri"/>
                        </a:rPr>
                        <a:t>نوع الاقتراض</a:t>
                      </a:r>
                      <a:endParaRPr/>
                    </a:p>
                  </a:txBody>
                  <a:tcPr marL="91450" marR="91450" marT="45725" marB="45725" anchor="ctr"/>
                </a:tc>
                <a:extLst>
                  <a:ext uri="{0D108BD9-81ED-4DB2-BD59-A6C34878D82A}">
                    <a16:rowId xmlns:a16="http://schemas.microsoft.com/office/drawing/2014/main" val="10000"/>
                  </a:ext>
                </a:extLst>
              </a:tr>
              <a:tr h="1084425">
                <a:tc rowSpan="2">
                  <a:txBody>
                    <a:bodyPr/>
                    <a:lstStyle/>
                    <a:p>
                      <a:pPr marL="0" marR="0" lvl="0" indent="0" algn="just" rtl="1">
                        <a:lnSpc>
                          <a:spcPct val="100000"/>
                        </a:lnSpc>
                        <a:spcBef>
                          <a:spcPts val="0"/>
                        </a:spcBef>
                        <a:spcAft>
                          <a:spcPts val="0"/>
                        </a:spcAft>
                        <a:buClr>
                          <a:schemeClr val="dk1"/>
                        </a:buClr>
                        <a:buSzPts val="2000"/>
                        <a:buFont typeface="Arial"/>
                        <a:buNone/>
                      </a:pPr>
                      <a:r>
                        <a:rPr lang="ar-MA" sz="2000" b="0" u="none" strike="noStrike" cap="none">
                          <a:solidFill>
                            <a:schemeClr val="dk1"/>
                          </a:solidFill>
                          <a:latin typeface="Calibri"/>
                          <a:ea typeface="Calibri"/>
                          <a:cs typeface="Calibri"/>
                          <a:sym typeface="Calibri"/>
                        </a:rPr>
                        <a:t>1- </a:t>
                      </a:r>
                      <a:r>
                        <a:rPr lang="ar-MA" sz="2400" b="0" u="none" strike="noStrike" cap="none">
                          <a:solidFill>
                            <a:srgbClr val="002060"/>
                          </a:solidFill>
                          <a:latin typeface="Calibri"/>
                          <a:ea typeface="Calibri"/>
                          <a:cs typeface="Calibri"/>
                          <a:sym typeface="Calibri"/>
                        </a:rPr>
                        <a:t>شَاهَدْتُ بَرنامَجًا وَثائِقِيّاً مُتَلْفَزًا.</a:t>
                      </a:r>
                      <a:endParaRPr sz="2000" b="0"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ctr" rtl="1">
                        <a:lnSpc>
                          <a:spcPct val="100000"/>
                        </a:lnSpc>
                        <a:spcBef>
                          <a:spcPts val="0"/>
                        </a:spcBef>
                        <a:spcAft>
                          <a:spcPts val="0"/>
                        </a:spcAft>
                        <a:buNone/>
                      </a:pPr>
                      <a:r>
                        <a:rPr lang="ar-MA" sz="2000" b="0" u="none" strike="noStrike" cap="none">
                          <a:solidFill>
                            <a:schemeClr val="dk1"/>
                          </a:solidFill>
                          <a:latin typeface="Calibri"/>
                          <a:ea typeface="Calibri"/>
                          <a:cs typeface="Calibri"/>
                          <a:sym typeface="Calibri"/>
                        </a:rPr>
                        <a:t>برنامج</a:t>
                      </a:r>
                      <a:endParaRPr sz="2400" b="0" u="none" strike="noStrike" cap="none">
                        <a:solidFill>
                          <a:schemeClr val="dk1"/>
                        </a:solidFill>
                        <a:latin typeface="Calibri"/>
                        <a:ea typeface="Calibri"/>
                        <a:cs typeface="Calibri"/>
                        <a:sym typeface="Calibri"/>
                      </a:endParaRPr>
                    </a:p>
                  </a:txBody>
                  <a:tcPr marL="91450" marR="91450" marT="45725" marB="45725" anchor="ctr"/>
                </a:tc>
                <a:tc>
                  <a:txBody>
                    <a:bodyPr/>
                    <a:lstStyle/>
                    <a:p>
                      <a:pPr marL="0" marR="0" lvl="0" indent="0" algn="ctr" rtl="1">
                        <a:lnSpc>
                          <a:spcPct val="100000"/>
                        </a:lnSpc>
                        <a:spcBef>
                          <a:spcPts val="0"/>
                        </a:spcBef>
                        <a:spcAft>
                          <a:spcPts val="0"/>
                        </a:spcAft>
                        <a:buNone/>
                      </a:pPr>
                      <a:r>
                        <a:rPr lang="ar-MA" sz="2000" b="0" u="none" strike="noStrike" cap="none">
                          <a:solidFill>
                            <a:schemeClr val="dk1"/>
                          </a:solidFill>
                          <a:latin typeface="Calibri"/>
                          <a:ea typeface="Calibri"/>
                          <a:cs typeface="Calibri"/>
                          <a:sym typeface="Calibri"/>
                        </a:rPr>
                        <a:t>عملا مخططا</a:t>
                      </a:r>
                      <a:endParaRPr/>
                    </a:p>
                  </a:txBody>
                  <a:tcPr marL="91450" marR="91450" marT="45725" marB="45725" anchor="ctr"/>
                </a:tc>
                <a:tc>
                  <a:txBody>
                    <a:bodyPr/>
                    <a:lstStyle/>
                    <a:p>
                      <a:pPr marL="0" marR="0" lvl="0" indent="0" algn="ctr" rtl="1">
                        <a:lnSpc>
                          <a:spcPct val="100000"/>
                        </a:lnSpc>
                        <a:spcBef>
                          <a:spcPts val="0"/>
                        </a:spcBef>
                        <a:spcAft>
                          <a:spcPts val="0"/>
                        </a:spcAft>
                        <a:buClr>
                          <a:schemeClr val="dk1"/>
                        </a:buClr>
                        <a:buSzPts val="1800"/>
                        <a:buFont typeface="Arial"/>
                        <a:buNone/>
                      </a:pPr>
                      <a:r>
                        <a:rPr lang="ar-MA" sz="1800" b="0" u="none" strike="noStrike" cap="none">
                          <a:solidFill>
                            <a:schemeClr val="dk1"/>
                          </a:solidFill>
                          <a:latin typeface="Calibri"/>
                          <a:ea typeface="Calibri"/>
                          <a:cs typeface="Calibri"/>
                          <a:sym typeface="Calibri"/>
                        </a:rPr>
                        <a:t>لفظ معرب</a:t>
                      </a:r>
                      <a:endParaRPr/>
                    </a:p>
                    <a:p>
                      <a:pPr marL="0" marR="0" lvl="0" indent="0" algn="ctr" rtl="1">
                        <a:lnSpc>
                          <a:spcPct val="100000"/>
                        </a:lnSpc>
                        <a:spcBef>
                          <a:spcPts val="0"/>
                        </a:spcBef>
                        <a:spcAft>
                          <a:spcPts val="0"/>
                        </a:spcAft>
                        <a:buClr>
                          <a:schemeClr val="dk1"/>
                        </a:buClr>
                        <a:buSzPts val="1800"/>
                        <a:buFont typeface="Arial"/>
                        <a:buNone/>
                      </a:pPr>
                      <a:r>
                        <a:rPr lang="ar-MA" sz="1800" b="0" u="none" strike="noStrike" cap="none">
                          <a:solidFill>
                            <a:schemeClr val="dk1"/>
                          </a:solidFill>
                          <a:latin typeface="Calibri"/>
                          <a:ea typeface="Calibri"/>
                          <a:cs typeface="Calibri"/>
                          <a:sym typeface="Calibri"/>
                        </a:rPr>
                        <a:t> تعديل اللفظ بزيادة حرف الجيم.</a:t>
                      </a:r>
                      <a:endParaRPr/>
                    </a:p>
                  </a:txBody>
                  <a:tcPr marL="91450" marR="91450" marT="45725" marB="45725" anchor="ctr"/>
                </a:tc>
                <a:extLst>
                  <a:ext uri="{0D108BD9-81ED-4DB2-BD59-A6C34878D82A}">
                    <a16:rowId xmlns:a16="http://schemas.microsoft.com/office/drawing/2014/main" val="10001"/>
                  </a:ext>
                </a:extLst>
              </a:tr>
              <a:tr h="1207700">
                <a:tc vMerge="1">
                  <a:txBody>
                    <a:bodyPr/>
                    <a:lstStyle/>
                    <a:p>
                      <a:endParaRPr lang="fr-FR"/>
                    </a:p>
                  </a:txBody>
                  <a:tcPr/>
                </a:tc>
                <a:tc>
                  <a:txBody>
                    <a:bodyPr/>
                    <a:lstStyle/>
                    <a:p>
                      <a:pPr marL="0" marR="0" lvl="0" indent="0" algn="ctr" rtl="1">
                        <a:lnSpc>
                          <a:spcPct val="100000"/>
                        </a:lnSpc>
                        <a:spcBef>
                          <a:spcPts val="0"/>
                        </a:spcBef>
                        <a:spcAft>
                          <a:spcPts val="0"/>
                        </a:spcAft>
                        <a:buNone/>
                      </a:pPr>
                      <a:r>
                        <a:rPr lang="ar-MA" sz="2000" b="0" i="0" u="none" strike="noStrike" cap="none">
                          <a:solidFill>
                            <a:schemeClr val="dk1"/>
                          </a:solidFill>
                          <a:latin typeface="Calibri"/>
                          <a:ea typeface="Calibri"/>
                          <a:cs typeface="Calibri"/>
                          <a:sym typeface="Calibri"/>
                        </a:rPr>
                        <a:t>مُتَلْفَزًا</a:t>
                      </a:r>
                      <a:endParaRPr sz="2400" b="0" i="0" u="none" strike="noStrike" cap="none">
                        <a:solidFill>
                          <a:schemeClr val="dk1"/>
                        </a:solidFill>
                        <a:latin typeface="Calibri"/>
                        <a:ea typeface="Calibri"/>
                        <a:cs typeface="Calibri"/>
                        <a:sym typeface="Calibri"/>
                      </a:endParaRPr>
                    </a:p>
                  </a:txBody>
                  <a:tcPr marL="91450" marR="91450" marT="45725" marB="45725" anchor="ctr"/>
                </a:tc>
                <a:tc>
                  <a:txBody>
                    <a:bodyPr/>
                    <a:lstStyle/>
                    <a:p>
                      <a:pPr marL="0" marR="0" lvl="0" indent="0" algn="ctr" rtl="1">
                        <a:lnSpc>
                          <a:spcPct val="100000"/>
                        </a:lnSpc>
                        <a:spcBef>
                          <a:spcPts val="0"/>
                        </a:spcBef>
                        <a:spcAft>
                          <a:spcPts val="0"/>
                        </a:spcAft>
                        <a:buClr>
                          <a:schemeClr val="dk1"/>
                        </a:buClr>
                        <a:buSzPts val="1800"/>
                        <a:buFont typeface="Arial"/>
                        <a:buNone/>
                      </a:pPr>
                      <a:r>
                        <a:rPr lang="ar-MA" sz="1800" b="0" i="0" u="none" strike="noStrike" cap="none">
                          <a:solidFill>
                            <a:schemeClr val="dk1"/>
                          </a:solidFill>
                          <a:latin typeface="Calibri"/>
                          <a:ea typeface="Calibri"/>
                          <a:cs typeface="Calibri"/>
                          <a:sym typeface="Calibri"/>
                        </a:rPr>
                        <a:t>مصورا بالصوت والصورة</a:t>
                      </a:r>
                      <a:endParaRPr/>
                    </a:p>
                  </a:txBody>
                  <a:tcPr marL="91450" marR="91450" marT="45725" marB="45725" anchor="ctr"/>
                </a:tc>
                <a:tc>
                  <a:txBody>
                    <a:bodyPr/>
                    <a:lstStyle/>
                    <a:p>
                      <a:pPr marL="0" marR="0" lvl="0" indent="0" algn="ctr" rtl="1">
                        <a:lnSpc>
                          <a:spcPct val="100000"/>
                        </a:lnSpc>
                        <a:spcBef>
                          <a:spcPts val="0"/>
                        </a:spcBef>
                        <a:spcAft>
                          <a:spcPts val="0"/>
                        </a:spcAft>
                        <a:buClr>
                          <a:schemeClr val="dk1"/>
                        </a:buClr>
                        <a:buSzPts val="1800"/>
                        <a:buFont typeface="Arial"/>
                        <a:buNone/>
                      </a:pPr>
                      <a:r>
                        <a:rPr lang="ar-MA" sz="1800" b="0" u="none" strike="noStrike" cap="none">
                          <a:solidFill>
                            <a:schemeClr val="dk1"/>
                          </a:solidFill>
                          <a:latin typeface="Calibri"/>
                          <a:ea typeface="Calibri"/>
                          <a:cs typeface="Calibri"/>
                          <a:sym typeface="Calibri"/>
                        </a:rPr>
                        <a:t>لفظ معرب</a:t>
                      </a:r>
                      <a:endParaRPr/>
                    </a:p>
                    <a:p>
                      <a:pPr marL="0" marR="0" lvl="0" indent="0" algn="ctr" rtl="1">
                        <a:lnSpc>
                          <a:spcPct val="100000"/>
                        </a:lnSpc>
                        <a:spcBef>
                          <a:spcPts val="0"/>
                        </a:spcBef>
                        <a:spcAft>
                          <a:spcPts val="0"/>
                        </a:spcAft>
                        <a:buClr>
                          <a:schemeClr val="dk1"/>
                        </a:buClr>
                        <a:buSzPts val="1800"/>
                        <a:buFont typeface="Arial"/>
                        <a:buNone/>
                      </a:pPr>
                      <a:r>
                        <a:rPr lang="ar-MA" sz="1800" b="0" u="none" strike="noStrike" cap="none">
                          <a:solidFill>
                            <a:schemeClr val="dk1"/>
                          </a:solidFill>
                          <a:latin typeface="Calibri"/>
                          <a:ea typeface="Calibri"/>
                          <a:cs typeface="Calibri"/>
                          <a:sym typeface="Calibri"/>
                        </a:rPr>
                        <a:t>نقل اللفظ إلى العربية وأخضع لبنية الكلمة العربية وميزانها الصرفي (اسم المفعول)</a:t>
                      </a:r>
                      <a:endParaRPr/>
                    </a:p>
                  </a:txBody>
                  <a:tcPr marL="91450" marR="91450" marT="45725" marB="45725" anchor="ctr"/>
                </a:tc>
                <a:extLst>
                  <a:ext uri="{0D108BD9-81ED-4DB2-BD59-A6C34878D82A}">
                    <a16:rowId xmlns:a16="http://schemas.microsoft.com/office/drawing/2014/main" val="10002"/>
                  </a:ext>
                </a:extLst>
              </a:tr>
              <a:tr h="594350">
                <a:tc>
                  <a:txBody>
                    <a:bodyPr/>
                    <a:lstStyle/>
                    <a:p>
                      <a:pPr marL="0" marR="0" lvl="0" indent="0" algn="r" rtl="1">
                        <a:lnSpc>
                          <a:spcPct val="100000"/>
                        </a:lnSpc>
                        <a:spcBef>
                          <a:spcPts val="0"/>
                        </a:spcBef>
                        <a:spcAft>
                          <a:spcPts val="0"/>
                        </a:spcAft>
                        <a:buClr>
                          <a:srgbClr val="000000"/>
                        </a:buClr>
                        <a:buSzPts val="2400"/>
                        <a:buFont typeface="Arial"/>
                        <a:buNone/>
                      </a:pPr>
                      <a:r>
                        <a:rPr lang="ar-MA" sz="2400" b="0" i="0" u="none" strike="noStrike" cap="none">
                          <a:solidFill>
                            <a:srgbClr val="002060"/>
                          </a:solidFill>
                          <a:latin typeface="Calibri"/>
                          <a:ea typeface="Calibri"/>
                          <a:cs typeface="Calibri"/>
                          <a:sym typeface="Calibri"/>
                        </a:rPr>
                        <a:t>2- شَاهَدْتُ تَقْريرًا وَثائِقِيّاً على التليفزيون.</a:t>
                      </a:r>
                      <a:endParaRPr/>
                    </a:p>
                  </a:txBody>
                  <a:tcPr marL="91450" marR="91450" marT="45725" marB="45725" anchor="ctr"/>
                </a:tc>
                <a:tc>
                  <a:txBody>
                    <a:bodyPr/>
                    <a:lstStyle/>
                    <a:p>
                      <a:pPr marL="0" marR="0" lvl="0" indent="0" algn="ctr" rtl="1">
                        <a:lnSpc>
                          <a:spcPct val="100000"/>
                        </a:lnSpc>
                        <a:spcBef>
                          <a:spcPts val="0"/>
                        </a:spcBef>
                        <a:spcAft>
                          <a:spcPts val="0"/>
                        </a:spcAft>
                        <a:buNone/>
                      </a:pPr>
                      <a:r>
                        <a:rPr lang="ar-MA" sz="2400" b="0" i="0" u="none" strike="noStrike" cap="none">
                          <a:solidFill>
                            <a:srgbClr val="002060"/>
                          </a:solidFill>
                          <a:latin typeface="Calibri"/>
                          <a:ea typeface="Calibri"/>
                          <a:cs typeface="Calibri"/>
                          <a:sym typeface="Calibri"/>
                        </a:rPr>
                        <a:t>التليفزيون</a:t>
                      </a:r>
                      <a:endParaRPr sz="2400" b="0" i="0" u="none" strike="noStrike" cap="none">
                        <a:solidFill>
                          <a:schemeClr val="dk1"/>
                        </a:solidFill>
                        <a:latin typeface="Calibri"/>
                        <a:ea typeface="Calibri"/>
                        <a:cs typeface="Calibri"/>
                        <a:sym typeface="Calibri"/>
                      </a:endParaRPr>
                    </a:p>
                  </a:txBody>
                  <a:tcPr marL="91450" marR="91450" marT="45725" marB="45725" anchor="ctr"/>
                </a:tc>
                <a:tc>
                  <a:txBody>
                    <a:bodyPr/>
                    <a:lstStyle/>
                    <a:p>
                      <a:pPr marL="0" marR="0" lvl="0" indent="0" algn="ctr" rtl="1">
                        <a:lnSpc>
                          <a:spcPct val="100000"/>
                        </a:lnSpc>
                        <a:spcBef>
                          <a:spcPts val="0"/>
                        </a:spcBef>
                        <a:spcAft>
                          <a:spcPts val="0"/>
                        </a:spcAft>
                        <a:buClr>
                          <a:schemeClr val="dk1"/>
                        </a:buClr>
                        <a:buSzPts val="1400"/>
                        <a:buFont typeface="Arial"/>
                        <a:buNone/>
                      </a:pPr>
                      <a:r>
                        <a:rPr lang="ar-MA" sz="1400" b="0" i="0" u="none" strike="noStrike" cap="none">
                          <a:solidFill>
                            <a:schemeClr val="dk1"/>
                          </a:solidFill>
                          <a:latin typeface="Calibri"/>
                          <a:ea typeface="Calibri"/>
                          <a:cs typeface="Calibri"/>
                          <a:sym typeface="Calibri"/>
                        </a:rPr>
                        <a:t>آلة تشمل جهاز توليف، شاشة عرض ومكبرات صوت تعمل سوية لأجل نقل الصورة والصوت عبر الأقمار الصناعية أو الكيبل أو يمكن استخدامه كشاشة لأجهزة الحاسوب.</a:t>
                      </a:r>
                      <a:endParaRPr/>
                    </a:p>
                  </a:txBody>
                  <a:tcPr marL="91450" marR="91450" marT="45725" marB="45725" anchor="ctr"/>
                </a:tc>
                <a:tc>
                  <a:txBody>
                    <a:bodyPr/>
                    <a:lstStyle/>
                    <a:p>
                      <a:pPr marL="0" marR="0" lvl="0" indent="0" algn="ctr" rtl="1">
                        <a:lnSpc>
                          <a:spcPct val="100000"/>
                        </a:lnSpc>
                        <a:spcBef>
                          <a:spcPts val="0"/>
                        </a:spcBef>
                        <a:spcAft>
                          <a:spcPts val="0"/>
                        </a:spcAft>
                        <a:buClr>
                          <a:schemeClr val="dk1"/>
                        </a:buClr>
                        <a:buSzPts val="1800"/>
                        <a:buFont typeface="Arial"/>
                        <a:buNone/>
                      </a:pPr>
                      <a:r>
                        <a:rPr lang="ar-MA" sz="1800" b="0" u="none" strike="noStrike" cap="none">
                          <a:solidFill>
                            <a:schemeClr val="dk1"/>
                          </a:solidFill>
                          <a:latin typeface="Calibri"/>
                          <a:ea typeface="Calibri"/>
                          <a:cs typeface="Calibri"/>
                          <a:sym typeface="Calibri"/>
                        </a:rPr>
                        <a:t>لفظ دخيل </a:t>
                      </a:r>
                      <a:endParaRPr/>
                    </a:p>
                    <a:p>
                      <a:pPr marL="0" marR="0" lvl="0" indent="0" algn="ctr" rtl="1">
                        <a:lnSpc>
                          <a:spcPct val="100000"/>
                        </a:lnSpc>
                        <a:spcBef>
                          <a:spcPts val="0"/>
                        </a:spcBef>
                        <a:spcAft>
                          <a:spcPts val="0"/>
                        </a:spcAft>
                        <a:buClr>
                          <a:schemeClr val="dk1"/>
                        </a:buClr>
                        <a:buSzPts val="1800"/>
                        <a:buFont typeface="Arial"/>
                        <a:buNone/>
                      </a:pPr>
                      <a:r>
                        <a:rPr lang="ar-MA" sz="1800" b="0" u="none" strike="noStrike" cap="none">
                          <a:solidFill>
                            <a:schemeClr val="dk1"/>
                          </a:solidFill>
                          <a:latin typeface="Calibri"/>
                          <a:ea typeface="Calibri"/>
                          <a:cs typeface="Calibri"/>
                          <a:sym typeface="Calibri"/>
                        </a:rPr>
                        <a:t>نقل بلفظه ومعناه من الفرنسية والإنجليزية إلى العربية.</a:t>
                      </a:r>
                      <a:endParaRPr/>
                    </a:p>
                    <a:p>
                      <a:pPr marL="0" marR="0" lvl="0" indent="0" algn="ctr" rtl="1">
                        <a:lnSpc>
                          <a:spcPct val="100000"/>
                        </a:lnSpc>
                        <a:spcBef>
                          <a:spcPts val="0"/>
                        </a:spcBef>
                        <a:spcAft>
                          <a:spcPts val="0"/>
                        </a:spcAft>
                        <a:buClr>
                          <a:srgbClr val="000000"/>
                        </a:buClr>
                        <a:buSzPts val="1800"/>
                        <a:buFont typeface="Arial"/>
                        <a:buNone/>
                      </a:pPr>
                      <a:endParaRPr sz="1800" b="0" u="none" strike="noStrike" cap="none">
                        <a:solidFill>
                          <a:schemeClr val="dk1"/>
                        </a:solidFill>
                        <a:latin typeface="Calibri"/>
                        <a:ea typeface="Calibri"/>
                        <a:cs typeface="Calibri"/>
                        <a:sym typeface="Calibri"/>
                      </a:endParaRPr>
                    </a:p>
                  </a:txBody>
                  <a:tcPr marL="91450" marR="91450" marT="45725" marB="45725" anchor="ctr"/>
                </a:tc>
                <a:extLst>
                  <a:ext uri="{0D108BD9-81ED-4DB2-BD59-A6C34878D82A}">
                    <a16:rowId xmlns:a16="http://schemas.microsoft.com/office/drawing/2014/main" val="10003"/>
                  </a:ext>
                </a:extLst>
              </a:tr>
            </a:tbl>
          </a:graphicData>
        </a:graphic>
      </p:graphicFrame>
      <p:sp>
        <p:nvSpPr>
          <p:cNvPr id="842" name="Google Shape;842;p22"/>
          <p:cNvSpPr txBox="1"/>
          <p:nvPr/>
        </p:nvSpPr>
        <p:spPr>
          <a:xfrm>
            <a:off x="417871" y="1204964"/>
            <a:ext cx="11356258" cy="707886"/>
          </a:xfrm>
          <a:prstGeom prst="rect">
            <a:avLst/>
          </a:prstGeom>
          <a:noFill/>
          <a:ln>
            <a:noFill/>
          </a:ln>
        </p:spPr>
        <p:txBody>
          <a:bodyPr spcFirstLastPara="1" wrap="square" lIns="91425" tIns="45700" rIns="91425" bIns="45700" anchor="t" anchorCtr="0">
            <a:spAutoFit/>
          </a:bodyPr>
          <a:lstStyle/>
          <a:p>
            <a:pPr marL="0" marR="0" lvl="0" indent="0" algn="just" rtl="1">
              <a:lnSpc>
                <a:spcPct val="100000"/>
              </a:lnSpc>
              <a:spcBef>
                <a:spcPts val="0"/>
              </a:spcBef>
              <a:spcAft>
                <a:spcPts val="0"/>
              </a:spcAft>
              <a:buNone/>
            </a:pPr>
            <a:r>
              <a:rPr lang="ar-MA" sz="2000" b="0" i="0" u="none" strike="noStrike" cap="none">
                <a:solidFill>
                  <a:srgbClr val="000000"/>
                </a:solidFill>
                <a:latin typeface="Calibri"/>
                <a:ea typeface="Calibri"/>
                <a:cs typeface="Calibri"/>
                <a:sym typeface="Calibri"/>
              </a:rPr>
              <a:t>الاقتراضُ أخذُ كَلمةٍ أو أكثرَ مِن لُغَةٍ أَجْنبيةٍ بِغَرَضِ تَأْدِيَةِ مَعانٍ جَديدةٍ. وهكذا، فقد استعملت في هذا المثال كلمتين مقترضتين وفق ما هو مبين في الجدول الآتي:</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46"/>
        <p:cNvGrpSpPr/>
        <p:nvPr/>
      </p:nvGrpSpPr>
      <p:grpSpPr>
        <a:xfrm>
          <a:off x="0" y="0"/>
          <a:ext cx="0" cy="0"/>
          <a:chOff x="0" y="0"/>
          <a:chExt cx="0" cy="0"/>
        </a:xfrm>
      </p:grpSpPr>
      <p:pic>
        <p:nvPicPr>
          <p:cNvPr id="847" name="Google Shape;847;p25"/>
          <p:cNvPicPr preferRelativeResize="0"/>
          <p:nvPr/>
        </p:nvPicPr>
        <p:blipFill rotWithShape="1">
          <a:blip r:embed="rId3">
            <a:alphaModFix/>
          </a:blip>
          <a:srcRect/>
          <a:stretch/>
        </p:blipFill>
        <p:spPr>
          <a:xfrm>
            <a:off x="241941" y="286551"/>
            <a:ext cx="591916" cy="591916"/>
          </a:xfrm>
          <a:prstGeom prst="rect">
            <a:avLst/>
          </a:prstGeom>
          <a:noFill/>
          <a:ln>
            <a:noFill/>
          </a:ln>
        </p:spPr>
      </p:pic>
      <p:sp>
        <p:nvSpPr>
          <p:cNvPr id="848" name="Google Shape;848;p25"/>
          <p:cNvSpPr txBox="1">
            <a:spLocks noGrp="1"/>
          </p:cNvSpPr>
          <p:nvPr>
            <p:ph type="title"/>
          </p:nvPr>
        </p:nvSpPr>
        <p:spPr>
          <a:xfrm>
            <a:off x="1341679" y="511807"/>
            <a:ext cx="10161104" cy="470617"/>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rgbClr val="AEAEAE"/>
              </a:buClr>
              <a:buSzPts val="1400"/>
              <a:buFont typeface="Calibri"/>
              <a:buNone/>
            </a:pPr>
            <a:r>
              <a:rPr lang="ar-MA" sz="1400">
                <a:solidFill>
                  <a:srgbClr val="AEAEAE"/>
                </a:solidFill>
              </a:rPr>
              <a:t>يستثمر المدر س الخطاطة في تلخيص ما تم التوصل إليه مع التركيز على وظيفة الاقتراض وتعريفه وتحديد نوعيه </a:t>
            </a:r>
            <a:endParaRPr sz="1400">
              <a:solidFill>
                <a:srgbClr val="AEAEAE"/>
              </a:solidFill>
            </a:endParaRPr>
          </a:p>
        </p:txBody>
      </p:sp>
      <p:sp>
        <p:nvSpPr>
          <p:cNvPr id="849" name="Google Shape;849;p25"/>
          <p:cNvSpPr txBox="1"/>
          <p:nvPr/>
        </p:nvSpPr>
        <p:spPr>
          <a:xfrm>
            <a:off x="1120878" y="250272"/>
            <a:ext cx="1028390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AEAEAE"/>
              </a:buClr>
              <a:buSzPts val="2000"/>
              <a:buFont typeface="Arial"/>
              <a:buNone/>
            </a:pPr>
            <a:r>
              <a:rPr lang="ar-MA" sz="2000" b="1" i="0" u="none" strike="noStrike" cap="none">
                <a:solidFill>
                  <a:srgbClr val="AEAEAE"/>
                </a:solidFill>
                <a:latin typeface="Calibri"/>
                <a:ea typeface="Calibri"/>
                <a:cs typeface="Calibri"/>
                <a:sym typeface="Calibri"/>
              </a:rPr>
              <a:t> ألخص ما تم تعرفه بخصوص الاقتراض ووظيفته وأنواعه ( الكراسة، ص: 50)</a:t>
            </a:r>
            <a:endParaRPr/>
          </a:p>
        </p:txBody>
      </p:sp>
      <p:grpSp>
        <p:nvGrpSpPr>
          <p:cNvPr id="850" name="Google Shape;850;p25"/>
          <p:cNvGrpSpPr/>
          <p:nvPr/>
        </p:nvGrpSpPr>
        <p:grpSpPr>
          <a:xfrm>
            <a:off x="1380021" y="1407094"/>
            <a:ext cx="9478473" cy="4337967"/>
            <a:chOff x="546164" y="1080"/>
            <a:chExt cx="9478473" cy="4337967"/>
          </a:xfrm>
        </p:grpSpPr>
        <p:sp>
          <p:nvSpPr>
            <p:cNvPr id="851" name="Google Shape;851;p25"/>
            <p:cNvSpPr/>
            <p:nvPr/>
          </p:nvSpPr>
          <p:spPr>
            <a:xfrm>
              <a:off x="7067519" y="3119983"/>
              <a:ext cx="182744" cy="290222"/>
            </a:xfrm>
            <a:custGeom>
              <a:avLst/>
              <a:gdLst/>
              <a:ahLst/>
              <a:cxnLst/>
              <a:rect l="l" t="t" r="r" b="b"/>
              <a:pathLst>
                <a:path w="120000" h="120000" extrusionOk="0">
                  <a:moveTo>
                    <a:pt x="0" y="0"/>
                  </a:moveTo>
                  <a:lnTo>
                    <a:pt x="0" y="42871"/>
                  </a:lnTo>
                  <a:lnTo>
                    <a:pt x="71494" y="42871"/>
                  </a:lnTo>
                  <a:lnTo>
                    <a:pt x="71494" y="71494"/>
                  </a:lnTo>
                </a:path>
              </a:pathLst>
            </a:custGeom>
            <a:noFill/>
            <a:ln w="12700" cap="flat" cmpd="sng">
              <a:solidFill>
                <a:srgbClr val="4372C3"/>
              </a:solidFill>
              <a:prstDash val="solid"/>
              <a:miter lim="800000"/>
              <a:headEnd type="none" w="sm" len="sm"/>
              <a:tailEnd type="none" w="sm" len="sm"/>
            </a:ln>
          </p:spPr>
        </p:sp>
        <p:sp>
          <p:nvSpPr>
            <p:cNvPr id="852" name="Google Shape;852;p25"/>
            <p:cNvSpPr/>
            <p:nvPr/>
          </p:nvSpPr>
          <p:spPr>
            <a:xfrm>
              <a:off x="7021799" y="1958756"/>
              <a:ext cx="91440" cy="364777"/>
            </a:xfrm>
            <a:custGeom>
              <a:avLst/>
              <a:gdLst/>
              <a:ahLst/>
              <a:cxnLst/>
              <a:rect l="l" t="t" r="r" b="b"/>
              <a:pathLst>
                <a:path w="120000" h="120000" extrusionOk="0">
                  <a:moveTo>
                    <a:pt x="60000" y="0"/>
                  </a:moveTo>
                  <a:lnTo>
                    <a:pt x="60000" y="71495"/>
                  </a:lnTo>
                </a:path>
              </a:pathLst>
            </a:custGeom>
            <a:noFill/>
            <a:ln w="12700" cap="flat" cmpd="sng">
              <a:solidFill>
                <a:srgbClr val="70AD47"/>
              </a:solidFill>
              <a:prstDash val="solid"/>
              <a:miter lim="800000"/>
              <a:headEnd type="none" w="sm" len="sm"/>
              <a:tailEnd type="none" w="sm" len="sm"/>
            </a:ln>
          </p:spPr>
        </p:sp>
        <p:sp>
          <p:nvSpPr>
            <p:cNvPr id="853" name="Google Shape;853;p25"/>
            <p:cNvSpPr/>
            <p:nvPr/>
          </p:nvSpPr>
          <p:spPr>
            <a:xfrm>
              <a:off x="5215720" y="797529"/>
              <a:ext cx="1851798" cy="364777"/>
            </a:xfrm>
            <a:custGeom>
              <a:avLst/>
              <a:gdLst/>
              <a:ahLst/>
              <a:cxnLst/>
              <a:rect l="l" t="t" r="r" b="b"/>
              <a:pathLst>
                <a:path w="120000" h="120000" extrusionOk="0">
                  <a:moveTo>
                    <a:pt x="0" y="0"/>
                  </a:moveTo>
                  <a:lnTo>
                    <a:pt x="0" y="48721"/>
                  </a:lnTo>
                  <a:lnTo>
                    <a:pt x="71495" y="48721"/>
                  </a:lnTo>
                  <a:lnTo>
                    <a:pt x="71495" y="71495"/>
                  </a:lnTo>
                </a:path>
              </a:pathLst>
            </a:custGeom>
            <a:noFill/>
            <a:ln w="12700" cap="flat" cmpd="sng">
              <a:solidFill>
                <a:srgbClr val="599BD5"/>
              </a:solidFill>
              <a:prstDash val="solid"/>
              <a:miter lim="800000"/>
              <a:headEnd type="none" w="sm" len="sm"/>
              <a:tailEnd type="none" w="sm" len="sm"/>
            </a:ln>
          </p:spPr>
        </p:sp>
        <p:sp>
          <p:nvSpPr>
            <p:cNvPr id="854" name="Google Shape;854;p25"/>
            <p:cNvSpPr/>
            <p:nvPr/>
          </p:nvSpPr>
          <p:spPr>
            <a:xfrm>
              <a:off x="3400970" y="3119983"/>
              <a:ext cx="91440" cy="364777"/>
            </a:xfrm>
            <a:custGeom>
              <a:avLst/>
              <a:gdLst/>
              <a:ahLst/>
              <a:cxnLst/>
              <a:rect l="l" t="t" r="r" b="b"/>
              <a:pathLst>
                <a:path w="120000" h="120000" extrusionOk="0">
                  <a:moveTo>
                    <a:pt x="60000" y="0"/>
                  </a:moveTo>
                  <a:lnTo>
                    <a:pt x="60000" y="71495"/>
                  </a:lnTo>
                </a:path>
              </a:pathLst>
            </a:custGeom>
            <a:noFill/>
            <a:ln w="12700" cap="flat" cmpd="sng">
              <a:solidFill>
                <a:srgbClr val="4372C3"/>
              </a:solidFill>
              <a:prstDash val="solid"/>
              <a:miter lim="800000"/>
              <a:headEnd type="none" w="sm" len="sm"/>
              <a:tailEnd type="none" w="sm" len="sm"/>
            </a:ln>
          </p:spPr>
        </p:sp>
        <p:sp>
          <p:nvSpPr>
            <p:cNvPr id="855" name="Google Shape;855;p25"/>
            <p:cNvSpPr/>
            <p:nvPr/>
          </p:nvSpPr>
          <p:spPr>
            <a:xfrm>
              <a:off x="3400970" y="1958756"/>
              <a:ext cx="91440" cy="364777"/>
            </a:xfrm>
            <a:custGeom>
              <a:avLst/>
              <a:gdLst/>
              <a:ahLst/>
              <a:cxnLst/>
              <a:rect l="l" t="t" r="r" b="b"/>
              <a:pathLst>
                <a:path w="120000" h="120000" extrusionOk="0">
                  <a:moveTo>
                    <a:pt x="60000" y="0"/>
                  </a:moveTo>
                  <a:lnTo>
                    <a:pt x="60000" y="71495"/>
                  </a:lnTo>
                </a:path>
              </a:pathLst>
            </a:custGeom>
            <a:noFill/>
            <a:ln w="12700" cap="flat" cmpd="sng">
              <a:solidFill>
                <a:srgbClr val="70AD47"/>
              </a:solidFill>
              <a:prstDash val="solid"/>
              <a:miter lim="800000"/>
              <a:headEnd type="none" w="sm" len="sm"/>
              <a:tailEnd type="none" w="sm" len="sm"/>
            </a:ln>
          </p:spPr>
        </p:sp>
        <p:sp>
          <p:nvSpPr>
            <p:cNvPr id="856" name="Google Shape;856;p25"/>
            <p:cNvSpPr/>
            <p:nvPr/>
          </p:nvSpPr>
          <p:spPr>
            <a:xfrm>
              <a:off x="3446690" y="797529"/>
              <a:ext cx="1769030" cy="364777"/>
            </a:xfrm>
            <a:custGeom>
              <a:avLst/>
              <a:gdLst/>
              <a:ahLst/>
              <a:cxnLst/>
              <a:rect l="l" t="t" r="r" b="b"/>
              <a:pathLst>
                <a:path w="120000" h="120000" extrusionOk="0">
                  <a:moveTo>
                    <a:pt x="71495" y="0"/>
                  </a:moveTo>
                  <a:lnTo>
                    <a:pt x="71495" y="48721"/>
                  </a:lnTo>
                  <a:lnTo>
                    <a:pt x="0" y="48721"/>
                  </a:lnTo>
                  <a:lnTo>
                    <a:pt x="0" y="71495"/>
                  </a:lnTo>
                </a:path>
              </a:pathLst>
            </a:custGeom>
            <a:noFill/>
            <a:ln w="12700" cap="flat" cmpd="sng">
              <a:solidFill>
                <a:srgbClr val="599BD5"/>
              </a:solidFill>
              <a:prstDash val="solid"/>
              <a:miter lim="800000"/>
              <a:headEnd type="none" w="sm" len="sm"/>
              <a:tailEnd type="none" w="sm" len="sm"/>
            </a:ln>
          </p:spPr>
        </p:sp>
        <p:sp>
          <p:nvSpPr>
            <p:cNvPr id="857" name="Google Shape;857;p25"/>
            <p:cNvSpPr/>
            <p:nvPr/>
          </p:nvSpPr>
          <p:spPr>
            <a:xfrm>
              <a:off x="546164" y="1080"/>
              <a:ext cx="9339111" cy="796449"/>
            </a:xfrm>
            <a:prstGeom prst="roundRect">
              <a:avLst>
                <a:gd name="adj" fmla="val 10000"/>
              </a:avLst>
            </a:prstGeom>
            <a:solidFill>
              <a:srgbClr val="A5A5A5"/>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25"/>
            <p:cNvSpPr/>
            <p:nvPr/>
          </p:nvSpPr>
          <p:spPr>
            <a:xfrm>
              <a:off x="685526" y="133473"/>
              <a:ext cx="9339111" cy="796449"/>
            </a:xfrm>
            <a:prstGeom prst="roundRect">
              <a:avLst>
                <a:gd name="adj" fmla="val 10000"/>
              </a:avLst>
            </a:prstGeom>
            <a:solidFill>
              <a:srgbClr val="FFFFFF"/>
            </a:solidFill>
            <a:ln w="12700" cap="flat" cmpd="sng">
              <a:solidFill>
                <a:srgbClr val="00000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25"/>
            <p:cNvSpPr txBox="1"/>
            <p:nvPr/>
          </p:nvSpPr>
          <p:spPr>
            <a:xfrm>
              <a:off x="708853" y="156800"/>
              <a:ext cx="9292457" cy="749795"/>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rgbClr val="000000"/>
                </a:buClr>
                <a:buSzPts val="2000"/>
                <a:buFont typeface="Arial"/>
                <a:buNone/>
              </a:pPr>
              <a:r>
                <a:rPr lang="ar-MA" sz="2000" b="1" i="0" u="none" strike="noStrike" cap="none">
                  <a:solidFill>
                    <a:srgbClr val="000000"/>
                  </a:solidFill>
                  <a:latin typeface="Calibri"/>
                  <a:ea typeface="Calibri"/>
                  <a:cs typeface="Calibri"/>
                  <a:sym typeface="Calibri"/>
                </a:rPr>
                <a:t>الاقتراضُ أخذُ كَلمةٍ أو أكثرَ مِن لُغَةٍ أَجْنبيةٍ بِغَرَضِ تَأْدِيَةِ مَعانٍ جَديدةٍ.</a:t>
              </a:r>
              <a:endParaRPr sz="2000" b="1" i="0" u="none" strike="noStrike" cap="none">
                <a:solidFill>
                  <a:srgbClr val="000000"/>
                </a:solidFill>
                <a:latin typeface="Calibri"/>
                <a:ea typeface="Calibri"/>
                <a:cs typeface="Calibri"/>
                <a:sym typeface="Calibri"/>
              </a:endParaRPr>
            </a:p>
          </p:txBody>
        </p:sp>
        <p:sp>
          <p:nvSpPr>
            <p:cNvPr id="860" name="Google Shape;860;p25"/>
            <p:cNvSpPr/>
            <p:nvPr/>
          </p:nvSpPr>
          <p:spPr>
            <a:xfrm>
              <a:off x="2736796" y="1162307"/>
              <a:ext cx="1419786" cy="796449"/>
            </a:xfrm>
            <a:prstGeom prst="roundRect">
              <a:avLst>
                <a:gd name="adj" fmla="val 10000"/>
              </a:avLst>
            </a:prstGeom>
            <a:solidFill>
              <a:srgbClr val="599BD5"/>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25"/>
            <p:cNvSpPr/>
            <p:nvPr/>
          </p:nvSpPr>
          <p:spPr>
            <a:xfrm>
              <a:off x="2876157" y="1294700"/>
              <a:ext cx="1419786" cy="796449"/>
            </a:xfrm>
            <a:prstGeom prst="roundRect">
              <a:avLst>
                <a:gd name="adj" fmla="val 10000"/>
              </a:avLst>
            </a:prstGeom>
            <a:solidFill>
              <a:srgbClr val="FFFFFF"/>
            </a:solidFill>
            <a:ln w="12700" cap="flat" cmpd="sng">
              <a:solidFill>
                <a:srgbClr val="ED7D3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25"/>
            <p:cNvSpPr txBox="1"/>
            <p:nvPr/>
          </p:nvSpPr>
          <p:spPr>
            <a:xfrm>
              <a:off x="2899484" y="1318027"/>
              <a:ext cx="1373132" cy="749795"/>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rgbClr val="000000"/>
                </a:buClr>
                <a:buSzPts val="2000"/>
                <a:buFont typeface="Arial"/>
                <a:buNone/>
              </a:pPr>
              <a:r>
                <a:rPr lang="ar-MA" sz="2000" b="1" i="0" u="none" strike="noStrike" cap="none">
                  <a:solidFill>
                    <a:srgbClr val="000000"/>
                  </a:solidFill>
                  <a:latin typeface="Calibri"/>
                  <a:ea typeface="Calibri"/>
                  <a:cs typeface="Calibri"/>
                  <a:sym typeface="Calibri"/>
                </a:rPr>
                <a:t>الدَّخيلُ</a:t>
              </a:r>
              <a:endParaRPr sz="2000" b="1" i="0" u="none" strike="noStrike" cap="none">
                <a:solidFill>
                  <a:srgbClr val="000000"/>
                </a:solidFill>
                <a:latin typeface="Calibri"/>
                <a:ea typeface="Calibri"/>
                <a:cs typeface="Calibri"/>
                <a:sym typeface="Calibri"/>
              </a:endParaRPr>
            </a:p>
          </p:txBody>
        </p:sp>
        <p:sp>
          <p:nvSpPr>
            <p:cNvPr id="863" name="Google Shape;863;p25"/>
            <p:cNvSpPr/>
            <p:nvPr/>
          </p:nvSpPr>
          <p:spPr>
            <a:xfrm>
              <a:off x="1471182" y="2323534"/>
              <a:ext cx="3951014" cy="796449"/>
            </a:xfrm>
            <a:prstGeom prst="roundRect">
              <a:avLst>
                <a:gd name="adj" fmla="val 10000"/>
              </a:avLst>
            </a:prstGeom>
            <a:solidFill>
              <a:srgbClr val="70AD47"/>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25"/>
            <p:cNvSpPr/>
            <p:nvPr/>
          </p:nvSpPr>
          <p:spPr>
            <a:xfrm>
              <a:off x="1610543" y="2455927"/>
              <a:ext cx="3951014" cy="796449"/>
            </a:xfrm>
            <a:prstGeom prst="roundRect">
              <a:avLst>
                <a:gd name="adj" fmla="val 10000"/>
              </a:avLst>
            </a:prstGeom>
            <a:solidFill>
              <a:srgbClr val="FFFFFF"/>
            </a:solidFill>
            <a:ln w="12700" cap="flat" cmpd="sng">
              <a:solidFill>
                <a:srgbClr val="ED7D3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25"/>
            <p:cNvSpPr txBox="1"/>
            <p:nvPr/>
          </p:nvSpPr>
          <p:spPr>
            <a:xfrm>
              <a:off x="1633870" y="2479254"/>
              <a:ext cx="3904360" cy="749795"/>
            </a:xfrm>
            <a:prstGeom prst="rect">
              <a:avLst/>
            </a:prstGeom>
            <a:noFill/>
            <a:ln>
              <a:noFill/>
            </a:ln>
          </p:spPr>
          <p:txBody>
            <a:bodyPr spcFirstLastPara="1" wrap="square" lIns="76200" tIns="76200" rIns="76200" bIns="762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 سينما، كبسولة، تيليفزيون...</a:t>
              </a:r>
              <a:endParaRPr sz="2000" b="0" i="0" u="none" strike="noStrike" cap="none">
                <a:solidFill>
                  <a:srgbClr val="000000"/>
                </a:solidFill>
                <a:latin typeface="Calibri"/>
                <a:ea typeface="Calibri"/>
                <a:cs typeface="Calibri"/>
                <a:sym typeface="Calibri"/>
              </a:endParaRPr>
            </a:p>
          </p:txBody>
        </p:sp>
        <p:sp>
          <p:nvSpPr>
            <p:cNvPr id="866" name="Google Shape;866;p25"/>
            <p:cNvSpPr/>
            <p:nvPr/>
          </p:nvSpPr>
          <p:spPr>
            <a:xfrm>
              <a:off x="1633156" y="3484761"/>
              <a:ext cx="3627066" cy="614954"/>
            </a:xfrm>
            <a:prstGeom prst="roundRect">
              <a:avLst>
                <a:gd name="adj" fmla="val 10000"/>
              </a:avLst>
            </a:prstGeom>
            <a:solidFill>
              <a:srgbClr val="FBE4D4"/>
            </a:solidFill>
            <a:ln w="12700" cap="flat" cmpd="sng">
              <a:solidFill>
                <a:srgbClr val="FF000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25"/>
            <p:cNvSpPr/>
            <p:nvPr/>
          </p:nvSpPr>
          <p:spPr>
            <a:xfrm>
              <a:off x="1772517" y="3617154"/>
              <a:ext cx="3627066" cy="614954"/>
            </a:xfrm>
            <a:prstGeom prst="roundRect">
              <a:avLst>
                <a:gd name="adj" fmla="val 10000"/>
              </a:avLst>
            </a:prstGeom>
            <a:solidFill>
              <a:srgbClr val="FFFFFF"/>
            </a:solidFill>
            <a:ln w="12700" cap="flat" cmpd="sng">
              <a:solidFill>
                <a:srgbClr val="FF000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25"/>
            <p:cNvSpPr txBox="1"/>
            <p:nvPr/>
          </p:nvSpPr>
          <p:spPr>
            <a:xfrm>
              <a:off x="1790528" y="3635165"/>
              <a:ext cx="3591044" cy="578932"/>
            </a:xfrm>
            <a:prstGeom prst="rect">
              <a:avLst/>
            </a:prstGeom>
            <a:noFill/>
            <a:ln>
              <a:noFill/>
            </a:ln>
          </p:spPr>
          <p:txBody>
            <a:bodyPr spcFirstLastPara="1" wrap="square" lIns="76200" tIns="76200" rIns="76200" bIns="76200" anchor="ctr" anchorCtr="0">
              <a:noAutofit/>
            </a:bodyPr>
            <a:lstStyle/>
            <a:p>
              <a:pPr marL="0" marR="0" lvl="0" indent="0" algn="ctr" rtl="1">
                <a:lnSpc>
                  <a:spcPct val="90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شَاهَدْتُ تَقْريرًا وَثائِقِيّاً على </a:t>
              </a:r>
              <a:r>
                <a:rPr lang="ar-MA" sz="2000" b="0" i="0" u="none" strike="noStrike" cap="none">
                  <a:solidFill>
                    <a:srgbClr val="EE0000"/>
                  </a:solidFill>
                  <a:latin typeface="Calibri"/>
                  <a:ea typeface="Calibri"/>
                  <a:cs typeface="Calibri"/>
                  <a:sym typeface="Calibri"/>
                </a:rPr>
                <a:t>التليفزيون</a:t>
              </a:r>
              <a:r>
                <a:rPr lang="ar-MA" sz="2000" b="0" i="0" u="none" strike="noStrike" cap="none">
                  <a:solidFill>
                    <a:srgbClr val="000000"/>
                  </a:solidFill>
                  <a:latin typeface="Calibri"/>
                  <a:ea typeface="Calibri"/>
                  <a:cs typeface="Calibri"/>
                  <a:sym typeface="Calibri"/>
                </a:rPr>
                <a:t>.</a:t>
              </a:r>
              <a:endParaRPr/>
            </a:p>
          </p:txBody>
        </p:sp>
        <p:sp>
          <p:nvSpPr>
            <p:cNvPr id="869" name="Google Shape;869;p25"/>
            <p:cNvSpPr/>
            <p:nvPr/>
          </p:nvSpPr>
          <p:spPr>
            <a:xfrm>
              <a:off x="6440394" y="1162307"/>
              <a:ext cx="1254250" cy="796449"/>
            </a:xfrm>
            <a:prstGeom prst="roundRect">
              <a:avLst>
                <a:gd name="adj" fmla="val 10000"/>
              </a:avLst>
            </a:prstGeom>
            <a:solidFill>
              <a:srgbClr val="599BD5"/>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25"/>
            <p:cNvSpPr/>
            <p:nvPr/>
          </p:nvSpPr>
          <p:spPr>
            <a:xfrm>
              <a:off x="6579755" y="1294700"/>
              <a:ext cx="1254250" cy="796449"/>
            </a:xfrm>
            <a:prstGeom prst="roundRect">
              <a:avLst>
                <a:gd name="adj" fmla="val 10000"/>
              </a:avLst>
            </a:prstGeom>
            <a:solidFill>
              <a:srgbClr val="FFFFFF"/>
            </a:solidFill>
            <a:ln w="12700" cap="flat" cmpd="sng">
              <a:solidFill>
                <a:srgbClr val="E1EFD8"/>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25"/>
            <p:cNvSpPr txBox="1"/>
            <p:nvPr/>
          </p:nvSpPr>
          <p:spPr>
            <a:xfrm>
              <a:off x="6603082" y="1318027"/>
              <a:ext cx="1207596" cy="749795"/>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rgbClr val="000000"/>
                </a:buClr>
                <a:buSzPts val="2000"/>
                <a:buFont typeface="Arial"/>
                <a:buNone/>
              </a:pPr>
              <a:r>
                <a:rPr lang="ar-MA" sz="2000" b="1" i="0" u="none" strike="noStrike" cap="none">
                  <a:solidFill>
                    <a:srgbClr val="000000"/>
                  </a:solidFill>
                  <a:latin typeface="Calibri"/>
                  <a:ea typeface="Calibri"/>
                  <a:cs typeface="Calibri"/>
                  <a:sym typeface="Calibri"/>
                </a:rPr>
                <a:t>المُعَرَّبُ</a:t>
              </a:r>
              <a:endParaRPr sz="2000" b="1" i="0" u="none" strike="noStrike" cap="none">
                <a:solidFill>
                  <a:srgbClr val="000000"/>
                </a:solidFill>
                <a:latin typeface="Calibri"/>
                <a:ea typeface="Calibri"/>
                <a:cs typeface="Calibri"/>
                <a:sym typeface="Calibri"/>
              </a:endParaRPr>
            </a:p>
          </p:txBody>
        </p:sp>
        <p:sp>
          <p:nvSpPr>
            <p:cNvPr id="872" name="Google Shape;872;p25"/>
            <p:cNvSpPr/>
            <p:nvPr/>
          </p:nvSpPr>
          <p:spPr>
            <a:xfrm>
              <a:off x="5700919" y="2323534"/>
              <a:ext cx="2733200" cy="796449"/>
            </a:xfrm>
            <a:prstGeom prst="roundRect">
              <a:avLst>
                <a:gd name="adj" fmla="val 10000"/>
              </a:avLst>
            </a:prstGeom>
            <a:solidFill>
              <a:srgbClr val="70AD47"/>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25"/>
            <p:cNvSpPr/>
            <p:nvPr/>
          </p:nvSpPr>
          <p:spPr>
            <a:xfrm>
              <a:off x="5840280" y="2455927"/>
              <a:ext cx="2733200" cy="796449"/>
            </a:xfrm>
            <a:prstGeom prst="roundRect">
              <a:avLst>
                <a:gd name="adj" fmla="val 10000"/>
              </a:avLst>
            </a:prstGeom>
            <a:solidFill>
              <a:srgbClr val="FFFFFF"/>
            </a:solidFill>
            <a:ln w="12700" cap="flat" cmpd="sng">
              <a:solidFill>
                <a:srgbClr val="38562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25"/>
            <p:cNvSpPr txBox="1"/>
            <p:nvPr/>
          </p:nvSpPr>
          <p:spPr>
            <a:xfrm>
              <a:off x="5863607" y="2479254"/>
              <a:ext cx="2686546" cy="749795"/>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برنامج، تلفزة</a:t>
              </a:r>
              <a:r>
                <a:rPr lang="ar-MA" sz="2000" b="1" i="0" u="none" strike="noStrike" cap="none">
                  <a:solidFill>
                    <a:srgbClr val="000000"/>
                  </a:solidFill>
                  <a:latin typeface="Calibri"/>
                  <a:ea typeface="Calibri"/>
                  <a:cs typeface="Calibri"/>
                  <a:sym typeface="Calibri"/>
                </a:rPr>
                <a:t>، </a:t>
              </a:r>
              <a:r>
                <a:rPr lang="ar-MA" sz="2000" b="0" i="0" u="none" strike="noStrike" cap="none">
                  <a:solidFill>
                    <a:srgbClr val="000000"/>
                  </a:solidFill>
                  <a:latin typeface="Calibri"/>
                  <a:ea typeface="Calibri"/>
                  <a:cs typeface="Calibri"/>
                  <a:sym typeface="Calibri"/>
                </a:rPr>
                <a:t>فلترة...</a:t>
              </a:r>
              <a:endParaRPr sz="2000" b="0" i="0" u="none" strike="noStrike" cap="none">
                <a:solidFill>
                  <a:srgbClr val="000000"/>
                </a:solidFill>
                <a:latin typeface="Calibri"/>
                <a:ea typeface="Calibri"/>
                <a:cs typeface="Calibri"/>
                <a:sym typeface="Calibri"/>
              </a:endParaRPr>
            </a:p>
          </p:txBody>
        </p:sp>
        <p:sp>
          <p:nvSpPr>
            <p:cNvPr id="875" name="Google Shape;875;p25"/>
            <p:cNvSpPr/>
            <p:nvPr/>
          </p:nvSpPr>
          <p:spPr>
            <a:xfrm>
              <a:off x="5753780" y="3410205"/>
              <a:ext cx="2992967" cy="796449"/>
            </a:xfrm>
            <a:prstGeom prst="roundRect">
              <a:avLst>
                <a:gd name="adj" fmla="val 10000"/>
              </a:avLst>
            </a:prstGeom>
            <a:solidFill>
              <a:srgbClr val="E1EFD8"/>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25"/>
            <p:cNvSpPr/>
            <p:nvPr/>
          </p:nvSpPr>
          <p:spPr>
            <a:xfrm>
              <a:off x="5893141" y="3542598"/>
              <a:ext cx="2992967" cy="796449"/>
            </a:xfrm>
            <a:prstGeom prst="roundRect">
              <a:avLst>
                <a:gd name="adj" fmla="val 10000"/>
              </a:avLst>
            </a:prstGeom>
            <a:solidFill>
              <a:srgbClr val="FFFFFF"/>
            </a:solidFill>
            <a:ln w="12700" cap="flat" cmpd="sng">
              <a:solidFill>
                <a:srgbClr val="92D05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25"/>
            <p:cNvSpPr txBox="1"/>
            <p:nvPr/>
          </p:nvSpPr>
          <p:spPr>
            <a:xfrm>
              <a:off x="5916468" y="3565925"/>
              <a:ext cx="2946313" cy="749795"/>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شَاهَدْتُ </a:t>
              </a:r>
              <a:r>
                <a:rPr lang="ar-MA" sz="2000" b="0" i="0" u="sng" strike="noStrike" cap="none">
                  <a:solidFill>
                    <a:srgbClr val="EE0000"/>
                  </a:solidFill>
                  <a:latin typeface="Calibri"/>
                  <a:ea typeface="Calibri"/>
                  <a:cs typeface="Calibri"/>
                  <a:sym typeface="Calibri"/>
                </a:rPr>
                <a:t>بَرنامَجاً</a:t>
              </a:r>
              <a:r>
                <a:rPr lang="ar-MA" sz="2000" b="0" i="0" u="none" strike="noStrike" cap="none">
                  <a:solidFill>
                    <a:srgbClr val="000000"/>
                  </a:solidFill>
                  <a:latin typeface="Calibri"/>
                  <a:ea typeface="Calibri"/>
                  <a:cs typeface="Calibri"/>
                  <a:sym typeface="Calibri"/>
                </a:rPr>
                <a:t> وَثائِقِيّاً </a:t>
              </a:r>
              <a:r>
                <a:rPr lang="ar-MA" sz="2000" b="0" i="0" u="none" strike="noStrike" cap="none">
                  <a:solidFill>
                    <a:srgbClr val="EE0000"/>
                  </a:solidFill>
                  <a:latin typeface="Calibri"/>
                  <a:ea typeface="Calibri"/>
                  <a:cs typeface="Calibri"/>
                  <a:sym typeface="Calibri"/>
                </a:rPr>
                <a:t>مُتَلْفَزاً</a:t>
              </a:r>
              <a:r>
                <a:rPr lang="ar-MA" sz="2000" b="0" i="0" u="none" strike="noStrike" cap="none">
                  <a:solidFill>
                    <a:srgbClr val="000000"/>
                  </a:solidFill>
                  <a:latin typeface="Calibri"/>
                  <a:ea typeface="Calibri"/>
                  <a:cs typeface="Calibri"/>
                  <a:sym typeface="Calibri"/>
                </a:rPr>
                <a:t>.</a:t>
              </a:r>
              <a:endParaRPr sz="2000" b="0" i="0" u="none" strike="noStrike" cap="none">
                <a:solidFill>
                  <a:srgbClr val="000000"/>
                </a:solidFill>
                <a:latin typeface="Calibri"/>
                <a:ea typeface="Calibri"/>
                <a:cs typeface="Calibri"/>
                <a:sym typeface="Calibri"/>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21000">
              <a:srgbClr val="FFFFFF"/>
            </a:gs>
            <a:gs pos="41000">
              <a:srgbClr val="1D6FA9"/>
            </a:gs>
            <a:gs pos="100000">
              <a:srgbClr val="FFFFFF"/>
            </a:gs>
          </a:gsLst>
          <a:path path="circle">
            <a:fillToRect l="50000" t="50000" r="50000" b="50000"/>
          </a:path>
          <a:tileRect/>
        </a:gradFill>
        <a:effectLst/>
      </p:bgPr>
    </p:bg>
    <p:spTree>
      <p:nvGrpSpPr>
        <p:cNvPr id="1" name="Shape 881"/>
        <p:cNvGrpSpPr/>
        <p:nvPr/>
      </p:nvGrpSpPr>
      <p:grpSpPr>
        <a:xfrm>
          <a:off x="0" y="0"/>
          <a:ext cx="0" cy="0"/>
          <a:chOff x="0" y="0"/>
          <a:chExt cx="0" cy="0"/>
        </a:xfrm>
      </p:grpSpPr>
      <p:grpSp>
        <p:nvGrpSpPr>
          <p:cNvPr id="882" name="Google Shape;882;p26"/>
          <p:cNvGrpSpPr/>
          <p:nvPr/>
        </p:nvGrpSpPr>
        <p:grpSpPr>
          <a:xfrm>
            <a:off x="812159" y="829917"/>
            <a:ext cx="10567685" cy="5198169"/>
            <a:chOff x="2184400" y="1402025"/>
            <a:chExt cx="7823200" cy="4942038"/>
          </a:xfrm>
        </p:grpSpPr>
        <p:sp>
          <p:nvSpPr>
            <p:cNvPr id="883" name="Google Shape;883;p26"/>
            <p:cNvSpPr/>
            <p:nvPr/>
          </p:nvSpPr>
          <p:spPr>
            <a:xfrm>
              <a:off x="2184400" y="1402025"/>
              <a:ext cx="7823200" cy="4942038"/>
            </a:xfrm>
            <a:prstGeom prst="roundRect">
              <a:avLst>
                <a:gd name="adj" fmla="val 2665"/>
              </a:avLst>
            </a:prstGeom>
            <a:solidFill>
              <a:srgbClr val="0F9ED5"/>
            </a:solidFill>
            <a:ln w="19050" cap="flat" cmpd="sng">
              <a:solidFill>
                <a:srgbClr val="0F9ED5"/>
              </a:solidFill>
              <a:prstDash val="solid"/>
              <a:miter lim="800000"/>
              <a:headEnd type="none" w="sm" len="sm"/>
              <a:tailEnd type="none" w="sm" len="sm"/>
            </a:ln>
            <a:effectLst>
              <a:outerShdw blurRad="63500" sx="102000" sy="102000" algn="ctr" rotWithShape="0">
                <a:srgbClr val="000000">
                  <a:alpha val="588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884" name="Google Shape;884;p26"/>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F9ED5"/>
                </a:buClr>
                <a:buSzPts val="4400"/>
                <a:buFont typeface="Calibri"/>
                <a:buNone/>
              </a:pPr>
              <a:r>
                <a:rPr lang="ar-MA" sz="4400" b="1" i="0" u="none" strike="noStrike" cap="none">
                  <a:solidFill>
                    <a:srgbClr val="0F9ED5"/>
                  </a:solidFill>
                  <a:latin typeface="Calibri"/>
                  <a:ea typeface="Calibri"/>
                  <a:cs typeface="Calibri"/>
                  <a:sym typeface="Calibri"/>
                </a:rPr>
                <a:t>الممارسة الموجهة الجماعية</a:t>
              </a:r>
              <a:endParaRPr sz="4400" b="1" i="0" u="none" strike="noStrike" cap="none">
                <a:solidFill>
                  <a:srgbClr val="0F9ED5"/>
                </a:solidFill>
                <a:latin typeface="Calibri"/>
                <a:ea typeface="Calibri"/>
                <a:cs typeface="Calibri"/>
                <a:sym typeface="Calibri"/>
              </a:endParaRPr>
            </a:p>
          </p:txBody>
        </p:sp>
      </p:grpSp>
      <p:grpSp>
        <p:nvGrpSpPr>
          <p:cNvPr id="885" name="Google Shape;885;p26"/>
          <p:cNvGrpSpPr/>
          <p:nvPr/>
        </p:nvGrpSpPr>
        <p:grpSpPr>
          <a:xfrm>
            <a:off x="8796759" y="4917801"/>
            <a:ext cx="2425143" cy="936371"/>
            <a:chOff x="8796759" y="4917801"/>
            <a:chExt cx="2425142" cy="936370"/>
          </a:xfrm>
        </p:grpSpPr>
        <p:sp>
          <p:nvSpPr>
            <p:cNvPr id="886" name="Google Shape;886;p26"/>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887" name="Google Shape;887;p26"/>
            <p:cNvSpPr/>
            <p:nvPr/>
          </p:nvSpPr>
          <p:spPr>
            <a:xfrm>
              <a:off x="8796759" y="5060928"/>
              <a:ext cx="1569327"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lt1"/>
                </a:buClr>
                <a:buSzPts val="3600"/>
                <a:buFont typeface="Arial"/>
                <a:buNone/>
              </a:pPr>
              <a:endParaRPr sz="3600" b="1" i="0" u="none" strike="noStrike" cap="none">
                <a:solidFill>
                  <a:srgbClr val="000000"/>
                </a:solidFill>
                <a:latin typeface="Calibri"/>
                <a:ea typeface="Calibri"/>
                <a:cs typeface="Calibri"/>
                <a:sym typeface="Calibri"/>
              </a:endParaRPr>
            </a:p>
          </p:txBody>
        </p:sp>
      </p:grpSp>
      <p:pic>
        <p:nvPicPr>
          <p:cNvPr id="888" name="Google Shape;888;p26"/>
          <p:cNvPicPr preferRelativeResize="0"/>
          <p:nvPr/>
        </p:nvPicPr>
        <p:blipFill rotWithShape="1">
          <a:blip r:embed="rId4">
            <a:alphaModFix/>
          </a:blip>
          <a:srcRect/>
          <a:stretch/>
        </p:blipFill>
        <p:spPr>
          <a:xfrm>
            <a:off x="4992506" y="1398207"/>
            <a:ext cx="2206989" cy="2206989"/>
          </a:xfrm>
          <a:prstGeom prst="rect">
            <a:avLst/>
          </a:prstGeom>
          <a:noFill/>
          <a:ln>
            <a:noFill/>
          </a:ln>
        </p:spPr>
      </p:pic>
      <p:sp>
        <p:nvSpPr>
          <p:cNvPr id="889" name="Google Shape;889;p26"/>
          <p:cNvSpPr/>
          <p:nvPr/>
        </p:nvSpPr>
        <p:spPr>
          <a:xfrm>
            <a:off x="8664315" y="5060928"/>
            <a:ext cx="1701772"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a:solidFill>
                  <a:srgbClr val="000000"/>
                </a:solidFill>
                <a:latin typeface="Calibri"/>
                <a:ea typeface="Calibri"/>
                <a:cs typeface="Calibri"/>
                <a:sym typeface="Calibri"/>
              </a:rPr>
              <a:t>3 دقائق</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893"/>
        <p:cNvGrpSpPr/>
        <p:nvPr/>
      </p:nvGrpSpPr>
      <p:grpSpPr>
        <a:xfrm>
          <a:off x="0" y="0"/>
          <a:ext cx="0" cy="0"/>
          <a:chOff x="0" y="0"/>
          <a:chExt cx="0" cy="0"/>
        </a:xfrm>
      </p:grpSpPr>
      <p:pic>
        <p:nvPicPr>
          <p:cNvPr id="894" name="Google Shape;894;p27" descr="Lever la main - Icônes mains et gestes gratuites"/>
          <p:cNvPicPr preferRelativeResize="0"/>
          <p:nvPr/>
        </p:nvPicPr>
        <p:blipFill rotWithShape="1">
          <a:blip r:embed="rId3">
            <a:alphaModFix/>
          </a:blip>
          <a:srcRect/>
          <a:stretch/>
        </p:blipFill>
        <p:spPr>
          <a:xfrm>
            <a:off x="257510" y="269303"/>
            <a:ext cx="468000" cy="540000"/>
          </a:xfrm>
          <a:prstGeom prst="rect">
            <a:avLst/>
          </a:prstGeom>
          <a:noFill/>
          <a:ln>
            <a:noFill/>
          </a:ln>
        </p:spPr>
      </p:pic>
      <p:sp>
        <p:nvSpPr>
          <p:cNvPr id="895" name="Google Shape;895;p27"/>
          <p:cNvSpPr/>
          <p:nvPr/>
        </p:nvSpPr>
        <p:spPr>
          <a:xfrm>
            <a:off x="1012792" y="547713"/>
            <a:ext cx="10580802" cy="523180"/>
          </a:xfrm>
          <a:prstGeom prst="rect">
            <a:avLst/>
          </a:prstGeom>
          <a:noFill/>
          <a:ln>
            <a:noFill/>
          </a:ln>
        </p:spPr>
        <p:txBody>
          <a:bodyPr spcFirstLastPara="1" wrap="square" lIns="91425" tIns="45700" rIns="91425" bIns="45700" anchor="t" anchorCtr="0">
            <a:spAutoFit/>
          </a:bodyPr>
          <a:lstStyle/>
          <a:p>
            <a:pPr marL="0" marR="0" lvl="0" indent="0" algn="just" rtl="1">
              <a:lnSpc>
                <a:spcPct val="100000"/>
              </a:lnSpc>
              <a:spcBef>
                <a:spcPts val="0"/>
              </a:spcBef>
              <a:spcAft>
                <a:spcPts val="0"/>
              </a:spcAft>
              <a:buClr>
                <a:srgbClr val="000000"/>
              </a:buClr>
              <a:buSzPts val="1600"/>
              <a:buFont typeface="Arial"/>
              <a:buNone/>
            </a:pPr>
            <a:r>
              <a:rPr lang="ar-MA" sz="1400" b="0" i="0" u="none" strike="noStrike" cap="none">
                <a:solidFill>
                  <a:srgbClr val="AEAEAE"/>
                </a:solidFill>
                <a:latin typeface="Calibri"/>
                <a:ea typeface="Calibri"/>
                <a:cs typeface="Calibri"/>
                <a:sym typeface="Calibri"/>
              </a:rPr>
              <a:t>يطلب المدرس (ة) من </a:t>
            </a:r>
            <a:r>
              <a:rPr lang="ar-MA" sz="1400" b="0" i="0" u="none" strike="noStrike" cap="none">
                <a:solidFill>
                  <a:srgbClr val="FF0000"/>
                </a:solidFill>
                <a:latin typeface="Calibri"/>
                <a:ea typeface="Calibri"/>
                <a:cs typeface="Calibri"/>
                <a:sym typeface="Calibri"/>
              </a:rPr>
              <a:t>جماعة القسم </a:t>
            </a:r>
            <a:r>
              <a:rPr lang="ar-MA" sz="1400" b="0" i="0" u="none" strike="noStrike" cap="none">
                <a:solidFill>
                  <a:srgbClr val="AEAEAE"/>
                </a:solidFill>
                <a:latin typeface="Calibri"/>
                <a:ea typeface="Calibri"/>
                <a:cs typeface="Calibri"/>
                <a:sym typeface="Calibri"/>
              </a:rPr>
              <a:t>اسْتخرِاج الكلمة المقترضة في كل جملة، وبيان نوعها، في مدة دقبقتين، ويحفزهم على الإنجاز، ثم ينهض متعلما لتقديم الإجابة، ويطلب منه توضيح سيرورة الإنجاز لزملائه، مع حث المتعلمين على إبداء رأيهم في جوابه </a:t>
            </a:r>
            <a:endParaRPr sz="1800" b="0" i="0" u="none" strike="noStrike" cap="none">
              <a:solidFill>
                <a:srgbClr val="AEAEAE"/>
              </a:solidFill>
              <a:latin typeface="Calibri"/>
              <a:ea typeface="Calibri"/>
              <a:cs typeface="Calibri"/>
              <a:sym typeface="Calibri"/>
            </a:endParaRPr>
          </a:p>
        </p:txBody>
      </p:sp>
      <p:sp>
        <p:nvSpPr>
          <p:cNvPr id="896" name="Google Shape;896;p27"/>
          <p:cNvSpPr txBox="1"/>
          <p:nvPr/>
        </p:nvSpPr>
        <p:spPr>
          <a:xfrm>
            <a:off x="462117" y="234803"/>
            <a:ext cx="11056908" cy="39635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None/>
            </a:pPr>
            <a:r>
              <a:rPr lang="ar-MA" sz="1900" b="1" i="0" u="none" strike="noStrike" cap="none">
                <a:solidFill>
                  <a:schemeClr val="dk1"/>
                </a:solidFill>
                <a:latin typeface="Calibri"/>
                <a:ea typeface="Calibri"/>
                <a:cs typeface="Calibri"/>
                <a:sym typeface="Calibri"/>
              </a:rPr>
              <a:t>لنتعاون </a:t>
            </a:r>
            <a:r>
              <a:rPr lang="ar-MA" sz="1900" b="1" i="0" u="none" strike="noStrike" cap="none">
                <a:solidFill>
                  <a:srgbClr val="747474"/>
                </a:solidFill>
                <a:highlight>
                  <a:srgbClr val="FFFF00"/>
                </a:highlight>
                <a:latin typeface="Calibri"/>
                <a:ea typeface="Calibri"/>
                <a:cs typeface="Calibri"/>
                <a:sym typeface="Calibri"/>
              </a:rPr>
              <a:t>جماعيا</a:t>
            </a:r>
            <a:r>
              <a:rPr lang="ar-MA" sz="1900" b="1" i="0" u="none" strike="noStrike" cap="none">
                <a:solidFill>
                  <a:schemeClr val="dk1"/>
                </a:solidFill>
                <a:latin typeface="Calibri"/>
                <a:ea typeface="Calibri"/>
                <a:cs typeface="Calibri"/>
                <a:sym typeface="Calibri"/>
              </a:rPr>
              <a:t> على تعرف الْكَلِمَةَ الْمُقْتَرَضَةَ في كل جملة، وبيان نوعها </a:t>
            </a:r>
            <a:r>
              <a:rPr lang="ar-MA" sz="1400" b="1" i="0" u="none" strike="noStrike" cap="none">
                <a:solidFill>
                  <a:schemeClr val="dk1"/>
                </a:solidFill>
                <a:latin typeface="Calibri"/>
                <a:ea typeface="Calibri"/>
                <a:cs typeface="Calibri"/>
                <a:sym typeface="Calibri"/>
              </a:rPr>
              <a:t>(</a:t>
            </a:r>
            <a:r>
              <a:rPr lang="ar-MA" sz="1600" b="0" i="0" u="none" strike="noStrike" cap="none">
                <a:solidFill>
                  <a:schemeClr val="dk1"/>
                </a:solidFill>
                <a:latin typeface="Calibri"/>
                <a:ea typeface="Calibri"/>
                <a:cs typeface="Calibri"/>
                <a:sym typeface="Calibri"/>
              </a:rPr>
              <a:t>الكراسة ص:51</a:t>
            </a:r>
            <a:r>
              <a:rPr lang="ar-MA" sz="1600" b="1" i="0" u="none" strike="noStrike" cap="none">
                <a:solidFill>
                  <a:schemeClr val="dk1"/>
                </a:solidFill>
                <a:latin typeface="Calibri"/>
                <a:ea typeface="Calibri"/>
                <a:cs typeface="Calibri"/>
                <a:sym typeface="Calibri"/>
              </a:rPr>
              <a:t>)</a:t>
            </a:r>
            <a:endParaRPr sz="1400" b="0" i="0" u="none" strike="noStrike" cap="none">
              <a:solidFill>
                <a:schemeClr val="dk1"/>
              </a:solidFill>
              <a:latin typeface="Arial"/>
              <a:ea typeface="Arial"/>
              <a:cs typeface="Arial"/>
              <a:sym typeface="Arial"/>
            </a:endParaRPr>
          </a:p>
        </p:txBody>
      </p:sp>
      <p:graphicFrame>
        <p:nvGraphicFramePr>
          <p:cNvPr id="897" name="Google Shape;897;p27"/>
          <p:cNvGraphicFramePr/>
          <p:nvPr/>
        </p:nvGraphicFramePr>
        <p:xfrm>
          <a:off x="628436" y="2059051"/>
          <a:ext cx="3000000" cy="3000000"/>
        </p:xfrm>
        <a:graphic>
          <a:graphicData uri="http://schemas.openxmlformats.org/drawingml/2006/table">
            <a:tbl>
              <a:tblPr>
                <a:noFill/>
                <a:tableStyleId>{EB7E43A8-4683-4303-B561-04A13B442B25}</a:tableStyleId>
              </a:tblPr>
              <a:tblGrid>
                <a:gridCol w="6789750">
                  <a:extLst>
                    <a:ext uri="{9D8B030D-6E8A-4147-A177-3AD203B41FA5}">
                      <a16:colId xmlns:a16="http://schemas.microsoft.com/office/drawing/2014/main" val="20000"/>
                    </a:ext>
                  </a:extLst>
                </a:gridCol>
                <a:gridCol w="2146775">
                  <a:extLst>
                    <a:ext uri="{9D8B030D-6E8A-4147-A177-3AD203B41FA5}">
                      <a16:colId xmlns:a16="http://schemas.microsoft.com/office/drawing/2014/main" val="20001"/>
                    </a:ext>
                  </a:extLst>
                </a:gridCol>
                <a:gridCol w="2028625">
                  <a:extLst>
                    <a:ext uri="{9D8B030D-6E8A-4147-A177-3AD203B41FA5}">
                      <a16:colId xmlns:a16="http://schemas.microsoft.com/office/drawing/2014/main" val="20002"/>
                    </a:ext>
                  </a:extLst>
                </a:gridCol>
              </a:tblGrid>
              <a:tr h="727725">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solidFill>
                            <a:srgbClr val="000000"/>
                          </a:solidFill>
                          <a:latin typeface="Calibri"/>
                          <a:ea typeface="Calibri"/>
                          <a:cs typeface="Calibri"/>
                          <a:sym typeface="Calibri"/>
                        </a:rPr>
                        <a:t>العبارة</a:t>
                      </a:r>
                      <a:endParaRPr sz="2000" u="none" strike="noStrike" cap="none">
                        <a:latin typeface="Calibri"/>
                        <a:ea typeface="Calibri"/>
                        <a:cs typeface="Calibri"/>
                        <a:sym typeface="Calibri"/>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9D9D9"/>
                    </a:solidFill>
                  </a:tcP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solidFill>
                            <a:srgbClr val="000000"/>
                          </a:solidFill>
                          <a:latin typeface="Calibri"/>
                          <a:ea typeface="Calibri"/>
                          <a:cs typeface="Calibri"/>
                          <a:sym typeface="Calibri"/>
                        </a:rPr>
                        <a:t>الكلمة المقترضة</a:t>
                      </a:r>
                      <a:endParaRPr sz="2000" u="none" strike="noStrike" cap="none">
                        <a:latin typeface="Calibri"/>
                        <a:ea typeface="Calibri"/>
                        <a:cs typeface="Calibri"/>
                        <a:sym typeface="Calibri"/>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9D9D9"/>
                    </a:solidFill>
                  </a:tcP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solidFill>
                            <a:srgbClr val="000000"/>
                          </a:solidFill>
                          <a:highlight>
                            <a:srgbClr val="D3D3D3"/>
                          </a:highlight>
                          <a:latin typeface="Calibri"/>
                          <a:ea typeface="Calibri"/>
                          <a:cs typeface="Calibri"/>
                          <a:sym typeface="Calibri"/>
                        </a:rPr>
                        <a:t>نوع الاقتراض</a:t>
                      </a:r>
                      <a:endParaRPr sz="2000" u="none" strike="noStrike" cap="none">
                        <a:latin typeface="Calibri"/>
                        <a:ea typeface="Calibri"/>
                        <a:cs typeface="Calibri"/>
                        <a:sym typeface="Calibri"/>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9D9D9"/>
                    </a:solidFill>
                  </a:tcPr>
                </a:tc>
                <a:extLst>
                  <a:ext uri="{0D108BD9-81ED-4DB2-BD59-A6C34878D82A}">
                    <a16:rowId xmlns:a16="http://schemas.microsoft.com/office/drawing/2014/main" val="10000"/>
                  </a:ext>
                </a:extLst>
              </a:tr>
              <a:tr h="655575">
                <a:tc>
                  <a:txBody>
                    <a:bodyPr/>
                    <a:lstStyle/>
                    <a:p>
                      <a:pPr marL="0" marR="0" lvl="0" indent="0" algn="just" rtl="1">
                        <a:lnSpc>
                          <a:spcPct val="100000"/>
                        </a:lnSpc>
                        <a:spcBef>
                          <a:spcPts val="0"/>
                        </a:spcBef>
                        <a:spcAft>
                          <a:spcPts val="0"/>
                        </a:spcAft>
                        <a:buNone/>
                      </a:pPr>
                      <a:r>
                        <a:rPr lang="ar-MA" sz="2000" b="0" i="0" u="none" strike="noStrike" cap="none">
                          <a:solidFill>
                            <a:schemeClr val="dk1"/>
                          </a:solidFill>
                          <a:latin typeface="Calibri"/>
                          <a:ea typeface="Calibri"/>
                          <a:cs typeface="Calibri"/>
                          <a:sym typeface="Calibri"/>
                        </a:rPr>
                        <a:t>1- تابَعْتُ وَثائِقِيّاً حول فوائد اسْتخدام الذكاء الاصطناعي في التعليم على اليوتيوب.</a:t>
                      </a:r>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0000"/>
                        </a:lnSpc>
                        <a:spcBef>
                          <a:spcPts val="0"/>
                        </a:spcBef>
                        <a:spcAft>
                          <a:spcPts val="0"/>
                        </a:spcAft>
                        <a:buNone/>
                      </a:pPr>
                      <a:endParaRPr sz="2400" b="0" u="none" strike="noStrike" cap="none">
                        <a:solidFill>
                          <a:schemeClr val="dk1"/>
                        </a:solidFill>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55575">
                <a:tc>
                  <a:txBody>
                    <a:bodyPr/>
                    <a:lstStyle/>
                    <a:p>
                      <a:pPr marL="0" marR="0" lvl="0" indent="0" algn="just" rtl="1">
                        <a:lnSpc>
                          <a:spcPct val="100000"/>
                        </a:lnSpc>
                        <a:spcBef>
                          <a:spcPts val="0"/>
                        </a:spcBef>
                        <a:spcAft>
                          <a:spcPts val="0"/>
                        </a:spcAft>
                        <a:buClr>
                          <a:srgbClr val="000000"/>
                        </a:buClr>
                        <a:buSzPts val="2200"/>
                        <a:buFont typeface="Arial"/>
                        <a:buNone/>
                      </a:pPr>
                      <a:r>
                        <a:rPr lang="ar-MA" sz="2200" b="0" i="0" u="none" strike="noStrike" cap="none">
                          <a:solidFill>
                            <a:schemeClr val="dk1"/>
                          </a:solidFill>
                          <a:latin typeface="Calibri"/>
                          <a:ea typeface="Calibri"/>
                          <a:cs typeface="Calibri"/>
                          <a:sym typeface="Calibri"/>
                        </a:rPr>
                        <a:t>2- قرأتُ قصائد رائعة في ديوان الشاعر.</a:t>
                      </a:r>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0000"/>
                        </a:lnSpc>
                        <a:spcBef>
                          <a:spcPts val="0"/>
                        </a:spcBef>
                        <a:spcAft>
                          <a:spcPts val="0"/>
                        </a:spcAft>
                        <a:buNone/>
                      </a:pPr>
                      <a:endParaRPr sz="2000" b="0" u="none" strike="noStrike" cap="none">
                        <a:solidFill>
                          <a:schemeClr val="dk1"/>
                        </a:solidFill>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0000"/>
                        </a:lnSpc>
                        <a:spcBef>
                          <a:spcPts val="0"/>
                        </a:spcBef>
                        <a:spcAft>
                          <a:spcPts val="0"/>
                        </a:spcAft>
                        <a:buNone/>
                      </a:pPr>
                      <a:endParaRPr sz="2000" b="0" u="none" strike="noStrike" cap="none">
                        <a:solidFill>
                          <a:schemeClr val="dk1"/>
                        </a:solidFill>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01"/>
        <p:cNvGrpSpPr/>
        <p:nvPr/>
      </p:nvGrpSpPr>
      <p:grpSpPr>
        <a:xfrm>
          <a:off x="0" y="0"/>
          <a:ext cx="0" cy="0"/>
          <a:chOff x="0" y="0"/>
          <a:chExt cx="0" cy="0"/>
        </a:xfrm>
      </p:grpSpPr>
      <p:pic>
        <p:nvPicPr>
          <p:cNvPr id="902" name="Google Shape;902;p28"/>
          <p:cNvPicPr preferRelativeResize="0"/>
          <p:nvPr/>
        </p:nvPicPr>
        <p:blipFill rotWithShape="1">
          <a:blip r:embed="rId3">
            <a:alphaModFix/>
          </a:blip>
          <a:srcRect/>
          <a:stretch/>
        </p:blipFill>
        <p:spPr>
          <a:xfrm>
            <a:off x="188260" y="234803"/>
            <a:ext cx="591916" cy="591916"/>
          </a:xfrm>
          <a:prstGeom prst="rect">
            <a:avLst/>
          </a:prstGeom>
          <a:noFill/>
          <a:ln>
            <a:noFill/>
          </a:ln>
        </p:spPr>
      </p:pic>
      <p:sp>
        <p:nvSpPr>
          <p:cNvPr id="903" name="Google Shape;903;p28"/>
          <p:cNvSpPr txBox="1"/>
          <p:nvPr/>
        </p:nvSpPr>
        <p:spPr>
          <a:xfrm>
            <a:off x="1226274" y="591410"/>
            <a:ext cx="10292750" cy="470617"/>
          </a:xfrm>
          <a:prstGeom prst="rect">
            <a:avLst/>
          </a:prstGeom>
          <a:no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757070"/>
              </a:buClr>
              <a:buSzPts val="1800"/>
              <a:buFont typeface="Calibri"/>
              <a:buNone/>
            </a:pPr>
            <a:r>
              <a:rPr lang="ar-MA" sz="1400" b="0" i="1" u="none" strike="noStrike" cap="none">
                <a:solidFill>
                  <a:srgbClr val="BFBFBF"/>
                </a:solidFill>
                <a:latin typeface="Calibri"/>
                <a:ea typeface="Calibri"/>
                <a:cs typeface="Calibri"/>
                <a:sym typeface="Calibri"/>
              </a:rPr>
              <a:t>يطلب المدر س (ة) من </a:t>
            </a:r>
            <a:r>
              <a:rPr lang="ar-MA" sz="1400" b="0" i="1" u="none" strike="noStrike" cap="none">
                <a:solidFill>
                  <a:srgbClr val="C00000"/>
                </a:solidFill>
                <a:latin typeface="Calibri"/>
                <a:ea typeface="Calibri"/>
                <a:cs typeface="Calibri"/>
                <a:sym typeface="Calibri"/>
              </a:rPr>
              <a:t>جماعة القسم  </a:t>
            </a:r>
            <a:r>
              <a:rPr lang="ar-MA" sz="1400" b="0" i="1" u="none" strike="noStrike" cap="none">
                <a:solidFill>
                  <a:srgbClr val="BFBFBF"/>
                </a:solidFill>
                <a:latin typeface="Calibri"/>
                <a:ea typeface="Calibri"/>
                <a:cs typeface="Calibri"/>
                <a:sym typeface="Calibri"/>
              </a:rPr>
              <a:t>الانتباه والإنصات، وينهض متعلما لتقديم الإجابة، ويطلب منه توضيح سيرورة الإنجاز لزملائه، مع حث المتعلمين على إبداء رأيهم في جوابه </a:t>
            </a:r>
            <a:endParaRPr sz="1400" b="0" i="1" u="none" strike="noStrike" cap="none">
              <a:solidFill>
                <a:srgbClr val="BFBFBF"/>
              </a:solidFill>
              <a:latin typeface="Calibri"/>
              <a:ea typeface="Calibri"/>
              <a:cs typeface="Calibri"/>
              <a:sym typeface="Calibri"/>
            </a:endParaRPr>
          </a:p>
        </p:txBody>
      </p:sp>
      <p:sp>
        <p:nvSpPr>
          <p:cNvPr id="904" name="Google Shape;904;p28"/>
          <p:cNvSpPr txBox="1"/>
          <p:nvPr/>
        </p:nvSpPr>
        <p:spPr>
          <a:xfrm>
            <a:off x="462117" y="234803"/>
            <a:ext cx="11056908" cy="39635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None/>
            </a:pPr>
            <a:r>
              <a:rPr lang="ar-MA" sz="1900" b="1" i="0" u="none" strike="noStrike" cap="none">
                <a:solidFill>
                  <a:schemeClr val="dk1"/>
                </a:solidFill>
                <a:latin typeface="Calibri"/>
                <a:ea typeface="Calibri"/>
                <a:cs typeface="Calibri"/>
                <a:sym typeface="Calibri"/>
              </a:rPr>
              <a:t>لنتعاون </a:t>
            </a:r>
            <a:r>
              <a:rPr lang="ar-MA" sz="1900" b="1" i="0" u="none" strike="noStrike" cap="none">
                <a:solidFill>
                  <a:srgbClr val="747474"/>
                </a:solidFill>
                <a:highlight>
                  <a:srgbClr val="FFFF00"/>
                </a:highlight>
                <a:latin typeface="Calibri"/>
                <a:ea typeface="Calibri"/>
                <a:cs typeface="Calibri"/>
                <a:sym typeface="Calibri"/>
              </a:rPr>
              <a:t>جماعيا</a:t>
            </a:r>
            <a:r>
              <a:rPr lang="ar-MA" sz="1900" b="1" i="0" u="none" strike="noStrike" cap="none">
                <a:solidFill>
                  <a:schemeClr val="dk1"/>
                </a:solidFill>
                <a:latin typeface="Calibri"/>
                <a:ea typeface="Calibri"/>
                <a:cs typeface="Calibri"/>
                <a:sym typeface="Calibri"/>
              </a:rPr>
              <a:t> على تعرف الْكَلِمَةَ الْمُقْتَرَضَةَ في كل جملة، وبيان نوعها </a:t>
            </a:r>
            <a:r>
              <a:rPr lang="ar-MA" sz="1400" b="1" i="0" u="none" strike="noStrike" cap="none">
                <a:solidFill>
                  <a:schemeClr val="dk1"/>
                </a:solidFill>
                <a:latin typeface="Calibri"/>
                <a:ea typeface="Calibri"/>
                <a:cs typeface="Calibri"/>
                <a:sym typeface="Calibri"/>
              </a:rPr>
              <a:t>(</a:t>
            </a:r>
            <a:r>
              <a:rPr lang="ar-MA" sz="1600" b="0" i="0" u="none" strike="noStrike" cap="none">
                <a:solidFill>
                  <a:schemeClr val="dk1"/>
                </a:solidFill>
                <a:latin typeface="Calibri"/>
                <a:ea typeface="Calibri"/>
                <a:cs typeface="Calibri"/>
                <a:sym typeface="Calibri"/>
              </a:rPr>
              <a:t>الكراسة ص:51</a:t>
            </a:r>
            <a:r>
              <a:rPr lang="ar-MA" sz="1600" b="1" i="0" u="none" strike="noStrike" cap="none">
                <a:solidFill>
                  <a:schemeClr val="dk1"/>
                </a:solidFill>
                <a:latin typeface="Calibri"/>
                <a:ea typeface="Calibri"/>
                <a:cs typeface="Calibri"/>
                <a:sym typeface="Calibri"/>
              </a:rPr>
              <a:t>)</a:t>
            </a:r>
            <a:endParaRPr sz="1400" b="0" i="0" u="none" strike="noStrike" cap="none">
              <a:solidFill>
                <a:schemeClr val="dk1"/>
              </a:solidFill>
              <a:latin typeface="Arial"/>
              <a:ea typeface="Arial"/>
              <a:cs typeface="Arial"/>
              <a:sym typeface="Arial"/>
            </a:endParaRPr>
          </a:p>
        </p:txBody>
      </p:sp>
      <p:graphicFrame>
        <p:nvGraphicFramePr>
          <p:cNvPr id="905" name="Google Shape;905;p28"/>
          <p:cNvGraphicFramePr/>
          <p:nvPr/>
        </p:nvGraphicFramePr>
        <p:xfrm>
          <a:off x="628436" y="2059051"/>
          <a:ext cx="3000000" cy="3000000"/>
        </p:xfrm>
        <a:graphic>
          <a:graphicData uri="http://schemas.openxmlformats.org/drawingml/2006/table">
            <a:tbl>
              <a:tblPr>
                <a:noFill/>
                <a:tableStyleId>{EB7E43A8-4683-4303-B561-04A13B442B25}</a:tableStyleId>
              </a:tblPr>
              <a:tblGrid>
                <a:gridCol w="7621350">
                  <a:extLst>
                    <a:ext uri="{9D8B030D-6E8A-4147-A177-3AD203B41FA5}">
                      <a16:colId xmlns:a16="http://schemas.microsoft.com/office/drawing/2014/main" val="20000"/>
                    </a:ext>
                  </a:extLst>
                </a:gridCol>
                <a:gridCol w="1740300">
                  <a:extLst>
                    <a:ext uri="{9D8B030D-6E8A-4147-A177-3AD203B41FA5}">
                      <a16:colId xmlns:a16="http://schemas.microsoft.com/office/drawing/2014/main" val="20001"/>
                    </a:ext>
                  </a:extLst>
                </a:gridCol>
                <a:gridCol w="1603475">
                  <a:extLst>
                    <a:ext uri="{9D8B030D-6E8A-4147-A177-3AD203B41FA5}">
                      <a16:colId xmlns:a16="http://schemas.microsoft.com/office/drawing/2014/main" val="20002"/>
                    </a:ext>
                  </a:extLst>
                </a:gridCol>
              </a:tblGrid>
              <a:tr h="727725">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solidFill>
                            <a:srgbClr val="000000"/>
                          </a:solidFill>
                          <a:latin typeface="Calibri"/>
                          <a:ea typeface="Calibri"/>
                          <a:cs typeface="Calibri"/>
                          <a:sym typeface="Calibri"/>
                        </a:rPr>
                        <a:t>العبارة</a:t>
                      </a:r>
                      <a:endParaRPr sz="2000" u="none" strike="noStrike" cap="none">
                        <a:latin typeface="Calibri"/>
                        <a:ea typeface="Calibri"/>
                        <a:cs typeface="Calibri"/>
                        <a:sym typeface="Calibri"/>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9D9D9"/>
                    </a:solidFill>
                  </a:tcP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solidFill>
                            <a:srgbClr val="000000"/>
                          </a:solidFill>
                          <a:latin typeface="Calibri"/>
                          <a:ea typeface="Calibri"/>
                          <a:cs typeface="Calibri"/>
                          <a:sym typeface="Calibri"/>
                        </a:rPr>
                        <a:t>الكلمة المقترضة</a:t>
                      </a:r>
                      <a:endParaRPr sz="2000" u="none" strike="noStrike" cap="none">
                        <a:latin typeface="Calibri"/>
                        <a:ea typeface="Calibri"/>
                        <a:cs typeface="Calibri"/>
                        <a:sym typeface="Calibri"/>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9D9D9"/>
                    </a:solidFill>
                  </a:tcP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solidFill>
                            <a:srgbClr val="000000"/>
                          </a:solidFill>
                          <a:highlight>
                            <a:srgbClr val="D3D3D3"/>
                          </a:highlight>
                          <a:latin typeface="Calibri"/>
                          <a:ea typeface="Calibri"/>
                          <a:cs typeface="Calibri"/>
                          <a:sym typeface="Calibri"/>
                        </a:rPr>
                        <a:t>نوع الاقتراض</a:t>
                      </a:r>
                      <a:endParaRPr sz="2000" u="none" strike="noStrike" cap="none">
                        <a:latin typeface="Calibri"/>
                        <a:ea typeface="Calibri"/>
                        <a:cs typeface="Calibri"/>
                        <a:sym typeface="Calibri"/>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9D9D9"/>
                    </a:solidFill>
                  </a:tcPr>
                </a:tc>
                <a:extLst>
                  <a:ext uri="{0D108BD9-81ED-4DB2-BD59-A6C34878D82A}">
                    <a16:rowId xmlns:a16="http://schemas.microsoft.com/office/drawing/2014/main" val="10000"/>
                  </a:ext>
                </a:extLst>
              </a:tr>
              <a:tr h="655575">
                <a:tc>
                  <a:txBody>
                    <a:bodyPr/>
                    <a:lstStyle/>
                    <a:p>
                      <a:pPr marL="0" marR="0" lvl="0" indent="0" algn="just" rtl="1">
                        <a:lnSpc>
                          <a:spcPct val="100000"/>
                        </a:lnSpc>
                        <a:spcBef>
                          <a:spcPts val="0"/>
                        </a:spcBef>
                        <a:spcAft>
                          <a:spcPts val="0"/>
                        </a:spcAft>
                        <a:buNone/>
                      </a:pPr>
                      <a:r>
                        <a:rPr lang="ar-MA" sz="2000" b="0" i="0" u="none" strike="noStrike" cap="none">
                          <a:solidFill>
                            <a:schemeClr val="dk1"/>
                          </a:solidFill>
                          <a:latin typeface="Calibri"/>
                          <a:ea typeface="Calibri"/>
                          <a:cs typeface="Calibri"/>
                          <a:sym typeface="Calibri"/>
                        </a:rPr>
                        <a:t>1- تابَعْتُ وَثائِقِيّاً حول فوائد اسْتخدام الذكاء الاصطناعي في التعليم على اليوتوب.</a:t>
                      </a:r>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0000"/>
                        </a:lnSpc>
                        <a:spcBef>
                          <a:spcPts val="0"/>
                        </a:spcBef>
                        <a:spcAft>
                          <a:spcPts val="0"/>
                        </a:spcAft>
                        <a:buNone/>
                      </a:pPr>
                      <a:r>
                        <a:rPr lang="ar-MA" sz="2400" b="0" i="0" u="none" strike="noStrike" cap="none">
                          <a:solidFill>
                            <a:schemeClr val="dk1"/>
                          </a:solidFill>
                          <a:latin typeface="Calibri"/>
                          <a:ea typeface="Calibri"/>
                          <a:cs typeface="Calibri"/>
                          <a:sym typeface="Calibri"/>
                        </a:rPr>
                        <a:t>اليوتوب</a:t>
                      </a:r>
                      <a:endParaRPr sz="2400" b="0" u="none" strike="noStrike" cap="none">
                        <a:solidFill>
                          <a:schemeClr val="dk1"/>
                        </a:solidFill>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0000"/>
                        </a:lnSpc>
                        <a:spcBef>
                          <a:spcPts val="0"/>
                        </a:spcBef>
                        <a:spcAft>
                          <a:spcPts val="0"/>
                        </a:spcAft>
                        <a:buClr>
                          <a:schemeClr val="dk1"/>
                        </a:buClr>
                        <a:buSzPts val="2000"/>
                        <a:buFont typeface="Arial"/>
                        <a:buNone/>
                      </a:pPr>
                      <a:r>
                        <a:rPr lang="ar-MA" sz="2000" b="0" i="0" u="none" strike="noStrike" cap="none">
                          <a:solidFill>
                            <a:schemeClr val="dk1"/>
                          </a:solidFill>
                          <a:latin typeface="Calibri"/>
                          <a:ea typeface="Calibri"/>
                          <a:cs typeface="Calibri"/>
                          <a:sym typeface="Calibri"/>
                        </a:rPr>
                        <a:t>دخيل</a:t>
                      </a:r>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55575">
                <a:tc>
                  <a:txBody>
                    <a:bodyPr/>
                    <a:lstStyle/>
                    <a:p>
                      <a:pPr marL="0" marR="0" lvl="0" indent="0" algn="just" rtl="1">
                        <a:lnSpc>
                          <a:spcPct val="100000"/>
                        </a:lnSpc>
                        <a:spcBef>
                          <a:spcPts val="0"/>
                        </a:spcBef>
                        <a:spcAft>
                          <a:spcPts val="0"/>
                        </a:spcAft>
                        <a:buClr>
                          <a:srgbClr val="000000"/>
                        </a:buClr>
                        <a:buSzPts val="2200"/>
                        <a:buFont typeface="Arial"/>
                        <a:buNone/>
                      </a:pPr>
                      <a:r>
                        <a:rPr lang="ar-MA" sz="2200" b="0" i="0" u="none" strike="noStrike" cap="none">
                          <a:solidFill>
                            <a:schemeClr val="dk1"/>
                          </a:solidFill>
                          <a:latin typeface="Calibri"/>
                          <a:ea typeface="Calibri"/>
                          <a:cs typeface="Calibri"/>
                          <a:sym typeface="Calibri"/>
                        </a:rPr>
                        <a:t>2- قرأتُ قصائد رائعة في ديوان الشاعر.</a:t>
                      </a:r>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0000"/>
                        </a:lnSpc>
                        <a:spcBef>
                          <a:spcPts val="0"/>
                        </a:spcBef>
                        <a:spcAft>
                          <a:spcPts val="0"/>
                        </a:spcAft>
                        <a:buNone/>
                      </a:pPr>
                      <a:r>
                        <a:rPr lang="ar-MA" sz="2400" b="0" i="0" u="none" strike="noStrike" cap="none">
                          <a:solidFill>
                            <a:schemeClr val="dk1"/>
                          </a:solidFill>
                          <a:latin typeface="Calibri"/>
                          <a:ea typeface="Calibri"/>
                          <a:cs typeface="Calibri"/>
                          <a:sym typeface="Calibri"/>
                        </a:rPr>
                        <a:t>ديوان</a:t>
                      </a:r>
                      <a:endParaRPr sz="2000" b="0" u="none" strike="noStrike" cap="none">
                        <a:solidFill>
                          <a:schemeClr val="dk1"/>
                        </a:solidFill>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0000"/>
                        </a:lnSpc>
                        <a:spcBef>
                          <a:spcPts val="0"/>
                        </a:spcBef>
                        <a:spcAft>
                          <a:spcPts val="0"/>
                        </a:spcAft>
                        <a:buNone/>
                      </a:pPr>
                      <a:r>
                        <a:rPr lang="ar-MA" sz="2000" b="0" u="none" strike="noStrike" cap="none">
                          <a:solidFill>
                            <a:schemeClr val="dk1"/>
                          </a:solidFill>
                          <a:latin typeface="Calibri"/>
                          <a:ea typeface="Calibri"/>
                          <a:cs typeface="Calibri"/>
                          <a:sym typeface="Calibri"/>
                        </a:rPr>
                        <a:t>معرب</a:t>
                      </a:r>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rgbClr val="16537F"/>
            </a:gs>
            <a:gs pos="8000">
              <a:srgbClr val="16537F"/>
            </a:gs>
            <a:gs pos="39000">
              <a:srgbClr val="FFFFFF"/>
            </a:gs>
            <a:gs pos="73000">
              <a:srgbClr val="16537F"/>
            </a:gs>
            <a:gs pos="100000">
              <a:srgbClr val="16537F"/>
            </a:gs>
          </a:gsLst>
          <a:path path="circle">
            <a:fillToRect l="50000" t="50000" r="50000" b="50000"/>
          </a:path>
          <a:tileRect/>
        </a:gradFill>
        <a:effectLst/>
      </p:bgPr>
    </p:bg>
    <p:spTree>
      <p:nvGrpSpPr>
        <p:cNvPr id="1" name="Shape 909"/>
        <p:cNvGrpSpPr/>
        <p:nvPr/>
      </p:nvGrpSpPr>
      <p:grpSpPr>
        <a:xfrm>
          <a:off x="0" y="0"/>
          <a:ext cx="0" cy="0"/>
          <a:chOff x="0" y="0"/>
          <a:chExt cx="0" cy="0"/>
        </a:xfrm>
      </p:grpSpPr>
      <p:grpSp>
        <p:nvGrpSpPr>
          <p:cNvPr id="910" name="Google Shape;910;p29"/>
          <p:cNvGrpSpPr/>
          <p:nvPr/>
        </p:nvGrpSpPr>
        <p:grpSpPr>
          <a:xfrm>
            <a:off x="812159" y="839749"/>
            <a:ext cx="10567685" cy="5198169"/>
            <a:chOff x="2184400" y="1402025"/>
            <a:chExt cx="7823200" cy="4942038"/>
          </a:xfrm>
        </p:grpSpPr>
        <p:sp>
          <p:nvSpPr>
            <p:cNvPr id="911" name="Google Shape;911;p29"/>
            <p:cNvSpPr/>
            <p:nvPr/>
          </p:nvSpPr>
          <p:spPr>
            <a:xfrm>
              <a:off x="2184400" y="1402025"/>
              <a:ext cx="7823200" cy="4942038"/>
            </a:xfrm>
            <a:prstGeom prst="roundRect">
              <a:avLst>
                <a:gd name="adj" fmla="val 2665"/>
              </a:avLst>
            </a:prstGeom>
            <a:solidFill>
              <a:srgbClr val="0070C0"/>
            </a:solidFill>
            <a:ln w="19050" cap="flat" cmpd="sng">
              <a:solidFill>
                <a:srgbClr val="0070C0"/>
              </a:solidFill>
              <a:prstDash val="solid"/>
              <a:miter lim="800000"/>
              <a:headEnd type="none" w="sm" len="sm"/>
              <a:tailEnd type="none" w="sm" len="sm"/>
            </a:ln>
            <a:effectLst>
              <a:outerShdw blurRad="63500" sx="102000" sy="102000" algn="ctr" rotWithShape="0">
                <a:srgbClr val="000000">
                  <a:alpha val="588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912" name="Google Shape;912;p29"/>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1D6FA9"/>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4400"/>
                <a:buFont typeface="Arial"/>
                <a:buNone/>
              </a:pPr>
              <a:endParaRPr sz="4400" b="1" i="0" u="none" strike="noStrike" cap="none">
                <a:solidFill>
                  <a:srgbClr val="1D6FA9"/>
                </a:solidFill>
                <a:latin typeface="Calibri"/>
                <a:ea typeface="Calibri"/>
                <a:cs typeface="Calibri"/>
                <a:sym typeface="Calibri"/>
              </a:endParaRPr>
            </a:p>
            <a:p>
              <a:pPr marL="0" marR="0" lvl="0" indent="0" algn="ctr" rtl="1">
                <a:lnSpc>
                  <a:spcPct val="100000"/>
                </a:lnSpc>
                <a:spcBef>
                  <a:spcPts val="0"/>
                </a:spcBef>
                <a:spcAft>
                  <a:spcPts val="0"/>
                </a:spcAft>
                <a:buClr>
                  <a:srgbClr val="1D6FA9"/>
                </a:buClr>
                <a:buSzPts val="4400"/>
                <a:buFont typeface="Calibri"/>
                <a:buNone/>
              </a:pPr>
              <a:r>
                <a:rPr lang="ar-MA" sz="4400" b="1" i="0" u="none" strike="noStrike" cap="none">
                  <a:solidFill>
                    <a:srgbClr val="1D6FA9"/>
                  </a:solidFill>
                  <a:latin typeface="Calibri"/>
                  <a:ea typeface="Calibri"/>
                  <a:cs typeface="Calibri"/>
                  <a:sym typeface="Calibri"/>
                </a:rPr>
                <a:t>الممارسة الموجهة الثنائية </a:t>
              </a:r>
              <a:endParaRPr sz="4400" b="1" i="0" u="none" strike="noStrike" cap="none">
                <a:solidFill>
                  <a:srgbClr val="1D6FA9"/>
                </a:solidFill>
                <a:latin typeface="Calibri"/>
                <a:ea typeface="Calibri"/>
                <a:cs typeface="Calibri"/>
                <a:sym typeface="Calibri"/>
              </a:endParaRPr>
            </a:p>
          </p:txBody>
        </p:sp>
      </p:grpSp>
      <p:grpSp>
        <p:nvGrpSpPr>
          <p:cNvPr id="913" name="Google Shape;913;p29"/>
          <p:cNvGrpSpPr/>
          <p:nvPr/>
        </p:nvGrpSpPr>
        <p:grpSpPr>
          <a:xfrm>
            <a:off x="8649325" y="4917801"/>
            <a:ext cx="2572577" cy="936371"/>
            <a:chOff x="8649325" y="4917801"/>
            <a:chExt cx="2572576" cy="936370"/>
          </a:xfrm>
        </p:grpSpPr>
        <p:sp>
          <p:nvSpPr>
            <p:cNvPr id="914" name="Google Shape;914;p29"/>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915" name="Google Shape;915;p29"/>
            <p:cNvSpPr/>
            <p:nvPr/>
          </p:nvSpPr>
          <p:spPr>
            <a:xfrm>
              <a:off x="8649325" y="5060928"/>
              <a:ext cx="1716761"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a:solidFill>
                    <a:srgbClr val="000000"/>
                  </a:solidFill>
                  <a:latin typeface="Calibri"/>
                  <a:ea typeface="Calibri"/>
                  <a:cs typeface="Calibri"/>
                  <a:sym typeface="Calibri"/>
                </a:rPr>
                <a:t>5 دقائق</a:t>
              </a:r>
              <a:endParaRPr sz="1400" b="0" i="0" u="none" strike="noStrike" cap="none">
                <a:solidFill>
                  <a:srgbClr val="000000"/>
                </a:solidFill>
                <a:latin typeface="Arial"/>
                <a:ea typeface="Arial"/>
                <a:cs typeface="Arial"/>
                <a:sym typeface="Arial"/>
              </a:endParaRPr>
            </a:p>
          </p:txBody>
        </p:sp>
      </p:grpSp>
      <p:pic>
        <p:nvPicPr>
          <p:cNvPr id="916" name="Google Shape;916;p29" descr="Une image contenant habits, Dessin d’enfant, table, meubles&#10;&#10;Le contenu généré par l’IA peut être incorrect."/>
          <p:cNvPicPr preferRelativeResize="0"/>
          <p:nvPr/>
        </p:nvPicPr>
        <p:blipFill rotWithShape="1">
          <a:blip r:embed="rId4">
            <a:alphaModFix/>
          </a:blip>
          <a:srcRect/>
          <a:stretch/>
        </p:blipFill>
        <p:spPr>
          <a:xfrm>
            <a:off x="5214148" y="1570044"/>
            <a:ext cx="2149140" cy="2149140"/>
          </a:xfrm>
          <a:prstGeom prst="rect">
            <a:avLst/>
          </a:prstGeom>
          <a:noFill/>
          <a:ln>
            <a:noFill/>
          </a:ln>
        </p:spPr>
      </p:pic>
      <p:sp>
        <p:nvSpPr>
          <p:cNvPr id="917" name="Google Shape;917;p29"/>
          <p:cNvSpPr/>
          <p:nvPr/>
        </p:nvSpPr>
        <p:spPr>
          <a:xfrm>
            <a:off x="5455920" y="1152495"/>
            <a:ext cx="1280160" cy="732768"/>
          </a:xfrm>
          <a:prstGeom prst="cloudCallout">
            <a:avLst>
              <a:gd name="adj1" fmla="val -20833"/>
              <a:gd name="adj2" fmla="val 62500"/>
            </a:avLst>
          </a:prstGeom>
          <a:solidFill>
            <a:srgbClr val="F9F1DC"/>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ar-MA" sz="1800" b="0" i="0" u="none" strike="noStrike" cap="none">
                <a:solidFill>
                  <a:srgbClr val="000000"/>
                </a:solidFill>
                <a:latin typeface="Arial"/>
                <a:ea typeface="Arial"/>
                <a:cs typeface="Arial"/>
                <a:sym typeface="Arial"/>
              </a:rPr>
              <a:t>تساءلت ما إذا...</a:t>
            </a:r>
            <a:endParaRPr sz="1800" b="0" i="0" u="none" strike="noStrike" cap="none">
              <a:solidFill>
                <a:srgbClr val="000000"/>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21"/>
        <p:cNvGrpSpPr/>
        <p:nvPr/>
      </p:nvGrpSpPr>
      <p:grpSpPr>
        <a:xfrm>
          <a:off x="0" y="0"/>
          <a:ext cx="0" cy="0"/>
          <a:chOff x="0" y="0"/>
          <a:chExt cx="0" cy="0"/>
        </a:xfrm>
      </p:grpSpPr>
      <p:sp>
        <p:nvSpPr>
          <p:cNvPr id="922" name="Google Shape;922;p30"/>
          <p:cNvSpPr txBox="1"/>
          <p:nvPr/>
        </p:nvSpPr>
        <p:spPr>
          <a:xfrm>
            <a:off x="1009180" y="621864"/>
            <a:ext cx="10451806" cy="470617"/>
          </a:xfrm>
          <a:prstGeom prst="rect">
            <a:avLst/>
          </a:prstGeom>
          <a:no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chemeClr val="dk1"/>
              </a:buClr>
              <a:buSzPts val="1200"/>
              <a:buFont typeface="Arial"/>
              <a:buNone/>
            </a:pPr>
            <a:r>
              <a:rPr lang="ar-MA" sz="1400" b="0" i="0" u="none" strike="noStrike" cap="none">
                <a:solidFill>
                  <a:schemeClr val="dk1"/>
                </a:solidFill>
                <a:latin typeface="Arial"/>
                <a:ea typeface="Arial"/>
                <a:cs typeface="Arial"/>
                <a:sym typeface="Arial"/>
              </a:rPr>
              <a:t> </a:t>
            </a:r>
            <a:br>
              <a:rPr lang="ar-MA" sz="1400" b="0" i="0" u="none" strike="noStrike" cap="none">
                <a:solidFill>
                  <a:schemeClr val="dk1"/>
                </a:solidFill>
                <a:latin typeface="Arial"/>
                <a:ea typeface="Arial"/>
                <a:cs typeface="Arial"/>
                <a:sym typeface="Arial"/>
              </a:rPr>
            </a:br>
            <a:r>
              <a:rPr lang="ar-MA" sz="1400" b="0" i="0" u="none" strike="noStrike" cap="none">
                <a:solidFill>
                  <a:srgbClr val="AEAEAE"/>
                </a:solidFill>
                <a:latin typeface="Calibri"/>
                <a:ea typeface="Calibri"/>
                <a:cs typeface="Calibri"/>
                <a:sym typeface="Calibri"/>
              </a:rPr>
              <a:t>يطلب المدر س من كل متعلم (ة) اسْتخرِاج الكلمة المقترضة في كل جملة، وبيان نوعها في مدة دقبقتين، </a:t>
            </a:r>
            <a:r>
              <a:rPr lang="ar-MA" sz="1400" b="0" i="0" u="none" strike="noStrike" cap="none">
                <a:solidFill>
                  <a:srgbClr val="FF0000"/>
                </a:solidFill>
                <a:latin typeface="Calibri"/>
                <a:ea typeface="Calibri"/>
                <a:cs typeface="Calibri"/>
                <a:sym typeface="Calibri"/>
              </a:rPr>
              <a:t>ويدعوه</a:t>
            </a:r>
            <a:r>
              <a:rPr lang="ar-MA" sz="1400" b="0" i="0" u="none" strike="noStrike" cap="none">
                <a:solidFill>
                  <a:srgbClr val="AEAEAE"/>
                </a:solidFill>
                <a:latin typeface="Calibri"/>
                <a:ea typeface="Calibri"/>
                <a:cs typeface="Calibri"/>
                <a:sym typeface="Calibri"/>
              </a:rPr>
              <a:t> إلى شرح سيرورة توصله إلى الجواب </a:t>
            </a:r>
            <a:r>
              <a:rPr lang="ar-MA" sz="1400" b="0" i="0" u="none" strike="noStrike" cap="none">
                <a:solidFill>
                  <a:srgbClr val="FF0000"/>
                </a:solidFill>
                <a:latin typeface="Calibri"/>
                <a:ea typeface="Calibri"/>
                <a:cs typeface="Calibri"/>
                <a:sym typeface="Calibri"/>
              </a:rPr>
              <a:t>لزميله</a:t>
            </a:r>
            <a:r>
              <a:rPr lang="ar-MA" sz="1400" b="0" i="0" u="none" strike="noStrike" cap="none">
                <a:solidFill>
                  <a:srgbClr val="AEAEAE"/>
                </a:solidFill>
                <a:latin typeface="Calibri"/>
                <a:ea typeface="Calibri"/>
                <a:cs typeface="Calibri"/>
                <a:sym typeface="Calibri"/>
              </a:rPr>
              <a:t> في سياق التصحيح التبادلي، ثم ينهض متعلما لتقديم الإجابة وشرح خطوات الإجابة المتوصل إليها</a:t>
            </a:r>
            <a:br>
              <a:rPr lang="ar-MA" sz="1400" b="0" i="0" u="none" strike="noStrike" cap="none">
                <a:solidFill>
                  <a:srgbClr val="AEAEAE"/>
                </a:solidFill>
                <a:latin typeface="Calibri"/>
                <a:ea typeface="Calibri"/>
                <a:cs typeface="Calibri"/>
                <a:sym typeface="Calibri"/>
              </a:rPr>
            </a:br>
            <a:endParaRPr sz="1400" b="0" i="0" u="none" strike="noStrike" cap="none">
              <a:solidFill>
                <a:srgbClr val="AEAEAE"/>
              </a:solidFill>
              <a:latin typeface="Calibri"/>
              <a:ea typeface="Calibri"/>
              <a:cs typeface="Calibri"/>
              <a:sym typeface="Calibri"/>
            </a:endParaRPr>
          </a:p>
        </p:txBody>
      </p:sp>
      <p:sp>
        <p:nvSpPr>
          <p:cNvPr id="923" name="Google Shape;923;p30"/>
          <p:cNvSpPr txBox="1"/>
          <p:nvPr/>
        </p:nvSpPr>
        <p:spPr>
          <a:xfrm>
            <a:off x="2251587" y="209484"/>
            <a:ext cx="9160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None/>
            </a:pPr>
            <a:r>
              <a:rPr lang="ar-MA" sz="2000" b="1" i="0" u="none" strike="noStrike" cap="none">
                <a:solidFill>
                  <a:schemeClr val="dk1"/>
                </a:solidFill>
                <a:latin typeface="Calibri"/>
                <a:ea typeface="Calibri"/>
                <a:cs typeface="Calibri"/>
                <a:sym typeface="Calibri"/>
              </a:rPr>
              <a:t>لنسْتَخْرِج </a:t>
            </a:r>
            <a:r>
              <a:rPr lang="ar-MA" sz="2000" b="1" i="0" u="none" strike="noStrike" cap="none">
                <a:solidFill>
                  <a:srgbClr val="747474"/>
                </a:solidFill>
                <a:highlight>
                  <a:srgbClr val="FFFF00"/>
                </a:highlight>
                <a:latin typeface="Calibri"/>
                <a:ea typeface="Calibri"/>
                <a:cs typeface="Calibri"/>
                <a:sym typeface="Calibri"/>
              </a:rPr>
              <a:t>ثنائيا</a:t>
            </a:r>
            <a:r>
              <a:rPr lang="ar-MA" sz="2000" b="1" i="0" u="none" strike="noStrike" cap="none">
                <a:solidFill>
                  <a:schemeClr val="dk1"/>
                </a:solidFill>
                <a:latin typeface="Calibri"/>
                <a:ea typeface="Calibri"/>
                <a:cs typeface="Calibri"/>
                <a:sym typeface="Calibri"/>
              </a:rPr>
              <a:t> الْكَلِمَةَ الْمُقْتَرَضَةَ مِنَ الجملِ الآتِيَةِ، ثُمَّ أُبَيّنُ نَوْعَها: (</a:t>
            </a:r>
            <a:r>
              <a:rPr lang="ar-MA" sz="2000" b="0" i="0" u="none" strike="noStrike" cap="none">
                <a:solidFill>
                  <a:schemeClr val="dk1"/>
                </a:solidFill>
                <a:latin typeface="Calibri"/>
                <a:ea typeface="Calibri"/>
                <a:cs typeface="Calibri"/>
                <a:sym typeface="Calibri"/>
              </a:rPr>
              <a:t>الكراسة ص:51</a:t>
            </a:r>
            <a:r>
              <a:rPr lang="ar-MA" sz="2000" b="1" i="0" u="none" strike="noStrike" cap="none">
                <a:solidFill>
                  <a:schemeClr val="dk1"/>
                </a:solidFill>
                <a:latin typeface="Calibri"/>
                <a:ea typeface="Calibri"/>
                <a:cs typeface="Calibri"/>
                <a:sym typeface="Calibri"/>
              </a:rPr>
              <a:t>)</a:t>
            </a:r>
            <a:endParaRPr sz="1400" b="0" i="0" u="none" strike="noStrike" cap="none">
              <a:solidFill>
                <a:schemeClr val="dk1"/>
              </a:solidFill>
              <a:latin typeface="Arial"/>
              <a:ea typeface="Arial"/>
              <a:cs typeface="Arial"/>
              <a:sym typeface="Arial"/>
            </a:endParaRPr>
          </a:p>
        </p:txBody>
      </p:sp>
      <p:graphicFrame>
        <p:nvGraphicFramePr>
          <p:cNvPr id="924" name="Google Shape;924;p30"/>
          <p:cNvGraphicFramePr/>
          <p:nvPr/>
        </p:nvGraphicFramePr>
        <p:xfrm>
          <a:off x="521111" y="1821778"/>
          <a:ext cx="3000000" cy="3000000"/>
        </p:xfrm>
        <a:graphic>
          <a:graphicData uri="http://schemas.openxmlformats.org/drawingml/2006/table">
            <a:tbl>
              <a:tblPr>
                <a:noFill/>
                <a:tableStyleId>{EB7E43A8-4683-4303-B561-04A13B442B25}</a:tableStyleId>
              </a:tblPr>
              <a:tblGrid>
                <a:gridCol w="6362500">
                  <a:extLst>
                    <a:ext uri="{9D8B030D-6E8A-4147-A177-3AD203B41FA5}">
                      <a16:colId xmlns:a16="http://schemas.microsoft.com/office/drawing/2014/main" val="20000"/>
                    </a:ext>
                  </a:extLst>
                </a:gridCol>
                <a:gridCol w="2270400">
                  <a:extLst>
                    <a:ext uri="{9D8B030D-6E8A-4147-A177-3AD203B41FA5}">
                      <a16:colId xmlns:a16="http://schemas.microsoft.com/office/drawing/2014/main" val="20001"/>
                    </a:ext>
                  </a:extLst>
                </a:gridCol>
                <a:gridCol w="2145450">
                  <a:extLst>
                    <a:ext uri="{9D8B030D-6E8A-4147-A177-3AD203B41FA5}">
                      <a16:colId xmlns:a16="http://schemas.microsoft.com/office/drawing/2014/main" val="20002"/>
                    </a:ext>
                  </a:extLst>
                </a:gridCol>
              </a:tblGrid>
              <a:tr h="727725">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solidFill>
                            <a:srgbClr val="000000"/>
                          </a:solidFill>
                          <a:latin typeface="Calibri"/>
                          <a:ea typeface="Calibri"/>
                          <a:cs typeface="Calibri"/>
                          <a:sym typeface="Calibri"/>
                        </a:rPr>
                        <a:t>العبارة</a:t>
                      </a:r>
                      <a:endParaRPr sz="2000" u="none" strike="noStrike" cap="none">
                        <a:latin typeface="Calibri"/>
                        <a:ea typeface="Calibri"/>
                        <a:cs typeface="Calibri"/>
                        <a:sym typeface="Calibri"/>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9D9D9"/>
                    </a:solidFill>
                  </a:tcP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solidFill>
                            <a:srgbClr val="000000"/>
                          </a:solidFill>
                          <a:latin typeface="Calibri"/>
                          <a:ea typeface="Calibri"/>
                          <a:cs typeface="Calibri"/>
                          <a:sym typeface="Calibri"/>
                        </a:rPr>
                        <a:t>الكلمة المقترضة</a:t>
                      </a:r>
                      <a:endParaRPr sz="2000" u="none" strike="noStrike" cap="none">
                        <a:latin typeface="Calibri"/>
                        <a:ea typeface="Calibri"/>
                        <a:cs typeface="Calibri"/>
                        <a:sym typeface="Calibri"/>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9D9D9"/>
                    </a:solidFill>
                  </a:tcP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solidFill>
                            <a:srgbClr val="000000"/>
                          </a:solidFill>
                          <a:highlight>
                            <a:srgbClr val="D3D3D3"/>
                          </a:highlight>
                          <a:latin typeface="Calibri"/>
                          <a:ea typeface="Calibri"/>
                          <a:cs typeface="Calibri"/>
                          <a:sym typeface="Calibri"/>
                        </a:rPr>
                        <a:t>نوع الاقتراض</a:t>
                      </a:r>
                      <a:endParaRPr sz="2000" u="none" strike="noStrike" cap="none">
                        <a:latin typeface="Calibri"/>
                        <a:ea typeface="Calibri"/>
                        <a:cs typeface="Calibri"/>
                        <a:sym typeface="Calibri"/>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9D9D9"/>
                    </a:solidFill>
                  </a:tcPr>
                </a:tc>
                <a:extLst>
                  <a:ext uri="{0D108BD9-81ED-4DB2-BD59-A6C34878D82A}">
                    <a16:rowId xmlns:a16="http://schemas.microsoft.com/office/drawing/2014/main" val="10000"/>
                  </a:ext>
                </a:extLst>
              </a:tr>
              <a:tr h="655575">
                <a:tc>
                  <a:txBody>
                    <a:bodyPr/>
                    <a:lstStyle/>
                    <a:p>
                      <a:pPr marL="0" marR="0" lvl="0" indent="0" algn="just" rtl="1">
                        <a:lnSpc>
                          <a:spcPct val="107000"/>
                        </a:lnSpc>
                        <a:spcBef>
                          <a:spcPts val="0"/>
                        </a:spcBef>
                        <a:spcAft>
                          <a:spcPts val="0"/>
                        </a:spcAft>
                        <a:buClr>
                          <a:srgbClr val="000000"/>
                        </a:buClr>
                        <a:buSzPts val="2000"/>
                        <a:buFont typeface="Arial"/>
                        <a:buNone/>
                      </a:pPr>
                      <a:r>
                        <a:rPr lang="ar-MA" sz="2000" u="none" strike="noStrike" cap="none">
                          <a:latin typeface="Calibri"/>
                          <a:ea typeface="Calibri"/>
                          <a:cs typeface="Calibri"/>
                          <a:sym typeface="Calibri"/>
                        </a:rPr>
                        <a:t> 1- انْتَشَرَ خَبَرُ الْمُخْتَرِعِ الصَّغيرِ لِأَوَّلِ وَهْلَةٍ عَبْرَ الرّاديو.</a:t>
                      </a:r>
                      <a:endParaRPr sz="2000" u="none" strike="noStrike" cap="none">
                        <a:latin typeface="Calibri"/>
                        <a:ea typeface="Calibri"/>
                        <a:cs typeface="Calibri"/>
                        <a:sym typeface="Calibri"/>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latin typeface="Calibri"/>
                          <a:ea typeface="Calibri"/>
                          <a:cs typeface="Calibri"/>
                          <a:sym typeface="Calibri"/>
                        </a:rPr>
                        <a:t>الرّاديو</a:t>
                      </a:r>
                      <a:endParaRPr sz="2000" u="none" strike="noStrike" cap="none">
                        <a:latin typeface="Calibri"/>
                        <a:ea typeface="Calibri"/>
                        <a:cs typeface="Calibri"/>
                        <a:sym typeface="Calibri"/>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latin typeface="Calibri"/>
                          <a:ea typeface="Calibri"/>
                          <a:cs typeface="Calibri"/>
                          <a:sym typeface="Calibri"/>
                        </a:rPr>
                        <a:t>دخيل</a:t>
                      </a:r>
                      <a:endParaRPr sz="2000" u="none" strike="noStrike" cap="none">
                        <a:latin typeface="Calibri"/>
                        <a:ea typeface="Calibri"/>
                        <a:cs typeface="Calibri"/>
                        <a:sym typeface="Calibri"/>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55575">
                <a:tc>
                  <a:txBody>
                    <a:bodyPr/>
                    <a:lstStyle/>
                    <a:p>
                      <a:pPr marL="0" marR="0" lvl="0" indent="0" algn="just" rtl="1">
                        <a:lnSpc>
                          <a:spcPct val="107000"/>
                        </a:lnSpc>
                        <a:spcBef>
                          <a:spcPts val="0"/>
                        </a:spcBef>
                        <a:spcAft>
                          <a:spcPts val="0"/>
                        </a:spcAft>
                        <a:buClr>
                          <a:srgbClr val="000000"/>
                        </a:buClr>
                        <a:buSzPts val="2000"/>
                        <a:buFont typeface="Arial"/>
                        <a:buNone/>
                      </a:pPr>
                      <a:r>
                        <a:rPr lang="ar-MA" sz="2000" u="none" strike="noStrike" cap="none">
                          <a:latin typeface="Calibri"/>
                          <a:ea typeface="Calibri"/>
                          <a:cs typeface="Calibri"/>
                          <a:sym typeface="Calibri"/>
                        </a:rPr>
                        <a:t>2- طَلَبَ الزَّبونُ وَجْبَةَ بيتزا مِنَ الْمَطْعَمِ.</a:t>
                      </a:r>
                      <a:endParaRPr sz="2000" u="none" strike="noStrike" cap="none">
                        <a:latin typeface="Calibri"/>
                        <a:ea typeface="Calibri"/>
                        <a:cs typeface="Calibri"/>
                        <a:sym typeface="Calibri"/>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7000"/>
                        </a:lnSpc>
                        <a:spcBef>
                          <a:spcPts val="0"/>
                        </a:spcBef>
                        <a:spcAft>
                          <a:spcPts val="0"/>
                        </a:spcAft>
                        <a:buClr>
                          <a:srgbClr val="000000"/>
                        </a:buClr>
                        <a:buSzPts val="2000"/>
                        <a:buFont typeface="Arial"/>
                        <a:buNone/>
                      </a:pPr>
                      <a:endParaRPr sz="2000" u="none" strike="noStrike" cap="none">
                        <a:latin typeface="Calibri"/>
                        <a:ea typeface="Calibri"/>
                        <a:cs typeface="Calibri"/>
                        <a:sym typeface="Calibri"/>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7000"/>
                        </a:lnSpc>
                        <a:spcBef>
                          <a:spcPts val="0"/>
                        </a:spcBef>
                        <a:spcAft>
                          <a:spcPts val="0"/>
                        </a:spcAft>
                        <a:buClr>
                          <a:srgbClr val="000000"/>
                        </a:buClr>
                        <a:buSzPts val="2000"/>
                        <a:buFont typeface="Arial"/>
                        <a:buNone/>
                      </a:pPr>
                      <a:endParaRPr sz="2000" u="none" strike="noStrike" cap="none">
                        <a:latin typeface="Calibri"/>
                        <a:ea typeface="Calibri"/>
                        <a:cs typeface="Calibri"/>
                        <a:sym typeface="Calibri"/>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655575">
                <a:tc>
                  <a:txBody>
                    <a:bodyPr/>
                    <a:lstStyle/>
                    <a:p>
                      <a:pPr marL="0" marR="0" lvl="0" indent="0" algn="just" rtl="1">
                        <a:lnSpc>
                          <a:spcPct val="107000"/>
                        </a:lnSpc>
                        <a:spcBef>
                          <a:spcPts val="0"/>
                        </a:spcBef>
                        <a:spcAft>
                          <a:spcPts val="0"/>
                        </a:spcAft>
                        <a:buClr>
                          <a:srgbClr val="000000"/>
                        </a:buClr>
                        <a:buSzPts val="2000"/>
                        <a:buFont typeface="Arial"/>
                        <a:buNone/>
                      </a:pPr>
                      <a:r>
                        <a:rPr lang="ar-MA" sz="2000" u="none" strike="noStrike" cap="none">
                          <a:latin typeface="Calibri"/>
                          <a:ea typeface="Calibri"/>
                          <a:cs typeface="Calibri"/>
                          <a:sym typeface="Calibri"/>
                        </a:rPr>
                        <a:t>4- قالَ تَعالى: "إِنّا أَعْتَدْنا لِلظّالِمينَ ناراً أَحاطَ بِهِمْ سُرادِقُها" الكهف، 29.</a:t>
                      </a:r>
                      <a:endParaRPr sz="2000" u="none" strike="noStrike" cap="none">
                        <a:latin typeface="Calibri"/>
                        <a:ea typeface="Calibri"/>
                        <a:cs typeface="Calibri"/>
                        <a:sym typeface="Calibri"/>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7000"/>
                        </a:lnSpc>
                        <a:spcBef>
                          <a:spcPts val="0"/>
                        </a:spcBef>
                        <a:spcAft>
                          <a:spcPts val="0"/>
                        </a:spcAft>
                        <a:buClr>
                          <a:srgbClr val="000000"/>
                        </a:buClr>
                        <a:buSzPts val="2000"/>
                        <a:buFont typeface="Arial"/>
                        <a:buNone/>
                      </a:pPr>
                      <a:endParaRPr sz="2000" u="none" strike="noStrike" cap="none">
                        <a:latin typeface="Calibri"/>
                        <a:ea typeface="Calibri"/>
                        <a:cs typeface="Calibri"/>
                        <a:sym typeface="Calibri"/>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7000"/>
                        </a:lnSpc>
                        <a:spcBef>
                          <a:spcPts val="0"/>
                        </a:spcBef>
                        <a:spcAft>
                          <a:spcPts val="0"/>
                        </a:spcAft>
                        <a:buClr>
                          <a:srgbClr val="000000"/>
                        </a:buClr>
                        <a:buSzPts val="2000"/>
                        <a:buFont typeface="Arial"/>
                        <a:buNone/>
                      </a:pPr>
                      <a:endParaRPr sz="2000" u="none" strike="noStrike" cap="none">
                        <a:latin typeface="Calibri"/>
                        <a:ea typeface="Calibri"/>
                        <a:cs typeface="Calibri"/>
                        <a:sym typeface="Calibri"/>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pic>
        <p:nvPicPr>
          <p:cNvPr id="925" name="Google Shape;925;p30" descr="Image générée"/>
          <p:cNvPicPr preferRelativeResize="0"/>
          <p:nvPr/>
        </p:nvPicPr>
        <p:blipFill rotWithShape="1">
          <a:blip r:embed="rId3">
            <a:alphaModFix/>
          </a:blip>
          <a:srcRect l="3381" t="42118" r="70997" b="41629"/>
          <a:stretch/>
        </p:blipFill>
        <p:spPr>
          <a:xfrm>
            <a:off x="218921" y="63476"/>
            <a:ext cx="498102" cy="473924"/>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30"/>
        <p:cNvGrpSpPr/>
        <p:nvPr/>
      </p:nvGrpSpPr>
      <p:grpSpPr>
        <a:xfrm>
          <a:off x="0" y="0"/>
          <a:ext cx="0" cy="0"/>
          <a:chOff x="0" y="0"/>
          <a:chExt cx="0" cy="0"/>
        </a:xfrm>
      </p:grpSpPr>
      <p:sp>
        <p:nvSpPr>
          <p:cNvPr id="931" name="Google Shape;931;p31"/>
          <p:cNvSpPr txBox="1"/>
          <p:nvPr/>
        </p:nvSpPr>
        <p:spPr>
          <a:xfrm>
            <a:off x="1053548" y="580707"/>
            <a:ext cx="10525539" cy="52322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ar-MA" sz="1400" b="0" i="1" u="none" strike="noStrike" cap="none">
                <a:solidFill>
                  <a:srgbClr val="AEAEAE"/>
                </a:solidFill>
                <a:latin typeface="Arial"/>
                <a:ea typeface="Arial"/>
                <a:cs typeface="Arial"/>
                <a:sym typeface="Arial"/>
              </a:rPr>
              <a:t>يتتبع المدرس عمل كل ثنائي في إنجاز المطلوب، ويحفز كل متعلم (ة) على شرح سيرورة توصله إلى الجواب لزميله  في سياق التصحيح التبادلي، ثم يستمع لإجابة أحدهم يشرح خطوات الإنجاز، مع تعليل الجواب المتوصل إليه </a:t>
            </a:r>
            <a:endParaRPr sz="1400" b="0" i="1" u="none" strike="noStrike" cap="none">
              <a:solidFill>
                <a:srgbClr val="AEAEAE"/>
              </a:solidFill>
              <a:latin typeface="Arial"/>
              <a:ea typeface="Arial"/>
              <a:cs typeface="Arial"/>
              <a:sym typeface="Arial"/>
            </a:endParaRPr>
          </a:p>
        </p:txBody>
      </p:sp>
      <p:sp>
        <p:nvSpPr>
          <p:cNvPr id="932" name="Google Shape;932;p31"/>
          <p:cNvSpPr txBox="1"/>
          <p:nvPr/>
        </p:nvSpPr>
        <p:spPr>
          <a:xfrm>
            <a:off x="2251587" y="209484"/>
            <a:ext cx="9160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None/>
            </a:pPr>
            <a:r>
              <a:rPr lang="ar-MA" sz="2000" b="1" i="0" u="none" strike="noStrike" cap="none">
                <a:solidFill>
                  <a:schemeClr val="dk1"/>
                </a:solidFill>
                <a:latin typeface="Calibri"/>
                <a:ea typeface="Calibri"/>
                <a:cs typeface="Calibri"/>
                <a:sym typeface="Calibri"/>
              </a:rPr>
              <a:t>لنسْتَخْرِج </a:t>
            </a:r>
            <a:r>
              <a:rPr lang="ar-MA" sz="2000" b="1" i="0" u="none" strike="noStrike" cap="none">
                <a:solidFill>
                  <a:srgbClr val="747474"/>
                </a:solidFill>
                <a:highlight>
                  <a:srgbClr val="FFFF00"/>
                </a:highlight>
                <a:latin typeface="Calibri"/>
                <a:ea typeface="Calibri"/>
                <a:cs typeface="Calibri"/>
                <a:sym typeface="Calibri"/>
              </a:rPr>
              <a:t>ثنائيا</a:t>
            </a:r>
            <a:r>
              <a:rPr lang="ar-MA" sz="2000" b="1" i="0" u="none" strike="noStrike" cap="none">
                <a:solidFill>
                  <a:schemeClr val="dk1"/>
                </a:solidFill>
                <a:latin typeface="Calibri"/>
                <a:ea typeface="Calibri"/>
                <a:cs typeface="Calibri"/>
                <a:sym typeface="Calibri"/>
              </a:rPr>
              <a:t> الْكَلِمَةَ الْمُقْتَرَضَةَ مِنَ الجملِ الآتِيَةِ، ثُمَّ أُبَيّنُ نَوْعَها: (</a:t>
            </a:r>
            <a:r>
              <a:rPr lang="ar-MA" sz="2000" b="0" i="0" u="none" strike="noStrike" cap="none">
                <a:solidFill>
                  <a:schemeClr val="dk1"/>
                </a:solidFill>
                <a:latin typeface="Calibri"/>
                <a:ea typeface="Calibri"/>
                <a:cs typeface="Calibri"/>
                <a:sym typeface="Calibri"/>
              </a:rPr>
              <a:t>الكراسة ص:51</a:t>
            </a:r>
            <a:r>
              <a:rPr lang="ar-MA" sz="2000" b="1" i="0" u="none" strike="noStrike" cap="none">
                <a:solidFill>
                  <a:schemeClr val="dk1"/>
                </a:solidFill>
                <a:latin typeface="Calibri"/>
                <a:ea typeface="Calibri"/>
                <a:cs typeface="Calibri"/>
                <a:sym typeface="Calibri"/>
              </a:rPr>
              <a:t>)</a:t>
            </a:r>
            <a:endParaRPr sz="1400" b="0" i="0" u="none" strike="noStrike" cap="none">
              <a:solidFill>
                <a:schemeClr val="dk1"/>
              </a:solidFill>
              <a:latin typeface="Arial"/>
              <a:ea typeface="Arial"/>
              <a:cs typeface="Arial"/>
              <a:sym typeface="Arial"/>
            </a:endParaRPr>
          </a:p>
        </p:txBody>
      </p:sp>
      <p:graphicFrame>
        <p:nvGraphicFramePr>
          <p:cNvPr id="933" name="Google Shape;933;p31"/>
          <p:cNvGraphicFramePr/>
          <p:nvPr/>
        </p:nvGraphicFramePr>
        <p:xfrm>
          <a:off x="707923" y="1821778"/>
          <a:ext cx="3000000" cy="3000000"/>
        </p:xfrm>
        <a:graphic>
          <a:graphicData uri="http://schemas.openxmlformats.org/drawingml/2006/table">
            <a:tbl>
              <a:tblPr>
                <a:noFill/>
                <a:tableStyleId>{EB7E43A8-4683-4303-B561-04A13B442B25}</a:tableStyleId>
              </a:tblPr>
              <a:tblGrid>
                <a:gridCol w="6362500">
                  <a:extLst>
                    <a:ext uri="{9D8B030D-6E8A-4147-A177-3AD203B41FA5}">
                      <a16:colId xmlns:a16="http://schemas.microsoft.com/office/drawing/2014/main" val="20000"/>
                    </a:ext>
                  </a:extLst>
                </a:gridCol>
                <a:gridCol w="2270400">
                  <a:extLst>
                    <a:ext uri="{9D8B030D-6E8A-4147-A177-3AD203B41FA5}">
                      <a16:colId xmlns:a16="http://schemas.microsoft.com/office/drawing/2014/main" val="20001"/>
                    </a:ext>
                  </a:extLst>
                </a:gridCol>
                <a:gridCol w="2145450">
                  <a:extLst>
                    <a:ext uri="{9D8B030D-6E8A-4147-A177-3AD203B41FA5}">
                      <a16:colId xmlns:a16="http://schemas.microsoft.com/office/drawing/2014/main" val="20002"/>
                    </a:ext>
                  </a:extLst>
                </a:gridCol>
              </a:tblGrid>
              <a:tr h="727725">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solidFill>
                            <a:srgbClr val="000000"/>
                          </a:solidFill>
                          <a:latin typeface="Calibri"/>
                          <a:ea typeface="Calibri"/>
                          <a:cs typeface="Calibri"/>
                          <a:sym typeface="Calibri"/>
                        </a:rPr>
                        <a:t>العبارة</a:t>
                      </a:r>
                      <a:endParaRPr sz="2000" u="none" strike="noStrike" cap="none">
                        <a:latin typeface="Calibri"/>
                        <a:ea typeface="Calibri"/>
                        <a:cs typeface="Calibri"/>
                        <a:sym typeface="Calibri"/>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9D9D9"/>
                    </a:solidFill>
                  </a:tcP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solidFill>
                            <a:srgbClr val="000000"/>
                          </a:solidFill>
                          <a:latin typeface="Calibri"/>
                          <a:ea typeface="Calibri"/>
                          <a:cs typeface="Calibri"/>
                          <a:sym typeface="Calibri"/>
                        </a:rPr>
                        <a:t>الكلمة المقترضة</a:t>
                      </a:r>
                      <a:endParaRPr sz="2000" u="none" strike="noStrike" cap="none">
                        <a:latin typeface="Calibri"/>
                        <a:ea typeface="Calibri"/>
                        <a:cs typeface="Calibri"/>
                        <a:sym typeface="Calibri"/>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9D9D9"/>
                    </a:solidFill>
                  </a:tcP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solidFill>
                            <a:srgbClr val="000000"/>
                          </a:solidFill>
                          <a:highlight>
                            <a:srgbClr val="D3D3D3"/>
                          </a:highlight>
                          <a:latin typeface="Calibri"/>
                          <a:ea typeface="Calibri"/>
                          <a:cs typeface="Calibri"/>
                          <a:sym typeface="Calibri"/>
                        </a:rPr>
                        <a:t>نوع الاقتراض</a:t>
                      </a:r>
                      <a:endParaRPr sz="2000" u="none" strike="noStrike" cap="none">
                        <a:latin typeface="Calibri"/>
                        <a:ea typeface="Calibri"/>
                        <a:cs typeface="Calibri"/>
                        <a:sym typeface="Calibri"/>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9D9D9"/>
                    </a:solidFill>
                  </a:tcPr>
                </a:tc>
                <a:extLst>
                  <a:ext uri="{0D108BD9-81ED-4DB2-BD59-A6C34878D82A}">
                    <a16:rowId xmlns:a16="http://schemas.microsoft.com/office/drawing/2014/main" val="10000"/>
                  </a:ext>
                </a:extLst>
              </a:tr>
              <a:tr h="655575">
                <a:tc>
                  <a:txBody>
                    <a:bodyPr/>
                    <a:lstStyle/>
                    <a:p>
                      <a:pPr marL="0" marR="0" lvl="0" indent="0" algn="just" rtl="1">
                        <a:lnSpc>
                          <a:spcPct val="107000"/>
                        </a:lnSpc>
                        <a:spcBef>
                          <a:spcPts val="0"/>
                        </a:spcBef>
                        <a:spcAft>
                          <a:spcPts val="0"/>
                        </a:spcAft>
                        <a:buClr>
                          <a:srgbClr val="000000"/>
                        </a:buClr>
                        <a:buSzPts val="2000"/>
                        <a:buFont typeface="Arial"/>
                        <a:buNone/>
                      </a:pPr>
                      <a:r>
                        <a:rPr lang="ar-MA" sz="2000" u="none" strike="noStrike" cap="none">
                          <a:latin typeface="Calibri"/>
                          <a:ea typeface="Calibri"/>
                          <a:cs typeface="Calibri"/>
                          <a:sym typeface="Calibri"/>
                        </a:rPr>
                        <a:t> 1- انْتَشَرَ خَبَرُ الْمُخْتَرِعِ الصَّغيرِ لِأَوَّلِ وَهْلَةٍ عَبْرَ الرّاديو.</a:t>
                      </a:r>
                      <a:endParaRPr sz="2000" u="none" strike="noStrike" cap="none">
                        <a:latin typeface="Calibri"/>
                        <a:ea typeface="Calibri"/>
                        <a:cs typeface="Calibri"/>
                        <a:sym typeface="Calibri"/>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latin typeface="Calibri"/>
                          <a:ea typeface="Calibri"/>
                          <a:cs typeface="Calibri"/>
                          <a:sym typeface="Calibri"/>
                        </a:rPr>
                        <a:t>الرّاديو</a:t>
                      </a:r>
                      <a:endParaRPr sz="2000" u="none" strike="noStrike" cap="none">
                        <a:latin typeface="Calibri"/>
                        <a:ea typeface="Calibri"/>
                        <a:cs typeface="Calibri"/>
                        <a:sym typeface="Calibri"/>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latin typeface="Calibri"/>
                          <a:ea typeface="Calibri"/>
                          <a:cs typeface="Calibri"/>
                          <a:sym typeface="Calibri"/>
                        </a:rPr>
                        <a:t>دخيل</a:t>
                      </a:r>
                      <a:endParaRPr sz="2000" u="none" strike="noStrike" cap="none">
                        <a:latin typeface="Calibri"/>
                        <a:ea typeface="Calibri"/>
                        <a:cs typeface="Calibri"/>
                        <a:sym typeface="Calibri"/>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55575">
                <a:tc>
                  <a:txBody>
                    <a:bodyPr/>
                    <a:lstStyle/>
                    <a:p>
                      <a:pPr marL="0" marR="0" lvl="0" indent="0" algn="just" rtl="1">
                        <a:lnSpc>
                          <a:spcPct val="107000"/>
                        </a:lnSpc>
                        <a:spcBef>
                          <a:spcPts val="0"/>
                        </a:spcBef>
                        <a:spcAft>
                          <a:spcPts val="0"/>
                        </a:spcAft>
                        <a:buClr>
                          <a:srgbClr val="000000"/>
                        </a:buClr>
                        <a:buSzPts val="2000"/>
                        <a:buFont typeface="Arial"/>
                        <a:buNone/>
                      </a:pPr>
                      <a:r>
                        <a:rPr lang="ar-MA" sz="2000" u="none" strike="noStrike" cap="none">
                          <a:latin typeface="Calibri"/>
                          <a:ea typeface="Calibri"/>
                          <a:cs typeface="Calibri"/>
                          <a:sym typeface="Calibri"/>
                        </a:rPr>
                        <a:t>2- طَلَبَ الزَّبونُ وَجْبَةَ بيتزا مِنَ الْمَطْعَمِ.</a:t>
                      </a:r>
                      <a:endParaRPr sz="2000" u="none" strike="noStrike" cap="none">
                        <a:latin typeface="Calibri"/>
                        <a:ea typeface="Calibri"/>
                        <a:cs typeface="Calibri"/>
                        <a:sym typeface="Calibri"/>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latin typeface="Calibri"/>
                          <a:ea typeface="Calibri"/>
                          <a:cs typeface="Calibri"/>
                          <a:sym typeface="Calibri"/>
                        </a:rPr>
                        <a:t> بيتزا</a:t>
                      </a:r>
                      <a:endParaRPr sz="2000" u="none" strike="noStrike" cap="none">
                        <a:latin typeface="Calibri"/>
                        <a:ea typeface="Calibri"/>
                        <a:cs typeface="Calibri"/>
                        <a:sym typeface="Calibri"/>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latin typeface="Calibri"/>
                          <a:ea typeface="Calibri"/>
                          <a:cs typeface="Calibri"/>
                          <a:sym typeface="Calibri"/>
                        </a:rPr>
                        <a:t>دخيل </a:t>
                      </a:r>
                      <a:endParaRPr sz="2000" u="none" strike="noStrike" cap="none">
                        <a:latin typeface="Calibri"/>
                        <a:ea typeface="Calibri"/>
                        <a:cs typeface="Calibri"/>
                        <a:sym typeface="Calibri"/>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655575">
                <a:tc>
                  <a:txBody>
                    <a:bodyPr/>
                    <a:lstStyle/>
                    <a:p>
                      <a:pPr marL="0" marR="0" lvl="0" indent="0" algn="just" rtl="1">
                        <a:lnSpc>
                          <a:spcPct val="107000"/>
                        </a:lnSpc>
                        <a:spcBef>
                          <a:spcPts val="0"/>
                        </a:spcBef>
                        <a:spcAft>
                          <a:spcPts val="0"/>
                        </a:spcAft>
                        <a:buClr>
                          <a:srgbClr val="000000"/>
                        </a:buClr>
                        <a:buSzPts val="2000"/>
                        <a:buFont typeface="Arial"/>
                        <a:buNone/>
                      </a:pPr>
                      <a:r>
                        <a:rPr lang="ar-MA" sz="2000" u="none" strike="noStrike" cap="none">
                          <a:latin typeface="Calibri"/>
                          <a:ea typeface="Calibri"/>
                          <a:cs typeface="Calibri"/>
                          <a:sym typeface="Calibri"/>
                        </a:rPr>
                        <a:t>4- قالَ تَعالى: "إِنّا أَعْتَدْنا لِلظّالِمينَ ناراً أَحاطَ بِهِمْ سُرادِقُها" الكهف، 29.</a:t>
                      </a:r>
                      <a:endParaRPr sz="2000" u="none" strike="noStrike" cap="none">
                        <a:latin typeface="Calibri"/>
                        <a:ea typeface="Calibri"/>
                        <a:cs typeface="Calibri"/>
                        <a:sym typeface="Calibri"/>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latin typeface="Calibri"/>
                          <a:ea typeface="Calibri"/>
                          <a:cs typeface="Calibri"/>
                          <a:sym typeface="Calibri"/>
                        </a:rPr>
                        <a:t>سُرادِقُ </a:t>
                      </a:r>
                      <a:endParaRPr sz="2000" u="none" strike="noStrike" cap="none">
                        <a:latin typeface="Calibri"/>
                        <a:ea typeface="Calibri"/>
                        <a:cs typeface="Calibri"/>
                        <a:sym typeface="Calibri"/>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latin typeface="Calibri"/>
                          <a:ea typeface="Calibri"/>
                          <a:cs typeface="Calibri"/>
                          <a:sym typeface="Calibri"/>
                        </a:rPr>
                        <a:t> معرب</a:t>
                      </a:r>
                      <a:endParaRPr sz="2000" u="none" strike="noStrike" cap="none">
                        <a:latin typeface="Calibri"/>
                        <a:ea typeface="Calibri"/>
                        <a:cs typeface="Calibri"/>
                        <a:sym typeface="Calibri"/>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pic>
        <p:nvPicPr>
          <p:cNvPr id="934" name="Google Shape;934;p31" descr="Image générée"/>
          <p:cNvPicPr preferRelativeResize="0"/>
          <p:nvPr/>
        </p:nvPicPr>
        <p:blipFill rotWithShape="1">
          <a:blip r:embed="rId3">
            <a:alphaModFix/>
          </a:blip>
          <a:srcRect l="3381" t="42118" r="70997" b="41629"/>
          <a:stretch/>
        </p:blipFill>
        <p:spPr>
          <a:xfrm>
            <a:off x="218921" y="63476"/>
            <a:ext cx="498102" cy="473924"/>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rgbClr val="8BC145"/>
            </a:gs>
            <a:gs pos="2000">
              <a:srgbClr val="8BC145"/>
            </a:gs>
            <a:gs pos="74000">
              <a:srgbClr val="FFFFFF"/>
            </a:gs>
            <a:gs pos="91000">
              <a:srgbClr val="8BC145"/>
            </a:gs>
            <a:gs pos="100000">
              <a:srgbClr val="8BC145"/>
            </a:gs>
          </a:gsLst>
          <a:path path="circle">
            <a:fillToRect l="50000" t="50000" r="50000" b="50000"/>
          </a:path>
          <a:tileRect/>
        </a:gradFill>
        <a:effectLst/>
      </p:bgPr>
    </p:bg>
    <p:spTree>
      <p:nvGrpSpPr>
        <p:cNvPr id="1" name="Shape 938"/>
        <p:cNvGrpSpPr/>
        <p:nvPr/>
      </p:nvGrpSpPr>
      <p:grpSpPr>
        <a:xfrm>
          <a:off x="0" y="0"/>
          <a:ext cx="0" cy="0"/>
          <a:chOff x="0" y="0"/>
          <a:chExt cx="0" cy="0"/>
        </a:xfrm>
      </p:grpSpPr>
      <p:grpSp>
        <p:nvGrpSpPr>
          <p:cNvPr id="939" name="Google Shape;939;p32"/>
          <p:cNvGrpSpPr/>
          <p:nvPr/>
        </p:nvGrpSpPr>
        <p:grpSpPr>
          <a:xfrm>
            <a:off x="812159" y="829917"/>
            <a:ext cx="10567685" cy="5198169"/>
            <a:chOff x="2184400" y="1402025"/>
            <a:chExt cx="7823200" cy="4942038"/>
          </a:xfrm>
        </p:grpSpPr>
        <p:sp>
          <p:nvSpPr>
            <p:cNvPr id="940" name="Google Shape;940;p32"/>
            <p:cNvSpPr/>
            <p:nvPr/>
          </p:nvSpPr>
          <p:spPr>
            <a:xfrm>
              <a:off x="2184400" y="1402025"/>
              <a:ext cx="7823200" cy="4942038"/>
            </a:xfrm>
            <a:prstGeom prst="roundRect">
              <a:avLst>
                <a:gd name="adj" fmla="val 2665"/>
              </a:avLst>
            </a:prstGeom>
            <a:solidFill>
              <a:srgbClr val="8BC145"/>
            </a:solidFill>
            <a:ln w="19050" cap="flat" cmpd="sng">
              <a:solidFill>
                <a:srgbClr val="8BC145"/>
              </a:solidFill>
              <a:prstDash val="solid"/>
              <a:miter lim="800000"/>
              <a:headEnd type="none" w="sm" len="sm"/>
              <a:tailEnd type="none" w="sm" len="sm"/>
            </a:ln>
            <a:effectLst>
              <a:outerShdw blurRad="63500" sx="102000" sy="102000" algn="ctr" rotWithShape="0">
                <a:srgbClr val="000000">
                  <a:alpha val="588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941" name="Google Shape;941;p32"/>
            <p:cNvSpPr/>
            <p:nvPr/>
          </p:nvSpPr>
          <p:spPr>
            <a:xfrm>
              <a:off x="2284184" y="1499311"/>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lt1"/>
                </a:buClr>
                <a:buSzPts val="4000"/>
                <a:buFont typeface="Arial"/>
                <a:buNone/>
              </a:pPr>
              <a:endParaRPr sz="4000" b="1" i="0" u="none" strike="noStrike" cap="none">
                <a:solidFill>
                  <a:srgbClr val="000000"/>
                </a:solidFill>
                <a:latin typeface="Calibri"/>
                <a:ea typeface="Calibri"/>
                <a:cs typeface="Calibri"/>
                <a:sym typeface="Calibri"/>
              </a:endParaRPr>
            </a:p>
            <a:p>
              <a:pPr marL="0" marR="0" lvl="0" indent="0" algn="ctr" rtl="1">
                <a:lnSpc>
                  <a:spcPct val="100000"/>
                </a:lnSpc>
                <a:spcBef>
                  <a:spcPts val="0"/>
                </a:spcBef>
                <a:spcAft>
                  <a:spcPts val="0"/>
                </a:spcAft>
                <a:buClr>
                  <a:srgbClr val="92D050"/>
                </a:buClr>
                <a:buSzPts val="4400"/>
                <a:buFont typeface="Calibri"/>
                <a:buNone/>
              </a:pPr>
              <a:r>
                <a:rPr lang="ar-MA" sz="4400" b="1" i="0" u="none" strike="noStrike" cap="none">
                  <a:solidFill>
                    <a:srgbClr val="92D050"/>
                  </a:solidFill>
                  <a:latin typeface="Calibri"/>
                  <a:ea typeface="Calibri"/>
                  <a:cs typeface="Calibri"/>
                  <a:sym typeface="Calibri"/>
                </a:rPr>
                <a:t> الممارسة المستقلة</a:t>
              </a:r>
              <a:endParaRPr sz="4400" b="1" i="0" u="none" strike="noStrike" cap="none">
                <a:solidFill>
                  <a:srgbClr val="92D050"/>
                </a:solidFill>
                <a:latin typeface="Calibri"/>
                <a:ea typeface="Calibri"/>
                <a:cs typeface="Calibri"/>
                <a:sym typeface="Calibri"/>
              </a:endParaRPr>
            </a:p>
          </p:txBody>
        </p:sp>
      </p:grpSp>
      <p:grpSp>
        <p:nvGrpSpPr>
          <p:cNvPr id="942" name="Google Shape;942;p32"/>
          <p:cNvGrpSpPr/>
          <p:nvPr/>
        </p:nvGrpSpPr>
        <p:grpSpPr>
          <a:xfrm>
            <a:off x="8664315" y="5002108"/>
            <a:ext cx="2351651" cy="708937"/>
            <a:chOff x="8664315" y="5002108"/>
            <a:chExt cx="2351650" cy="708937"/>
          </a:xfrm>
        </p:grpSpPr>
        <p:sp>
          <p:nvSpPr>
            <p:cNvPr id="943" name="Google Shape;943;p32"/>
            <p:cNvSpPr/>
            <p:nvPr/>
          </p:nvSpPr>
          <p:spPr>
            <a:xfrm>
              <a:off x="10366087" y="5002108"/>
              <a:ext cx="649878" cy="649879"/>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944" name="Google Shape;944;p32"/>
            <p:cNvSpPr/>
            <p:nvPr/>
          </p:nvSpPr>
          <p:spPr>
            <a:xfrm>
              <a:off x="8664315" y="5060928"/>
              <a:ext cx="1701771"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a:solidFill>
                    <a:srgbClr val="000000"/>
                  </a:solidFill>
                  <a:latin typeface="Calibri"/>
                  <a:ea typeface="Calibri"/>
                  <a:cs typeface="Calibri"/>
                  <a:sym typeface="Calibri"/>
                </a:rPr>
                <a:t>4 دقائق</a:t>
              </a:r>
              <a:endParaRPr sz="1400" b="0" i="0" u="none" strike="noStrike" cap="none">
                <a:solidFill>
                  <a:srgbClr val="000000"/>
                </a:solidFill>
                <a:latin typeface="Arial"/>
                <a:ea typeface="Arial"/>
                <a:cs typeface="Arial"/>
                <a:sym typeface="Arial"/>
              </a:endParaRPr>
            </a:p>
          </p:txBody>
        </p:sp>
      </p:grpSp>
      <p:pic>
        <p:nvPicPr>
          <p:cNvPr id="945" name="Google Shape;945;p32"/>
          <p:cNvPicPr preferRelativeResize="0"/>
          <p:nvPr/>
        </p:nvPicPr>
        <p:blipFill rotWithShape="1">
          <a:blip r:embed="rId4">
            <a:alphaModFix/>
          </a:blip>
          <a:srcRect/>
          <a:stretch/>
        </p:blipFill>
        <p:spPr>
          <a:xfrm>
            <a:off x="4960599" y="1158197"/>
            <a:ext cx="2270803" cy="2270803"/>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49"/>
        <p:cNvGrpSpPr/>
        <p:nvPr/>
      </p:nvGrpSpPr>
      <p:grpSpPr>
        <a:xfrm>
          <a:off x="0" y="0"/>
          <a:ext cx="0" cy="0"/>
          <a:chOff x="0" y="0"/>
          <a:chExt cx="0" cy="0"/>
        </a:xfrm>
      </p:grpSpPr>
      <p:pic>
        <p:nvPicPr>
          <p:cNvPr id="950" name="Google Shape;950;p33" descr="Image générée"/>
          <p:cNvPicPr preferRelativeResize="0"/>
          <p:nvPr/>
        </p:nvPicPr>
        <p:blipFill rotWithShape="1">
          <a:blip r:embed="rId3">
            <a:alphaModFix/>
          </a:blip>
          <a:srcRect l="3381" t="42118" r="70997" b="41629"/>
          <a:stretch/>
        </p:blipFill>
        <p:spPr>
          <a:xfrm>
            <a:off x="218921" y="63476"/>
            <a:ext cx="498102" cy="473924"/>
          </a:xfrm>
          <a:prstGeom prst="rect">
            <a:avLst/>
          </a:prstGeom>
          <a:noFill/>
          <a:ln>
            <a:noFill/>
          </a:ln>
        </p:spPr>
      </p:pic>
      <p:sp>
        <p:nvSpPr>
          <p:cNvPr id="951" name="Google Shape;951;p33"/>
          <p:cNvSpPr txBox="1"/>
          <p:nvPr/>
        </p:nvSpPr>
        <p:spPr>
          <a:xfrm>
            <a:off x="973394" y="537400"/>
            <a:ext cx="10423125" cy="560050"/>
          </a:xfrm>
          <a:prstGeom prst="rect">
            <a:avLst/>
          </a:prstGeom>
          <a:noFill/>
          <a:ln>
            <a:noFill/>
          </a:ln>
        </p:spPr>
        <p:txBody>
          <a:bodyPr spcFirstLastPara="1" wrap="square" lIns="91425" tIns="45700" rIns="91425" bIns="45700" anchor="t" anchorCtr="0">
            <a:noAutofit/>
          </a:bodyPr>
          <a:lstStyle/>
          <a:p>
            <a:pPr marL="0" marR="0" lvl="0" indent="0" algn="r" rtl="1">
              <a:lnSpc>
                <a:spcPct val="90000"/>
              </a:lnSpc>
              <a:spcBef>
                <a:spcPts val="0"/>
              </a:spcBef>
              <a:spcAft>
                <a:spcPts val="0"/>
              </a:spcAft>
              <a:buClr>
                <a:srgbClr val="AEAEAE"/>
              </a:buClr>
              <a:buSzPts val="1400"/>
              <a:buFont typeface="Arial"/>
              <a:buNone/>
            </a:pPr>
            <a:r>
              <a:rPr lang="ar-MA" sz="1400" b="0" i="1" u="none" strike="noStrike" cap="none">
                <a:solidFill>
                  <a:srgbClr val="AEAEAE"/>
                </a:solidFill>
                <a:latin typeface="Calibri"/>
                <a:ea typeface="Calibri"/>
                <a:cs typeface="Calibri"/>
                <a:sym typeface="Calibri"/>
              </a:rPr>
              <a:t>يدعو الأستاذ كل متعلم (ة) إلى وضع سطر تحت الكلمة المقترضة في كل جملة، ووصلها بنوع الاقتراض الذي تتضمنه، في مدة دقبقتين، مع التصريح بسيرورة الإنجاز، يتتبع إنجازات المتعلمين، ويركز على العينة التي تحتاج إلى الدعم والإسناد، يتأكد من فهمهم للمطلوب، ويذكرهم بالخطوات اللازم اتباعها للوصول إلى الجواب الصحيح، ويحفزهم على الإنجاز، مع التنبيه على الأخطاء الشائعة، وتعزيز الإجابات الصحيحة. وتقديم التغذية الراجعة اللازمة</a:t>
            </a:r>
            <a:endParaRPr sz="1400" b="0" i="1" u="none" strike="noStrike" cap="none">
              <a:solidFill>
                <a:srgbClr val="AEAEAE"/>
              </a:solidFill>
              <a:latin typeface="Calibri"/>
              <a:ea typeface="Calibri"/>
              <a:cs typeface="Calibri"/>
              <a:sym typeface="Calibri"/>
            </a:endParaRPr>
          </a:p>
        </p:txBody>
      </p:sp>
      <p:graphicFrame>
        <p:nvGraphicFramePr>
          <p:cNvPr id="952" name="Google Shape;952;p33"/>
          <p:cNvGraphicFramePr/>
          <p:nvPr/>
        </p:nvGraphicFramePr>
        <p:xfrm>
          <a:off x="4860757" y="2046577"/>
          <a:ext cx="6786400" cy="2731320"/>
        </p:xfrm>
        <a:graphic>
          <a:graphicData uri="http://schemas.openxmlformats.org/drawingml/2006/table">
            <a:tbl>
              <a:tblPr firstRow="1" bandRow="1">
                <a:noFill/>
                <a:tableStyleId>{6EAABB22-63A5-4A9B-B8B0-22BFE93C22C8}</a:tableStyleId>
              </a:tblPr>
              <a:tblGrid>
                <a:gridCol w="6786400">
                  <a:extLst>
                    <a:ext uri="{9D8B030D-6E8A-4147-A177-3AD203B41FA5}">
                      <a16:colId xmlns:a16="http://schemas.microsoft.com/office/drawing/2014/main" val="20000"/>
                    </a:ext>
                  </a:extLst>
                </a:gridCol>
              </a:tblGrid>
              <a:tr h="504750">
                <a:tc>
                  <a:txBody>
                    <a:bodyPr/>
                    <a:lstStyle/>
                    <a:p>
                      <a:pPr marL="0" marR="0" lvl="0" indent="0" algn="ctr" rtl="1">
                        <a:lnSpc>
                          <a:spcPct val="100000"/>
                        </a:lnSpc>
                        <a:spcBef>
                          <a:spcPts val="0"/>
                        </a:spcBef>
                        <a:spcAft>
                          <a:spcPts val="0"/>
                        </a:spcAft>
                        <a:buNone/>
                      </a:pPr>
                      <a:r>
                        <a:rPr lang="ar-MA" sz="2800" b="0" u="none" strike="noStrike" cap="none">
                          <a:solidFill>
                            <a:schemeClr val="dk1"/>
                          </a:solidFill>
                          <a:latin typeface="Calibri"/>
                          <a:ea typeface="Calibri"/>
                          <a:cs typeface="Calibri"/>
                          <a:sym typeface="Calibri"/>
                        </a:rPr>
                        <a:t>الجمل</a:t>
                      </a:r>
                      <a:endParaRPr sz="2000" b="0" u="none" strike="noStrike" cap="none">
                        <a:solidFill>
                          <a:schemeClr val="dk1"/>
                        </a:solidFill>
                        <a:latin typeface="Calibri"/>
                        <a:ea typeface="Calibri"/>
                        <a:cs typeface="Calibri"/>
                        <a:sym typeface="Calibri"/>
                      </a:endParaRPr>
                    </a:p>
                  </a:txBody>
                  <a:tcPr marL="63500" marR="63500" marT="45725" marB="45725"/>
                </a:tc>
                <a:extLst>
                  <a:ext uri="{0D108BD9-81ED-4DB2-BD59-A6C34878D82A}">
                    <a16:rowId xmlns:a16="http://schemas.microsoft.com/office/drawing/2014/main" val="10000"/>
                  </a:ext>
                </a:extLst>
              </a:tr>
              <a:tr h="504750">
                <a:tc>
                  <a:txBody>
                    <a:bodyPr/>
                    <a:lstStyle/>
                    <a:p>
                      <a:pPr marL="0" marR="0" lvl="0" indent="0" algn="just" rtl="1">
                        <a:lnSpc>
                          <a:spcPct val="100000"/>
                        </a:lnSpc>
                        <a:spcBef>
                          <a:spcPts val="0"/>
                        </a:spcBef>
                        <a:spcAft>
                          <a:spcPts val="0"/>
                        </a:spcAft>
                        <a:buNone/>
                      </a:pPr>
                      <a:r>
                        <a:rPr lang="ar-MA" sz="2000" b="0" u="none" strike="noStrike" cap="none">
                          <a:solidFill>
                            <a:schemeClr val="dk1"/>
                          </a:solidFill>
                          <a:latin typeface="Calibri"/>
                          <a:ea typeface="Calibri"/>
                          <a:cs typeface="Calibri"/>
                          <a:sym typeface="Calibri"/>
                        </a:rPr>
                        <a:t>1- تَسْتَطِيعُ بَرامِجُ الحَاسُوبِ التَّفْكِيرَ بِالطَّريقَةِ نَفْسِهَا الَّتِي يَعْمَلُ بِهَا الدِّمَاغُ الْبَشَرِيُّ.</a:t>
                      </a:r>
                      <a:endParaRPr/>
                    </a:p>
                  </a:txBody>
                  <a:tcPr marL="63500" marR="63500" marT="45725" marB="45725"/>
                </a:tc>
                <a:extLst>
                  <a:ext uri="{0D108BD9-81ED-4DB2-BD59-A6C34878D82A}">
                    <a16:rowId xmlns:a16="http://schemas.microsoft.com/office/drawing/2014/main" val="10001"/>
                  </a:ext>
                </a:extLst>
              </a:tr>
              <a:tr h="504750">
                <a:tc>
                  <a:txBody>
                    <a:bodyPr/>
                    <a:lstStyle/>
                    <a:p>
                      <a:pPr marL="0" marR="0" lvl="0" indent="0" algn="just" rtl="1">
                        <a:lnSpc>
                          <a:spcPct val="100000"/>
                        </a:lnSpc>
                        <a:spcBef>
                          <a:spcPts val="0"/>
                        </a:spcBef>
                        <a:spcAft>
                          <a:spcPts val="0"/>
                        </a:spcAft>
                        <a:buNone/>
                      </a:pPr>
                      <a:r>
                        <a:rPr lang="ar-MA" sz="2000" b="0" u="none" strike="noStrike" cap="none">
                          <a:solidFill>
                            <a:schemeClr val="dk1"/>
                          </a:solidFill>
                          <a:latin typeface="Calibri"/>
                          <a:ea typeface="Calibri"/>
                          <a:cs typeface="Calibri"/>
                          <a:sym typeface="Calibri"/>
                        </a:rPr>
                        <a:t>2- تُساعِدُ الرُّوبوتاتُ الْجَرّاحِينَ فِـي إِجْراءِ الْعَمَلِيَّاتِ الْجِراحِيَّةِ بِدِقَّةٍ أَكْبَرَ.</a:t>
                      </a:r>
                      <a:endParaRPr/>
                    </a:p>
                  </a:txBody>
                  <a:tcPr marL="63500" marR="63500" marT="45725" marB="45725"/>
                </a:tc>
                <a:extLst>
                  <a:ext uri="{0D108BD9-81ED-4DB2-BD59-A6C34878D82A}">
                    <a16:rowId xmlns:a16="http://schemas.microsoft.com/office/drawing/2014/main" val="10002"/>
                  </a:ext>
                </a:extLst>
              </a:tr>
              <a:tr h="698900">
                <a:tc>
                  <a:txBody>
                    <a:bodyPr/>
                    <a:lstStyle/>
                    <a:p>
                      <a:pPr marL="0" marR="0" lvl="0" indent="0" algn="just" rtl="1">
                        <a:lnSpc>
                          <a:spcPct val="150000"/>
                        </a:lnSpc>
                        <a:spcBef>
                          <a:spcPts val="0"/>
                        </a:spcBef>
                        <a:spcAft>
                          <a:spcPts val="0"/>
                        </a:spcAft>
                        <a:buNone/>
                      </a:pPr>
                      <a:r>
                        <a:rPr lang="ar-MA" sz="2000" b="0" u="none" strike="noStrike" cap="none">
                          <a:solidFill>
                            <a:schemeClr val="dk1"/>
                          </a:solidFill>
                          <a:latin typeface="Calibri"/>
                          <a:ea typeface="Calibri"/>
                          <a:cs typeface="Calibri"/>
                          <a:sym typeface="Calibri"/>
                        </a:rPr>
                        <a:t>3- لَمْ تَعُدْ عَمَلِيَّاتُ التِّجَارَةِ الْإِلِكْتْرُونِيَّةِ تَتَطَلَّبُ وَقْتاً وَجُهْداً كَبيرَيْنِ.</a:t>
                      </a:r>
                      <a:endParaRPr/>
                    </a:p>
                  </a:txBody>
                  <a:tcPr marL="63500" marR="63500" marT="45725" marB="45725"/>
                </a:tc>
                <a:extLst>
                  <a:ext uri="{0D108BD9-81ED-4DB2-BD59-A6C34878D82A}">
                    <a16:rowId xmlns:a16="http://schemas.microsoft.com/office/drawing/2014/main" val="10003"/>
                  </a:ext>
                </a:extLst>
              </a:tr>
              <a:tr h="504750">
                <a:tc>
                  <a:txBody>
                    <a:bodyPr/>
                    <a:lstStyle/>
                    <a:p>
                      <a:pPr marL="0" marR="0" lvl="0" indent="0" algn="just" rtl="1">
                        <a:lnSpc>
                          <a:spcPct val="100000"/>
                        </a:lnSpc>
                        <a:spcBef>
                          <a:spcPts val="0"/>
                        </a:spcBef>
                        <a:spcAft>
                          <a:spcPts val="0"/>
                        </a:spcAft>
                        <a:buClr>
                          <a:schemeClr val="dk1"/>
                        </a:buClr>
                        <a:buSzPts val="2000"/>
                        <a:buFont typeface="Arial"/>
                        <a:buNone/>
                      </a:pPr>
                      <a:r>
                        <a:rPr lang="ar-MA" sz="2000" b="0" u="none" strike="noStrike" cap="none">
                          <a:solidFill>
                            <a:schemeClr val="dk1"/>
                          </a:solidFill>
                          <a:latin typeface="Calibri"/>
                          <a:ea typeface="Calibri"/>
                          <a:cs typeface="Calibri"/>
                          <a:sym typeface="Calibri"/>
                        </a:rPr>
                        <a:t>4- تُسْتَخْدَمُ تِقْنِيَّةُ (AI) ) فـي مَجالاتٍ كَثيرةٍ.</a:t>
                      </a:r>
                      <a:endParaRPr/>
                    </a:p>
                  </a:txBody>
                  <a:tcPr marL="63500" marR="63500" marT="45725" marB="45725"/>
                </a:tc>
                <a:extLst>
                  <a:ext uri="{0D108BD9-81ED-4DB2-BD59-A6C34878D82A}">
                    <a16:rowId xmlns:a16="http://schemas.microsoft.com/office/drawing/2014/main" val="10004"/>
                  </a:ext>
                </a:extLst>
              </a:tr>
            </a:tbl>
          </a:graphicData>
        </a:graphic>
      </p:graphicFrame>
      <p:graphicFrame>
        <p:nvGraphicFramePr>
          <p:cNvPr id="953" name="Google Shape;953;p33"/>
          <p:cNvGraphicFramePr/>
          <p:nvPr/>
        </p:nvGraphicFramePr>
        <p:xfrm>
          <a:off x="641303" y="2307835"/>
          <a:ext cx="2952500" cy="1982250"/>
        </p:xfrm>
        <a:graphic>
          <a:graphicData uri="http://schemas.openxmlformats.org/drawingml/2006/table">
            <a:tbl>
              <a:tblPr firstRow="1" bandRow="1">
                <a:noFill/>
                <a:tableStyleId>{6EAABB22-63A5-4A9B-B8B0-22BFE93C22C8}</a:tableStyleId>
              </a:tblPr>
              <a:tblGrid>
                <a:gridCol w="2952500">
                  <a:extLst>
                    <a:ext uri="{9D8B030D-6E8A-4147-A177-3AD203B41FA5}">
                      <a16:colId xmlns:a16="http://schemas.microsoft.com/office/drawing/2014/main" val="20000"/>
                    </a:ext>
                  </a:extLst>
                </a:gridCol>
              </a:tblGrid>
              <a:tr h="660750">
                <a:tc>
                  <a:txBody>
                    <a:bodyPr/>
                    <a:lstStyle/>
                    <a:p>
                      <a:pPr marL="0" marR="0" lvl="0" indent="0" algn="ctr" rtl="0">
                        <a:lnSpc>
                          <a:spcPct val="100000"/>
                        </a:lnSpc>
                        <a:spcBef>
                          <a:spcPts val="0"/>
                        </a:spcBef>
                        <a:spcAft>
                          <a:spcPts val="0"/>
                        </a:spcAft>
                        <a:buClr>
                          <a:schemeClr val="dk1"/>
                        </a:buClr>
                        <a:buSzPts val="2400"/>
                        <a:buFont typeface="Arial"/>
                        <a:buNone/>
                      </a:pPr>
                      <a:r>
                        <a:rPr lang="ar-MA" sz="2400" b="1" u="none" strike="noStrike" cap="none">
                          <a:solidFill>
                            <a:schemeClr val="dk1"/>
                          </a:solidFill>
                          <a:latin typeface="Calibri"/>
                          <a:ea typeface="Calibri"/>
                          <a:cs typeface="Calibri"/>
                          <a:sym typeface="Calibri"/>
                        </a:rPr>
                        <a:t>نوع الاقتراض في الجملة</a:t>
                      </a:r>
                      <a:endParaRPr/>
                    </a:p>
                  </a:txBody>
                  <a:tcPr marL="91450" marR="91450" marT="45725" marB="45725" anchor="ctr"/>
                </a:tc>
                <a:extLst>
                  <a:ext uri="{0D108BD9-81ED-4DB2-BD59-A6C34878D82A}">
                    <a16:rowId xmlns:a16="http://schemas.microsoft.com/office/drawing/2014/main" val="10000"/>
                  </a:ext>
                </a:extLst>
              </a:tr>
              <a:tr h="660750">
                <a:tc>
                  <a:txBody>
                    <a:bodyPr/>
                    <a:lstStyle/>
                    <a:p>
                      <a:pPr marL="0" marR="0" lvl="0" indent="0" algn="ctr" rtl="0">
                        <a:lnSpc>
                          <a:spcPct val="100000"/>
                        </a:lnSpc>
                        <a:spcBef>
                          <a:spcPts val="0"/>
                        </a:spcBef>
                        <a:spcAft>
                          <a:spcPts val="0"/>
                        </a:spcAft>
                        <a:buNone/>
                      </a:pPr>
                      <a:r>
                        <a:rPr lang="ar-MA" sz="2400" b="0" u="none" strike="noStrike" cap="none">
                          <a:solidFill>
                            <a:schemeClr val="dk1"/>
                          </a:solidFill>
                          <a:latin typeface="Calibri"/>
                          <a:ea typeface="Calibri"/>
                          <a:cs typeface="Calibri"/>
                          <a:sym typeface="Calibri"/>
                        </a:rPr>
                        <a:t>المُعرّب</a:t>
                      </a:r>
                      <a:endParaRPr sz="2400" u="none" strike="noStrike" cap="none">
                        <a:latin typeface="Calibri"/>
                        <a:ea typeface="Calibri"/>
                        <a:cs typeface="Calibri"/>
                        <a:sym typeface="Calibri"/>
                      </a:endParaRPr>
                    </a:p>
                  </a:txBody>
                  <a:tcPr marL="91450" marR="91450" marT="45725" marB="45725" anchor="ctr"/>
                </a:tc>
                <a:extLst>
                  <a:ext uri="{0D108BD9-81ED-4DB2-BD59-A6C34878D82A}">
                    <a16:rowId xmlns:a16="http://schemas.microsoft.com/office/drawing/2014/main" val="10001"/>
                  </a:ext>
                </a:extLst>
              </a:tr>
              <a:tr h="660750">
                <a:tc>
                  <a:txBody>
                    <a:bodyPr/>
                    <a:lstStyle/>
                    <a:p>
                      <a:pPr marL="0" marR="0" lvl="0" indent="0" algn="ctr" rtl="0">
                        <a:lnSpc>
                          <a:spcPct val="100000"/>
                        </a:lnSpc>
                        <a:spcBef>
                          <a:spcPts val="0"/>
                        </a:spcBef>
                        <a:spcAft>
                          <a:spcPts val="0"/>
                        </a:spcAft>
                        <a:buNone/>
                      </a:pPr>
                      <a:r>
                        <a:rPr lang="ar-MA" sz="2400" b="0" u="none" strike="noStrike" cap="none">
                          <a:solidFill>
                            <a:schemeClr val="dk1"/>
                          </a:solidFill>
                          <a:latin typeface="Calibri"/>
                          <a:ea typeface="Calibri"/>
                          <a:cs typeface="Calibri"/>
                          <a:sym typeface="Calibri"/>
                        </a:rPr>
                        <a:t>الدّخيل</a:t>
                      </a:r>
                      <a:endParaRPr sz="1400" u="none" strike="noStrike" cap="none">
                        <a:latin typeface="Calibri"/>
                        <a:ea typeface="Calibri"/>
                        <a:cs typeface="Calibri"/>
                        <a:sym typeface="Calibri"/>
                      </a:endParaRPr>
                    </a:p>
                  </a:txBody>
                  <a:tcPr marL="91450" marR="91450" marT="45725" marB="45725" anchor="ctr"/>
                </a:tc>
                <a:extLst>
                  <a:ext uri="{0D108BD9-81ED-4DB2-BD59-A6C34878D82A}">
                    <a16:rowId xmlns:a16="http://schemas.microsoft.com/office/drawing/2014/main" val="10002"/>
                  </a:ext>
                </a:extLst>
              </a:tr>
            </a:tbl>
          </a:graphicData>
        </a:graphic>
      </p:graphicFrame>
      <p:sp>
        <p:nvSpPr>
          <p:cNvPr id="954" name="Google Shape;954;p33"/>
          <p:cNvSpPr txBox="1"/>
          <p:nvPr/>
        </p:nvSpPr>
        <p:spPr>
          <a:xfrm>
            <a:off x="462117" y="234803"/>
            <a:ext cx="11056908" cy="380385"/>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None/>
            </a:pPr>
            <a:r>
              <a:rPr lang="ar-MA" sz="1800" b="1" i="0" u="none" strike="noStrike" cap="none">
                <a:solidFill>
                  <a:schemeClr val="dk1"/>
                </a:solidFill>
                <a:latin typeface="Calibri"/>
                <a:ea typeface="Calibri"/>
                <a:cs typeface="Calibri"/>
                <a:sym typeface="Calibri"/>
              </a:rPr>
              <a:t>والآن، أدعو </a:t>
            </a:r>
            <a:r>
              <a:rPr lang="ar-MA" sz="1800" b="1" i="0" u="none" strike="noStrike" cap="none">
                <a:solidFill>
                  <a:srgbClr val="747474"/>
                </a:solidFill>
                <a:highlight>
                  <a:srgbClr val="FFFF00"/>
                </a:highlight>
                <a:latin typeface="Calibri"/>
                <a:ea typeface="Calibri"/>
                <a:cs typeface="Calibri"/>
                <a:sym typeface="Calibri"/>
              </a:rPr>
              <a:t>كل واحد منكم </a:t>
            </a:r>
            <a:r>
              <a:rPr lang="ar-MA" sz="1800" b="1" i="0" u="none" strike="noStrike" cap="none">
                <a:solidFill>
                  <a:schemeClr val="dk1"/>
                </a:solidFill>
                <a:latin typeface="Calibri"/>
                <a:ea typeface="Calibri"/>
                <a:cs typeface="Calibri"/>
                <a:sym typeface="Calibri"/>
              </a:rPr>
              <a:t>لتعرف الْكَلِمَةَ الْمُقْتَرَضَةَ في كل جملة من الجملِ الآتِيَةِ، ووصل الجملة بنوع الاقتراض الذي تتضمنه (</a:t>
            </a:r>
            <a:r>
              <a:rPr lang="ar-MA" sz="1800" b="0" i="0" u="none" strike="noStrike" cap="none">
                <a:solidFill>
                  <a:schemeClr val="dk1"/>
                </a:solidFill>
                <a:latin typeface="Calibri"/>
                <a:ea typeface="Calibri"/>
                <a:cs typeface="Calibri"/>
                <a:sym typeface="Calibri"/>
              </a:rPr>
              <a:t>الكراسة ص:52</a:t>
            </a:r>
            <a:r>
              <a:rPr lang="ar-MA" sz="1800" b="1" i="0" u="none" strike="noStrike" cap="none">
                <a:solidFill>
                  <a:schemeClr val="dk1"/>
                </a:solidFill>
                <a:latin typeface="Calibri"/>
                <a:ea typeface="Calibri"/>
                <a:cs typeface="Calibri"/>
                <a:sym typeface="Calibri"/>
              </a:rPr>
              <a:t>)</a:t>
            </a:r>
            <a:endParaRPr sz="1800" b="0" i="0" u="none" strike="noStrike" cap="none">
              <a:solidFill>
                <a:schemeClr val="dk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58"/>
        <p:cNvGrpSpPr/>
        <p:nvPr/>
      </p:nvGrpSpPr>
      <p:grpSpPr>
        <a:xfrm>
          <a:off x="0" y="0"/>
          <a:ext cx="0" cy="0"/>
          <a:chOff x="0" y="0"/>
          <a:chExt cx="0" cy="0"/>
        </a:xfrm>
      </p:grpSpPr>
      <p:pic>
        <p:nvPicPr>
          <p:cNvPr id="959" name="Google Shape;959;p34" descr="Image générée"/>
          <p:cNvPicPr preferRelativeResize="0"/>
          <p:nvPr/>
        </p:nvPicPr>
        <p:blipFill rotWithShape="1">
          <a:blip r:embed="rId3">
            <a:alphaModFix/>
          </a:blip>
          <a:srcRect l="3381" t="42118" r="70997" b="41629"/>
          <a:stretch/>
        </p:blipFill>
        <p:spPr>
          <a:xfrm>
            <a:off x="218921" y="63476"/>
            <a:ext cx="498102" cy="473924"/>
          </a:xfrm>
          <a:prstGeom prst="rect">
            <a:avLst/>
          </a:prstGeom>
          <a:noFill/>
          <a:ln>
            <a:noFill/>
          </a:ln>
        </p:spPr>
      </p:pic>
      <p:graphicFrame>
        <p:nvGraphicFramePr>
          <p:cNvPr id="960" name="Google Shape;960;p34"/>
          <p:cNvGraphicFramePr/>
          <p:nvPr>
            <p:extLst>
              <p:ext uri="{D42A27DB-BD31-4B8C-83A1-F6EECF244321}">
                <p14:modId xmlns:p14="http://schemas.microsoft.com/office/powerpoint/2010/main" val="3048764218"/>
              </p:ext>
            </p:extLst>
          </p:nvPr>
        </p:nvGraphicFramePr>
        <p:xfrm>
          <a:off x="4860757" y="2046577"/>
          <a:ext cx="6786400" cy="2731320"/>
        </p:xfrm>
        <a:graphic>
          <a:graphicData uri="http://schemas.openxmlformats.org/drawingml/2006/table">
            <a:tbl>
              <a:tblPr firstRow="1" bandRow="1">
                <a:noFill/>
                <a:tableStyleId>{6EAABB22-63A5-4A9B-B8B0-22BFE93C22C8}</a:tableStyleId>
              </a:tblPr>
              <a:tblGrid>
                <a:gridCol w="6786400">
                  <a:extLst>
                    <a:ext uri="{9D8B030D-6E8A-4147-A177-3AD203B41FA5}">
                      <a16:colId xmlns:a16="http://schemas.microsoft.com/office/drawing/2014/main" val="20000"/>
                    </a:ext>
                  </a:extLst>
                </a:gridCol>
              </a:tblGrid>
              <a:tr h="504750">
                <a:tc>
                  <a:txBody>
                    <a:bodyPr/>
                    <a:lstStyle/>
                    <a:p>
                      <a:pPr marL="0" marR="0" lvl="0" indent="0" algn="ctr" rtl="1">
                        <a:lnSpc>
                          <a:spcPct val="100000"/>
                        </a:lnSpc>
                        <a:spcBef>
                          <a:spcPts val="0"/>
                        </a:spcBef>
                        <a:spcAft>
                          <a:spcPts val="0"/>
                        </a:spcAft>
                        <a:buNone/>
                      </a:pPr>
                      <a:r>
                        <a:rPr lang="ar-MA" sz="2800" b="0" u="none" strike="noStrike" cap="none">
                          <a:solidFill>
                            <a:schemeClr val="dk1"/>
                          </a:solidFill>
                          <a:latin typeface="Calibri"/>
                          <a:ea typeface="Calibri"/>
                          <a:cs typeface="Calibri"/>
                          <a:sym typeface="Calibri"/>
                        </a:rPr>
                        <a:t>الجمل</a:t>
                      </a:r>
                      <a:endParaRPr sz="2000" b="0" u="none" strike="noStrike" cap="none">
                        <a:solidFill>
                          <a:schemeClr val="dk1"/>
                        </a:solidFill>
                        <a:latin typeface="Calibri"/>
                        <a:ea typeface="Calibri"/>
                        <a:cs typeface="Calibri"/>
                        <a:sym typeface="Calibri"/>
                      </a:endParaRPr>
                    </a:p>
                  </a:txBody>
                  <a:tcPr marL="63500" marR="63500" marT="45725" marB="45725"/>
                </a:tc>
                <a:extLst>
                  <a:ext uri="{0D108BD9-81ED-4DB2-BD59-A6C34878D82A}">
                    <a16:rowId xmlns:a16="http://schemas.microsoft.com/office/drawing/2014/main" val="10000"/>
                  </a:ext>
                </a:extLst>
              </a:tr>
              <a:tr h="504750">
                <a:tc>
                  <a:txBody>
                    <a:bodyPr/>
                    <a:lstStyle/>
                    <a:p>
                      <a:pPr marL="0" marR="0" lvl="0" indent="0" algn="just" rtl="1">
                        <a:lnSpc>
                          <a:spcPct val="100000"/>
                        </a:lnSpc>
                        <a:spcBef>
                          <a:spcPts val="0"/>
                        </a:spcBef>
                        <a:spcAft>
                          <a:spcPts val="0"/>
                        </a:spcAft>
                        <a:buNone/>
                      </a:pPr>
                      <a:r>
                        <a:rPr lang="ar-MA" sz="2000" b="0" u="none" strike="noStrike" cap="none">
                          <a:solidFill>
                            <a:schemeClr val="dk1"/>
                          </a:solidFill>
                          <a:latin typeface="Calibri"/>
                          <a:ea typeface="Calibri"/>
                          <a:cs typeface="Calibri"/>
                          <a:sym typeface="Calibri"/>
                        </a:rPr>
                        <a:t>1- تَسْتَطِيعُ بَرامِجُ الحَاسُوبِ التَّفْكِيرَ بِالطَّريقَةِ نَفْسِهَا الَّتِي يَعْمَلُ بِهَا الدِّمَاغُ الْبَشَرِيُّ.</a:t>
                      </a:r>
                      <a:endParaRPr/>
                    </a:p>
                  </a:txBody>
                  <a:tcPr marL="63500" marR="63500" marT="45725" marB="45725"/>
                </a:tc>
                <a:extLst>
                  <a:ext uri="{0D108BD9-81ED-4DB2-BD59-A6C34878D82A}">
                    <a16:rowId xmlns:a16="http://schemas.microsoft.com/office/drawing/2014/main" val="10001"/>
                  </a:ext>
                </a:extLst>
              </a:tr>
              <a:tr h="504750">
                <a:tc>
                  <a:txBody>
                    <a:bodyPr/>
                    <a:lstStyle/>
                    <a:p>
                      <a:pPr marL="0" marR="0" lvl="0" indent="0" algn="just" rtl="1">
                        <a:lnSpc>
                          <a:spcPct val="100000"/>
                        </a:lnSpc>
                        <a:spcBef>
                          <a:spcPts val="0"/>
                        </a:spcBef>
                        <a:spcAft>
                          <a:spcPts val="0"/>
                        </a:spcAft>
                        <a:buNone/>
                      </a:pPr>
                      <a:r>
                        <a:rPr lang="ar-MA" sz="2000" b="0" u="none" strike="noStrike" cap="none">
                          <a:solidFill>
                            <a:schemeClr val="dk1"/>
                          </a:solidFill>
                          <a:latin typeface="Calibri"/>
                          <a:ea typeface="Calibri"/>
                          <a:cs typeface="Calibri"/>
                          <a:sym typeface="Calibri"/>
                        </a:rPr>
                        <a:t>2- تُساعِدُ الرُّوبوتاتُ الْجَرّاحِينَ فِـي إِجْراءِ الْعَمَلِيَّاتِ الْجِراحِيَّةِ بِدِقَّةٍ أَكْبَرَ.</a:t>
                      </a:r>
                      <a:endParaRPr/>
                    </a:p>
                  </a:txBody>
                  <a:tcPr marL="63500" marR="63500" marT="45725" marB="45725"/>
                </a:tc>
                <a:extLst>
                  <a:ext uri="{0D108BD9-81ED-4DB2-BD59-A6C34878D82A}">
                    <a16:rowId xmlns:a16="http://schemas.microsoft.com/office/drawing/2014/main" val="10002"/>
                  </a:ext>
                </a:extLst>
              </a:tr>
              <a:tr h="698900">
                <a:tc>
                  <a:txBody>
                    <a:bodyPr/>
                    <a:lstStyle/>
                    <a:p>
                      <a:pPr marL="0" marR="0" lvl="0" indent="0" algn="just" rtl="1">
                        <a:lnSpc>
                          <a:spcPct val="150000"/>
                        </a:lnSpc>
                        <a:spcBef>
                          <a:spcPts val="0"/>
                        </a:spcBef>
                        <a:spcAft>
                          <a:spcPts val="0"/>
                        </a:spcAft>
                        <a:buNone/>
                      </a:pPr>
                      <a:r>
                        <a:rPr lang="ar-MA" sz="2000" b="0" u="none" strike="noStrike" cap="none">
                          <a:solidFill>
                            <a:schemeClr val="dk1"/>
                          </a:solidFill>
                          <a:latin typeface="Calibri"/>
                          <a:ea typeface="Calibri"/>
                          <a:cs typeface="Calibri"/>
                          <a:sym typeface="Calibri"/>
                        </a:rPr>
                        <a:t>3- لَمْ تَعُدْ عَمَلِيَّاتُ التِّجَارَةِ الْإِلِكْتْرُونِيَّةِ تَتَطَلَّبُ وَقْتاً وَجُهْداً كَبيرَيْنِ.</a:t>
                      </a:r>
                      <a:endParaRPr/>
                    </a:p>
                  </a:txBody>
                  <a:tcPr marL="63500" marR="63500" marT="45725" marB="45725"/>
                </a:tc>
                <a:extLst>
                  <a:ext uri="{0D108BD9-81ED-4DB2-BD59-A6C34878D82A}">
                    <a16:rowId xmlns:a16="http://schemas.microsoft.com/office/drawing/2014/main" val="10003"/>
                  </a:ext>
                </a:extLst>
              </a:tr>
              <a:tr h="504750">
                <a:tc>
                  <a:txBody>
                    <a:bodyPr/>
                    <a:lstStyle/>
                    <a:p>
                      <a:pPr marL="0" marR="0" lvl="0" indent="0" algn="just" rtl="1">
                        <a:lnSpc>
                          <a:spcPct val="100000"/>
                        </a:lnSpc>
                        <a:spcBef>
                          <a:spcPts val="0"/>
                        </a:spcBef>
                        <a:spcAft>
                          <a:spcPts val="0"/>
                        </a:spcAft>
                        <a:buClr>
                          <a:schemeClr val="dk1"/>
                        </a:buClr>
                        <a:buSzPts val="2000"/>
                        <a:buFont typeface="Arial"/>
                        <a:buNone/>
                      </a:pPr>
                      <a:r>
                        <a:rPr lang="ar-MA" sz="2000" b="0" u="none" strike="noStrike" cap="none" dirty="0">
                          <a:solidFill>
                            <a:schemeClr val="dk1"/>
                          </a:solidFill>
                          <a:latin typeface="Calibri"/>
                          <a:ea typeface="Calibri"/>
                          <a:cs typeface="Calibri"/>
                          <a:sym typeface="Calibri"/>
                        </a:rPr>
                        <a:t>4- تُسْتَخْدَمُ </a:t>
                      </a:r>
                      <a:r>
                        <a:rPr lang="ar-MA" sz="2000" b="0" u="none" strike="noStrike" cap="none" dirty="0">
                          <a:solidFill>
                            <a:schemeClr val="dk1"/>
                          </a:solidFill>
                          <a:highlight>
                            <a:srgbClr val="FFFF00"/>
                          </a:highlight>
                          <a:latin typeface="Calibri"/>
                          <a:ea typeface="Calibri"/>
                          <a:cs typeface="Calibri"/>
                          <a:sym typeface="Calibri"/>
                        </a:rPr>
                        <a:t>تِقْنِيَّةُ</a:t>
                      </a:r>
                      <a:r>
                        <a:rPr lang="ar-MA" sz="2000" b="0" u="none" strike="noStrike" cap="none" dirty="0">
                          <a:solidFill>
                            <a:schemeClr val="dk1"/>
                          </a:solidFill>
                          <a:latin typeface="Calibri"/>
                          <a:ea typeface="Calibri"/>
                          <a:cs typeface="Calibri"/>
                          <a:sym typeface="Calibri"/>
                        </a:rPr>
                        <a:t> (AI) ) فـي مَجالاتٍ كَثيرةٍ.</a:t>
                      </a:r>
                      <a:endParaRPr dirty="0"/>
                    </a:p>
                  </a:txBody>
                  <a:tcPr marL="63500" marR="63500" marT="45725" marB="45725"/>
                </a:tc>
                <a:extLst>
                  <a:ext uri="{0D108BD9-81ED-4DB2-BD59-A6C34878D82A}">
                    <a16:rowId xmlns:a16="http://schemas.microsoft.com/office/drawing/2014/main" val="10004"/>
                  </a:ext>
                </a:extLst>
              </a:tr>
            </a:tbl>
          </a:graphicData>
        </a:graphic>
      </p:graphicFrame>
      <p:graphicFrame>
        <p:nvGraphicFramePr>
          <p:cNvPr id="961" name="Google Shape;961;p34"/>
          <p:cNvGraphicFramePr/>
          <p:nvPr/>
        </p:nvGraphicFramePr>
        <p:xfrm>
          <a:off x="641303" y="2307835"/>
          <a:ext cx="2952500" cy="1982250"/>
        </p:xfrm>
        <a:graphic>
          <a:graphicData uri="http://schemas.openxmlformats.org/drawingml/2006/table">
            <a:tbl>
              <a:tblPr firstRow="1" bandRow="1">
                <a:noFill/>
                <a:tableStyleId>{6EAABB22-63A5-4A9B-B8B0-22BFE93C22C8}</a:tableStyleId>
              </a:tblPr>
              <a:tblGrid>
                <a:gridCol w="2952500">
                  <a:extLst>
                    <a:ext uri="{9D8B030D-6E8A-4147-A177-3AD203B41FA5}">
                      <a16:colId xmlns:a16="http://schemas.microsoft.com/office/drawing/2014/main" val="20000"/>
                    </a:ext>
                  </a:extLst>
                </a:gridCol>
              </a:tblGrid>
              <a:tr h="660750">
                <a:tc>
                  <a:txBody>
                    <a:bodyPr/>
                    <a:lstStyle/>
                    <a:p>
                      <a:pPr marL="0" marR="0" lvl="0" indent="0" algn="ctr" rtl="0">
                        <a:lnSpc>
                          <a:spcPct val="100000"/>
                        </a:lnSpc>
                        <a:spcBef>
                          <a:spcPts val="0"/>
                        </a:spcBef>
                        <a:spcAft>
                          <a:spcPts val="0"/>
                        </a:spcAft>
                        <a:buClr>
                          <a:schemeClr val="dk1"/>
                        </a:buClr>
                        <a:buSzPts val="2400"/>
                        <a:buFont typeface="Arial"/>
                        <a:buNone/>
                      </a:pPr>
                      <a:r>
                        <a:rPr lang="ar-MA" sz="2400" b="1" u="none" strike="noStrike" cap="none">
                          <a:solidFill>
                            <a:schemeClr val="dk1"/>
                          </a:solidFill>
                          <a:latin typeface="Calibri"/>
                          <a:ea typeface="Calibri"/>
                          <a:cs typeface="Calibri"/>
                          <a:sym typeface="Calibri"/>
                        </a:rPr>
                        <a:t>نوع الاقتراض في الجملة</a:t>
                      </a:r>
                      <a:endParaRPr/>
                    </a:p>
                  </a:txBody>
                  <a:tcPr marL="91450" marR="91450" marT="45725" marB="45725" anchor="ctr"/>
                </a:tc>
                <a:extLst>
                  <a:ext uri="{0D108BD9-81ED-4DB2-BD59-A6C34878D82A}">
                    <a16:rowId xmlns:a16="http://schemas.microsoft.com/office/drawing/2014/main" val="10000"/>
                  </a:ext>
                </a:extLst>
              </a:tr>
              <a:tr h="660750">
                <a:tc>
                  <a:txBody>
                    <a:bodyPr/>
                    <a:lstStyle/>
                    <a:p>
                      <a:pPr marL="0" marR="0" lvl="0" indent="0" algn="ctr" rtl="0">
                        <a:lnSpc>
                          <a:spcPct val="100000"/>
                        </a:lnSpc>
                        <a:spcBef>
                          <a:spcPts val="0"/>
                        </a:spcBef>
                        <a:spcAft>
                          <a:spcPts val="0"/>
                        </a:spcAft>
                        <a:buNone/>
                      </a:pPr>
                      <a:r>
                        <a:rPr lang="ar-MA" sz="2400" b="0" u="none" strike="noStrike" cap="none">
                          <a:solidFill>
                            <a:schemeClr val="dk1"/>
                          </a:solidFill>
                          <a:latin typeface="Calibri"/>
                          <a:ea typeface="Calibri"/>
                          <a:cs typeface="Calibri"/>
                          <a:sym typeface="Calibri"/>
                        </a:rPr>
                        <a:t>المُعرّب</a:t>
                      </a:r>
                      <a:endParaRPr sz="2400" u="none" strike="noStrike" cap="none">
                        <a:latin typeface="Calibri"/>
                        <a:ea typeface="Calibri"/>
                        <a:cs typeface="Calibri"/>
                        <a:sym typeface="Calibri"/>
                      </a:endParaRPr>
                    </a:p>
                  </a:txBody>
                  <a:tcPr marL="91450" marR="91450" marT="45725" marB="45725" anchor="ctr"/>
                </a:tc>
                <a:extLst>
                  <a:ext uri="{0D108BD9-81ED-4DB2-BD59-A6C34878D82A}">
                    <a16:rowId xmlns:a16="http://schemas.microsoft.com/office/drawing/2014/main" val="10001"/>
                  </a:ext>
                </a:extLst>
              </a:tr>
              <a:tr h="660750">
                <a:tc>
                  <a:txBody>
                    <a:bodyPr/>
                    <a:lstStyle/>
                    <a:p>
                      <a:pPr marL="0" marR="0" lvl="0" indent="0" algn="ctr" rtl="0">
                        <a:lnSpc>
                          <a:spcPct val="100000"/>
                        </a:lnSpc>
                        <a:spcBef>
                          <a:spcPts val="0"/>
                        </a:spcBef>
                        <a:spcAft>
                          <a:spcPts val="0"/>
                        </a:spcAft>
                        <a:buNone/>
                      </a:pPr>
                      <a:r>
                        <a:rPr lang="ar-MA" sz="2400" b="0" u="none" strike="noStrike" cap="none">
                          <a:solidFill>
                            <a:schemeClr val="dk1"/>
                          </a:solidFill>
                          <a:latin typeface="Calibri"/>
                          <a:ea typeface="Calibri"/>
                          <a:cs typeface="Calibri"/>
                          <a:sym typeface="Calibri"/>
                        </a:rPr>
                        <a:t>الدّخيل</a:t>
                      </a:r>
                      <a:endParaRPr sz="1400" u="none" strike="noStrike" cap="none">
                        <a:latin typeface="Calibri"/>
                        <a:ea typeface="Calibri"/>
                        <a:cs typeface="Calibri"/>
                        <a:sym typeface="Calibri"/>
                      </a:endParaRPr>
                    </a:p>
                  </a:txBody>
                  <a:tcPr marL="91450" marR="91450" marT="45725" marB="45725" anchor="ctr"/>
                </a:tc>
                <a:extLst>
                  <a:ext uri="{0D108BD9-81ED-4DB2-BD59-A6C34878D82A}">
                    <a16:rowId xmlns:a16="http://schemas.microsoft.com/office/drawing/2014/main" val="10002"/>
                  </a:ext>
                </a:extLst>
              </a:tr>
            </a:tbl>
          </a:graphicData>
        </a:graphic>
      </p:graphicFrame>
      <p:cxnSp>
        <p:nvCxnSpPr>
          <p:cNvPr id="962" name="Google Shape;962;p34"/>
          <p:cNvCxnSpPr/>
          <p:nvPr/>
        </p:nvCxnSpPr>
        <p:spPr>
          <a:xfrm rot="10800000" flipH="1">
            <a:off x="3593814" y="3412283"/>
            <a:ext cx="1266900" cy="554700"/>
          </a:xfrm>
          <a:prstGeom prst="straightConnector1">
            <a:avLst/>
          </a:prstGeom>
          <a:noFill/>
          <a:ln w="9525" cap="flat" cmpd="sng">
            <a:solidFill>
              <a:srgbClr val="115D81"/>
            </a:solidFill>
            <a:prstDash val="solid"/>
            <a:round/>
            <a:headEnd type="none" w="sm" len="sm"/>
            <a:tailEnd type="none" w="sm" len="sm"/>
          </a:ln>
        </p:spPr>
      </p:cxnSp>
      <p:cxnSp>
        <p:nvCxnSpPr>
          <p:cNvPr id="963" name="Google Shape;963;p34"/>
          <p:cNvCxnSpPr>
            <a:cxnSpLocks/>
          </p:cNvCxnSpPr>
          <p:nvPr/>
        </p:nvCxnSpPr>
        <p:spPr>
          <a:xfrm>
            <a:off x="3593803" y="3429000"/>
            <a:ext cx="1266953" cy="531109"/>
          </a:xfrm>
          <a:prstGeom prst="straightConnector1">
            <a:avLst/>
          </a:prstGeom>
          <a:noFill/>
          <a:ln w="9525" cap="flat" cmpd="sng">
            <a:solidFill>
              <a:srgbClr val="115D81"/>
            </a:solidFill>
            <a:prstDash val="solid"/>
            <a:round/>
            <a:headEnd type="none" w="sm" len="sm"/>
            <a:tailEnd type="none" w="sm" len="sm"/>
          </a:ln>
        </p:spPr>
      </p:cxnSp>
      <p:cxnSp>
        <p:nvCxnSpPr>
          <p:cNvPr id="964" name="Google Shape;964;p34"/>
          <p:cNvCxnSpPr/>
          <p:nvPr/>
        </p:nvCxnSpPr>
        <p:spPr>
          <a:xfrm>
            <a:off x="3593814" y="3341341"/>
            <a:ext cx="1211942" cy="1169785"/>
          </a:xfrm>
          <a:prstGeom prst="straightConnector1">
            <a:avLst/>
          </a:prstGeom>
          <a:noFill/>
          <a:ln w="9525" cap="flat" cmpd="sng">
            <a:solidFill>
              <a:srgbClr val="115D81"/>
            </a:solidFill>
            <a:prstDash val="solid"/>
            <a:round/>
            <a:headEnd type="none" w="sm" len="sm"/>
            <a:tailEnd type="none" w="sm" len="sm"/>
          </a:ln>
        </p:spPr>
      </p:cxnSp>
      <p:cxnSp>
        <p:nvCxnSpPr>
          <p:cNvPr id="965" name="Google Shape;965;p34"/>
          <p:cNvCxnSpPr/>
          <p:nvPr/>
        </p:nvCxnSpPr>
        <p:spPr>
          <a:xfrm flipH="1">
            <a:off x="3593857" y="2763826"/>
            <a:ext cx="1266900" cy="535200"/>
          </a:xfrm>
          <a:prstGeom prst="straightConnector1">
            <a:avLst/>
          </a:prstGeom>
          <a:noFill/>
          <a:ln w="9525" cap="flat" cmpd="sng">
            <a:solidFill>
              <a:srgbClr val="115D81"/>
            </a:solidFill>
            <a:prstDash val="solid"/>
            <a:round/>
            <a:headEnd type="none" w="sm" len="sm"/>
            <a:tailEnd type="none" w="sm" len="sm"/>
          </a:ln>
        </p:spPr>
      </p:cxnSp>
      <p:sp>
        <p:nvSpPr>
          <p:cNvPr id="966" name="Google Shape;966;p34"/>
          <p:cNvSpPr txBox="1"/>
          <p:nvPr/>
        </p:nvSpPr>
        <p:spPr>
          <a:xfrm>
            <a:off x="462117" y="234803"/>
            <a:ext cx="11056908" cy="348388"/>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None/>
            </a:pPr>
            <a:r>
              <a:rPr lang="ar-MA" sz="1600" b="1" i="0" u="none" strike="noStrike" cap="none">
                <a:solidFill>
                  <a:schemeClr val="dk1"/>
                </a:solidFill>
                <a:latin typeface="Calibri"/>
                <a:ea typeface="Calibri"/>
                <a:cs typeface="Calibri"/>
                <a:sym typeface="Calibri"/>
              </a:rPr>
              <a:t>والآن، أدعو </a:t>
            </a:r>
            <a:r>
              <a:rPr lang="ar-MA" sz="1600" b="1" i="0" u="none" strike="noStrike" cap="none">
                <a:solidFill>
                  <a:srgbClr val="747474"/>
                </a:solidFill>
                <a:highlight>
                  <a:srgbClr val="FFFF00"/>
                </a:highlight>
                <a:latin typeface="Calibri"/>
                <a:ea typeface="Calibri"/>
                <a:cs typeface="Calibri"/>
                <a:sym typeface="Calibri"/>
              </a:rPr>
              <a:t>كل واحد منكم </a:t>
            </a:r>
            <a:r>
              <a:rPr lang="ar-MA" sz="1600" b="1" i="0" u="none" strike="noStrike" cap="none">
                <a:solidFill>
                  <a:schemeClr val="dk1"/>
                </a:solidFill>
                <a:latin typeface="Calibri"/>
                <a:ea typeface="Calibri"/>
                <a:cs typeface="Calibri"/>
                <a:sym typeface="Calibri"/>
              </a:rPr>
              <a:t>لتعرف الْكَلِمَةَ الْمُقْتَرَضَةَ في كل جملة من الجملِ الآتِيَةِ، ووصل الجملة بنوع الاقتراض الذي تتضمنه (</a:t>
            </a:r>
            <a:r>
              <a:rPr lang="ar-MA" sz="1600" b="0" i="0" u="none" strike="noStrike" cap="none">
                <a:solidFill>
                  <a:schemeClr val="dk1"/>
                </a:solidFill>
                <a:latin typeface="Calibri"/>
                <a:ea typeface="Calibri"/>
                <a:cs typeface="Calibri"/>
                <a:sym typeface="Calibri"/>
              </a:rPr>
              <a:t>الكراسة ص:52</a:t>
            </a:r>
            <a:r>
              <a:rPr lang="ar-MA" sz="1600" b="1" i="0" u="none" strike="noStrike" cap="none">
                <a:solidFill>
                  <a:schemeClr val="dk1"/>
                </a:solidFill>
                <a:latin typeface="Calibri"/>
                <a:ea typeface="Calibri"/>
                <a:cs typeface="Calibri"/>
                <a:sym typeface="Calibri"/>
              </a:rPr>
              <a:t>)</a:t>
            </a:r>
            <a:endParaRPr sz="1600" b="0" i="0" u="none" strike="noStrike" cap="none">
              <a:solidFill>
                <a:schemeClr val="dk1"/>
              </a:solidFill>
              <a:latin typeface="Arial"/>
              <a:ea typeface="Arial"/>
              <a:cs typeface="Arial"/>
              <a:sym typeface="Arial"/>
            </a:endParaRPr>
          </a:p>
        </p:txBody>
      </p:sp>
      <p:sp>
        <p:nvSpPr>
          <p:cNvPr id="967" name="Google Shape;967;p34"/>
          <p:cNvSpPr txBox="1"/>
          <p:nvPr/>
        </p:nvSpPr>
        <p:spPr>
          <a:xfrm>
            <a:off x="973394" y="537400"/>
            <a:ext cx="10423125" cy="560050"/>
          </a:xfrm>
          <a:prstGeom prst="rect">
            <a:avLst/>
          </a:prstGeom>
          <a:noFill/>
          <a:ln>
            <a:noFill/>
          </a:ln>
        </p:spPr>
        <p:txBody>
          <a:bodyPr spcFirstLastPara="1" wrap="square" lIns="91425" tIns="45700" rIns="91425" bIns="45700" anchor="t" anchorCtr="0">
            <a:noAutofit/>
          </a:bodyPr>
          <a:lstStyle/>
          <a:p>
            <a:pPr marL="0" marR="0" lvl="0" indent="0" algn="r" rtl="1">
              <a:lnSpc>
                <a:spcPct val="90000"/>
              </a:lnSpc>
              <a:spcBef>
                <a:spcPts val="0"/>
              </a:spcBef>
              <a:spcAft>
                <a:spcPts val="0"/>
              </a:spcAft>
              <a:buClr>
                <a:srgbClr val="AEAEAE"/>
              </a:buClr>
              <a:buSzPts val="1400"/>
              <a:buFont typeface="Arial"/>
              <a:buNone/>
            </a:pPr>
            <a:r>
              <a:rPr lang="ar-MA" sz="1400" b="0" i="1" u="none" strike="noStrike" cap="none">
                <a:solidFill>
                  <a:srgbClr val="AEAEAE"/>
                </a:solidFill>
                <a:latin typeface="Calibri"/>
                <a:ea typeface="Calibri"/>
                <a:cs typeface="Calibri"/>
                <a:sym typeface="Calibri"/>
              </a:rPr>
              <a:t>يدعو الأستاذ كل متعلم (ة) إلى وضع سطر تحت الكلمة المقترضة في كل جملة، ووصلها بنوع الاقتراض الذي تتضمنه، في مدة دقبقتين، مع التصريح بسيرورة الإنجاز، يتتبع إنجازات المتعلمين، ويركز على العينة التي تحتاج إلى الدعم والإسناد، يتأكد من فهمهم للمطلوب، ويذكرهم بالخطوات اللازم اتباعها للوصول إلى الجواب الصحيح، ويحفزهم على الإنجاز، مع التنبيه على الأخطاء الشائعة، وتعزيز الإجابات الصحيحة. وتقديم التغذية الراجعة اللازمة</a:t>
            </a:r>
            <a:endParaRPr sz="1400" b="0" i="1" u="none" strike="noStrike" cap="none">
              <a:solidFill>
                <a:srgbClr val="AEAEAE"/>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71"/>
        <p:cNvGrpSpPr/>
        <p:nvPr/>
      </p:nvGrpSpPr>
      <p:grpSpPr>
        <a:xfrm>
          <a:off x="0" y="0"/>
          <a:ext cx="0" cy="0"/>
          <a:chOff x="0" y="0"/>
          <a:chExt cx="0" cy="0"/>
        </a:xfrm>
      </p:grpSpPr>
      <p:sp>
        <p:nvSpPr>
          <p:cNvPr id="972" name="Google Shape;972;p97"/>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p>
            <a:pPr marL="228600" lvl="0" indent="-228600" algn="ctr" rtl="1">
              <a:lnSpc>
                <a:spcPct val="90000"/>
              </a:lnSpc>
              <a:spcBef>
                <a:spcPts val="0"/>
              </a:spcBef>
              <a:spcAft>
                <a:spcPts val="0"/>
              </a:spcAft>
              <a:buClr>
                <a:srgbClr val="7F7F7F"/>
              </a:buClr>
              <a:buSzPts val="2000"/>
              <a:buNone/>
            </a:pPr>
            <a:r>
              <a:rPr lang="ar-MA"/>
              <a:t> 20  دقيقة </a:t>
            </a:r>
            <a:endParaRPr/>
          </a:p>
        </p:txBody>
      </p:sp>
      <p:sp>
        <p:nvSpPr>
          <p:cNvPr id="973" name="Google Shape;973;p97"/>
          <p:cNvSpPr txBox="1">
            <a:spLocks noGrp="1"/>
          </p:cNvSpPr>
          <p:nvPr>
            <p:ph type="body" idx="2"/>
          </p:nvPr>
        </p:nvSpPr>
        <p:spPr>
          <a:xfrm>
            <a:off x="5025418" y="1815986"/>
            <a:ext cx="5869201" cy="418862"/>
          </a:xfrm>
          <a:prstGeom prst="rect">
            <a:avLst/>
          </a:prstGeom>
          <a:noFill/>
          <a:ln>
            <a:noFill/>
          </a:ln>
        </p:spPr>
        <p:txBody>
          <a:bodyPr spcFirstLastPara="1" wrap="square" lIns="91425" tIns="45700" rIns="91425" bIns="45700" anchor="t" anchorCtr="0">
            <a:noAutofit/>
          </a:bodyPr>
          <a:lstStyle/>
          <a:p>
            <a:pPr marL="228600" lvl="0" indent="-228600" algn="ctr" rtl="0">
              <a:lnSpc>
                <a:spcPct val="150000"/>
              </a:lnSpc>
              <a:spcBef>
                <a:spcPts val="0"/>
              </a:spcBef>
              <a:spcAft>
                <a:spcPts val="0"/>
              </a:spcAft>
              <a:buClr>
                <a:srgbClr val="156082"/>
              </a:buClr>
              <a:buSzPts val="4400"/>
              <a:buNone/>
            </a:pPr>
            <a:r>
              <a:rPr lang="ar-MA">
                <a:latin typeface="Calibri"/>
                <a:ea typeface="Calibri"/>
                <a:cs typeface="Calibri"/>
                <a:sym typeface="Calibri"/>
              </a:rPr>
              <a:t>توظيف الاقتراض في سياقات تواصلية مختلفة</a:t>
            </a:r>
            <a:endParaRPr/>
          </a:p>
        </p:txBody>
      </p:sp>
      <p:pic>
        <p:nvPicPr>
          <p:cNvPr id="974" name="Google Shape;974;p97"/>
          <p:cNvPicPr preferRelativeResize="0"/>
          <p:nvPr/>
        </p:nvPicPr>
        <p:blipFill rotWithShape="1">
          <a:blip r:embed="rId3">
            <a:alphaModFix/>
          </a:blip>
          <a:srcRect/>
          <a:stretch/>
        </p:blipFill>
        <p:spPr>
          <a:xfrm>
            <a:off x="650632" y="1611189"/>
            <a:ext cx="3335214" cy="3335214"/>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78"/>
        <p:cNvGrpSpPr/>
        <p:nvPr/>
      </p:nvGrpSpPr>
      <p:grpSpPr>
        <a:xfrm>
          <a:off x="0" y="0"/>
          <a:ext cx="0" cy="0"/>
          <a:chOff x="0" y="0"/>
          <a:chExt cx="0" cy="0"/>
        </a:xfrm>
      </p:grpSpPr>
      <p:sp>
        <p:nvSpPr>
          <p:cNvPr id="979" name="Google Shape;979;p98"/>
          <p:cNvSpPr txBox="1">
            <a:spLocks noGrp="1"/>
          </p:cNvSpPr>
          <p:nvPr>
            <p:ph type="title"/>
          </p:nvPr>
        </p:nvSpPr>
        <p:spPr>
          <a:xfrm>
            <a:off x="932969" y="30125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انتبهوا. سوف أعرفكم بخطوات توظيف الاقتراض في سياق تواصلي، وأبين لكم وظيفته ودلالته</a:t>
            </a:r>
            <a:endParaRPr>
              <a:solidFill>
                <a:schemeClr val="dk1"/>
              </a:solidFill>
            </a:endParaRPr>
          </a:p>
        </p:txBody>
      </p:sp>
      <p:sp>
        <p:nvSpPr>
          <p:cNvPr id="980" name="Google Shape;980;p98"/>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139700" lvl="0" indent="0" algn="r" rtl="1">
              <a:lnSpc>
                <a:spcPct val="90000"/>
              </a:lnSpc>
              <a:spcBef>
                <a:spcPts val="1000"/>
              </a:spcBef>
              <a:spcAft>
                <a:spcPts val="0"/>
              </a:spcAft>
              <a:buSzPts val="1400"/>
              <a:buNone/>
            </a:pPr>
            <a:r>
              <a:rPr lang="ar-MA"/>
              <a:t>يطرح المدرّس أسئلة حول طريقة توظيف الاقتراض، ويجيب عنها وفق ما  يأتي:</a:t>
            </a:r>
            <a:endParaRPr/>
          </a:p>
          <a:p>
            <a:pPr marL="228600" lvl="0" indent="-139700" algn="r" rtl="1">
              <a:lnSpc>
                <a:spcPct val="90000"/>
              </a:lnSpc>
              <a:spcBef>
                <a:spcPts val="1000"/>
              </a:spcBef>
              <a:spcAft>
                <a:spcPts val="0"/>
              </a:spcAft>
              <a:buClr>
                <a:schemeClr val="dk1"/>
              </a:buClr>
              <a:buSzPts val="1400"/>
              <a:buFont typeface="Arial"/>
              <a:buNone/>
            </a:pPr>
            <a:endParaRPr/>
          </a:p>
        </p:txBody>
      </p:sp>
      <p:sp>
        <p:nvSpPr>
          <p:cNvPr id="981" name="Google Shape;981;p98"/>
          <p:cNvSpPr/>
          <p:nvPr/>
        </p:nvSpPr>
        <p:spPr>
          <a:xfrm>
            <a:off x="5994405" y="3048257"/>
            <a:ext cx="203204" cy="203204"/>
          </a:xfrm>
          <a:prstGeom prst="rect">
            <a:avLst/>
          </a:prstGeom>
          <a:noFill/>
          <a:ln>
            <a:noFill/>
          </a:ln>
        </p:spPr>
        <p:txBody>
          <a:bodyPr spcFirstLastPara="1" wrap="square" lIns="60950" tIns="30450" rIns="60950" bIns="3045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pic>
        <p:nvPicPr>
          <p:cNvPr id="982" name="Google Shape;982;p98"/>
          <p:cNvPicPr preferRelativeResize="0"/>
          <p:nvPr/>
        </p:nvPicPr>
        <p:blipFill rotWithShape="1">
          <a:blip r:embed="rId3">
            <a:alphaModFix/>
          </a:blip>
          <a:srcRect/>
          <a:stretch/>
        </p:blipFill>
        <p:spPr>
          <a:xfrm>
            <a:off x="241939" y="247220"/>
            <a:ext cx="591916" cy="591916"/>
          </a:xfrm>
          <a:prstGeom prst="rect">
            <a:avLst/>
          </a:prstGeom>
          <a:noFill/>
          <a:ln>
            <a:noFill/>
          </a:ln>
        </p:spPr>
      </p:pic>
      <p:sp>
        <p:nvSpPr>
          <p:cNvPr id="983" name="Google Shape;983;p98"/>
          <p:cNvSpPr txBox="1"/>
          <p:nvPr/>
        </p:nvSpPr>
        <p:spPr>
          <a:xfrm>
            <a:off x="789866" y="1682426"/>
            <a:ext cx="10815484" cy="3257174"/>
          </a:xfrm>
          <a:prstGeom prst="rect">
            <a:avLst/>
          </a:prstGeom>
          <a:solidFill>
            <a:schemeClr val="accent2"/>
          </a:solidFill>
          <a:ln w="1905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50000"/>
              </a:lnSpc>
              <a:spcBef>
                <a:spcPts val="0"/>
              </a:spcBef>
              <a:spcAft>
                <a:spcPts val="0"/>
              </a:spcAft>
              <a:buClr>
                <a:srgbClr val="000000"/>
              </a:buClr>
              <a:buSzPts val="2800"/>
              <a:buFont typeface="Arial"/>
              <a:buNone/>
            </a:pPr>
            <a:r>
              <a:rPr lang="ar-MA" sz="2800" b="0" i="0" u="none" strike="noStrike" cap="none">
                <a:solidFill>
                  <a:srgbClr val="000000"/>
                </a:solidFill>
                <a:latin typeface="Calibri"/>
                <a:ea typeface="Calibri"/>
                <a:cs typeface="Calibri"/>
                <a:sym typeface="Calibri"/>
              </a:rPr>
              <a:t>لتوضيح استراتيجية توظيف الاقتراض، يصرح الأستاذ بالخطوات الآتية:</a:t>
            </a:r>
            <a:endParaRPr/>
          </a:p>
          <a:p>
            <a:pPr marL="0" marR="0" lvl="0" indent="0" algn="r" rtl="1">
              <a:lnSpc>
                <a:spcPct val="150000"/>
              </a:lnSpc>
              <a:spcBef>
                <a:spcPts val="0"/>
              </a:spcBef>
              <a:spcAft>
                <a:spcPts val="0"/>
              </a:spcAft>
              <a:buClr>
                <a:srgbClr val="000000"/>
              </a:buClr>
              <a:buSzPts val="2800"/>
              <a:buFont typeface="Arial"/>
              <a:buNone/>
            </a:pPr>
            <a:r>
              <a:rPr lang="ar-MA" sz="2800" b="0" i="0" u="none" strike="noStrike" cap="none">
                <a:solidFill>
                  <a:srgbClr val="000000"/>
                </a:solidFill>
                <a:latin typeface="Calibri"/>
                <a:ea typeface="Calibri"/>
                <a:cs typeface="Calibri"/>
                <a:sym typeface="Calibri"/>
              </a:rPr>
              <a:t>- أنطلق من وضعية /سياق تواصلي يتطلب توظيف الاقتراض.</a:t>
            </a:r>
            <a:endParaRPr/>
          </a:p>
          <a:p>
            <a:pPr marL="0" marR="0" lvl="0" indent="0" algn="r" rtl="1">
              <a:lnSpc>
                <a:spcPct val="150000"/>
              </a:lnSpc>
              <a:spcBef>
                <a:spcPts val="0"/>
              </a:spcBef>
              <a:spcAft>
                <a:spcPts val="0"/>
              </a:spcAft>
              <a:buClr>
                <a:srgbClr val="000000"/>
              </a:buClr>
              <a:buSzPts val="2800"/>
              <a:buFont typeface="Arial"/>
              <a:buNone/>
            </a:pPr>
            <a:r>
              <a:rPr lang="ar-MA" sz="2800" b="0" i="0" u="none" strike="noStrike" cap="none">
                <a:solidFill>
                  <a:srgbClr val="000000"/>
                </a:solidFill>
                <a:latin typeface="Calibri"/>
                <a:ea typeface="Calibri"/>
                <a:cs typeface="Calibri"/>
                <a:sym typeface="Calibri"/>
              </a:rPr>
              <a:t>- أحدد الهدف من توظيف الاقتراض. </a:t>
            </a:r>
            <a:endParaRPr/>
          </a:p>
          <a:p>
            <a:pPr marL="0" marR="0" lvl="0" indent="0" algn="r" rtl="1">
              <a:lnSpc>
                <a:spcPct val="150000"/>
              </a:lnSpc>
              <a:spcBef>
                <a:spcPts val="0"/>
              </a:spcBef>
              <a:spcAft>
                <a:spcPts val="0"/>
              </a:spcAft>
              <a:buNone/>
            </a:pPr>
            <a:r>
              <a:rPr lang="ar-MA" sz="2800" b="0" i="0" u="none" strike="noStrike" cap="none">
                <a:solidFill>
                  <a:srgbClr val="000000"/>
                </a:solidFill>
                <a:latin typeface="Calibri"/>
                <a:ea typeface="Calibri"/>
                <a:cs typeface="Calibri"/>
                <a:sym typeface="Calibri"/>
              </a:rPr>
              <a:t>- أصوغ عبارة فيها مزية فنية لاستخدام الذكاء الاصطناعي، تحتوي على كلمتين مقترضتين.</a:t>
            </a:r>
            <a:endParaRPr/>
          </a:p>
          <a:p>
            <a:pPr marL="0" marR="0" lvl="0" indent="0" algn="r" rtl="1">
              <a:lnSpc>
                <a:spcPct val="150000"/>
              </a:lnSpc>
              <a:spcBef>
                <a:spcPts val="0"/>
              </a:spcBef>
              <a:spcAft>
                <a:spcPts val="0"/>
              </a:spcAft>
              <a:buClr>
                <a:srgbClr val="000000"/>
              </a:buClr>
              <a:buSzPts val="2800"/>
              <a:buFont typeface="Arial"/>
              <a:buNone/>
            </a:pPr>
            <a:r>
              <a:rPr lang="ar-MA" sz="2800" b="0" i="0" u="none" strike="noStrike" cap="none">
                <a:solidFill>
                  <a:srgbClr val="000000"/>
                </a:solidFill>
                <a:latin typeface="Calibri"/>
                <a:ea typeface="Calibri"/>
                <a:cs typeface="Calibri"/>
                <a:sym typeface="Calibri"/>
              </a:rPr>
              <a:t> - أنبه أثناء الإنجاز إلى بعض الأخطاء التي يتعين الانتباه إليها أثناء توظيف الاقتراض. </a:t>
            </a:r>
            <a:endParaRPr sz="2800" b="0" i="0" u="none" strike="noStrike" cap="none">
              <a:solidFill>
                <a:srgbClr val="000000"/>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87"/>
        <p:cNvGrpSpPr/>
        <p:nvPr/>
      </p:nvGrpSpPr>
      <p:grpSpPr>
        <a:xfrm>
          <a:off x="0" y="0"/>
          <a:ext cx="0" cy="0"/>
          <a:chOff x="0" y="0"/>
          <a:chExt cx="0" cy="0"/>
        </a:xfrm>
      </p:grpSpPr>
      <p:sp>
        <p:nvSpPr>
          <p:cNvPr id="988" name="Google Shape;988;p99"/>
          <p:cNvSpPr/>
          <p:nvPr/>
        </p:nvSpPr>
        <p:spPr>
          <a:xfrm>
            <a:off x="8534400" y="5060928"/>
            <a:ext cx="1831687" cy="650118"/>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a:solidFill>
                  <a:srgbClr val="000000"/>
                </a:solidFill>
                <a:latin typeface="Calibri"/>
                <a:ea typeface="Calibri"/>
                <a:cs typeface="Calibri"/>
                <a:sym typeface="Calibri"/>
              </a:rPr>
              <a:t>3 دقائق</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2"/>
        <p:cNvGrpSpPr/>
        <p:nvPr/>
      </p:nvGrpSpPr>
      <p:grpSpPr>
        <a:xfrm>
          <a:off x="0" y="0"/>
          <a:ext cx="0" cy="0"/>
          <a:chOff x="0" y="0"/>
          <a:chExt cx="0" cy="0"/>
        </a:xfrm>
      </p:grpSpPr>
      <p:sp>
        <p:nvSpPr>
          <p:cNvPr id="993" name="Google Shape;993;p100"/>
          <p:cNvSpPr/>
          <p:nvPr/>
        </p:nvSpPr>
        <p:spPr>
          <a:xfrm>
            <a:off x="1762145" y="2662978"/>
            <a:ext cx="2219739" cy="455299"/>
          </a:xfrm>
          <a:prstGeom prst="rect">
            <a:avLst/>
          </a:prstGeom>
          <a:solidFill>
            <a:schemeClr val="lt1"/>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994" name="Google Shape;994;p100"/>
          <p:cNvSpPr/>
          <p:nvPr/>
        </p:nvSpPr>
        <p:spPr>
          <a:xfrm>
            <a:off x="5431454" y="2890627"/>
            <a:ext cx="1470994" cy="455299"/>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995" name="Google Shape;995;p100"/>
          <p:cNvPicPr preferRelativeResize="0"/>
          <p:nvPr/>
        </p:nvPicPr>
        <p:blipFill rotWithShape="1">
          <a:blip r:embed="rId3">
            <a:alphaModFix/>
          </a:blip>
          <a:srcRect/>
          <a:stretch/>
        </p:blipFill>
        <p:spPr>
          <a:xfrm>
            <a:off x="202611" y="178392"/>
            <a:ext cx="591916" cy="591916"/>
          </a:xfrm>
          <a:prstGeom prst="rect">
            <a:avLst/>
          </a:prstGeom>
          <a:noFill/>
          <a:ln>
            <a:noFill/>
          </a:ln>
        </p:spPr>
      </p:pic>
      <p:sp>
        <p:nvSpPr>
          <p:cNvPr id="996" name="Google Shape;996;p100"/>
          <p:cNvSpPr txBox="1"/>
          <p:nvPr/>
        </p:nvSpPr>
        <p:spPr>
          <a:xfrm>
            <a:off x="1057110" y="188418"/>
            <a:ext cx="10340363"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AEAEAE"/>
              </a:buClr>
              <a:buSzPts val="2000"/>
              <a:buFont typeface="Arial"/>
              <a:buNone/>
            </a:pPr>
            <a:r>
              <a:rPr lang="ar-MA" sz="2000" b="1" i="0" u="none" strike="noStrike" cap="none">
                <a:solidFill>
                  <a:schemeClr val="dk1"/>
                </a:solidFill>
                <a:latin typeface="Calibri"/>
                <a:ea typeface="Calibri"/>
                <a:cs typeface="Calibri"/>
                <a:sym typeface="Calibri"/>
              </a:rPr>
              <a:t>أنطلق من الصورة في توظيف الاقتراض لبيان تأثير الذكاء الاصطناعي في مجال السينما</a:t>
            </a:r>
            <a:endParaRPr sz="1400" b="0" i="0" u="none" strike="noStrike" cap="none">
              <a:solidFill>
                <a:schemeClr val="dk1"/>
              </a:solidFill>
              <a:latin typeface="Arial"/>
              <a:ea typeface="Arial"/>
              <a:cs typeface="Arial"/>
              <a:sym typeface="Arial"/>
            </a:endParaRPr>
          </a:p>
        </p:txBody>
      </p:sp>
      <p:sp>
        <p:nvSpPr>
          <p:cNvPr id="997" name="Google Shape;997;p100"/>
          <p:cNvSpPr txBox="1"/>
          <p:nvPr/>
        </p:nvSpPr>
        <p:spPr>
          <a:xfrm>
            <a:off x="807735" y="625697"/>
            <a:ext cx="10576529" cy="215444"/>
          </a:xfrm>
          <a:prstGeom prst="rect">
            <a:avLst/>
          </a:prstGeom>
          <a:noFill/>
          <a:ln>
            <a:noFill/>
          </a:ln>
        </p:spPr>
        <p:txBody>
          <a:bodyPr spcFirstLastPara="1" wrap="square" lIns="0" tIns="0" rIns="0" bIns="0" anchor="t" anchorCtr="0">
            <a:spAutoFit/>
          </a:bodyPr>
          <a:lstStyle/>
          <a:p>
            <a:pPr marL="0" marR="0" lvl="0" indent="0" algn="just" rtl="1">
              <a:lnSpc>
                <a:spcPct val="100000"/>
              </a:lnSpc>
              <a:spcBef>
                <a:spcPts val="0"/>
              </a:spcBef>
              <a:spcAft>
                <a:spcPts val="0"/>
              </a:spcAft>
              <a:buClr>
                <a:srgbClr val="BFBFBF"/>
              </a:buClr>
              <a:buSzPts val="1400"/>
              <a:buFont typeface="Arial"/>
              <a:buNone/>
            </a:pPr>
            <a:r>
              <a:rPr lang="ar-MA" sz="1400" b="0" i="0" u="none" strike="noStrike" cap="none">
                <a:solidFill>
                  <a:srgbClr val="7F7F7F"/>
                </a:solidFill>
                <a:latin typeface="Calibri"/>
                <a:ea typeface="Calibri"/>
                <a:cs typeface="Calibri"/>
                <a:sym typeface="Calibri"/>
              </a:rPr>
              <a:t>يدعو المدرس المتعلمين إلى الانتباه، وينطلق من موضوع الصورة في  صياغة عبارة تتضمن كلمة دخيلة وأخرى معربة لبيان تأثير الذكاء الاصطناعي في مجال السينما، ويوضح سيرورة الإنجاز</a:t>
            </a:r>
            <a:endParaRPr/>
          </a:p>
        </p:txBody>
      </p:sp>
      <p:sp>
        <p:nvSpPr>
          <p:cNvPr id="998" name="Google Shape;998;p100"/>
          <p:cNvSpPr/>
          <p:nvPr/>
        </p:nvSpPr>
        <p:spPr>
          <a:xfrm>
            <a:off x="186994" y="3739724"/>
            <a:ext cx="11636586" cy="1318181"/>
          </a:xfrm>
          <a:prstGeom prst="rect">
            <a:avLst/>
          </a:prstGeom>
          <a:noFill/>
          <a:ln>
            <a:noFill/>
          </a:ln>
        </p:spPr>
        <p:txBody>
          <a:bodyPr spcFirstLastPara="1" wrap="square" lIns="91425" tIns="45700" rIns="91425" bIns="45700" anchor="t" anchorCtr="0">
            <a:spAutoFit/>
          </a:bodyPr>
          <a:lstStyle/>
          <a:p>
            <a:pPr marL="0" marR="0" lvl="0" indent="0" algn="r" rtl="1">
              <a:lnSpc>
                <a:spcPct val="150000"/>
              </a:lnSpc>
              <a:spcBef>
                <a:spcPts val="0"/>
              </a:spcBef>
              <a:spcAft>
                <a:spcPts val="0"/>
              </a:spcAft>
              <a:buNone/>
            </a:pPr>
            <a:r>
              <a:rPr lang="ar-MA" sz="2800" b="0" i="0" u="none" strike="noStrike" cap="none">
                <a:solidFill>
                  <a:srgbClr val="000000"/>
                </a:solidFill>
                <a:latin typeface="Calibri"/>
                <a:ea typeface="Calibri"/>
                <a:cs typeface="Calibri"/>
                <a:sym typeface="Calibri"/>
              </a:rPr>
              <a:t>تتضح الآثار الإيجابية الرئيسية لاستخدام الذكاء الاصطناعي في مجال ................. في الجانب </a:t>
            </a:r>
            <a:r>
              <a:rPr lang="ar-MA" sz="2800" b="0" i="0" u="none" strike="noStrike" cap="none">
                <a:solidFill>
                  <a:schemeClr val="accent1"/>
                </a:solidFill>
                <a:latin typeface="Calibri"/>
                <a:ea typeface="Calibri"/>
                <a:cs typeface="Calibri"/>
                <a:sym typeface="Calibri"/>
              </a:rPr>
              <a:t>........</a:t>
            </a:r>
            <a:r>
              <a:rPr lang="ar-MA" sz="2800" b="0" i="0" u="none" strike="noStrike" cap="none">
                <a:solidFill>
                  <a:srgbClr val="000000"/>
                </a:solidFill>
                <a:latin typeface="Calibri"/>
                <a:ea typeface="Calibri"/>
                <a:cs typeface="Calibri"/>
                <a:sym typeface="Calibri"/>
              </a:rPr>
              <a:t> من هذه الصناعة الفنية.</a:t>
            </a:r>
            <a:endParaRPr sz="2800" b="1" i="0" u="none" strike="noStrike" cap="none">
              <a:solidFill>
                <a:schemeClr val="accent4"/>
              </a:solidFill>
              <a:latin typeface="Calibri"/>
              <a:ea typeface="Calibri"/>
              <a:cs typeface="Calibri"/>
              <a:sym typeface="Calibri"/>
            </a:endParaRPr>
          </a:p>
        </p:txBody>
      </p:sp>
      <p:pic>
        <p:nvPicPr>
          <p:cNvPr id="999" name="Google Shape;999;p100"/>
          <p:cNvPicPr preferRelativeResize="0"/>
          <p:nvPr/>
        </p:nvPicPr>
        <p:blipFill rotWithShape="1">
          <a:blip r:embed="rId4">
            <a:alphaModFix/>
          </a:blip>
          <a:srcRect/>
          <a:stretch/>
        </p:blipFill>
        <p:spPr>
          <a:xfrm>
            <a:off x="3083098" y="1134585"/>
            <a:ext cx="6132190" cy="1781687"/>
          </a:xfrm>
          <a:prstGeom prst="rect">
            <a:avLst/>
          </a:prstGeom>
          <a:noFill/>
          <a:ln>
            <a:noFill/>
          </a:ln>
        </p:spPr>
      </p:pic>
      <p:cxnSp>
        <p:nvCxnSpPr>
          <p:cNvPr id="1000" name="Google Shape;1000;p100"/>
          <p:cNvCxnSpPr/>
          <p:nvPr/>
        </p:nvCxnSpPr>
        <p:spPr>
          <a:xfrm rot="10800000" flipH="1">
            <a:off x="2776358" y="2818594"/>
            <a:ext cx="1510281" cy="1372778"/>
          </a:xfrm>
          <a:prstGeom prst="straightConnector1">
            <a:avLst/>
          </a:prstGeom>
          <a:noFill/>
          <a:ln w="25400" cap="flat" cmpd="sng">
            <a:solidFill>
              <a:schemeClr val="accent6"/>
            </a:solidFill>
            <a:prstDash val="solid"/>
            <a:miter lim="800000"/>
            <a:headEnd type="none" w="sm" len="sm"/>
            <a:tailEnd type="triangle" w="med" len="med"/>
          </a:ln>
        </p:spPr>
      </p:cxnSp>
      <p:cxnSp>
        <p:nvCxnSpPr>
          <p:cNvPr id="1001" name="Google Shape;1001;p100"/>
          <p:cNvCxnSpPr/>
          <p:nvPr/>
        </p:nvCxnSpPr>
        <p:spPr>
          <a:xfrm rot="10800000" flipH="1">
            <a:off x="834310" y="1858297"/>
            <a:ext cx="4376787" cy="2364023"/>
          </a:xfrm>
          <a:prstGeom prst="straightConnector1">
            <a:avLst/>
          </a:prstGeom>
          <a:noFill/>
          <a:ln w="25400" cap="flat" cmpd="sng">
            <a:solidFill>
              <a:schemeClr val="accent1"/>
            </a:solidFill>
            <a:prstDash val="solid"/>
            <a:miter lim="800000"/>
            <a:headEnd type="none" w="sm" len="sm"/>
            <a:tailEnd type="triangle" w="med" len="med"/>
          </a:ln>
        </p:spPr>
      </p:cxn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sp>
        <p:nvSpPr>
          <p:cNvPr id="1006" name="Google Shape;1006;p101"/>
          <p:cNvSpPr/>
          <p:nvPr/>
        </p:nvSpPr>
        <p:spPr>
          <a:xfrm>
            <a:off x="1762145" y="2662978"/>
            <a:ext cx="2219739" cy="455299"/>
          </a:xfrm>
          <a:prstGeom prst="rect">
            <a:avLst/>
          </a:prstGeom>
          <a:solidFill>
            <a:schemeClr val="lt1"/>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007" name="Google Shape;1007;p101"/>
          <p:cNvSpPr/>
          <p:nvPr/>
        </p:nvSpPr>
        <p:spPr>
          <a:xfrm>
            <a:off x="5431454" y="1287964"/>
            <a:ext cx="1470994" cy="455299"/>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008" name="Google Shape;1008;p101"/>
          <p:cNvPicPr preferRelativeResize="0"/>
          <p:nvPr/>
        </p:nvPicPr>
        <p:blipFill rotWithShape="1">
          <a:blip r:embed="rId3">
            <a:alphaModFix/>
          </a:blip>
          <a:srcRect/>
          <a:stretch/>
        </p:blipFill>
        <p:spPr>
          <a:xfrm>
            <a:off x="202611" y="178392"/>
            <a:ext cx="591916" cy="591916"/>
          </a:xfrm>
          <a:prstGeom prst="rect">
            <a:avLst/>
          </a:prstGeom>
          <a:noFill/>
          <a:ln>
            <a:noFill/>
          </a:ln>
        </p:spPr>
      </p:pic>
      <p:sp>
        <p:nvSpPr>
          <p:cNvPr id="1009" name="Google Shape;1009;p101"/>
          <p:cNvSpPr txBox="1"/>
          <p:nvPr/>
        </p:nvSpPr>
        <p:spPr>
          <a:xfrm>
            <a:off x="1057110" y="188418"/>
            <a:ext cx="10340363"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AEAEAE"/>
              </a:buClr>
              <a:buSzPts val="2000"/>
              <a:buFont typeface="Arial"/>
              <a:buNone/>
            </a:pPr>
            <a:r>
              <a:rPr lang="ar-MA" sz="2000" b="1" i="0" u="none" strike="noStrike" cap="none">
                <a:solidFill>
                  <a:schemeClr val="dk1"/>
                </a:solidFill>
                <a:latin typeface="Calibri"/>
                <a:ea typeface="Calibri"/>
                <a:cs typeface="Calibri"/>
                <a:sym typeface="Calibri"/>
              </a:rPr>
              <a:t>أوضح الطريقة التي اتبعتها في توظيف الاقتراض لبيان تأثير الذكاء الاصطناعي في مجال السينما</a:t>
            </a:r>
            <a:endParaRPr sz="1400" b="0" i="0" u="none" strike="noStrike" cap="none">
              <a:solidFill>
                <a:schemeClr val="dk1"/>
              </a:solidFill>
              <a:latin typeface="Arial"/>
              <a:ea typeface="Arial"/>
              <a:cs typeface="Arial"/>
              <a:sym typeface="Arial"/>
            </a:endParaRPr>
          </a:p>
        </p:txBody>
      </p:sp>
      <p:sp>
        <p:nvSpPr>
          <p:cNvPr id="1010" name="Google Shape;1010;p101"/>
          <p:cNvSpPr txBox="1"/>
          <p:nvPr/>
        </p:nvSpPr>
        <p:spPr>
          <a:xfrm>
            <a:off x="807735" y="625697"/>
            <a:ext cx="10576529" cy="215444"/>
          </a:xfrm>
          <a:prstGeom prst="rect">
            <a:avLst/>
          </a:prstGeom>
          <a:noFill/>
          <a:ln>
            <a:noFill/>
          </a:ln>
        </p:spPr>
        <p:txBody>
          <a:bodyPr spcFirstLastPara="1" wrap="square" lIns="0" tIns="0" rIns="0" bIns="0" anchor="t" anchorCtr="0">
            <a:spAutoFit/>
          </a:bodyPr>
          <a:lstStyle/>
          <a:p>
            <a:pPr marL="0" marR="0" lvl="0" indent="0" algn="just" rtl="1">
              <a:lnSpc>
                <a:spcPct val="100000"/>
              </a:lnSpc>
              <a:spcBef>
                <a:spcPts val="0"/>
              </a:spcBef>
              <a:spcAft>
                <a:spcPts val="0"/>
              </a:spcAft>
              <a:buClr>
                <a:srgbClr val="BFBFBF"/>
              </a:buClr>
              <a:buSzPts val="1400"/>
              <a:buFont typeface="Arial"/>
              <a:buNone/>
            </a:pPr>
            <a:r>
              <a:rPr lang="ar-MA" sz="1400" b="0" i="0" u="none" strike="noStrike" cap="none">
                <a:solidFill>
                  <a:srgbClr val="7F7F7F"/>
                </a:solidFill>
                <a:latin typeface="Calibri"/>
                <a:ea typeface="Calibri"/>
                <a:cs typeface="Calibri"/>
                <a:sym typeface="Calibri"/>
              </a:rPr>
              <a:t>يدعو المدرس المتعلمين إلى الانتباه، وينطلق من موضوع الصورة في  صياغة عبارة تتضمن كلمة دخيلة وأخرى معربة لبيان تأثير الذكاء الاصطناعي في مجال السينما، ويوضح سيرورة الإنجاز</a:t>
            </a:r>
            <a:endParaRPr/>
          </a:p>
        </p:txBody>
      </p:sp>
      <p:sp>
        <p:nvSpPr>
          <p:cNvPr id="1011" name="Google Shape;1011;p101"/>
          <p:cNvSpPr/>
          <p:nvPr/>
        </p:nvSpPr>
        <p:spPr>
          <a:xfrm>
            <a:off x="277707" y="1265952"/>
            <a:ext cx="7519274" cy="1318181"/>
          </a:xfrm>
          <a:prstGeom prst="rect">
            <a:avLst/>
          </a:prstGeom>
          <a:solidFill>
            <a:srgbClr val="D8D8D8"/>
          </a:solidFill>
          <a:ln>
            <a:noFill/>
          </a:ln>
        </p:spPr>
        <p:txBody>
          <a:bodyPr spcFirstLastPara="1" wrap="square" lIns="91425" tIns="45700" rIns="91425" bIns="45700" anchor="t" anchorCtr="0">
            <a:spAutoFit/>
          </a:bodyPr>
          <a:lstStyle/>
          <a:p>
            <a:pPr marL="0" marR="0" lvl="0" indent="0" algn="r" rtl="1">
              <a:lnSpc>
                <a:spcPct val="150000"/>
              </a:lnSpc>
              <a:spcBef>
                <a:spcPts val="0"/>
              </a:spcBef>
              <a:spcAft>
                <a:spcPts val="0"/>
              </a:spcAft>
              <a:buNone/>
            </a:pPr>
            <a:r>
              <a:rPr lang="ar-MA" sz="2800" b="0" i="0" u="none" strike="noStrike" cap="none">
                <a:solidFill>
                  <a:srgbClr val="000000"/>
                </a:solidFill>
                <a:latin typeface="Calibri"/>
                <a:ea typeface="Calibri"/>
                <a:cs typeface="Calibri"/>
                <a:sym typeface="Calibri"/>
              </a:rPr>
              <a:t>تتضح الآثار الإيجابية الرئيسية لاستخدام الذكاء الاصطناعي في مجال السينما في الجانب </a:t>
            </a:r>
            <a:r>
              <a:rPr lang="ar-MA" sz="2800" b="0" i="0" u="none" strike="noStrike" cap="none">
                <a:solidFill>
                  <a:schemeClr val="accent1"/>
                </a:solidFill>
                <a:latin typeface="Calibri"/>
                <a:ea typeface="Calibri"/>
                <a:cs typeface="Calibri"/>
                <a:sym typeface="Calibri"/>
              </a:rPr>
              <a:t>التقني</a:t>
            </a:r>
            <a:r>
              <a:rPr lang="ar-MA" sz="2800" b="0" i="0" u="none" strike="noStrike" cap="none">
                <a:solidFill>
                  <a:srgbClr val="000000"/>
                </a:solidFill>
                <a:latin typeface="Calibri"/>
                <a:ea typeface="Calibri"/>
                <a:cs typeface="Calibri"/>
                <a:sym typeface="Calibri"/>
              </a:rPr>
              <a:t> من هذه الصناعة الفنية.</a:t>
            </a:r>
            <a:endParaRPr sz="2800" b="1" i="0" u="none" strike="noStrike" cap="none">
              <a:solidFill>
                <a:schemeClr val="accent4"/>
              </a:solidFill>
              <a:latin typeface="Calibri"/>
              <a:ea typeface="Calibri"/>
              <a:cs typeface="Calibri"/>
              <a:sym typeface="Calibri"/>
            </a:endParaRPr>
          </a:p>
        </p:txBody>
      </p:sp>
      <p:pic>
        <p:nvPicPr>
          <p:cNvPr id="1012" name="Google Shape;1012;p101" descr="https://lh7-rt.googleusercontent.com/slidesz/AGV_vUePvWGgk_BoilQ_WwmSO2TiDWDgo12ueQkMqT8-_K8sBIGTjF_12Wdmyf89dKp29LdzCZX-EtpsRWjRRH8w-Ubngds1GiJTh9Qv70SEQXMeXjJz1ZYNzTIVTm5n3fi8V7mG4u9yG8CxCkXT9ERDltApzk5Elg5Q0-xNM-iq-oex_cj2NpWC4NQ=s2048?key=vu4HBEj_h4prAMc-HhjFDw"/>
          <p:cNvPicPr preferRelativeResize="0"/>
          <p:nvPr/>
        </p:nvPicPr>
        <p:blipFill rotWithShape="1">
          <a:blip r:embed="rId4">
            <a:alphaModFix/>
          </a:blip>
          <a:srcRect/>
          <a:stretch/>
        </p:blipFill>
        <p:spPr>
          <a:xfrm rot="5400000">
            <a:off x="6403396" y="2286315"/>
            <a:ext cx="337097" cy="1034715"/>
          </a:xfrm>
          <a:prstGeom prst="rect">
            <a:avLst/>
          </a:prstGeom>
          <a:noFill/>
          <a:ln>
            <a:noFill/>
          </a:ln>
          <a:effectLst>
            <a:reflection stA="30000" endPos="30000" dist="5000" dir="5400000" sy="-100000" algn="bl" rotWithShape="0"/>
          </a:effectLst>
        </p:spPr>
      </p:pic>
      <p:pic>
        <p:nvPicPr>
          <p:cNvPr id="1013" name="Google Shape;1013;p101" descr="https://lh7-rt.googleusercontent.com/slidesz/AGV_vUePvWGgk_BoilQ_WwmSO2TiDWDgo12ueQkMqT8-_K8sBIGTjF_12Wdmyf89dKp29LdzCZX-EtpsRWjRRH8w-Ubngds1GiJTh9Qv70SEQXMeXjJz1ZYNzTIVTm5n3fi8V7mG4u9yG8CxCkXT9ERDltApzk5Elg5Q0-xNM-iq-oex_cj2NpWC4NQ=s2048?key=vu4HBEj_h4prAMc-HhjFDw"/>
          <p:cNvPicPr preferRelativeResize="0"/>
          <p:nvPr/>
        </p:nvPicPr>
        <p:blipFill rotWithShape="1">
          <a:blip r:embed="rId4">
            <a:alphaModFix/>
          </a:blip>
          <a:srcRect/>
          <a:stretch/>
        </p:blipFill>
        <p:spPr>
          <a:xfrm rot="5400000">
            <a:off x="4340601" y="2408233"/>
            <a:ext cx="337098" cy="829685"/>
          </a:xfrm>
          <a:prstGeom prst="rect">
            <a:avLst/>
          </a:prstGeom>
          <a:noFill/>
          <a:ln>
            <a:noFill/>
          </a:ln>
          <a:effectLst>
            <a:reflection stA="30000" endPos="30000" dist="5000" dir="5400000" sy="-100000" algn="bl" rotWithShape="0"/>
          </a:effectLst>
        </p:spPr>
      </p:pic>
      <p:sp>
        <p:nvSpPr>
          <p:cNvPr id="1014" name="Google Shape;1014;p101"/>
          <p:cNvSpPr/>
          <p:nvPr/>
        </p:nvSpPr>
        <p:spPr>
          <a:xfrm>
            <a:off x="3654039" y="2991625"/>
            <a:ext cx="1703458" cy="702986"/>
          </a:xfrm>
          <a:prstGeom prst="rect">
            <a:avLst/>
          </a:prstGeom>
          <a:solidFill>
            <a:schemeClr val="lt1"/>
          </a:solidFill>
          <a:ln w="28575"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ar-MA" sz="2800" b="0" i="0" u="none" strike="noStrike" cap="none">
                <a:solidFill>
                  <a:schemeClr val="dk1"/>
                </a:solidFill>
                <a:latin typeface="Calibri"/>
                <a:ea typeface="Calibri"/>
                <a:cs typeface="Calibri"/>
                <a:sym typeface="Calibri"/>
              </a:rPr>
              <a:t>Thecnique</a:t>
            </a:r>
            <a:endParaRPr sz="1400" b="0" i="0" u="none" strike="noStrike" cap="none">
              <a:solidFill>
                <a:srgbClr val="000000"/>
              </a:solidFill>
              <a:latin typeface="Arial"/>
              <a:ea typeface="Arial"/>
              <a:cs typeface="Arial"/>
              <a:sym typeface="Arial"/>
            </a:endParaRPr>
          </a:p>
        </p:txBody>
      </p:sp>
      <p:sp>
        <p:nvSpPr>
          <p:cNvPr id="1015" name="Google Shape;1015;p101"/>
          <p:cNvSpPr/>
          <p:nvPr/>
        </p:nvSpPr>
        <p:spPr>
          <a:xfrm>
            <a:off x="6095999" y="1991783"/>
            <a:ext cx="922330" cy="635725"/>
          </a:xfrm>
          <a:prstGeom prst="ellipse">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1016" name="Google Shape;1016;p101"/>
          <p:cNvSpPr/>
          <p:nvPr/>
        </p:nvSpPr>
        <p:spPr>
          <a:xfrm>
            <a:off x="4173174" y="2083427"/>
            <a:ext cx="707677" cy="577470"/>
          </a:xfrm>
          <a:prstGeom prst="ellipse">
            <a:avLst/>
          </a:prstGeom>
          <a:noFill/>
          <a:ln w="381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1017" name="Google Shape;1017;p101"/>
          <p:cNvSpPr/>
          <p:nvPr/>
        </p:nvSpPr>
        <p:spPr>
          <a:xfrm>
            <a:off x="5866101" y="2972221"/>
            <a:ext cx="1703459" cy="702986"/>
          </a:xfrm>
          <a:prstGeom prst="rect">
            <a:avLst/>
          </a:prstGeom>
          <a:solidFill>
            <a:schemeClr val="lt1"/>
          </a:solidFill>
          <a:ln w="28575"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ar-MA" sz="2800" b="0" i="0" u="none" strike="noStrike" cap="none">
                <a:solidFill>
                  <a:schemeClr val="dk1"/>
                </a:solidFill>
                <a:latin typeface="Calibri"/>
                <a:ea typeface="Calibri"/>
                <a:cs typeface="Calibri"/>
                <a:sym typeface="Calibri"/>
              </a:rPr>
              <a:t>Cénima</a:t>
            </a:r>
            <a:endParaRPr sz="1400" b="0" i="0" u="none" strike="noStrike" cap="none">
              <a:solidFill>
                <a:srgbClr val="000000"/>
              </a:solidFill>
              <a:latin typeface="Arial"/>
              <a:ea typeface="Arial"/>
              <a:cs typeface="Arial"/>
              <a:sym typeface="Arial"/>
            </a:endParaRPr>
          </a:p>
        </p:txBody>
      </p:sp>
      <p:sp>
        <p:nvSpPr>
          <p:cNvPr id="1018" name="Google Shape;1018;p101"/>
          <p:cNvSpPr/>
          <p:nvPr/>
        </p:nvSpPr>
        <p:spPr>
          <a:xfrm>
            <a:off x="5895996" y="4063294"/>
            <a:ext cx="1703459" cy="702985"/>
          </a:xfrm>
          <a:prstGeom prst="rect">
            <a:avLst/>
          </a:prstGeom>
          <a:solidFill>
            <a:schemeClr val="lt1"/>
          </a:solidFill>
          <a:ln w="28575"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ar-MA" sz="2000" b="0" i="0" u="none" strike="noStrike" cap="none">
                <a:solidFill>
                  <a:schemeClr val="dk1"/>
                </a:solidFill>
                <a:latin typeface="Calibri"/>
                <a:ea typeface="Calibri"/>
                <a:cs typeface="Calibri"/>
                <a:sym typeface="Calibri"/>
              </a:rPr>
              <a:t>كلمة منقولة إلى العربية حرفيا</a:t>
            </a:r>
            <a:endParaRPr sz="1400" b="0" i="0" u="none" strike="noStrike" cap="none">
              <a:solidFill>
                <a:srgbClr val="000000"/>
              </a:solidFill>
              <a:latin typeface="Arial"/>
              <a:ea typeface="Arial"/>
              <a:cs typeface="Arial"/>
              <a:sym typeface="Arial"/>
            </a:endParaRPr>
          </a:p>
        </p:txBody>
      </p:sp>
      <p:sp>
        <p:nvSpPr>
          <p:cNvPr id="1019" name="Google Shape;1019;p101"/>
          <p:cNvSpPr/>
          <p:nvPr/>
        </p:nvSpPr>
        <p:spPr>
          <a:xfrm>
            <a:off x="3351313" y="4032090"/>
            <a:ext cx="2315673" cy="875285"/>
          </a:xfrm>
          <a:prstGeom prst="rect">
            <a:avLst/>
          </a:prstGeom>
          <a:solidFill>
            <a:schemeClr val="lt1"/>
          </a:solidFill>
          <a:ln w="28575"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ar-MA" sz="2000" b="0" i="0" u="none" strike="noStrike" cap="none">
                <a:solidFill>
                  <a:schemeClr val="dk1"/>
                </a:solidFill>
                <a:latin typeface="Calibri"/>
                <a:ea typeface="Calibri"/>
                <a:cs typeface="Calibri"/>
                <a:sym typeface="Calibri"/>
              </a:rPr>
              <a:t>كلمة منقولة إلى العربية حذف صوتان منها، خاضعة لقاعدة  النسبة</a:t>
            </a:r>
            <a:endParaRPr sz="1400" b="0" i="0" u="none" strike="noStrike" cap="none">
              <a:solidFill>
                <a:srgbClr val="000000"/>
              </a:solidFill>
              <a:latin typeface="Arial"/>
              <a:ea typeface="Arial"/>
              <a:cs typeface="Arial"/>
              <a:sym typeface="Arial"/>
            </a:endParaRPr>
          </a:p>
        </p:txBody>
      </p:sp>
      <p:sp>
        <p:nvSpPr>
          <p:cNvPr id="1020" name="Google Shape;1020;p101"/>
          <p:cNvSpPr/>
          <p:nvPr/>
        </p:nvSpPr>
        <p:spPr>
          <a:xfrm rot="5400000">
            <a:off x="6471584" y="3730950"/>
            <a:ext cx="337095" cy="289328"/>
          </a:xfrm>
          <a:prstGeom prst="rightArrow">
            <a:avLst>
              <a:gd name="adj1" fmla="val 50000"/>
              <a:gd name="adj2" fmla="val 50000"/>
            </a:avLst>
          </a:prstGeom>
          <a:solidFill>
            <a:schemeClr val="accent1"/>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1021" name="Google Shape;1021;p101" descr="https://lh7-rt.googleusercontent.com/slidesz/AGV_vUePvWGgk_BoilQ_WwmSO2TiDWDgo12ueQkMqT8-_K8sBIGTjF_12Wdmyf89dKp29LdzCZX-EtpsRWjRRH8w-Ubngds1GiJTh9Qv70SEQXMeXjJz1ZYNzTIVTm5n3fi8V7mG4u9yG8CxCkXT9ERDltApzk5Elg5Q0-xNM-iq-oex_cj2NpWC4NQ=s2048?key=vu4HBEj_h4prAMc-HhjFDw"/>
          <p:cNvPicPr preferRelativeResize="0"/>
          <p:nvPr/>
        </p:nvPicPr>
        <p:blipFill rotWithShape="1">
          <a:blip r:embed="rId4">
            <a:alphaModFix/>
          </a:blip>
          <a:srcRect/>
          <a:stretch/>
        </p:blipFill>
        <p:spPr>
          <a:xfrm rot="5400000">
            <a:off x="4375258" y="4555043"/>
            <a:ext cx="303506" cy="1034716"/>
          </a:xfrm>
          <a:prstGeom prst="rect">
            <a:avLst/>
          </a:prstGeom>
          <a:noFill/>
          <a:ln>
            <a:noFill/>
          </a:ln>
          <a:effectLst>
            <a:reflection stA="30000" endPos="30000" dist="5000" dir="5400000" sy="-100000" algn="bl" rotWithShape="0"/>
          </a:effectLst>
        </p:spPr>
      </p:pic>
      <p:sp>
        <p:nvSpPr>
          <p:cNvPr id="1022" name="Google Shape;1022;p101"/>
          <p:cNvSpPr/>
          <p:nvPr/>
        </p:nvSpPr>
        <p:spPr>
          <a:xfrm>
            <a:off x="3686911" y="5244854"/>
            <a:ext cx="1827900" cy="571520"/>
          </a:xfrm>
          <a:prstGeom prst="rect">
            <a:avLst/>
          </a:prstGeom>
          <a:solidFill>
            <a:schemeClr val="lt1"/>
          </a:solidFill>
          <a:ln w="28575"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ar-MA" sz="2000" b="0" i="0" u="none" strike="noStrike" cap="none">
                <a:solidFill>
                  <a:schemeClr val="dk1"/>
                </a:solidFill>
                <a:latin typeface="Calibri"/>
                <a:ea typeface="Calibri"/>
                <a:cs typeface="Calibri"/>
                <a:sym typeface="Calibri"/>
              </a:rPr>
              <a:t>كلمة مُعرَّبة</a:t>
            </a:r>
            <a:endParaRPr sz="1400" b="0" i="0" u="none" strike="noStrike" cap="none">
              <a:solidFill>
                <a:srgbClr val="000000"/>
              </a:solidFill>
              <a:latin typeface="Arial"/>
              <a:ea typeface="Arial"/>
              <a:cs typeface="Arial"/>
              <a:sym typeface="Arial"/>
            </a:endParaRPr>
          </a:p>
        </p:txBody>
      </p:sp>
      <p:pic>
        <p:nvPicPr>
          <p:cNvPr id="1023" name="Google Shape;1023;p101" descr="https://lh7-rt.googleusercontent.com/slidesz/AGV_vUePvWGgk_BoilQ_WwmSO2TiDWDgo12ueQkMqT8-_K8sBIGTjF_12Wdmyf89dKp29LdzCZX-EtpsRWjRRH8w-Ubngds1GiJTh9Qv70SEQXMeXjJz1ZYNzTIVTm5n3fi8V7mG4u9yG8CxCkXT9ERDltApzk5Elg5Q0-xNM-iq-oex_cj2NpWC4NQ=s2048?key=vu4HBEj_h4prAMc-HhjFDw"/>
          <p:cNvPicPr preferRelativeResize="0"/>
          <p:nvPr/>
        </p:nvPicPr>
        <p:blipFill rotWithShape="1">
          <a:blip r:embed="rId4">
            <a:alphaModFix/>
          </a:blip>
          <a:srcRect/>
          <a:stretch/>
        </p:blipFill>
        <p:spPr>
          <a:xfrm rot="5400000">
            <a:off x="6476706" y="4582161"/>
            <a:ext cx="437348" cy="870672"/>
          </a:xfrm>
          <a:prstGeom prst="rect">
            <a:avLst/>
          </a:prstGeom>
          <a:noFill/>
          <a:ln>
            <a:noFill/>
          </a:ln>
          <a:effectLst>
            <a:reflection stA="30000" endPos="30000" dist="5000" dir="5400000" sy="-100000" algn="bl" rotWithShape="0"/>
          </a:effectLst>
        </p:spPr>
      </p:pic>
      <p:sp>
        <p:nvSpPr>
          <p:cNvPr id="1024" name="Google Shape;1024;p101"/>
          <p:cNvSpPr/>
          <p:nvPr/>
        </p:nvSpPr>
        <p:spPr>
          <a:xfrm>
            <a:off x="5866100" y="5224152"/>
            <a:ext cx="1765679" cy="571520"/>
          </a:xfrm>
          <a:prstGeom prst="rect">
            <a:avLst/>
          </a:prstGeom>
          <a:solidFill>
            <a:schemeClr val="lt1"/>
          </a:solidFill>
          <a:ln w="28575"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ar-MA" sz="2000" b="0" i="0" u="none" strike="noStrike" cap="none">
                <a:solidFill>
                  <a:schemeClr val="dk1"/>
                </a:solidFill>
                <a:latin typeface="Calibri"/>
                <a:ea typeface="Calibri"/>
                <a:cs typeface="Calibri"/>
                <a:sym typeface="Calibri"/>
              </a:rPr>
              <a:t>كلمة دخيلة</a:t>
            </a:r>
            <a:endParaRPr sz="1400" b="0" i="0" u="none" strike="noStrike" cap="none">
              <a:solidFill>
                <a:srgbClr val="000000"/>
              </a:solidFill>
              <a:latin typeface="Arial"/>
              <a:ea typeface="Arial"/>
              <a:cs typeface="Arial"/>
              <a:sym typeface="Arial"/>
            </a:endParaRPr>
          </a:p>
        </p:txBody>
      </p:sp>
      <p:sp>
        <p:nvSpPr>
          <p:cNvPr id="1025" name="Google Shape;1025;p101"/>
          <p:cNvSpPr txBox="1"/>
          <p:nvPr/>
        </p:nvSpPr>
        <p:spPr>
          <a:xfrm>
            <a:off x="8069959" y="1991783"/>
            <a:ext cx="3721537" cy="3693319"/>
          </a:xfrm>
          <a:prstGeom prst="rect">
            <a:avLst/>
          </a:prstGeom>
          <a:noFill/>
          <a:ln w="12700" cap="flat" cmpd="sng">
            <a:solidFill>
              <a:srgbClr val="000000"/>
            </a:solidFill>
            <a:prstDash val="solid"/>
            <a:round/>
            <a:headEnd type="none" w="sm" len="sm"/>
            <a:tailEnd type="none" w="sm" len="sm"/>
          </a:ln>
        </p:spPr>
        <p:txBody>
          <a:bodyPr spcFirstLastPara="1" wrap="square" lIns="0" tIns="0" rIns="0" bIns="0" anchor="t" anchorCtr="0">
            <a:spAutoFit/>
          </a:bodyPr>
          <a:lstStyle/>
          <a:p>
            <a:pPr marL="0" marR="0" lvl="0" indent="0" algn="just" rtl="1">
              <a:lnSpc>
                <a:spcPct val="150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1- أنطلق من الصورة في تحديد مظهر من مظاهر تأثير الذكاء الاصطناعي الإيجابي   في مجال السينما (الجانب الفني).</a:t>
            </a:r>
            <a:endParaRPr sz="1800" b="0" i="0" u="none" strike="noStrike" cap="none">
              <a:solidFill>
                <a:srgbClr val="000000"/>
              </a:solidFill>
              <a:latin typeface="Arial"/>
              <a:ea typeface="Arial"/>
              <a:cs typeface="Arial"/>
              <a:sym typeface="Arial"/>
            </a:endParaRPr>
          </a:p>
          <a:p>
            <a:pPr marL="0" marR="0" lvl="0" indent="0" algn="just" rtl="1">
              <a:lnSpc>
                <a:spcPct val="150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2- أحدد الكلمات المقترضة التي تلائم تجليات هذا التأثير (السينما، التقنية). </a:t>
            </a:r>
            <a:endParaRPr/>
          </a:p>
          <a:p>
            <a:pPr marL="0" marR="0" lvl="0" indent="0" algn="just" rtl="1">
              <a:lnSpc>
                <a:spcPct val="150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3- أركب العبارة لبيان مظهر من مظاهر تأثير الذكاء الاصطناعي الإيجابي   في مجال السينما (الجانب الفني) موظفا الكلمات المذكورة.</a:t>
            </a:r>
            <a:endParaRPr sz="1800" b="0" i="0" u="none" strike="noStrike" cap="none">
              <a:solidFill>
                <a:srgbClr val="000000"/>
              </a:solidFill>
              <a:latin typeface="Arial"/>
              <a:ea typeface="Arial"/>
              <a:cs typeface="Arial"/>
              <a:sym typeface="Arial"/>
            </a:endParaRPr>
          </a:p>
        </p:txBody>
      </p:sp>
      <p:sp>
        <p:nvSpPr>
          <p:cNvPr id="1026" name="Google Shape;1026;p101"/>
          <p:cNvSpPr/>
          <p:nvPr/>
        </p:nvSpPr>
        <p:spPr>
          <a:xfrm rot="5400000">
            <a:off x="4358463" y="3714699"/>
            <a:ext cx="337095" cy="289328"/>
          </a:xfrm>
          <a:prstGeom prst="rightArrow">
            <a:avLst>
              <a:gd name="adj1" fmla="val 50000"/>
              <a:gd name="adj2" fmla="val 50000"/>
            </a:avLst>
          </a:prstGeom>
          <a:solidFill>
            <a:schemeClr val="accent1"/>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015"/>
                                        </p:tgtEl>
                                        <p:attrNameLst>
                                          <p:attrName>style.visibility</p:attrName>
                                        </p:attrNameLst>
                                      </p:cBhvr>
                                      <p:to>
                                        <p:strVal val="visible"/>
                                      </p:to>
                                    </p:set>
                                    <p:anim calcmode="lin" valueType="num">
                                      <p:cBhvr additive="base">
                                        <p:cTn id="7" dur="500"/>
                                        <p:tgtEl>
                                          <p:spTgt spid="1015"/>
                                        </p:tgtEl>
                                        <p:attrNameLst>
                                          <p:attrName>ppt_w</p:attrName>
                                        </p:attrNameLst>
                                      </p:cBhvr>
                                      <p:tavLst>
                                        <p:tav tm="0">
                                          <p:val>
                                            <p:strVal val="0"/>
                                          </p:val>
                                        </p:tav>
                                        <p:tav tm="100000">
                                          <p:val>
                                            <p:strVal val="#ppt_w"/>
                                          </p:val>
                                        </p:tav>
                                      </p:tavLst>
                                    </p:anim>
                                    <p:anim calcmode="lin" valueType="num">
                                      <p:cBhvr additive="base">
                                        <p:cTn id="8" dur="500"/>
                                        <p:tgtEl>
                                          <p:spTgt spid="1015"/>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1016"/>
                                        </p:tgtEl>
                                        <p:attrNameLst>
                                          <p:attrName>style.visibility</p:attrName>
                                        </p:attrNameLst>
                                      </p:cBhvr>
                                      <p:to>
                                        <p:strVal val="visible"/>
                                      </p:to>
                                    </p:set>
                                    <p:anim calcmode="lin" valueType="num">
                                      <p:cBhvr additive="base">
                                        <p:cTn id="13" dur="500"/>
                                        <p:tgtEl>
                                          <p:spTgt spid="1016"/>
                                        </p:tgtEl>
                                        <p:attrNameLst>
                                          <p:attrName>ppt_w</p:attrName>
                                        </p:attrNameLst>
                                      </p:cBhvr>
                                      <p:tavLst>
                                        <p:tav tm="0">
                                          <p:val>
                                            <p:strVal val="0"/>
                                          </p:val>
                                        </p:tav>
                                        <p:tav tm="100000">
                                          <p:val>
                                            <p:strVal val="#ppt_w"/>
                                          </p:val>
                                        </p:tav>
                                      </p:tavLst>
                                    </p:anim>
                                    <p:anim calcmode="lin" valueType="num">
                                      <p:cBhvr additive="base">
                                        <p:cTn id="14" dur="500"/>
                                        <p:tgtEl>
                                          <p:spTgt spid="1016"/>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21000">
              <a:srgbClr val="FFFFFF"/>
            </a:gs>
            <a:gs pos="41000">
              <a:srgbClr val="1D6FA9"/>
            </a:gs>
            <a:gs pos="100000">
              <a:srgbClr val="FFFFFF"/>
            </a:gs>
          </a:gsLst>
          <a:path path="circle">
            <a:fillToRect l="50000" t="50000" r="50000" b="50000"/>
          </a:path>
          <a:tileRect/>
        </a:gradFill>
        <a:effectLst/>
      </p:bgPr>
    </p:bg>
    <p:spTree>
      <p:nvGrpSpPr>
        <p:cNvPr id="1" name="Shape 1030"/>
        <p:cNvGrpSpPr/>
        <p:nvPr/>
      </p:nvGrpSpPr>
      <p:grpSpPr>
        <a:xfrm>
          <a:off x="0" y="0"/>
          <a:ext cx="0" cy="0"/>
          <a:chOff x="0" y="0"/>
          <a:chExt cx="0" cy="0"/>
        </a:xfrm>
      </p:grpSpPr>
      <p:grpSp>
        <p:nvGrpSpPr>
          <p:cNvPr id="1031" name="Google Shape;1031;p39"/>
          <p:cNvGrpSpPr/>
          <p:nvPr/>
        </p:nvGrpSpPr>
        <p:grpSpPr>
          <a:xfrm>
            <a:off x="812159" y="829917"/>
            <a:ext cx="10567685" cy="5198169"/>
            <a:chOff x="2184400" y="1402025"/>
            <a:chExt cx="7823200" cy="4942038"/>
          </a:xfrm>
        </p:grpSpPr>
        <p:sp>
          <p:nvSpPr>
            <p:cNvPr id="1032" name="Google Shape;1032;p39"/>
            <p:cNvSpPr/>
            <p:nvPr/>
          </p:nvSpPr>
          <p:spPr>
            <a:xfrm>
              <a:off x="2184400" y="1402025"/>
              <a:ext cx="7823200" cy="4942038"/>
            </a:xfrm>
            <a:prstGeom prst="roundRect">
              <a:avLst>
                <a:gd name="adj" fmla="val 2665"/>
              </a:avLst>
            </a:prstGeom>
            <a:solidFill>
              <a:srgbClr val="0F9ED5"/>
            </a:solidFill>
            <a:ln w="19050" cap="flat" cmpd="sng">
              <a:solidFill>
                <a:srgbClr val="0F9ED5"/>
              </a:solidFill>
              <a:prstDash val="solid"/>
              <a:miter lim="800000"/>
              <a:headEnd type="none" w="sm" len="sm"/>
              <a:tailEnd type="none" w="sm" len="sm"/>
            </a:ln>
            <a:effectLst>
              <a:outerShdw blurRad="63500" sx="102000" sy="102000" algn="ctr" rotWithShape="0">
                <a:srgbClr val="000000">
                  <a:alpha val="588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033" name="Google Shape;1033;p39"/>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F9ED5"/>
                </a:buClr>
                <a:buSzPts val="4400"/>
                <a:buFont typeface="Calibri"/>
                <a:buNone/>
              </a:pPr>
              <a:r>
                <a:rPr lang="ar-MA" sz="4400" b="1" i="0" u="none" strike="noStrike" cap="none">
                  <a:solidFill>
                    <a:srgbClr val="0F9ED5"/>
                  </a:solidFill>
                  <a:latin typeface="Calibri"/>
                  <a:ea typeface="Calibri"/>
                  <a:cs typeface="Calibri"/>
                  <a:sym typeface="Calibri"/>
                </a:rPr>
                <a:t>الممارسة الموجهة الجماعية</a:t>
              </a:r>
              <a:endParaRPr sz="4400" b="1" i="0" u="none" strike="noStrike" cap="none">
                <a:solidFill>
                  <a:srgbClr val="0F9ED5"/>
                </a:solidFill>
                <a:latin typeface="Calibri"/>
                <a:ea typeface="Calibri"/>
                <a:cs typeface="Calibri"/>
                <a:sym typeface="Calibri"/>
              </a:endParaRPr>
            </a:p>
          </p:txBody>
        </p:sp>
      </p:grpSp>
      <p:grpSp>
        <p:nvGrpSpPr>
          <p:cNvPr id="1034" name="Google Shape;1034;p39"/>
          <p:cNvGrpSpPr/>
          <p:nvPr/>
        </p:nvGrpSpPr>
        <p:grpSpPr>
          <a:xfrm>
            <a:off x="8796759" y="4917801"/>
            <a:ext cx="2425143" cy="936371"/>
            <a:chOff x="8796759" y="4917801"/>
            <a:chExt cx="2425142" cy="936370"/>
          </a:xfrm>
        </p:grpSpPr>
        <p:sp>
          <p:nvSpPr>
            <p:cNvPr id="1035" name="Google Shape;1035;p39"/>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036" name="Google Shape;1036;p39"/>
            <p:cNvSpPr/>
            <p:nvPr/>
          </p:nvSpPr>
          <p:spPr>
            <a:xfrm>
              <a:off x="8796759" y="5060928"/>
              <a:ext cx="1569327"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lt1"/>
                </a:buClr>
                <a:buSzPts val="3600"/>
                <a:buFont typeface="Arial"/>
                <a:buNone/>
              </a:pPr>
              <a:endParaRPr sz="3600" b="1" i="0" u="none" strike="noStrike" cap="none">
                <a:solidFill>
                  <a:srgbClr val="000000"/>
                </a:solidFill>
                <a:latin typeface="Calibri"/>
                <a:ea typeface="Calibri"/>
                <a:cs typeface="Calibri"/>
                <a:sym typeface="Calibri"/>
              </a:endParaRPr>
            </a:p>
          </p:txBody>
        </p:sp>
      </p:grpSp>
      <p:pic>
        <p:nvPicPr>
          <p:cNvPr id="1037" name="Google Shape;1037;p39"/>
          <p:cNvPicPr preferRelativeResize="0"/>
          <p:nvPr/>
        </p:nvPicPr>
        <p:blipFill rotWithShape="1">
          <a:blip r:embed="rId4">
            <a:alphaModFix/>
          </a:blip>
          <a:srcRect/>
          <a:stretch/>
        </p:blipFill>
        <p:spPr>
          <a:xfrm>
            <a:off x="4992506" y="1398207"/>
            <a:ext cx="2206989" cy="2206989"/>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041"/>
        <p:cNvGrpSpPr/>
        <p:nvPr/>
      </p:nvGrpSpPr>
      <p:grpSpPr>
        <a:xfrm>
          <a:off x="0" y="0"/>
          <a:ext cx="0" cy="0"/>
          <a:chOff x="0" y="0"/>
          <a:chExt cx="0" cy="0"/>
        </a:xfrm>
      </p:grpSpPr>
      <p:pic>
        <p:nvPicPr>
          <p:cNvPr id="1042" name="Google Shape;1042;p40" descr="Lever la main - Icônes mains et gestes gratuites"/>
          <p:cNvPicPr preferRelativeResize="0"/>
          <p:nvPr/>
        </p:nvPicPr>
        <p:blipFill rotWithShape="1">
          <a:blip r:embed="rId3">
            <a:alphaModFix/>
          </a:blip>
          <a:srcRect/>
          <a:stretch/>
        </p:blipFill>
        <p:spPr>
          <a:xfrm>
            <a:off x="257510" y="269303"/>
            <a:ext cx="468000" cy="540000"/>
          </a:xfrm>
          <a:prstGeom prst="rect">
            <a:avLst/>
          </a:prstGeom>
          <a:noFill/>
          <a:ln>
            <a:noFill/>
          </a:ln>
        </p:spPr>
      </p:pic>
      <p:pic>
        <p:nvPicPr>
          <p:cNvPr id="1043" name="Google Shape;1043;p40"/>
          <p:cNvPicPr preferRelativeResize="0"/>
          <p:nvPr/>
        </p:nvPicPr>
        <p:blipFill rotWithShape="1">
          <a:blip r:embed="rId4">
            <a:alphaModFix/>
          </a:blip>
          <a:srcRect/>
          <a:stretch/>
        </p:blipFill>
        <p:spPr>
          <a:xfrm>
            <a:off x="270203" y="1027657"/>
            <a:ext cx="11833362" cy="5595540"/>
          </a:xfrm>
          <a:prstGeom prst="rect">
            <a:avLst/>
          </a:prstGeom>
          <a:noFill/>
          <a:ln>
            <a:noFill/>
          </a:ln>
        </p:spPr>
      </p:pic>
      <p:sp>
        <p:nvSpPr>
          <p:cNvPr id="1044" name="Google Shape;1044;p40"/>
          <p:cNvSpPr txBox="1"/>
          <p:nvPr/>
        </p:nvSpPr>
        <p:spPr>
          <a:xfrm>
            <a:off x="1785656" y="250272"/>
            <a:ext cx="9451982" cy="3620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0A1D30"/>
                </a:solidFill>
                <a:latin typeface="Calibri"/>
                <a:ea typeface="Calibri"/>
                <a:cs typeface="Calibri"/>
                <a:sym typeface="Calibri"/>
              </a:rPr>
              <a:t>والآن، لنعمل </a:t>
            </a:r>
            <a:r>
              <a:rPr lang="ar-MA" sz="2000" b="1" i="0" u="none" strike="noStrike" cap="none">
                <a:solidFill>
                  <a:srgbClr val="747474"/>
                </a:solidFill>
                <a:highlight>
                  <a:srgbClr val="FFFF00"/>
                </a:highlight>
                <a:latin typeface="Calibri"/>
                <a:ea typeface="Calibri"/>
                <a:cs typeface="Calibri"/>
                <a:sym typeface="Calibri"/>
              </a:rPr>
              <a:t>جماعيا</a:t>
            </a:r>
            <a:r>
              <a:rPr lang="ar-MA" sz="2000" b="1" i="0" u="none" strike="noStrike" cap="none">
                <a:solidFill>
                  <a:srgbClr val="0A1D30"/>
                </a:solidFill>
                <a:latin typeface="Calibri"/>
                <a:ea typeface="Calibri"/>
                <a:cs typeface="Calibri"/>
                <a:sym typeface="Calibri"/>
              </a:rPr>
              <a:t> على ملء الفراغ في الفقرة بكلمات مقترضة ملائمة من القائمة </a:t>
            </a:r>
            <a:endParaRPr/>
          </a:p>
        </p:txBody>
      </p:sp>
      <p:sp>
        <p:nvSpPr>
          <p:cNvPr id="1045" name="Google Shape;1045;p40"/>
          <p:cNvSpPr txBox="1"/>
          <p:nvPr/>
        </p:nvSpPr>
        <p:spPr>
          <a:xfrm>
            <a:off x="1330348" y="583627"/>
            <a:ext cx="10292750" cy="470617"/>
          </a:xfrm>
          <a:prstGeom prst="rect">
            <a:avLst/>
          </a:prstGeom>
          <a:noFill/>
          <a:ln>
            <a:noFill/>
          </a:ln>
        </p:spPr>
        <p:txBody>
          <a:bodyPr spcFirstLastPara="1" wrap="square" lIns="91425" tIns="45700" rIns="91425" bIns="45700" anchor="ctr" anchorCtr="0">
            <a:noAutofit/>
          </a:bodyPr>
          <a:lstStyle/>
          <a:p>
            <a:pPr marL="0" marR="0" lvl="0" indent="0" algn="just" rtl="1">
              <a:lnSpc>
                <a:spcPct val="100000"/>
              </a:lnSpc>
              <a:spcBef>
                <a:spcPts val="0"/>
              </a:spcBef>
              <a:spcAft>
                <a:spcPts val="0"/>
              </a:spcAft>
              <a:buClr>
                <a:srgbClr val="AEABAB"/>
              </a:buClr>
              <a:buSzPts val="1400"/>
              <a:buFont typeface="Calibri"/>
              <a:buNone/>
            </a:pPr>
            <a:r>
              <a:rPr lang="ar-MA" sz="1400" b="0" i="1" u="none" strike="noStrike" cap="none">
                <a:solidFill>
                  <a:srgbClr val="AEABAB"/>
                </a:solidFill>
                <a:latin typeface="Arial"/>
                <a:ea typeface="Arial"/>
                <a:cs typeface="Arial"/>
                <a:sym typeface="Arial"/>
              </a:rPr>
              <a:t>يطلب المدر س (ة) من </a:t>
            </a:r>
            <a:r>
              <a:rPr lang="ar-MA" sz="1400" b="0" i="1" u="none" strike="noStrike" cap="none">
                <a:solidFill>
                  <a:srgbClr val="C00000"/>
                </a:solidFill>
                <a:latin typeface="Arial"/>
                <a:ea typeface="Arial"/>
                <a:cs typeface="Arial"/>
                <a:sym typeface="Arial"/>
              </a:rPr>
              <a:t>جماعة</a:t>
            </a:r>
            <a:r>
              <a:rPr lang="ar-MA" sz="1400" b="0" i="1" u="none" strike="noStrike" cap="none">
                <a:solidFill>
                  <a:srgbClr val="AEABAB"/>
                </a:solidFill>
                <a:latin typeface="Arial"/>
                <a:ea typeface="Arial"/>
                <a:cs typeface="Arial"/>
                <a:sym typeface="Arial"/>
              </a:rPr>
              <a:t> القسم </a:t>
            </a:r>
            <a:r>
              <a:rPr lang="ar-MA" sz="1400" b="0" i="1" u="none" strike="noStrike" cap="none">
                <a:solidFill>
                  <a:srgbClr val="BFBFBF"/>
                </a:solidFill>
                <a:latin typeface="Arial"/>
                <a:ea typeface="Arial"/>
                <a:cs typeface="Arial"/>
                <a:sym typeface="Arial"/>
              </a:rPr>
              <a:t>ملء الفراغ بما يناسب من المعرب أو الدخيل من القائمة المقترحة</a:t>
            </a:r>
            <a:r>
              <a:rPr lang="ar-MA" sz="1400" b="0" i="1" u="none" strike="noStrike" cap="none">
                <a:solidFill>
                  <a:srgbClr val="AEABAB"/>
                </a:solidFill>
                <a:latin typeface="Arial"/>
                <a:ea typeface="Arial"/>
                <a:cs typeface="Arial"/>
                <a:sym typeface="Arial"/>
              </a:rPr>
              <a:t>، مع التصريح بسيرورة الإنجاز، ثم ينهض متعلما لتقديم الإجابة، ويطلب منه توضيح سيرورة الإنجاز لزملائه، مع حث المتعلمين على إبداء رأيهم في جوابه </a:t>
            </a:r>
            <a:endParaRPr/>
          </a:p>
        </p:txBody>
      </p:sp>
      <p:sp>
        <p:nvSpPr>
          <p:cNvPr id="1046" name="Google Shape;1046;p40"/>
          <p:cNvSpPr/>
          <p:nvPr/>
        </p:nvSpPr>
        <p:spPr>
          <a:xfrm>
            <a:off x="1649260" y="1777239"/>
            <a:ext cx="9075247" cy="671851"/>
          </a:xfrm>
          <a:prstGeom prst="rect">
            <a:avLst/>
          </a:prstGeom>
          <a:solidFill>
            <a:srgbClr val="43D658"/>
          </a:solidFill>
          <a:ln>
            <a:noFill/>
          </a:ln>
        </p:spPr>
        <p:txBody>
          <a:bodyPr spcFirstLastPara="1" wrap="square" lIns="91425" tIns="45700" rIns="91425" bIns="45700" anchor="t" anchorCtr="0">
            <a:spAutoFit/>
          </a:bodyPr>
          <a:lstStyle/>
          <a:p>
            <a:pPr marL="0" marR="0" lvl="0" indent="0" algn="ctr" rtl="1">
              <a:lnSpc>
                <a:spcPct val="150000"/>
              </a:lnSpc>
              <a:spcBef>
                <a:spcPts val="0"/>
              </a:spcBef>
              <a:spcAft>
                <a:spcPts val="0"/>
              </a:spcAft>
              <a:buClr>
                <a:schemeClr val="lt1"/>
              </a:buClr>
              <a:buSzPts val="2800"/>
              <a:buFont typeface="Arial"/>
              <a:buNone/>
            </a:pPr>
            <a:r>
              <a:rPr lang="ar-MA" sz="2800" b="0" i="0" u="none" strike="noStrike" cap="none">
                <a:solidFill>
                  <a:schemeClr val="lt1"/>
                </a:solidFill>
                <a:latin typeface="Calibri"/>
                <a:ea typeface="Calibri"/>
                <a:cs typeface="Calibri"/>
                <a:sym typeface="Calibri"/>
              </a:rPr>
              <a:t>التكنولوجيا، التليفيزيون، السيناريو، الراديو</a:t>
            </a:r>
            <a:endParaRPr/>
          </a:p>
        </p:txBody>
      </p:sp>
      <p:sp>
        <p:nvSpPr>
          <p:cNvPr id="1047" name="Google Shape;1047;p40"/>
          <p:cNvSpPr/>
          <p:nvPr/>
        </p:nvSpPr>
        <p:spPr>
          <a:xfrm>
            <a:off x="986733" y="2977823"/>
            <a:ext cx="10400300" cy="1695208"/>
          </a:xfrm>
          <a:prstGeom prst="rect">
            <a:avLst/>
          </a:prstGeom>
          <a:noFill/>
          <a:ln>
            <a:noFill/>
          </a:ln>
        </p:spPr>
        <p:txBody>
          <a:bodyPr spcFirstLastPara="1" wrap="square" lIns="91425" tIns="45700" rIns="91425" bIns="45700" anchor="t" anchorCtr="0">
            <a:spAutoFit/>
          </a:bodyPr>
          <a:lstStyle/>
          <a:p>
            <a:pPr marL="0" marR="0" lvl="0" indent="0" algn="just" rtl="1">
              <a:lnSpc>
                <a:spcPct val="200000"/>
              </a:lnSpc>
              <a:spcBef>
                <a:spcPts val="0"/>
              </a:spcBef>
              <a:spcAft>
                <a:spcPts val="0"/>
              </a:spcAft>
              <a:buClr>
                <a:schemeClr val="lt1"/>
              </a:buClr>
              <a:buSzPts val="2800"/>
              <a:buFont typeface="Arial"/>
              <a:buNone/>
            </a:pPr>
            <a:r>
              <a:rPr lang="ar-MA" sz="2800" b="0" i="0" u="none" strike="noStrike" cap="none">
                <a:solidFill>
                  <a:schemeClr val="lt1"/>
                </a:solidFill>
                <a:latin typeface="Calibri"/>
                <a:ea typeface="Calibri"/>
                <a:cs typeface="Calibri"/>
                <a:sym typeface="Calibri"/>
              </a:rPr>
              <a:t>لا يمكن إغفال مدى أهميَّة استخدام الذكاء الاصطناعي في ....................... و............. والبثّ الإذاعيّ، حيث يساعد في اختيار نوع الموسيقى والمحتوى الذي يودُّ الناس سماعه. </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051"/>
        <p:cNvGrpSpPr/>
        <p:nvPr/>
      </p:nvGrpSpPr>
      <p:grpSpPr>
        <a:xfrm>
          <a:off x="0" y="0"/>
          <a:ext cx="0" cy="0"/>
          <a:chOff x="0" y="0"/>
          <a:chExt cx="0" cy="0"/>
        </a:xfrm>
      </p:grpSpPr>
      <p:pic>
        <p:nvPicPr>
          <p:cNvPr id="1052" name="Google Shape;1052;p41"/>
          <p:cNvPicPr preferRelativeResize="0"/>
          <p:nvPr/>
        </p:nvPicPr>
        <p:blipFill rotWithShape="1">
          <a:blip r:embed="rId3">
            <a:alphaModFix/>
          </a:blip>
          <a:srcRect/>
          <a:stretch/>
        </p:blipFill>
        <p:spPr>
          <a:xfrm>
            <a:off x="188260" y="234803"/>
            <a:ext cx="591916" cy="591916"/>
          </a:xfrm>
          <a:prstGeom prst="rect">
            <a:avLst/>
          </a:prstGeom>
          <a:noFill/>
          <a:ln>
            <a:noFill/>
          </a:ln>
        </p:spPr>
      </p:pic>
      <p:sp>
        <p:nvSpPr>
          <p:cNvPr id="1053" name="Google Shape;1053;p41"/>
          <p:cNvSpPr txBox="1"/>
          <p:nvPr/>
        </p:nvSpPr>
        <p:spPr>
          <a:xfrm>
            <a:off x="1226274" y="488833"/>
            <a:ext cx="10292750" cy="470617"/>
          </a:xfrm>
          <a:prstGeom prst="rect">
            <a:avLst/>
          </a:prstGeom>
          <a:no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757070"/>
              </a:buClr>
              <a:buSzPts val="1800"/>
              <a:buFont typeface="Calibri"/>
              <a:buNone/>
            </a:pPr>
            <a:r>
              <a:rPr lang="ar-MA" sz="1400" b="0" i="1" u="none" strike="noStrike" cap="none">
                <a:solidFill>
                  <a:srgbClr val="BFBFBF"/>
                </a:solidFill>
                <a:latin typeface="Calibri"/>
                <a:ea typeface="Calibri"/>
                <a:cs typeface="Calibri"/>
                <a:sym typeface="Calibri"/>
              </a:rPr>
              <a:t>يطلب المدر س (ة) من </a:t>
            </a:r>
            <a:r>
              <a:rPr lang="ar-MA" sz="1400" b="0" i="1" u="none" strike="noStrike" cap="none">
                <a:solidFill>
                  <a:srgbClr val="C00000"/>
                </a:solidFill>
                <a:latin typeface="Calibri"/>
                <a:ea typeface="Calibri"/>
                <a:cs typeface="Calibri"/>
                <a:sym typeface="Calibri"/>
              </a:rPr>
              <a:t>جماعة القسم  </a:t>
            </a:r>
            <a:r>
              <a:rPr lang="ar-MA" sz="1400" b="0" i="1" u="none" strike="noStrike" cap="none">
                <a:solidFill>
                  <a:srgbClr val="BFBFBF"/>
                </a:solidFill>
                <a:latin typeface="Calibri"/>
                <a:ea typeface="Calibri"/>
                <a:cs typeface="Calibri"/>
                <a:sym typeface="Calibri"/>
              </a:rPr>
              <a:t>الانتباه والإنصات، وينهض متعلما لتقديم الإجابة، ويطلب منه توضيح سيرورة الإنجاز لزملائه، مع حث المتعلمين على إبداء رأيهم في جوابه </a:t>
            </a:r>
            <a:endParaRPr sz="1400" b="0" i="1" u="none" strike="noStrike" cap="none">
              <a:solidFill>
                <a:srgbClr val="BFBFBF"/>
              </a:solidFill>
              <a:latin typeface="Calibri"/>
              <a:ea typeface="Calibri"/>
              <a:cs typeface="Calibri"/>
              <a:sym typeface="Calibri"/>
            </a:endParaRPr>
          </a:p>
        </p:txBody>
      </p:sp>
      <p:sp>
        <p:nvSpPr>
          <p:cNvPr id="1054" name="Google Shape;1054;p41"/>
          <p:cNvSpPr txBox="1"/>
          <p:nvPr/>
        </p:nvSpPr>
        <p:spPr>
          <a:xfrm>
            <a:off x="1785656" y="250272"/>
            <a:ext cx="9451982" cy="3620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0A1D30"/>
                </a:solidFill>
                <a:latin typeface="Calibri"/>
                <a:ea typeface="Calibri"/>
                <a:cs typeface="Calibri"/>
                <a:sym typeface="Calibri"/>
              </a:rPr>
              <a:t>والآن، لنختر </a:t>
            </a:r>
            <a:r>
              <a:rPr lang="ar-MA" sz="2000" b="1" i="0" u="none" strike="noStrike" cap="none">
                <a:solidFill>
                  <a:srgbClr val="747474"/>
                </a:solidFill>
                <a:highlight>
                  <a:srgbClr val="FFFF00"/>
                </a:highlight>
                <a:latin typeface="Calibri"/>
                <a:ea typeface="Calibri"/>
                <a:cs typeface="Calibri"/>
                <a:sym typeface="Calibri"/>
              </a:rPr>
              <a:t>جماعيا</a:t>
            </a:r>
            <a:r>
              <a:rPr lang="ar-MA" sz="2000" b="1" i="0" u="none" strike="noStrike" cap="none">
                <a:solidFill>
                  <a:srgbClr val="0A1D30"/>
                </a:solidFill>
                <a:latin typeface="Calibri"/>
                <a:ea typeface="Calibri"/>
                <a:cs typeface="Calibri"/>
                <a:sym typeface="Calibri"/>
              </a:rPr>
              <a:t> كلمات مقترضة ملائمة من القائمة لملء الفراغ في الفقرة</a:t>
            </a:r>
            <a:endParaRPr/>
          </a:p>
        </p:txBody>
      </p:sp>
      <p:sp>
        <p:nvSpPr>
          <p:cNvPr id="1055" name="Google Shape;1055;p41"/>
          <p:cNvSpPr/>
          <p:nvPr/>
        </p:nvSpPr>
        <p:spPr>
          <a:xfrm>
            <a:off x="1526291" y="1327739"/>
            <a:ext cx="9075247" cy="589072"/>
          </a:xfrm>
          <a:prstGeom prst="rect">
            <a:avLst/>
          </a:prstGeom>
          <a:solidFill>
            <a:srgbClr val="85CFE1"/>
          </a:solidFill>
          <a:ln>
            <a:noFill/>
          </a:ln>
        </p:spPr>
        <p:txBody>
          <a:bodyPr spcFirstLastPara="1" wrap="square" lIns="91425" tIns="45700" rIns="91425" bIns="45700" anchor="t" anchorCtr="0">
            <a:spAutoFit/>
          </a:bodyPr>
          <a:lstStyle/>
          <a:p>
            <a:pPr marL="0" marR="0" lvl="0" indent="0" algn="ctr" rtl="1">
              <a:lnSpc>
                <a:spcPct val="150000"/>
              </a:lnSpc>
              <a:spcBef>
                <a:spcPts val="0"/>
              </a:spcBef>
              <a:spcAft>
                <a:spcPts val="0"/>
              </a:spcAft>
              <a:buClr>
                <a:srgbClr val="E7E6E6"/>
              </a:buClr>
              <a:buSzPts val="2400"/>
              <a:buFont typeface="Arial"/>
              <a:buNone/>
            </a:pPr>
            <a:r>
              <a:rPr lang="ar-MA" sz="2400" b="0" i="0" u="none" strike="noStrike" cap="none">
                <a:solidFill>
                  <a:srgbClr val="E7E6E6"/>
                </a:solidFill>
                <a:latin typeface="Calibri"/>
                <a:ea typeface="Calibri"/>
                <a:cs typeface="Calibri"/>
                <a:sym typeface="Calibri"/>
              </a:rPr>
              <a:t>التكنولوجيا</a:t>
            </a:r>
            <a:r>
              <a:rPr lang="ar-MA" sz="2400" b="0" i="0" u="none" strike="noStrike" cap="none">
                <a:solidFill>
                  <a:srgbClr val="000000"/>
                </a:solidFill>
                <a:latin typeface="Calibri"/>
                <a:ea typeface="Calibri"/>
                <a:cs typeface="Calibri"/>
                <a:sym typeface="Calibri"/>
              </a:rPr>
              <a:t>، التليفيزيون، </a:t>
            </a:r>
            <a:r>
              <a:rPr lang="ar-MA" sz="2400" b="0" i="0" u="none" strike="noStrike" cap="none">
                <a:solidFill>
                  <a:srgbClr val="E7E6E6"/>
                </a:solidFill>
                <a:latin typeface="Calibri"/>
                <a:ea typeface="Calibri"/>
                <a:cs typeface="Calibri"/>
                <a:sym typeface="Calibri"/>
              </a:rPr>
              <a:t>السيناريو</a:t>
            </a:r>
            <a:r>
              <a:rPr lang="ar-MA" sz="2400" b="0" i="0" u="none" strike="noStrike" cap="none">
                <a:solidFill>
                  <a:srgbClr val="000000"/>
                </a:solidFill>
                <a:latin typeface="Calibri"/>
                <a:ea typeface="Calibri"/>
                <a:cs typeface="Calibri"/>
                <a:sym typeface="Calibri"/>
              </a:rPr>
              <a:t>، الراديو</a:t>
            </a:r>
            <a:endParaRPr/>
          </a:p>
        </p:txBody>
      </p:sp>
      <p:sp>
        <p:nvSpPr>
          <p:cNvPr id="1056" name="Google Shape;1056;p41"/>
          <p:cNvSpPr/>
          <p:nvPr/>
        </p:nvSpPr>
        <p:spPr>
          <a:xfrm>
            <a:off x="895850" y="3115893"/>
            <a:ext cx="10400300" cy="1143070"/>
          </a:xfrm>
          <a:prstGeom prst="rect">
            <a:avLst/>
          </a:prstGeom>
          <a:noFill/>
          <a:ln>
            <a:noFill/>
          </a:ln>
        </p:spPr>
        <p:txBody>
          <a:bodyPr spcFirstLastPara="1" wrap="square" lIns="91425" tIns="45700" rIns="91425" bIns="45700" anchor="t" anchorCtr="0">
            <a:spAutoFit/>
          </a:bodyPr>
          <a:lstStyle/>
          <a:p>
            <a:pPr marL="0" marR="0" lvl="0" indent="0" algn="just" rtl="1">
              <a:lnSpc>
                <a:spcPct val="150000"/>
              </a:lnSpc>
              <a:spcBef>
                <a:spcPts val="0"/>
              </a:spcBef>
              <a:spcAft>
                <a:spcPts val="0"/>
              </a:spcAft>
              <a:buClr>
                <a:srgbClr val="000000"/>
              </a:buClr>
              <a:buSzPts val="2400"/>
              <a:buFont typeface="Arial"/>
              <a:buNone/>
            </a:pPr>
            <a:r>
              <a:rPr lang="ar-MA" sz="2400" b="0" i="0" u="none" strike="noStrike" cap="none">
                <a:solidFill>
                  <a:srgbClr val="000000"/>
                </a:solidFill>
                <a:latin typeface="Calibri"/>
                <a:ea typeface="Calibri"/>
                <a:cs typeface="Calibri"/>
                <a:sym typeface="Calibri"/>
              </a:rPr>
              <a:t>لا يمكن إغفال مدى أهميَّة استخدام الذكاء الاصطناعي في </a:t>
            </a:r>
            <a:r>
              <a:rPr lang="ar-MA" sz="2400" b="0" i="0" u="none" strike="noStrike" cap="none">
                <a:solidFill>
                  <a:srgbClr val="FF0000"/>
                </a:solidFill>
                <a:latin typeface="Calibri"/>
                <a:ea typeface="Calibri"/>
                <a:cs typeface="Calibri"/>
                <a:sym typeface="Calibri"/>
              </a:rPr>
              <a:t>التليفيزيون</a:t>
            </a:r>
            <a:r>
              <a:rPr lang="ar-MA" sz="2400" b="0" i="0" u="none" strike="noStrike" cap="none">
                <a:solidFill>
                  <a:srgbClr val="000000"/>
                </a:solidFill>
                <a:latin typeface="Calibri"/>
                <a:ea typeface="Calibri"/>
                <a:cs typeface="Calibri"/>
                <a:sym typeface="Calibri"/>
              </a:rPr>
              <a:t> و</a:t>
            </a:r>
            <a:r>
              <a:rPr lang="ar-MA" sz="2400" b="0" i="0" u="none" strike="noStrike" cap="none">
                <a:solidFill>
                  <a:srgbClr val="FF0000"/>
                </a:solidFill>
                <a:latin typeface="Calibri"/>
                <a:ea typeface="Calibri"/>
                <a:cs typeface="Calibri"/>
                <a:sym typeface="Calibri"/>
              </a:rPr>
              <a:t>الراديو</a:t>
            </a:r>
            <a:r>
              <a:rPr lang="ar-MA" sz="2400" b="0" i="0" u="none" strike="noStrike" cap="none">
                <a:solidFill>
                  <a:srgbClr val="000000"/>
                </a:solidFill>
                <a:latin typeface="Calibri"/>
                <a:ea typeface="Calibri"/>
                <a:cs typeface="Calibri"/>
                <a:sym typeface="Calibri"/>
              </a:rPr>
              <a:t> والبثّ الإذاعيّ، حيث يساعد في اختيار نوع الموسيقى والمحتوى الذي يودُّ الناس سماعه. </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rgbClr val="16537F"/>
            </a:gs>
            <a:gs pos="8000">
              <a:srgbClr val="16537F"/>
            </a:gs>
            <a:gs pos="39000">
              <a:srgbClr val="FFFFFF"/>
            </a:gs>
            <a:gs pos="73000">
              <a:srgbClr val="16537F"/>
            </a:gs>
            <a:gs pos="100000">
              <a:srgbClr val="16537F"/>
            </a:gs>
          </a:gsLst>
          <a:path path="circle">
            <a:fillToRect l="50000" t="50000" r="50000" b="50000"/>
          </a:path>
          <a:tileRect/>
        </a:gradFill>
        <a:effectLst/>
      </p:bgPr>
    </p:bg>
    <p:spTree>
      <p:nvGrpSpPr>
        <p:cNvPr id="1" name="Shape 1060"/>
        <p:cNvGrpSpPr/>
        <p:nvPr/>
      </p:nvGrpSpPr>
      <p:grpSpPr>
        <a:xfrm>
          <a:off x="0" y="0"/>
          <a:ext cx="0" cy="0"/>
          <a:chOff x="0" y="0"/>
          <a:chExt cx="0" cy="0"/>
        </a:xfrm>
      </p:grpSpPr>
      <p:grpSp>
        <p:nvGrpSpPr>
          <p:cNvPr id="1061" name="Google Shape;1061;p42"/>
          <p:cNvGrpSpPr/>
          <p:nvPr/>
        </p:nvGrpSpPr>
        <p:grpSpPr>
          <a:xfrm>
            <a:off x="812159" y="829917"/>
            <a:ext cx="10567685" cy="5198169"/>
            <a:chOff x="2184400" y="1402025"/>
            <a:chExt cx="7823200" cy="4942038"/>
          </a:xfrm>
        </p:grpSpPr>
        <p:sp>
          <p:nvSpPr>
            <p:cNvPr id="1062" name="Google Shape;1062;p42"/>
            <p:cNvSpPr/>
            <p:nvPr/>
          </p:nvSpPr>
          <p:spPr>
            <a:xfrm>
              <a:off x="2184400" y="1402025"/>
              <a:ext cx="7823200" cy="4942038"/>
            </a:xfrm>
            <a:prstGeom prst="roundRect">
              <a:avLst>
                <a:gd name="adj" fmla="val 2665"/>
              </a:avLst>
            </a:prstGeom>
            <a:solidFill>
              <a:srgbClr val="0070C0"/>
            </a:solidFill>
            <a:ln w="19050" cap="flat" cmpd="sng">
              <a:solidFill>
                <a:srgbClr val="0070C0"/>
              </a:solidFill>
              <a:prstDash val="solid"/>
              <a:miter lim="800000"/>
              <a:headEnd type="none" w="sm" len="sm"/>
              <a:tailEnd type="none" w="sm" len="sm"/>
            </a:ln>
            <a:effectLst>
              <a:outerShdw blurRad="63500" sx="102000" sy="102000" algn="ctr" rotWithShape="0">
                <a:srgbClr val="000000">
                  <a:alpha val="588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063" name="Google Shape;1063;p42"/>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1D6FA9"/>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4400"/>
                <a:buFont typeface="Arial"/>
                <a:buNone/>
              </a:pPr>
              <a:endParaRPr sz="4400" b="1" i="0" u="none" strike="noStrike" cap="none">
                <a:solidFill>
                  <a:srgbClr val="1D6FA9"/>
                </a:solidFill>
                <a:latin typeface="Calibri"/>
                <a:ea typeface="Calibri"/>
                <a:cs typeface="Calibri"/>
                <a:sym typeface="Calibri"/>
              </a:endParaRPr>
            </a:p>
            <a:p>
              <a:pPr marL="0" marR="0" lvl="0" indent="0" algn="ctr" rtl="1">
                <a:lnSpc>
                  <a:spcPct val="100000"/>
                </a:lnSpc>
                <a:spcBef>
                  <a:spcPts val="0"/>
                </a:spcBef>
                <a:spcAft>
                  <a:spcPts val="0"/>
                </a:spcAft>
                <a:buClr>
                  <a:srgbClr val="1D6FA9"/>
                </a:buClr>
                <a:buSzPts val="4400"/>
                <a:buFont typeface="Calibri"/>
                <a:buNone/>
              </a:pPr>
              <a:r>
                <a:rPr lang="ar-MA" sz="4400" b="1" i="0" u="none" strike="noStrike" cap="none">
                  <a:solidFill>
                    <a:srgbClr val="1D6FA9"/>
                  </a:solidFill>
                  <a:latin typeface="Calibri"/>
                  <a:ea typeface="Calibri"/>
                  <a:cs typeface="Calibri"/>
                  <a:sym typeface="Calibri"/>
                </a:rPr>
                <a:t>الممارسة الموجهة الثنائية </a:t>
              </a:r>
              <a:endParaRPr sz="4400" b="1" i="0" u="none" strike="noStrike" cap="none">
                <a:solidFill>
                  <a:srgbClr val="1D6FA9"/>
                </a:solidFill>
                <a:latin typeface="Calibri"/>
                <a:ea typeface="Calibri"/>
                <a:cs typeface="Calibri"/>
                <a:sym typeface="Calibri"/>
              </a:endParaRPr>
            </a:p>
          </p:txBody>
        </p:sp>
      </p:grpSp>
      <p:grpSp>
        <p:nvGrpSpPr>
          <p:cNvPr id="1064" name="Google Shape;1064;p42"/>
          <p:cNvGrpSpPr/>
          <p:nvPr/>
        </p:nvGrpSpPr>
        <p:grpSpPr>
          <a:xfrm>
            <a:off x="8649325" y="4917801"/>
            <a:ext cx="2572577" cy="936371"/>
            <a:chOff x="8649325" y="4917801"/>
            <a:chExt cx="2572576" cy="936370"/>
          </a:xfrm>
        </p:grpSpPr>
        <p:sp>
          <p:nvSpPr>
            <p:cNvPr id="1065" name="Google Shape;1065;p42"/>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066" name="Google Shape;1066;p42"/>
            <p:cNvSpPr/>
            <p:nvPr/>
          </p:nvSpPr>
          <p:spPr>
            <a:xfrm>
              <a:off x="8649325" y="5060928"/>
              <a:ext cx="1716761"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a:solidFill>
                    <a:srgbClr val="000000"/>
                  </a:solidFill>
                  <a:latin typeface="Calibri"/>
                  <a:ea typeface="Calibri"/>
                  <a:cs typeface="Calibri"/>
                  <a:sym typeface="Calibri"/>
                </a:rPr>
                <a:t>5 دقائق</a:t>
              </a:r>
              <a:endParaRPr sz="1400" b="0" i="0" u="none" strike="noStrike" cap="none">
                <a:solidFill>
                  <a:srgbClr val="000000"/>
                </a:solidFill>
                <a:latin typeface="Arial"/>
                <a:ea typeface="Arial"/>
                <a:cs typeface="Arial"/>
                <a:sym typeface="Arial"/>
              </a:endParaRPr>
            </a:p>
          </p:txBody>
        </p:sp>
      </p:grpSp>
      <p:pic>
        <p:nvPicPr>
          <p:cNvPr id="1067" name="Google Shape;1067;p42" descr="Une image contenant habits, Dessin d’enfant, table, meubles&#10;&#10;Le contenu généré par l’IA peut être incorrect."/>
          <p:cNvPicPr preferRelativeResize="0"/>
          <p:nvPr/>
        </p:nvPicPr>
        <p:blipFill rotWithShape="1">
          <a:blip r:embed="rId4">
            <a:alphaModFix/>
          </a:blip>
          <a:srcRect/>
          <a:stretch/>
        </p:blipFill>
        <p:spPr>
          <a:xfrm>
            <a:off x="5214148" y="1570044"/>
            <a:ext cx="2149140" cy="2149140"/>
          </a:xfrm>
          <a:prstGeom prst="rect">
            <a:avLst/>
          </a:prstGeom>
          <a:noFill/>
          <a:ln>
            <a:noFill/>
          </a:ln>
        </p:spPr>
      </p:pic>
      <p:sp>
        <p:nvSpPr>
          <p:cNvPr id="1068" name="Google Shape;1068;p42"/>
          <p:cNvSpPr/>
          <p:nvPr/>
        </p:nvSpPr>
        <p:spPr>
          <a:xfrm>
            <a:off x="5455920" y="1152495"/>
            <a:ext cx="1280160" cy="732768"/>
          </a:xfrm>
          <a:prstGeom prst="cloudCallout">
            <a:avLst>
              <a:gd name="adj1" fmla="val -20833"/>
              <a:gd name="adj2" fmla="val 62500"/>
            </a:avLst>
          </a:prstGeom>
          <a:solidFill>
            <a:srgbClr val="F9F1DC"/>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ar-MA" sz="1800" b="0" i="0" u="none" strike="noStrike" cap="none">
                <a:solidFill>
                  <a:srgbClr val="000000"/>
                </a:solidFill>
                <a:latin typeface="Arial"/>
                <a:ea typeface="Arial"/>
                <a:cs typeface="Arial"/>
                <a:sym typeface="Arial"/>
              </a:rPr>
              <a:t>تساءلت ما إذا...</a:t>
            </a:r>
            <a:endParaRPr sz="1800" b="0" i="0" u="none" strike="noStrike" cap="none">
              <a:solidFill>
                <a:srgbClr val="000000"/>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072"/>
        <p:cNvGrpSpPr/>
        <p:nvPr/>
      </p:nvGrpSpPr>
      <p:grpSpPr>
        <a:xfrm>
          <a:off x="0" y="0"/>
          <a:ext cx="0" cy="0"/>
          <a:chOff x="0" y="0"/>
          <a:chExt cx="0" cy="0"/>
        </a:xfrm>
      </p:grpSpPr>
      <p:sp>
        <p:nvSpPr>
          <p:cNvPr id="1073" name="Google Shape;1073;p43"/>
          <p:cNvSpPr txBox="1"/>
          <p:nvPr/>
        </p:nvSpPr>
        <p:spPr>
          <a:xfrm>
            <a:off x="1009180" y="621864"/>
            <a:ext cx="10451806" cy="470617"/>
          </a:xfrm>
          <a:prstGeom prst="rect">
            <a:avLst/>
          </a:prstGeom>
          <a:noFill/>
          <a:ln>
            <a:noFill/>
          </a:ln>
        </p:spPr>
        <p:txBody>
          <a:bodyPr spcFirstLastPara="1" wrap="square" lIns="91425" tIns="45700" rIns="91425" bIns="45700" anchor="ctr" anchorCtr="0">
            <a:noAutofit/>
          </a:bodyPr>
          <a:lstStyle/>
          <a:p>
            <a:pPr marL="0" marR="0" lvl="0" indent="0" algn="just" rtl="1">
              <a:lnSpc>
                <a:spcPct val="90000"/>
              </a:lnSpc>
              <a:spcBef>
                <a:spcPts val="0"/>
              </a:spcBef>
              <a:spcAft>
                <a:spcPts val="0"/>
              </a:spcAft>
              <a:buNone/>
            </a:pPr>
            <a:r>
              <a:rPr lang="ar-MA" sz="1100" b="0" i="1" u="none" strike="noStrike" cap="none">
                <a:solidFill>
                  <a:schemeClr val="dk1"/>
                </a:solidFill>
                <a:latin typeface="Arial"/>
                <a:ea typeface="Arial"/>
                <a:cs typeface="Arial"/>
                <a:sym typeface="Arial"/>
              </a:rPr>
              <a:t> </a:t>
            </a:r>
            <a:br>
              <a:rPr lang="ar-MA" sz="1100" b="0" i="1" u="none" strike="noStrike" cap="none">
                <a:solidFill>
                  <a:schemeClr val="dk1"/>
                </a:solidFill>
                <a:latin typeface="Arial"/>
                <a:ea typeface="Arial"/>
                <a:cs typeface="Arial"/>
                <a:sym typeface="Arial"/>
              </a:rPr>
            </a:br>
            <a:r>
              <a:rPr lang="ar-MA" sz="1400" b="0" i="1" u="none" strike="noStrike" cap="none">
                <a:solidFill>
                  <a:srgbClr val="AEAEAE"/>
                </a:solidFill>
                <a:latin typeface="Calibri"/>
                <a:ea typeface="Calibri"/>
                <a:cs typeface="Calibri"/>
                <a:sym typeface="Calibri"/>
              </a:rPr>
              <a:t>يطلب المدر س من كل متعلم (ة) ملء الفراغ بما يناسب من المعرب والدخيل من القائمة المقترحة، في مدة دقبقتين، </a:t>
            </a:r>
            <a:r>
              <a:rPr lang="ar-MA" sz="1400" b="0" i="1" u="none" strike="noStrike" cap="none">
                <a:solidFill>
                  <a:srgbClr val="FF0000"/>
                </a:solidFill>
                <a:latin typeface="Calibri"/>
                <a:ea typeface="Calibri"/>
                <a:cs typeface="Calibri"/>
                <a:sym typeface="Calibri"/>
              </a:rPr>
              <a:t>ويدعوه</a:t>
            </a:r>
            <a:r>
              <a:rPr lang="ar-MA" sz="1400" b="0" i="1" u="none" strike="noStrike" cap="none">
                <a:solidFill>
                  <a:srgbClr val="AEAEAE"/>
                </a:solidFill>
                <a:latin typeface="Calibri"/>
                <a:ea typeface="Calibri"/>
                <a:cs typeface="Calibri"/>
                <a:sym typeface="Calibri"/>
              </a:rPr>
              <a:t> إلى شرح سيرورة توصله إلى الجواب </a:t>
            </a:r>
            <a:r>
              <a:rPr lang="ar-MA" sz="1400" b="0" i="1" u="none" strike="noStrike" cap="none">
                <a:solidFill>
                  <a:srgbClr val="FF0000"/>
                </a:solidFill>
                <a:latin typeface="Calibri"/>
                <a:ea typeface="Calibri"/>
                <a:cs typeface="Calibri"/>
                <a:sym typeface="Calibri"/>
              </a:rPr>
              <a:t>لزميله</a:t>
            </a:r>
            <a:r>
              <a:rPr lang="ar-MA" sz="1400" b="0" i="1" u="none" strike="noStrike" cap="none">
                <a:solidFill>
                  <a:srgbClr val="AEAEAE"/>
                </a:solidFill>
                <a:latin typeface="Calibri"/>
                <a:ea typeface="Calibri"/>
                <a:cs typeface="Calibri"/>
                <a:sym typeface="Calibri"/>
              </a:rPr>
              <a:t> في سياق التصحيح التبادلي، ثم ينهض متعلما لتقديم الإجابة وشرح مسار التوصل إلى الإجابة </a:t>
            </a:r>
            <a:endParaRPr sz="1400" b="0" i="1" u="none" strike="noStrike" cap="none">
              <a:solidFill>
                <a:srgbClr val="AEAEAE"/>
              </a:solidFill>
              <a:latin typeface="Calibri"/>
              <a:ea typeface="Calibri"/>
              <a:cs typeface="Calibri"/>
              <a:sym typeface="Calibri"/>
            </a:endParaRPr>
          </a:p>
        </p:txBody>
      </p:sp>
      <p:pic>
        <p:nvPicPr>
          <p:cNvPr id="1074" name="Google Shape;1074;p43"/>
          <p:cNvPicPr preferRelativeResize="0"/>
          <p:nvPr/>
        </p:nvPicPr>
        <p:blipFill rotWithShape="1">
          <a:blip r:embed="rId3">
            <a:alphaModFix/>
          </a:blip>
          <a:srcRect l="6770" t="6521" r="9313" b="19710"/>
          <a:stretch/>
        </p:blipFill>
        <p:spPr>
          <a:xfrm>
            <a:off x="216310" y="1229031"/>
            <a:ext cx="11828258" cy="5333489"/>
          </a:xfrm>
          <a:prstGeom prst="rect">
            <a:avLst/>
          </a:prstGeom>
          <a:noFill/>
          <a:ln>
            <a:noFill/>
          </a:ln>
        </p:spPr>
      </p:pic>
      <p:sp>
        <p:nvSpPr>
          <p:cNvPr id="1075" name="Google Shape;1075;p43"/>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76" name="Google Shape;1076;p43"/>
          <p:cNvSpPr txBox="1"/>
          <p:nvPr/>
        </p:nvSpPr>
        <p:spPr>
          <a:xfrm>
            <a:off x="1785656" y="250272"/>
            <a:ext cx="9451982" cy="3620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0A1D30"/>
                </a:solidFill>
                <a:latin typeface="Calibri"/>
                <a:ea typeface="Calibri"/>
                <a:cs typeface="Calibri"/>
                <a:sym typeface="Calibri"/>
              </a:rPr>
              <a:t>والآن، لنعمل </a:t>
            </a:r>
            <a:r>
              <a:rPr lang="ar-MA" sz="2000" b="1" i="0" u="none" strike="noStrike" cap="none">
                <a:solidFill>
                  <a:srgbClr val="747474"/>
                </a:solidFill>
                <a:highlight>
                  <a:srgbClr val="FFFF00"/>
                </a:highlight>
                <a:latin typeface="Calibri"/>
                <a:ea typeface="Calibri"/>
                <a:cs typeface="Calibri"/>
                <a:sym typeface="Calibri"/>
              </a:rPr>
              <a:t>ثنائيا</a:t>
            </a:r>
            <a:r>
              <a:rPr lang="ar-MA" sz="2000" b="1" i="0" u="none" strike="noStrike" cap="none">
                <a:solidFill>
                  <a:srgbClr val="0A1D30"/>
                </a:solidFill>
                <a:latin typeface="Calibri"/>
                <a:ea typeface="Calibri"/>
                <a:cs typeface="Calibri"/>
                <a:sym typeface="Calibri"/>
              </a:rPr>
              <a:t> على ملء الفراغ في الفقرة بكلمات مقترضة ملائمة من القائمة</a:t>
            </a:r>
            <a:endParaRPr/>
          </a:p>
        </p:txBody>
      </p:sp>
      <p:sp>
        <p:nvSpPr>
          <p:cNvPr id="1077" name="Google Shape;1077;p43"/>
          <p:cNvSpPr/>
          <p:nvPr/>
        </p:nvSpPr>
        <p:spPr>
          <a:xfrm>
            <a:off x="1526291" y="1839014"/>
            <a:ext cx="9075247" cy="589072"/>
          </a:xfrm>
          <a:prstGeom prst="rect">
            <a:avLst/>
          </a:prstGeom>
          <a:solidFill>
            <a:srgbClr val="43D658"/>
          </a:solidFill>
          <a:ln>
            <a:noFill/>
          </a:ln>
        </p:spPr>
        <p:txBody>
          <a:bodyPr spcFirstLastPara="1" wrap="square" lIns="91425" tIns="45700" rIns="91425" bIns="45700" anchor="t" anchorCtr="0">
            <a:spAutoFit/>
          </a:bodyPr>
          <a:lstStyle/>
          <a:p>
            <a:pPr marL="0" marR="0" lvl="0" indent="0" algn="ctr" rtl="1">
              <a:lnSpc>
                <a:spcPct val="150000"/>
              </a:lnSpc>
              <a:spcBef>
                <a:spcPts val="0"/>
              </a:spcBef>
              <a:spcAft>
                <a:spcPts val="0"/>
              </a:spcAft>
              <a:buNone/>
            </a:pPr>
            <a:r>
              <a:rPr lang="ar-MA" sz="2400" b="0" i="0" u="none" strike="noStrike" cap="none">
                <a:solidFill>
                  <a:schemeClr val="lt1"/>
                </a:solidFill>
                <a:latin typeface="Calibri"/>
                <a:ea typeface="Calibri"/>
                <a:cs typeface="Calibri"/>
                <a:sym typeface="Calibri"/>
              </a:rPr>
              <a:t>الميكانيكية، السينما، الغرافيكس، الأفلام، الفيزيائي</a:t>
            </a:r>
            <a:endParaRPr/>
          </a:p>
        </p:txBody>
      </p:sp>
      <p:sp>
        <p:nvSpPr>
          <p:cNvPr id="1078" name="Google Shape;1078;p43"/>
          <p:cNvSpPr/>
          <p:nvPr/>
        </p:nvSpPr>
        <p:spPr>
          <a:xfrm>
            <a:off x="986734" y="2772537"/>
            <a:ext cx="10400300" cy="2251065"/>
          </a:xfrm>
          <a:prstGeom prst="rect">
            <a:avLst/>
          </a:prstGeom>
          <a:noFill/>
          <a:ln>
            <a:noFill/>
          </a:ln>
        </p:spPr>
        <p:txBody>
          <a:bodyPr spcFirstLastPara="1" wrap="square" lIns="91425" tIns="45700" rIns="91425" bIns="45700" anchor="t" anchorCtr="0">
            <a:spAutoFit/>
          </a:bodyPr>
          <a:lstStyle/>
          <a:p>
            <a:pPr marL="0" marR="0" lvl="0" indent="0" algn="just" rtl="1">
              <a:lnSpc>
                <a:spcPct val="150000"/>
              </a:lnSpc>
              <a:spcBef>
                <a:spcPts val="0"/>
              </a:spcBef>
              <a:spcAft>
                <a:spcPts val="0"/>
              </a:spcAft>
              <a:buNone/>
            </a:pPr>
            <a:r>
              <a:rPr lang="ar-MA" sz="2400" b="0" i="0" u="none" strike="noStrike" cap="none">
                <a:solidFill>
                  <a:schemeClr val="lt1"/>
                </a:solidFill>
                <a:latin typeface="Calibri"/>
                <a:ea typeface="Calibri"/>
                <a:cs typeface="Calibri"/>
                <a:sym typeface="Calibri"/>
              </a:rPr>
              <a:t>بفضل الذكاء الاصطناعي تستفيد .............. من القدرة على إنشاء تأثيرات بصرية وصوتية مذهلة لا قبل للصناعة ............... السابقة بها. يرجع الأمر أساسا إلى التطورات في تقنيات .........................  والمؤثرات البصرية، حيث يمكن للـ...................... والمسلسلات استخدام الذكاء الاصطناعي لبناء مشاهد وتصاميم تخييلية، لم تعد موجودة في الواقع .............................</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082"/>
        <p:cNvGrpSpPr/>
        <p:nvPr/>
      </p:nvGrpSpPr>
      <p:grpSpPr>
        <a:xfrm>
          <a:off x="0" y="0"/>
          <a:ext cx="0" cy="0"/>
          <a:chOff x="0" y="0"/>
          <a:chExt cx="0" cy="0"/>
        </a:xfrm>
      </p:grpSpPr>
      <p:sp>
        <p:nvSpPr>
          <p:cNvPr id="1083" name="Google Shape;1083;p44"/>
          <p:cNvSpPr txBox="1"/>
          <p:nvPr/>
        </p:nvSpPr>
        <p:spPr>
          <a:xfrm>
            <a:off x="1053548" y="580707"/>
            <a:ext cx="10525539" cy="52322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ar-MA" sz="1400" b="0" i="1" u="none" strike="noStrike" cap="none">
                <a:solidFill>
                  <a:srgbClr val="AEAEAE"/>
                </a:solidFill>
                <a:latin typeface="Arial"/>
                <a:ea typeface="Arial"/>
                <a:cs typeface="Arial"/>
                <a:sym typeface="Arial"/>
              </a:rPr>
              <a:t>يتتبع المدرس عمل كل ثنائي في إنجاز المطلوب، ويحفز كل متعلم (ة) على شرح سيرورة توصله إلى الجواب لزميله  في سياق التصحيح التبادلي، ثم يستمع لإجابة أحدهم يشرح خطوات الإنجاز، مع تعليل الجواب المتوصل إليه </a:t>
            </a:r>
            <a:endParaRPr sz="1400" b="0" i="1" u="none" strike="noStrike" cap="none">
              <a:solidFill>
                <a:srgbClr val="AEAEAE"/>
              </a:solidFill>
              <a:latin typeface="Arial"/>
              <a:ea typeface="Arial"/>
              <a:cs typeface="Arial"/>
              <a:sym typeface="Arial"/>
            </a:endParaRPr>
          </a:p>
        </p:txBody>
      </p:sp>
      <p:sp>
        <p:nvSpPr>
          <p:cNvPr id="1084" name="Google Shape;1084;p44"/>
          <p:cNvSpPr txBox="1"/>
          <p:nvPr/>
        </p:nvSpPr>
        <p:spPr>
          <a:xfrm>
            <a:off x="1785656" y="250272"/>
            <a:ext cx="9451982" cy="3620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0A1D30"/>
                </a:solidFill>
                <a:latin typeface="Calibri"/>
                <a:ea typeface="Calibri"/>
                <a:cs typeface="Calibri"/>
                <a:sym typeface="Calibri"/>
              </a:rPr>
              <a:t>والآن، لنعمل </a:t>
            </a:r>
            <a:r>
              <a:rPr lang="ar-MA" sz="2000" b="1" i="0" u="none" strike="noStrike" cap="none">
                <a:solidFill>
                  <a:srgbClr val="747474"/>
                </a:solidFill>
                <a:highlight>
                  <a:srgbClr val="FFFF00"/>
                </a:highlight>
                <a:latin typeface="Calibri"/>
                <a:ea typeface="Calibri"/>
                <a:cs typeface="Calibri"/>
                <a:sym typeface="Calibri"/>
              </a:rPr>
              <a:t>ثنائيا</a:t>
            </a:r>
            <a:r>
              <a:rPr lang="ar-MA" sz="2000" b="1" i="0" u="none" strike="noStrike" cap="none">
                <a:solidFill>
                  <a:srgbClr val="0A1D30"/>
                </a:solidFill>
                <a:latin typeface="Calibri"/>
                <a:ea typeface="Calibri"/>
                <a:cs typeface="Calibri"/>
                <a:sym typeface="Calibri"/>
              </a:rPr>
              <a:t> على ملء الفراغ في الفقرة بكلمات مقترضة ملائمة من القائمة</a:t>
            </a:r>
            <a:endParaRPr/>
          </a:p>
        </p:txBody>
      </p:sp>
      <p:sp>
        <p:nvSpPr>
          <p:cNvPr id="1085" name="Google Shape;1085;p44"/>
          <p:cNvSpPr/>
          <p:nvPr/>
        </p:nvSpPr>
        <p:spPr>
          <a:xfrm>
            <a:off x="1526291" y="1416227"/>
            <a:ext cx="9075247" cy="589072"/>
          </a:xfrm>
          <a:prstGeom prst="rect">
            <a:avLst/>
          </a:prstGeom>
          <a:solidFill>
            <a:srgbClr val="85CFE1"/>
          </a:solidFill>
          <a:ln>
            <a:noFill/>
          </a:ln>
        </p:spPr>
        <p:txBody>
          <a:bodyPr spcFirstLastPara="1" wrap="square" lIns="91425" tIns="45700" rIns="91425" bIns="45700" anchor="t" anchorCtr="0">
            <a:spAutoFit/>
          </a:bodyPr>
          <a:lstStyle/>
          <a:p>
            <a:pPr marL="0" marR="0" lvl="0" indent="0" algn="ctr" rtl="1">
              <a:lnSpc>
                <a:spcPct val="150000"/>
              </a:lnSpc>
              <a:spcBef>
                <a:spcPts val="0"/>
              </a:spcBef>
              <a:spcAft>
                <a:spcPts val="0"/>
              </a:spcAft>
              <a:buClr>
                <a:srgbClr val="000000"/>
              </a:buClr>
              <a:buSzPts val="2400"/>
              <a:buFont typeface="Arial"/>
              <a:buNone/>
            </a:pPr>
            <a:r>
              <a:rPr lang="ar-MA" sz="2400" b="0" i="0" u="none" strike="noStrike" cap="none">
                <a:solidFill>
                  <a:srgbClr val="000000"/>
                </a:solidFill>
                <a:latin typeface="Calibri"/>
                <a:ea typeface="Calibri"/>
                <a:cs typeface="Calibri"/>
                <a:sym typeface="Calibri"/>
              </a:rPr>
              <a:t>الميكانيكية، السينما، الغرافيكس، للأفلام، الفيزيائي</a:t>
            </a:r>
            <a:endParaRPr/>
          </a:p>
        </p:txBody>
      </p:sp>
      <p:sp>
        <p:nvSpPr>
          <p:cNvPr id="1086" name="Google Shape;1086;p44"/>
          <p:cNvSpPr/>
          <p:nvPr/>
        </p:nvSpPr>
        <p:spPr>
          <a:xfrm>
            <a:off x="1033138" y="2472173"/>
            <a:ext cx="10400300" cy="2251065"/>
          </a:xfrm>
          <a:prstGeom prst="rect">
            <a:avLst/>
          </a:prstGeom>
          <a:noFill/>
          <a:ln>
            <a:noFill/>
          </a:ln>
        </p:spPr>
        <p:txBody>
          <a:bodyPr spcFirstLastPara="1" wrap="square" lIns="91425" tIns="45700" rIns="91425" bIns="45700" anchor="t" anchorCtr="0">
            <a:spAutoFit/>
          </a:bodyPr>
          <a:lstStyle/>
          <a:p>
            <a:pPr marL="0" marR="0" lvl="0" indent="0" algn="just" rtl="1">
              <a:lnSpc>
                <a:spcPct val="150000"/>
              </a:lnSpc>
              <a:spcBef>
                <a:spcPts val="0"/>
              </a:spcBef>
              <a:spcAft>
                <a:spcPts val="0"/>
              </a:spcAft>
              <a:buClr>
                <a:srgbClr val="000000"/>
              </a:buClr>
              <a:buSzPts val="2400"/>
              <a:buFont typeface="Arial"/>
              <a:buNone/>
            </a:pPr>
            <a:r>
              <a:rPr lang="ar-MA" sz="2400" b="0" i="0" u="none" strike="noStrike" cap="none">
                <a:solidFill>
                  <a:srgbClr val="000000"/>
                </a:solidFill>
                <a:latin typeface="Calibri"/>
                <a:ea typeface="Calibri"/>
                <a:cs typeface="Calibri"/>
                <a:sym typeface="Calibri"/>
              </a:rPr>
              <a:t>بفضل الذكاء الاصطناعي تستفيد </a:t>
            </a:r>
            <a:r>
              <a:rPr lang="ar-MA" sz="2400" b="0" i="0" u="none" strike="noStrike" cap="none">
                <a:solidFill>
                  <a:srgbClr val="FF0000"/>
                </a:solidFill>
                <a:latin typeface="Calibri"/>
                <a:ea typeface="Calibri"/>
                <a:cs typeface="Calibri"/>
                <a:sym typeface="Calibri"/>
              </a:rPr>
              <a:t>السينما</a:t>
            </a:r>
            <a:r>
              <a:rPr lang="ar-MA" sz="2400" b="0" i="0" u="none" strike="noStrike" cap="none">
                <a:solidFill>
                  <a:srgbClr val="000000"/>
                </a:solidFill>
                <a:latin typeface="Calibri"/>
                <a:ea typeface="Calibri"/>
                <a:cs typeface="Calibri"/>
                <a:sym typeface="Calibri"/>
              </a:rPr>
              <a:t> من القدرة على إنشاء تأثيرات بصرية وصوتية مذهلة لا قبل للصناعة </a:t>
            </a:r>
            <a:r>
              <a:rPr lang="ar-MA" sz="2400" b="0" i="0" u="none" strike="noStrike" cap="none">
                <a:solidFill>
                  <a:srgbClr val="FF0000"/>
                </a:solidFill>
                <a:latin typeface="Calibri"/>
                <a:ea typeface="Calibri"/>
                <a:cs typeface="Calibri"/>
                <a:sym typeface="Calibri"/>
              </a:rPr>
              <a:t>الميكانيكية</a:t>
            </a:r>
            <a:r>
              <a:rPr lang="ar-MA" sz="2400" b="0" i="0" u="none" strike="noStrike" cap="none">
                <a:solidFill>
                  <a:srgbClr val="000000"/>
                </a:solidFill>
                <a:latin typeface="Calibri"/>
                <a:ea typeface="Calibri"/>
                <a:cs typeface="Calibri"/>
                <a:sym typeface="Calibri"/>
              </a:rPr>
              <a:t> السابقة بها. يرجع الأمر أساسا إلى التطورات في تقنيات </a:t>
            </a:r>
            <a:r>
              <a:rPr lang="ar-MA" sz="2400" b="0" i="0" u="none" strike="noStrike" cap="none">
                <a:solidFill>
                  <a:srgbClr val="FF0000"/>
                </a:solidFill>
                <a:latin typeface="Calibri"/>
                <a:ea typeface="Calibri"/>
                <a:cs typeface="Calibri"/>
                <a:sym typeface="Calibri"/>
              </a:rPr>
              <a:t>الغرافيكس</a:t>
            </a:r>
            <a:r>
              <a:rPr lang="ar-MA" sz="2400" b="0" i="0" u="none" strike="noStrike" cap="none">
                <a:solidFill>
                  <a:srgbClr val="000000"/>
                </a:solidFill>
                <a:latin typeface="Calibri"/>
                <a:ea typeface="Calibri"/>
                <a:cs typeface="Calibri"/>
                <a:sym typeface="Calibri"/>
              </a:rPr>
              <a:t>  والمؤثرات البصرية، حيث يمكن </a:t>
            </a:r>
            <a:r>
              <a:rPr lang="ar-MA" sz="2400" b="0" i="0" u="none" strike="noStrike" cap="none">
                <a:solidFill>
                  <a:srgbClr val="FF0000"/>
                </a:solidFill>
                <a:latin typeface="Calibri"/>
                <a:ea typeface="Calibri"/>
                <a:cs typeface="Calibri"/>
                <a:sym typeface="Calibri"/>
              </a:rPr>
              <a:t>للأفلام</a:t>
            </a:r>
            <a:r>
              <a:rPr lang="ar-MA" sz="2400" b="0" i="0" u="none" strike="noStrike" cap="none">
                <a:solidFill>
                  <a:srgbClr val="000000"/>
                </a:solidFill>
                <a:latin typeface="Calibri"/>
                <a:ea typeface="Calibri"/>
                <a:cs typeface="Calibri"/>
                <a:sym typeface="Calibri"/>
              </a:rPr>
              <a:t> والمسلسلات استخدام الذكاء الاصطناعي لبناء مشاهد وتصاميم تخييلية، لم تعد موجودة في الواقع </a:t>
            </a:r>
            <a:r>
              <a:rPr lang="ar-MA" sz="2400" b="0" i="0" u="none" strike="noStrike" cap="none">
                <a:solidFill>
                  <a:srgbClr val="FF0000"/>
                </a:solidFill>
                <a:latin typeface="Calibri"/>
                <a:ea typeface="Calibri"/>
                <a:cs typeface="Calibri"/>
                <a:sym typeface="Calibri"/>
              </a:rPr>
              <a:t>الفيزيائي.</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rgbClr val="8BC145"/>
            </a:gs>
            <a:gs pos="2000">
              <a:srgbClr val="8BC145"/>
            </a:gs>
            <a:gs pos="74000">
              <a:srgbClr val="FFFFFF"/>
            </a:gs>
            <a:gs pos="91000">
              <a:srgbClr val="8BC145"/>
            </a:gs>
            <a:gs pos="100000">
              <a:srgbClr val="8BC145"/>
            </a:gs>
          </a:gsLst>
          <a:path path="circle">
            <a:fillToRect l="50000" t="50000" r="50000" b="50000"/>
          </a:path>
          <a:tileRect/>
        </a:gradFill>
        <a:effectLst/>
      </p:bgPr>
    </p:bg>
    <p:spTree>
      <p:nvGrpSpPr>
        <p:cNvPr id="1" name="Shape 1090"/>
        <p:cNvGrpSpPr/>
        <p:nvPr/>
      </p:nvGrpSpPr>
      <p:grpSpPr>
        <a:xfrm>
          <a:off x="0" y="0"/>
          <a:ext cx="0" cy="0"/>
          <a:chOff x="0" y="0"/>
          <a:chExt cx="0" cy="0"/>
        </a:xfrm>
      </p:grpSpPr>
      <p:grpSp>
        <p:nvGrpSpPr>
          <p:cNvPr id="1091" name="Google Shape;1091;p45"/>
          <p:cNvGrpSpPr/>
          <p:nvPr/>
        </p:nvGrpSpPr>
        <p:grpSpPr>
          <a:xfrm>
            <a:off x="812159" y="829917"/>
            <a:ext cx="10567685" cy="5198169"/>
            <a:chOff x="2184400" y="1402025"/>
            <a:chExt cx="7823200" cy="4942038"/>
          </a:xfrm>
        </p:grpSpPr>
        <p:sp>
          <p:nvSpPr>
            <p:cNvPr id="1092" name="Google Shape;1092;p45"/>
            <p:cNvSpPr/>
            <p:nvPr/>
          </p:nvSpPr>
          <p:spPr>
            <a:xfrm>
              <a:off x="2184400" y="1402025"/>
              <a:ext cx="7823200" cy="4942038"/>
            </a:xfrm>
            <a:prstGeom prst="roundRect">
              <a:avLst>
                <a:gd name="adj" fmla="val 2665"/>
              </a:avLst>
            </a:prstGeom>
            <a:solidFill>
              <a:srgbClr val="8BC145"/>
            </a:solidFill>
            <a:ln w="19050" cap="flat" cmpd="sng">
              <a:solidFill>
                <a:srgbClr val="8BC145"/>
              </a:solidFill>
              <a:prstDash val="solid"/>
              <a:miter lim="800000"/>
              <a:headEnd type="none" w="sm" len="sm"/>
              <a:tailEnd type="none" w="sm" len="sm"/>
            </a:ln>
            <a:effectLst>
              <a:outerShdw blurRad="63500" sx="102000" sy="102000" algn="ctr" rotWithShape="0">
                <a:srgbClr val="000000">
                  <a:alpha val="588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093" name="Google Shape;1093;p45"/>
            <p:cNvSpPr/>
            <p:nvPr/>
          </p:nvSpPr>
          <p:spPr>
            <a:xfrm>
              <a:off x="2284184" y="1499311"/>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lt1"/>
                </a:buClr>
                <a:buSzPts val="4000"/>
                <a:buFont typeface="Arial"/>
                <a:buNone/>
              </a:pPr>
              <a:endParaRPr sz="4000" b="1" i="0" u="none" strike="noStrike" cap="none">
                <a:solidFill>
                  <a:srgbClr val="000000"/>
                </a:solidFill>
                <a:latin typeface="Calibri"/>
                <a:ea typeface="Calibri"/>
                <a:cs typeface="Calibri"/>
                <a:sym typeface="Calibri"/>
              </a:endParaRPr>
            </a:p>
            <a:p>
              <a:pPr marL="0" marR="0" lvl="0" indent="0" algn="ctr" rtl="1">
                <a:lnSpc>
                  <a:spcPct val="100000"/>
                </a:lnSpc>
                <a:spcBef>
                  <a:spcPts val="0"/>
                </a:spcBef>
                <a:spcAft>
                  <a:spcPts val="0"/>
                </a:spcAft>
                <a:buClr>
                  <a:srgbClr val="92D050"/>
                </a:buClr>
                <a:buSzPts val="4400"/>
                <a:buFont typeface="Calibri"/>
                <a:buNone/>
              </a:pPr>
              <a:r>
                <a:rPr lang="ar-MA" sz="4400" b="1" i="0" u="none" strike="noStrike" cap="none">
                  <a:solidFill>
                    <a:srgbClr val="92D050"/>
                  </a:solidFill>
                  <a:latin typeface="Calibri"/>
                  <a:ea typeface="Calibri"/>
                  <a:cs typeface="Calibri"/>
                  <a:sym typeface="Calibri"/>
                </a:rPr>
                <a:t> الممارسة المستقلة</a:t>
              </a:r>
              <a:endParaRPr sz="4400" b="1" i="0" u="none" strike="noStrike" cap="none">
                <a:solidFill>
                  <a:srgbClr val="92D050"/>
                </a:solidFill>
                <a:latin typeface="Calibri"/>
                <a:ea typeface="Calibri"/>
                <a:cs typeface="Calibri"/>
                <a:sym typeface="Calibri"/>
              </a:endParaRPr>
            </a:p>
          </p:txBody>
        </p:sp>
      </p:grpSp>
      <p:grpSp>
        <p:nvGrpSpPr>
          <p:cNvPr id="1094" name="Google Shape;1094;p45"/>
          <p:cNvGrpSpPr/>
          <p:nvPr/>
        </p:nvGrpSpPr>
        <p:grpSpPr>
          <a:xfrm>
            <a:off x="8664315" y="5002108"/>
            <a:ext cx="2351651" cy="708937"/>
            <a:chOff x="8664315" y="5002108"/>
            <a:chExt cx="2351650" cy="708937"/>
          </a:xfrm>
        </p:grpSpPr>
        <p:sp>
          <p:nvSpPr>
            <p:cNvPr id="1095" name="Google Shape;1095;p45"/>
            <p:cNvSpPr/>
            <p:nvPr/>
          </p:nvSpPr>
          <p:spPr>
            <a:xfrm>
              <a:off x="10366087" y="5002108"/>
              <a:ext cx="649878" cy="649879"/>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096" name="Google Shape;1096;p45"/>
            <p:cNvSpPr/>
            <p:nvPr/>
          </p:nvSpPr>
          <p:spPr>
            <a:xfrm>
              <a:off x="8664315" y="5060928"/>
              <a:ext cx="1701771"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a:solidFill>
                    <a:srgbClr val="000000"/>
                  </a:solidFill>
                  <a:latin typeface="Calibri"/>
                  <a:ea typeface="Calibri"/>
                  <a:cs typeface="Calibri"/>
                  <a:sym typeface="Calibri"/>
                </a:rPr>
                <a:t>3 دقائق</a:t>
              </a:r>
              <a:endParaRPr sz="1400" b="0" i="0" u="none" strike="noStrike" cap="none">
                <a:solidFill>
                  <a:srgbClr val="000000"/>
                </a:solidFill>
                <a:latin typeface="Arial"/>
                <a:ea typeface="Arial"/>
                <a:cs typeface="Arial"/>
                <a:sym typeface="Arial"/>
              </a:endParaRPr>
            </a:p>
          </p:txBody>
        </p:sp>
      </p:grpSp>
      <p:pic>
        <p:nvPicPr>
          <p:cNvPr id="1097" name="Google Shape;1097;p45"/>
          <p:cNvPicPr preferRelativeResize="0"/>
          <p:nvPr/>
        </p:nvPicPr>
        <p:blipFill rotWithShape="1">
          <a:blip r:embed="rId4">
            <a:alphaModFix/>
          </a:blip>
          <a:srcRect/>
          <a:stretch/>
        </p:blipFill>
        <p:spPr>
          <a:xfrm>
            <a:off x="4960599" y="1158197"/>
            <a:ext cx="2270803" cy="2270803"/>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101"/>
        <p:cNvGrpSpPr/>
        <p:nvPr/>
      </p:nvGrpSpPr>
      <p:grpSpPr>
        <a:xfrm>
          <a:off x="0" y="0"/>
          <a:ext cx="0" cy="0"/>
          <a:chOff x="0" y="0"/>
          <a:chExt cx="0" cy="0"/>
        </a:xfrm>
      </p:grpSpPr>
      <p:sp>
        <p:nvSpPr>
          <p:cNvPr id="1102" name="Google Shape;1102;p46"/>
          <p:cNvSpPr txBox="1">
            <a:spLocks noGrp="1"/>
          </p:cNvSpPr>
          <p:nvPr>
            <p:ph type="title"/>
          </p:nvPr>
        </p:nvSpPr>
        <p:spPr>
          <a:xfrm>
            <a:off x="920316" y="116400"/>
            <a:ext cx="10529279" cy="473924"/>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أَقْرَأُ ݴلوَضْعيّةَ بِتَمعّنٍ، وَأنْجِزُ ݴلْمَطلوبَ </a:t>
            </a:r>
            <a:r>
              <a:rPr lang="ar-MA">
                <a:solidFill>
                  <a:srgbClr val="595959"/>
                </a:solidFill>
                <a:highlight>
                  <a:srgbClr val="FFFF00"/>
                </a:highlight>
              </a:rPr>
              <a:t>بمفردي</a:t>
            </a:r>
            <a:r>
              <a:rPr lang="ar-MA"/>
              <a:t>، مراعيا معايير النجاح رفقته (الكراسة، ص: 52)</a:t>
            </a:r>
            <a:endParaRPr/>
          </a:p>
        </p:txBody>
      </p:sp>
      <p:pic>
        <p:nvPicPr>
          <p:cNvPr id="1103" name="Google Shape;1103;p46" descr="Image générée"/>
          <p:cNvPicPr preferRelativeResize="0"/>
          <p:nvPr/>
        </p:nvPicPr>
        <p:blipFill rotWithShape="1">
          <a:blip r:embed="rId3">
            <a:alphaModFix/>
          </a:blip>
          <a:srcRect l="3381" t="42118" r="70997" b="41629"/>
          <a:stretch/>
        </p:blipFill>
        <p:spPr>
          <a:xfrm>
            <a:off x="218921" y="63476"/>
            <a:ext cx="498102" cy="473924"/>
          </a:xfrm>
          <a:prstGeom prst="rect">
            <a:avLst/>
          </a:prstGeom>
          <a:noFill/>
          <a:ln>
            <a:noFill/>
          </a:ln>
        </p:spPr>
      </p:pic>
      <p:sp>
        <p:nvSpPr>
          <p:cNvPr id="1104" name="Google Shape;1104;p46"/>
          <p:cNvSpPr txBox="1"/>
          <p:nvPr/>
        </p:nvSpPr>
        <p:spPr>
          <a:xfrm>
            <a:off x="867241" y="1731932"/>
            <a:ext cx="10529278" cy="1200288"/>
          </a:xfrm>
          <a:prstGeom prst="rect">
            <a:avLst/>
          </a:prstGeom>
          <a:solidFill>
            <a:schemeClr val="lt1"/>
          </a:solidFill>
          <a:ln w="381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215900" algn="just" rtl="1">
              <a:lnSpc>
                <a:spcPct val="150000"/>
              </a:lnSpc>
              <a:spcBef>
                <a:spcPts val="0"/>
              </a:spcBef>
              <a:spcAft>
                <a:spcPts val="0"/>
              </a:spcAft>
              <a:buClr>
                <a:srgbClr val="000000"/>
              </a:buClr>
              <a:buSzPts val="2400"/>
              <a:buFont typeface="Calibri"/>
              <a:buNone/>
            </a:pPr>
            <a:r>
              <a:rPr lang="ar-MA" sz="2400" b="0" i="0" u="none" strike="noStrike" cap="none">
                <a:solidFill>
                  <a:srgbClr val="000000"/>
                </a:solidFill>
                <a:latin typeface="Calibri"/>
                <a:ea typeface="Calibri"/>
                <a:cs typeface="Calibri"/>
                <a:sym typeface="Calibri"/>
              </a:rPr>
              <a:t>كَلَّفَكَ أُسْتاذُ مادَّةِ الّلغة العربية بِإِعْدَادِ بَحْثٍ حَوْلَ تطبيقات التَّوَاصُلِ الْاِجْتِمَاعِيِّ. صُغْ أَرْبَعَ جُمَلٍ تُعَرِّفُ فِيهَا هَذَا الْمَفْهُومَ، وَتُحَدِّدُ وَظَائِفَه، وَتُقَدِّمُ أَمْثِلَةً تَوَضِّحُه مُوَظِّفاً كَلَمَاتٍ مُقْتَرِضَةً.</a:t>
            </a:r>
            <a:endParaRPr sz="2400" b="0" i="0" u="none" strike="noStrike" cap="none">
              <a:solidFill>
                <a:schemeClr val="dk1"/>
              </a:solidFill>
              <a:latin typeface="Calibri"/>
              <a:ea typeface="Calibri"/>
              <a:cs typeface="Calibri"/>
              <a:sym typeface="Calibri"/>
            </a:endParaRPr>
          </a:p>
        </p:txBody>
      </p:sp>
      <p:graphicFrame>
        <p:nvGraphicFramePr>
          <p:cNvPr id="1105" name="Google Shape;1105;p46"/>
          <p:cNvGraphicFramePr/>
          <p:nvPr/>
        </p:nvGraphicFramePr>
        <p:xfrm>
          <a:off x="314632" y="4170332"/>
          <a:ext cx="3000000" cy="3000000"/>
        </p:xfrm>
        <a:graphic>
          <a:graphicData uri="http://schemas.openxmlformats.org/drawingml/2006/table">
            <a:tbl>
              <a:tblPr firstRow="1" bandRow="1">
                <a:noFill/>
                <a:tableStyleId>{8B6FD1F9-3ECA-4AFF-A65E-192E2DC8F8C6}</a:tableStyleId>
              </a:tblPr>
              <a:tblGrid>
                <a:gridCol w="816075">
                  <a:extLst>
                    <a:ext uri="{9D8B030D-6E8A-4147-A177-3AD203B41FA5}">
                      <a16:colId xmlns:a16="http://schemas.microsoft.com/office/drawing/2014/main" val="20000"/>
                    </a:ext>
                  </a:extLst>
                </a:gridCol>
                <a:gridCol w="835750">
                  <a:extLst>
                    <a:ext uri="{9D8B030D-6E8A-4147-A177-3AD203B41FA5}">
                      <a16:colId xmlns:a16="http://schemas.microsoft.com/office/drawing/2014/main" val="20001"/>
                    </a:ext>
                  </a:extLst>
                </a:gridCol>
                <a:gridCol w="941800">
                  <a:extLst>
                    <a:ext uri="{9D8B030D-6E8A-4147-A177-3AD203B41FA5}">
                      <a16:colId xmlns:a16="http://schemas.microsoft.com/office/drawing/2014/main" val="20002"/>
                    </a:ext>
                  </a:extLst>
                </a:gridCol>
                <a:gridCol w="953975">
                  <a:extLst>
                    <a:ext uri="{9D8B030D-6E8A-4147-A177-3AD203B41FA5}">
                      <a16:colId xmlns:a16="http://schemas.microsoft.com/office/drawing/2014/main" val="20003"/>
                    </a:ext>
                  </a:extLst>
                </a:gridCol>
                <a:gridCol w="934100">
                  <a:extLst>
                    <a:ext uri="{9D8B030D-6E8A-4147-A177-3AD203B41FA5}">
                      <a16:colId xmlns:a16="http://schemas.microsoft.com/office/drawing/2014/main" val="20004"/>
                    </a:ext>
                  </a:extLst>
                </a:gridCol>
                <a:gridCol w="6682000">
                  <a:extLst>
                    <a:ext uri="{9D8B030D-6E8A-4147-A177-3AD203B41FA5}">
                      <a16:colId xmlns:a16="http://schemas.microsoft.com/office/drawing/2014/main" val="20005"/>
                    </a:ext>
                  </a:extLst>
                </a:gridCol>
              </a:tblGrid>
              <a:tr h="307000">
                <a:tc>
                  <a:txBody>
                    <a:bodyPr/>
                    <a:lstStyle/>
                    <a:p>
                      <a:pPr marL="0" marR="0" lvl="0" indent="0" algn="ctr" rtl="0">
                        <a:lnSpc>
                          <a:spcPct val="100000"/>
                        </a:lnSpc>
                        <a:spcBef>
                          <a:spcPts val="0"/>
                        </a:spcBef>
                        <a:spcAft>
                          <a:spcPts val="0"/>
                        </a:spcAft>
                        <a:buClr>
                          <a:srgbClr val="000000"/>
                        </a:buClr>
                        <a:buSzPts val="1600"/>
                        <a:buFont typeface="Arial"/>
                        <a:buNone/>
                      </a:pPr>
                      <a:r>
                        <a:rPr lang="ar-MA" sz="1400" b="1" u="none" strike="noStrike" cap="none">
                          <a:solidFill>
                            <a:srgbClr val="002060"/>
                          </a:solidFill>
                          <a:latin typeface="Calibri"/>
                          <a:ea typeface="Calibri"/>
                          <a:cs typeface="Calibri"/>
                          <a:sym typeface="Calibri"/>
                        </a:rPr>
                        <a:t>غير مطبق</a:t>
                      </a:r>
                      <a:endParaRPr sz="1400" b="1"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ar-MA" sz="1200" b="1" u="none" strike="noStrike" cap="none">
                          <a:solidFill>
                            <a:srgbClr val="002060"/>
                          </a:solidFill>
                          <a:latin typeface="Calibri"/>
                          <a:ea typeface="Calibri"/>
                          <a:cs typeface="Calibri"/>
                          <a:sym typeface="Calibri"/>
                        </a:rPr>
                        <a:t>عدم التحكم</a:t>
                      </a:r>
                      <a:endParaRPr sz="1200" b="1"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ar-MA" sz="1200" b="1" u="none" strike="noStrike" cap="none">
                          <a:solidFill>
                            <a:srgbClr val="002060"/>
                          </a:solidFill>
                          <a:latin typeface="Calibri"/>
                          <a:ea typeface="Calibri"/>
                          <a:cs typeface="Calibri"/>
                          <a:sym typeface="Calibri"/>
                        </a:rPr>
                        <a:t>ضعف التحكم</a:t>
                      </a:r>
                      <a:endParaRPr sz="1200" b="1"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ar-MA" sz="1400" b="1" u="none" strike="noStrike" cap="none">
                          <a:solidFill>
                            <a:srgbClr val="002060"/>
                          </a:solidFill>
                          <a:latin typeface="Calibri"/>
                          <a:ea typeface="Calibri"/>
                          <a:cs typeface="Calibri"/>
                          <a:sym typeface="Calibri"/>
                        </a:rPr>
                        <a:t>تحكم مقنع</a:t>
                      </a:r>
                      <a:endParaRPr sz="1400" b="1"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ar-MA" sz="1600" b="1" u="none" strike="noStrike" cap="none">
                          <a:solidFill>
                            <a:srgbClr val="002060"/>
                          </a:solidFill>
                          <a:latin typeface="Calibri"/>
                          <a:ea typeface="Calibri"/>
                          <a:cs typeface="Calibri"/>
                          <a:sym typeface="Calibri"/>
                        </a:rPr>
                        <a:t>تحكم تام</a:t>
                      </a:r>
                      <a:endParaRPr sz="1600" b="1"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ar-MA" sz="1600" b="1" u="none" strike="noStrike" cap="none">
                          <a:solidFill>
                            <a:srgbClr val="002060"/>
                          </a:solidFill>
                          <a:latin typeface="Calibri"/>
                          <a:ea typeface="Calibri"/>
                          <a:cs typeface="Calibri"/>
                          <a:sym typeface="Calibri"/>
                        </a:rPr>
                        <a:t>معايير النجاح</a:t>
                      </a:r>
                      <a:endParaRPr sz="1600" b="1" u="none" strike="noStrike" cap="none">
                        <a:solidFill>
                          <a:srgbClr val="002060"/>
                        </a:solidFill>
                        <a:latin typeface="Calibri"/>
                        <a:ea typeface="Calibri"/>
                        <a:cs typeface="Calibri"/>
                        <a:sym typeface="Calibri"/>
                      </a:endParaRPr>
                    </a:p>
                  </a:txBody>
                  <a:tcPr marL="91450" marR="91450" marT="45725" marB="45725"/>
                </a:tc>
                <a:extLst>
                  <a:ext uri="{0D108BD9-81ED-4DB2-BD59-A6C34878D82A}">
                    <a16:rowId xmlns:a16="http://schemas.microsoft.com/office/drawing/2014/main" val="10000"/>
                  </a:ext>
                </a:extLst>
              </a:tr>
              <a:tr h="401475">
                <a:tc>
                  <a:txBody>
                    <a:bodyPr/>
                    <a:lstStyle/>
                    <a:p>
                      <a:pPr marL="0" marR="0" lvl="0" indent="0" algn="ctr" rtl="0">
                        <a:lnSpc>
                          <a:spcPct val="100000"/>
                        </a:lnSpc>
                        <a:spcBef>
                          <a:spcPts val="0"/>
                        </a:spcBef>
                        <a:spcAft>
                          <a:spcPts val="0"/>
                        </a:spcAft>
                        <a:buClr>
                          <a:srgbClr val="000000"/>
                        </a:buClr>
                        <a:buSzPts val="2000"/>
                        <a:buFont typeface="Arial"/>
                        <a:buNone/>
                      </a:pPr>
                      <a:endParaRPr sz="2000" b="1"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000"/>
                        <a:buFont typeface="Arial"/>
                        <a:buNone/>
                      </a:pPr>
                      <a:endParaRPr sz="2000" b="1"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000"/>
                        <a:buFont typeface="Arial"/>
                        <a:buNone/>
                      </a:pPr>
                      <a:endParaRPr sz="2000" b="1"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200"/>
                        <a:buFont typeface="Arial"/>
                        <a:buNone/>
                      </a:pPr>
                      <a:endParaRPr sz="1200" b="1"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200"/>
                        <a:buFont typeface="Arial"/>
                        <a:buNone/>
                      </a:pPr>
                      <a:endParaRPr sz="1200" b="1"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r" rtl="0">
                        <a:lnSpc>
                          <a:spcPct val="100000"/>
                        </a:lnSpc>
                        <a:spcBef>
                          <a:spcPts val="0"/>
                        </a:spcBef>
                        <a:spcAft>
                          <a:spcPts val="0"/>
                        </a:spcAft>
                        <a:buClr>
                          <a:srgbClr val="002060"/>
                        </a:buClr>
                        <a:buSzPts val="1200"/>
                        <a:buFont typeface="Calibri"/>
                        <a:buNone/>
                      </a:pPr>
                      <a:r>
                        <a:rPr lang="ar-MA" sz="1200" b="1" u="none" strike="noStrike" cap="none">
                          <a:solidFill>
                            <a:srgbClr val="002060"/>
                          </a:solidFill>
                          <a:latin typeface="Calibri"/>
                          <a:ea typeface="Calibri"/>
                          <a:cs typeface="Calibri"/>
                          <a:sym typeface="Calibri"/>
                        </a:rPr>
                        <a:t>1- أنجزت المطلوب: وظفت أربع جمل لتعريف مواقع التواصل الاجتماعي وبيان وظائفها.</a:t>
                      </a:r>
                      <a:r>
                        <a:rPr lang="ar-MA" sz="1600" b="1" u="none" strike="noStrike" cap="none">
                          <a:solidFill>
                            <a:srgbClr val="002060"/>
                          </a:solidFill>
                          <a:latin typeface="Calibri"/>
                          <a:ea typeface="Calibri"/>
                          <a:cs typeface="Calibri"/>
                          <a:sym typeface="Calibri"/>
                        </a:rPr>
                        <a:t> </a:t>
                      </a:r>
                      <a:endParaRPr sz="1200" b="0" u="none" strike="noStrike" cap="none">
                        <a:solidFill>
                          <a:srgbClr val="002060"/>
                        </a:solidFill>
                        <a:latin typeface="Calibri"/>
                        <a:ea typeface="Calibri"/>
                        <a:cs typeface="Calibri"/>
                        <a:sym typeface="Calibri"/>
                      </a:endParaRPr>
                    </a:p>
                  </a:txBody>
                  <a:tcPr marL="91450" marR="91450" marT="45725" marB="45725" anchor="ctr"/>
                </a:tc>
                <a:extLst>
                  <a:ext uri="{0D108BD9-81ED-4DB2-BD59-A6C34878D82A}">
                    <a16:rowId xmlns:a16="http://schemas.microsoft.com/office/drawing/2014/main" val="10001"/>
                  </a:ext>
                </a:extLst>
              </a:tr>
              <a:tr h="401475">
                <a:tc>
                  <a:txBody>
                    <a:bodyPr/>
                    <a:lstStyle/>
                    <a:p>
                      <a:pPr marL="0" marR="0" lvl="0" indent="0" algn="ctr" rtl="0">
                        <a:lnSpc>
                          <a:spcPct val="100000"/>
                        </a:lnSpc>
                        <a:spcBef>
                          <a:spcPts val="0"/>
                        </a:spcBef>
                        <a:spcAft>
                          <a:spcPts val="0"/>
                        </a:spcAft>
                        <a:buClr>
                          <a:srgbClr val="000000"/>
                        </a:buClr>
                        <a:buSzPts val="2000"/>
                        <a:buFont typeface="Arial"/>
                        <a:buNone/>
                      </a:pPr>
                      <a:endParaRPr sz="2000" b="1"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000"/>
                        <a:buFont typeface="Arial"/>
                        <a:buNone/>
                      </a:pPr>
                      <a:endParaRPr sz="2000" b="1"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000"/>
                        <a:buFont typeface="Arial"/>
                        <a:buNone/>
                      </a:pPr>
                      <a:endParaRPr sz="2000" b="1"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200"/>
                        <a:buFont typeface="Arial"/>
                        <a:buNone/>
                      </a:pPr>
                      <a:endParaRPr sz="1200" b="1"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200"/>
                        <a:buFont typeface="Arial"/>
                        <a:buNone/>
                      </a:pPr>
                      <a:endParaRPr sz="1200" b="1"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r" rtl="1">
                        <a:lnSpc>
                          <a:spcPct val="100000"/>
                        </a:lnSpc>
                        <a:spcBef>
                          <a:spcPts val="0"/>
                        </a:spcBef>
                        <a:spcAft>
                          <a:spcPts val="0"/>
                        </a:spcAft>
                        <a:buClr>
                          <a:srgbClr val="002060"/>
                        </a:buClr>
                        <a:buSzPts val="1200"/>
                        <a:buFont typeface="Calibri"/>
                        <a:buNone/>
                      </a:pPr>
                      <a:r>
                        <a:rPr lang="ar-MA" sz="1200" b="1" u="none" strike="noStrike" cap="none">
                          <a:solidFill>
                            <a:srgbClr val="002060"/>
                          </a:solidFill>
                          <a:latin typeface="Calibri"/>
                          <a:ea typeface="Calibri"/>
                          <a:cs typeface="Calibri"/>
                          <a:sym typeface="Calibri"/>
                        </a:rPr>
                        <a:t>2- استخدمت الاقتراض (المعرب، الدخيل) بشكل سليم</a:t>
                      </a:r>
                      <a:endParaRPr sz="1200" b="1" u="none" strike="noStrike" cap="none">
                        <a:solidFill>
                          <a:srgbClr val="002060"/>
                        </a:solidFill>
                        <a:latin typeface="Calibri"/>
                        <a:ea typeface="Calibri"/>
                        <a:cs typeface="Calibri"/>
                        <a:sym typeface="Calibri"/>
                      </a:endParaRPr>
                    </a:p>
                  </a:txBody>
                  <a:tcPr marL="91450" marR="91450" marT="45725" marB="45725" anchor="ctr"/>
                </a:tc>
                <a:extLst>
                  <a:ext uri="{0D108BD9-81ED-4DB2-BD59-A6C34878D82A}">
                    <a16:rowId xmlns:a16="http://schemas.microsoft.com/office/drawing/2014/main" val="10002"/>
                  </a:ext>
                </a:extLst>
              </a:tr>
              <a:tr h="401475">
                <a:tc>
                  <a:txBody>
                    <a:bodyPr/>
                    <a:lstStyle/>
                    <a:p>
                      <a:pPr marL="0" marR="0" lvl="0" indent="0" algn="ctr" rtl="0">
                        <a:lnSpc>
                          <a:spcPct val="100000"/>
                        </a:lnSpc>
                        <a:spcBef>
                          <a:spcPts val="0"/>
                        </a:spcBef>
                        <a:spcAft>
                          <a:spcPts val="0"/>
                        </a:spcAft>
                        <a:buClr>
                          <a:srgbClr val="000000"/>
                        </a:buClr>
                        <a:buSzPts val="2000"/>
                        <a:buFont typeface="Arial"/>
                        <a:buNone/>
                      </a:pPr>
                      <a:endParaRPr sz="2000" b="1"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000"/>
                        <a:buFont typeface="Arial"/>
                        <a:buNone/>
                      </a:pPr>
                      <a:endParaRPr sz="2000" b="1"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000"/>
                        <a:buFont typeface="Arial"/>
                        <a:buNone/>
                      </a:pPr>
                      <a:endParaRPr sz="2000" b="1"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endParaRPr sz="1600" b="0"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endParaRPr sz="1600" b="0"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r" rtl="1">
                        <a:lnSpc>
                          <a:spcPct val="100000"/>
                        </a:lnSpc>
                        <a:spcBef>
                          <a:spcPts val="0"/>
                        </a:spcBef>
                        <a:spcAft>
                          <a:spcPts val="0"/>
                        </a:spcAft>
                        <a:buClr>
                          <a:srgbClr val="002060"/>
                        </a:buClr>
                        <a:buSzPts val="1200"/>
                        <a:buFont typeface="Calibri"/>
                        <a:buNone/>
                      </a:pPr>
                      <a:r>
                        <a:rPr lang="ar-MA" sz="1200" b="1" i="0" u="none" strike="noStrike" cap="none">
                          <a:solidFill>
                            <a:srgbClr val="002060"/>
                          </a:solidFill>
                          <a:latin typeface="Calibri"/>
                          <a:ea typeface="Calibri"/>
                          <a:cs typeface="Calibri"/>
                          <a:sym typeface="Calibri"/>
                        </a:rPr>
                        <a:t>3- وظفت جملا تامة المعنى والمبنى</a:t>
                      </a:r>
                      <a:endParaRPr sz="1200" b="1" i="0" u="none" strike="noStrike" cap="none">
                        <a:solidFill>
                          <a:srgbClr val="002060"/>
                        </a:solidFill>
                        <a:latin typeface="Calibri"/>
                        <a:ea typeface="Calibri"/>
                        <a:cs typeface="Calibri"/>
                        <a:sym typeface="Calibri"/>
                      </a:endParaRPr>
                    </a:p>
                  </a:txBody>
                  <a:tcPr marL="91450" marR="91450" marT="45725" marB="45725" anchor="ctr"/>
                </a:tc>
                <a:extLst>
                  <a:ext uri="{0D108BD9-81ED-4DB2-BD59-A6C34878D82A}">
                    <a16:rowId xmlns:a16="http://schemas.microsoft.com/office/drawing/2014/main" val="10003"/>
                  </a:ext>
                </a:extLst>
              </a:tr>
              <a:tr h="401475">
                <a:tc>
                  <a:txBody>
                    <a:bodyPr/>
                    <a:lstStyle/>
                    <a:p>
                      <a:pPr marL="0" marR="0" lvl="0" indent="0" algn="ctr" rtl="0">
                        <a:lnSpc>
                          <a:spcPct val="100000"/>
                        </a:lnSpc>
                        <a:spcBef>
                          <a:spcPts val="0"/>
                        </a:spcBef>
                        <a:spcAft>
                          <a:spcPts val="0"/>
                        </a:spcAft>
                        <a:buClr>
                          <a:srgbClr val="000000"/>
                        </a:buClr>
                        <a:buSzPts val="2000"/>
                        <a:buFont typeface="Arial"/>
                        <a:buNone/>
                      </a:pPr>
                      <a:endParaRPr sz="2000" b="1" u="none" strike="noStrike" cap="none">
                        <a:solidFill>
                          <a:srgbClr val="002060"/>
                        </a:solidFill>
                        <a:latin typeface="Calibri"/>
                        <a:ea typeface="Calibri"/>
                        <a:cs typeface="Calibri"/>
                        <a:sym typeface="Calibri"/>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2000"/>
                        <a:buFont typeface="Arial"/>
                        <a:buNone/>
                      </a:pPr>
                      <a:endParaRPr sz="2000" b="1" u="none" strike="noStrike" cap="none">
                        <a:solidFill>
                          <a:srgbClr val="002060"/>
                        </a:solidFill>
                        <a:latin typeface="Calibri"/>
                        <a:ea typeface="Calibri"/>
                        <a:cs typeface="Calibri"/>
                        <a:sym typeface="Calibri"/>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2000"/>
                        <a:buFont typeface="Arial"/>
                        <a:buNone/>
                      </a:pPr>
                      <a:endParaRPr sz="2000" b="1" u="none" strike="noStrike" cap="none">
                        <a:solidFill>
                          <a:srgbClr val="002060"/>
                        </a:solidFill>
                        <a:latin typeface="Calibri"/>
                        <a:ea typeface="Calibri"/>
                        <a:cs typeface="Calibri"/>
                        <a:sym typeface="Calibri"/>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2000"/>
                        <a:buFont typeface="Arial"/>
                        <a:buNone/>
                      </a:pPr>
                      <a:endParaRPr sz="2000" b="1" u="none" strike="noStrike" cap="none">
                        <a:solidFill>
                          <a:srgbClr val="002060"/>
                        </a:solidFill>
                        <a:latin typeface="Calibri"/>
                        <a:ea typeface="Calibri"/>
                        <a:cs typeface="Calibri"/>
                        <a:sym typeface="Calibri"/>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50" marR="91450" marT="45725" marB="45725"/>
                </a:tc>
                <a:tc>
                  <a:txBody>
                    <a:bodyPr/>
                    <a:lstStyle/>
                    <a:p>
                      <a:pPr marL="0" marR="0" lvl="0" indent="0" algn="r" rtl="0">
                        <a:lnSpc>
                          <a:spcPct val="100000"/>
                        </a:lnSpc>
                        <a:spcBef>
                          <a:spcPts val="0"/>
                        </a:spcBef>
                        <a:spcAft>
                          <a:spcPts val="0"/>
                        </a:spcAft>
                        <a:buClr>
                          <a:srgbClr val="002060"/>
                        </a:buClr>
                        <a:buSzPts val="1200"/>
                        <a:buFont typeface="Calibri"/>
                        <a:buNone/>
                      </a:pPr>
                      <a:r>
                        <a:rPr lang="ar-MA" sz="1200" b="1" u="none" strike="noStrike" cap="none">
                          <a:solidFill>
                            <a:srgbClr val="002060"/>
                          </a:solidFill>
                          <a:latin typeface="Calibri"/>
                          <a:ea typeface="Calibri"/>
                          <a:cs typeface="Calibri"/>
                          <a:sym typeface="Calibri"/>
                        </a:rPr>
                        <a:t>4- احترمت سلامة اللغة وعلامة الترقيم .</a:t>
                      </a:r>
                      <a:endParaRPr sz="1200" b="1" u="none" strike="noStrike" cap="none">
                        <a:solidFill>
                          <a:srgbClr val="002060"/>
                        </a:solidFill>
                        <a:latin typeface="Calibri"/>
                        <a:ea typeface="Calibri"/>
                        <a:cs typeface="Calibri"/>
                        <a:sym typeface="Calibri"/>
                      </a:endParaRPr>
                    </a:p>
                  </a:txBody>
                  <a:tcPr marL="91450" marR="91450" marT="45725" marB="45725" anchor="ctr"/>
                </a:tc>
                <a:extLst>
                  <a:ext uri="{0D108BD9-81ED-4DB2-BD59-A6C34878D82A}">
                    <a16:rowId xmlns:a16="http://schemas.microsoft.com/office/drawing/2014/main" val="10004"/>
                  </a:ext>
                </a:extLst>
              </a:tr>
            </a:tbl>
          </a:graphicData>
        </a:graphic>
      </p:graphicFrame>
      <p:sp>
        <p:nvSpPr>
          <p:cNvPr id="1106" name="Google Shape;1106;p46"/>
          <p:cNvSpPr/>
          <p:nvPr/>
        </p:nvSpPr>
        <p:spPr>
          <a:xfrm>
            <a:off x="6533536" y="3580233"/>
            <a:ext cx="4959548" cy="541943"/>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ar-MA" sz="2000" b="1" i="0" u="none" strike="noStrike" cap="none">
                <a:solidFill>
                  <a:srgbClr val="747474"/>
                </a:solidFill>
                <a:latin typeface="Calibri"/>
                <a:ea typeface="Calibri"/>
                <a:cs typeface="Calibri"/>
                <a:sym typeface="Calibri"/>
              </a:rPr>
              <a:t>أُنْجِزُ المَْطْلوبَ في دَفْتَرِِ ݴلتَّمارينِ، مُحْتَرِمًا مَعاييرَ ݴلنَّجاحِ</a:t>
            </a:r>
            <a:r>
              <a:rPr lang="ar-MA" sz="1800" b="0" i="0" u="none" strike="noStrike" cap="none">
                <a:solidFill>
                  <a:schemeClr val="dk1"/>
                </a:solidFill>
                <a:latin typeface="Calibri"/>
                <a:ea typeface="Calibri"/>
                <a:cs typeface="Calibri"/>
                <a:sym typeface="Calibri"/>
              </a:rPr>
              <a:t>:</a:t>
            </a:r>
            <a:endParaRPr sz="1800" b="0" i="0" u="none" strike="noStrike" cap="none">
              <a:solidFill>
                <a:schemeClr val="dk1"/>
              </a:solidFill>
              <a:latin typeface="Calibri"/>
              <a:ea typeface="Calibri"/>
              <a:cs typeface="Calibri"/>
              <a:sym typeface="Calibri"/>
            </a:endParaRPr>
          </a:p>
        </p:txBody>
      </p:sp>
      <p:pic>
        <p:nvPicPr>
          <p:cNvPr id="1107" name="Google Shape;1107;p46"/>
          <p:cNvPicPr preferRelativeResize="0"/>
          <p:nvPr/>
        </p:nvPicPr>
        <p:blipFill rotWithShape="1">
          <a:blip r:embed="rId4">
            <a:alphaModFix/>
          </a:blip>
          <a:srcRect/>
          <a:stretch/>
        </p:blipFill>
        <p:spPr>
          <a:xfrm>
            <a:off x="5943599" y="3661103"/>
            <a:ext cx="647756" cy="350550"/>
          </a:xfrm>
          <a:prstGeom prst="rect">
            <a:avLst/>
          </a:prstGeom>
          <a:noFill/>
          <a:ln>
            <a:noFill/>
          </a:ln>
        </p:spPr>
      </p:pic>
      <p:sp>
        <p:nvSpPr>
          <p:cNvPr id="1108" name="Google Shape;1108;p46"/>
          <p:cNvSpPr txBox="1"/>
          <p:nvPr/>
        </p:nvSpPr>
        <p:spPr>
          <a:xfrm>
            <a:off x="867241" y="537400"/>
            <a:ext cx="10625843" cy="646331"/>
          </a:xfrm>
          <a:prstGeom prst="rect">
            <a:avLst/>
          </a:prstGeom>
          <a:noFill/>
          <a:ln>
            <a:noFill/>
          </a:ln>
        </p:spPr>
        <p:txBody>
          <a:bodyPr spcFirstLastPara="1" wrap="square" lIns="0" tIns="0" rIns="0" bIns="0" anchor="t" anchorCtr="0">
            <a:spAutoFit/>
          </a:bodyPr>
          <a:lstStyle/>
          <a:p>
            <a:pPr marL="0" marR="0" lvl="0" indent="0" algn="r" rtl="1">
              <a:lnSpc>
                <a:spcPct val="100000"/>
              </a:lnSpc>
              <a:spcBef>
                <a:spcPts val="0"/>
              </a:spcBef>
              <a:spcAft>
                <a:spcPts val="0"/>
              </a:spcAft>
              <a:buClr>
                <a:srgbClr val="BFBFBF"/>
              </a:buClr>
              <a:buSzPts val="1400"/>
              <a:buFont typeface="Arial"/>
              <a:buNone/>
            </a:pPr>
            <a:r>
              <a:rPr lang="ar-MA" sz="1400" b="0" i="0" u="none" strike="noStrike" cap="none">
                <a:solidFill>
                  <a:srgbClr val="BFBFBF"/>
                </a:solidFill>
                <a:latin typeface="Calibri"/>
                <a:ea typeface="Calibri"/>
                <a:cs typeface="Calibri"/>
                <a:sym typeface="Calibri"/>
              </a:rPr>
              <a:t>يدعو المدرس كل متعلم (ة) إلى الانطلاق من الوضعية لصياغة أربع جمل تعرف مواقع التواصل الاجتماعي، وتبين وظائفها توظف فيها كلمات مقترضة متنوعة، مع التصريح بسيرورة الإنجاز، يتتبع إنجازات المتعلمين، ويركز على العينة التي تحتاج إلى الدعم والإسناد، يتأكد من فهمهم للمطلوب، ويذكرهم بالخطوات اللازم اتباعها للوصول إلى الجواب الصحيح، ويحفزهم على الإنجاز، مع التنبيه على الأخطاء الشائعة، وتعزيز الإجابات الصحيحة. وتقديم التغذية الراجعة اللازمة</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112"/>
        <p:cNvGrpSpPr/>
        <p:nvPr/>
      </p:nvGrpSpPr>
      <p:grpSpPr>
        <a:xfrm>
          <a:off x="0" y="0"/>
          <a:ext cx="0" cy="0"/>
          <a:chOff x="0" y="0"/>
          <a:chExt cx="0" cy="0"/>
        </a:xfrm>
      </p:grpSpPr>
      <p:pic>
        <p:nvPicPr>
          <p:cNvPr id="1113" name="Google Shape;1113;p47" descr="Image générée"/>
          <p:cNvPicPr preferRelativeResize="0"/>
          <p:nvPr/>
        </p:nvPicPr>
        <p:blipFill rotWithShape="1">
          <a:blip r:embed="rId3">
            <a:alphaModFix/>
          </a:blip>
          <a:srcRect l="3381" t="42118" r="70997" b="41629"/>
          <a:stretch/>
        </p:blipFill>
        <p:spPr>
          <a:xfrm>
            <a:off x="218921" y="63476"/>
            <a:ext cx="498102" cy="473924"/>
          </a:xfrm>
          <a:prstGeom prst="rect">
            <a:avLst/>
          </a:prstGeom>
          <a:noFill/>
          <a:ln>
            <a:noFill/>
          </a:ln>
        </p:spPr>
      </p:pic>
      <p:sp>
        <p:nvSpPr>
          <p:cNvPr id="1114" name="Google Shape;1114;p47"/>
          <p:cNvSpPr txBox="1"/>
          <p:nvPr/>
        </p:nvSpPr>
        <p:spPr>
          <a:xfrm>
            <a:off x="973394" y="590324"/>
            <a:ext cx="10423125" cy="560050"/>
          </a:xfrm>
          <a:prstGeom prst="rect">
            <a:avLst/>
          </a:prstGeom>
          <a:noFill/>
          <a:ln>
            <a:noFill/>
          </a:ln>
        </p:spPr>
        <p:txBody>
          <a:bodyPr spcFirstLastPara="1" wrap="square" lIns="91425" tIns="45700" rIns="91425" bIns="45700" anchor="t" anchorCtr="0">
            <a:noAutofit/>
          </a:bodyPr>
          <a:lstStyle/>
          <a:p>
            <a:pPr marL="0" marR="0" lvl="0" indent="0" algn="r" rtl="1">
              <a:lnSpc>
                <a:spcPct val="90000"/>
              </a:lnSpc>
              <a:spcBef>
                <a:spcPts val="0"/>
              </a:spcBef>
              <a:spcAft>
                <a:spcPts val="0"/>
              </a:spcAft>
              <a:buClr>
                <a:srgbClr val="AEAEAE"/>
              </a:buClr>
              <a:buSzPts val="1400"/>
              <a:buFont typeface="Arial"/>
              <a:buNone/>
            </a:pPr>
            <a:r>
              <a:rPr lang="ar-MA" sz="1400" b="0" i="1" u="none" strike="noStrike" cap="none">
                <a:solidFill>
                  <a:srgbClr val="AEAEAE"/>
                </a:solidFill>
                <a:latin typeface="Calibri"/>
                <a:ea typeface="Calibri"/>
                <a:cs typeface="Calibri"/>
                <a:sym typeface="Calibri"/>
              </a:rPr>
              <a:t>يستمع الأستاذ إلى أجوبة عينة من المتعلمين الذين استفادوا من الدعم والإسناد، ويلح عليهم في توضيح سيرورة التوصل إلى الجواب، والاستدلال على ذلك بمؤشرات توضح فهمهم دلالة الاقتراض في  كل جملة، ويعمد رفقة جماعة الفصل إلى تصحيح التمرين</a:t>
            </a:r>
            <a:endParaRPr sz="1400" b="0" i="1" u="none" strike="noStrike" cap="none">
              <a:solidFill>
                <a:srgbClr val="AEAEAE"/>
              </a:solidFill>
              <a:latin typeface="Calibri"/>
              <a:ea typeface="Calibri"/>
              <a:cs typeface="Calibri"/>
              <a:sym typeface="Calibri"/>
            </a:endParaRPr>
          </a:p>
        </p:txBody>
      </p:sp>
      <p:sp>
        <p:nvSpPr>
          <p:cNvPr id="1115" name="Google Shape;1115;p47"/>
          <p:cNvSpPr txBox="1"/>
          <p:nvPr/>
        </p:nvSpPr>
        <p:spPr>
          <a:xfrm>
            <a:off x="717023" y="1451178"/>
            <a:ext cx="10724991" cy="1631175"/>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600"/>
              </a:spcBef>
              <a:spcAft>
                <a:spcPts val="0"/>
              </a:spcAft>
              <a:buClr>
                <a:srgbClr val="000000"/>
              </a:buClr>
              <a:buSzPts val="2400"/>
              <a:buFont typeface="Arial"/>
              <a:buNone/>
            </a:pPr>
            <a:r>
              <a:rPr lang="ar-MA" sz="1600" b="0" i="0" u="none" strike="noStrike" cap="none">
                <a:solidFill>
                  <a:srgbClr val="000000"/>
                </a:solidFill>
                <a:latin typeface="Calibri"/>
                <a:ea typeface="Calibri"/>
                <a:cs typeface="Calibri"/>
                <a:sym typeface="Calibri"/>
              </a:rPr>
              <a:t>...............................................................................................................................................................................................................</a:t>
            </a:r>
            <a:endParaRPr sz="2400" b="0" i="0" u="none" strike="noStrike" cap="none">
              <a:solidFill>
                <a:schemeClr val="dk1"/>
              </a:solidFill>
              <a:latin typeface="Calibri"/>
              <a:ea typeface="Calibri"/>
              <a:cs typeface="Calibri"/>
              <a:sym typeface="Calibri"/>
            </a:endParaRPr>
          </a:p>
          <a:p>
            <a:pPr marL="0" marR="0" lvl="0" indent="0" algn="r" rtl="1">
              <a:lnSpc>
                <a:spcPct val="150000"/>
              </a:lnSpc>
              <a:spcBef>
                <a:spcPts val="0"/>
              </a:spcBef>
              <a:spcAft>
                <a:spcPts val="0"/>
              </a:spcAft>
              <a:buNone/>
            </a:pPr>
            <a:r>
              <a:rPr lang="ar-MA" sz="1600" b="0" i="0" u="none" strike="noStrike" cap="none">
                <a:solidFill>
                  <a:srgbClr val="000000"/>
                </a:solidFill>
                <a:latin typeface="Calibri"/>
                <a:ea typeface="Calibri"/>
                <a:cs typeface="Calibri"/>
                <a:sym typeface="Calibri"/>
              </a:rPr>
              <a:t>...............................................................................................................................................................................................................</a:t>
            </a:r>
            <a:r>
              <a:rPr lang="ar-MA" sz="16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0" marR="0" lvl="0" indent="0" algn="just" rtl="1">
              <a:lnSpc>
                <a:spcPct val="100000"/>
              </a:lnSpc>
              <a:spcBef>
                <a:spcPts val="1200"/>
              </a:spcBef>
              <a:spcAft>
                <a:spcPts val="0"/>
              </a:spcAft>
              <a:buNone/>
            </a:pPr>
            <a:r>
              <a:rPr lang="ar-MA" sz="1600" b="0" i="0" u="none" strike="noStrike" cap="none">
                <a:solidFill>
                  <a:srgbClr val="000000"/>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a:p>
            <a:pPr marL="0" marR="0" lvl="0" indent="0" algn="r" rtl="1">
              <a:lnSpc>
                <a:spcPct val="150000"/>
              </a:lnSpc>
              <a:spcBef>
                <a:spcPts val="600"/>
              </a:spcBef>
              <a:spcAft>
                <a:spcPts val="0"/>
              </a:spcAft>
              <a:buNone/>
            </a:pPr>
            <a:r>
              <a:rPr lang="ar-MA" sz="1600" b="0" i="0" u="none" strike="noStrike" cap="none">
                <a:solidFill>
                  <a:srgbClr val="000000"/>
                </a:solidFill>
                <a:latin typeface="Calibri"/>
                <a:ea typeface="Calibri"/>
                <a:cs typeface="Calibri"/>
                <a:sym typeface="Calibri"/>
              </a:rPr>
              <a:t>...............................................................................................................................................................................................................</a:t>
            </a:r>
            <a:endParaRPr/>
          </a:p>
        </p:txBody>
      </p:sp>
      <p:sp>
        <p:nvSpPr>
          <p:cNvPr id="1116" name="Google Shape;1116;p47"/>
          <p:cNvSpPr/>
          <p:nvPr/>
        </p:nvSpPr>
        <p:spPr>
          <a:xfrm>
            <a:off x="7870722" y="3530068"/>
            <a:ext cx="3721509" cy="541943"/>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ar-MA" sz="2000" b="1" i="0" u="none" strike="noStrike" cap="none">
                <a:solidFill>
                  <a:srgbClr val="747474"/>
                </a:solidFill>
                <a:latin typeface="Calibri"/>
                <a:ea typeface="Calibri"/>
                <a:cs typeface="Calibri"/>
                <a:sym typeface="Calibri"/>
              </a:rPr>
              <a:t>أُقَوِّمُ إنجازي في ضوء مَعاييرَ ݴلنَّجاحِ</a:t>
            </a:r>
            <a:r>
              <a:rPr lang="ar-MA" sz="1800" b="0" i="0" u="none" strike="noStrike" cap="none">
                <a:solidFill>
                  <a:schemeClr val="dk1"/>
                </a:solidFill>
                <a:latin typeface="Calibri"/>
                <a:ea typeface="Calibri"/>
                <a:cs typeface="Calibri"/>
                <a:sym typeface="Calibri"/>
              </a:rPr>
              <a:t>:</a:t>
            </a:r>
            <a:endParaRPr sz="1800" b="0" i="0" u="none" strike="noStrike" cap="none">
              <a:solidFill>
                <a:schemeClr val="dk1"/>
              </a:solidFill>
              <a:latin typeface="Calibri"/>
              <a:ea typeface="Calibri"/>
              <a:cs typeface="Calibri"/>
              <a:sym typeface="Calibri"/>
            </a:endParaRPr>
          </a:p>
        </p:txBody>
      </p:sp>
      <p:pic>
        <p:nvPicPr>
          <p:cNvPr id="1117" name="Google Shape;1117;p47"/>
          <p:cNvPicPr preferRelativeResize="0"/>
          <p:nvPr/>
        </p:nvPicPr>
        <p:blipFill rotWithShape="1">
          <a:blip r:embed="rId4">
            <a:alphaModFix/>
          </a:blip>
          <a:srcRect/>
          <a:stretch/>
        </p:blipFill>
        <p:spPr>
          <a:xfrm>
            <a:off x="7280785" y="3610938"/>
            <a:ext cx="647756" cy="350550"/>
          </a:xfrm>
          <a:prstGeom prst="rect">
            <a:avLst/>
          </a:prstGeom>
          <a:noFill/>
          <a:ln>
            <a:noFill/>
          </a:ln>
        </p:spPr>
      </p:pic>
      <p:sp>
        <p:nvSpPr>
          <p:cNvPr id="1118" name="Google Shape;1118;p47"/>
          <p:cNvSpPr txBox="1">
            <a:spLocks noGrp="1"/>
          </p:cNvSpPr>
          <p:nvPr>
            <p:ph type="title"/>
          </p:nvPr>
        </p:nvSpPr>
        <p:spPr>
          <a:xfrm>
            <a:off x="920316" y="116400"/>
            <a:ext cx="10529279" cy="473924"/>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أَقْرَأُ ݴلوَضْعيّةَ بِتَمعّنٍ، وَأنْجِزُ ݴلْمَطلوبَ </a:t>
            </a:r>
            <a:r>
              <a:rPr lang="ar-MA">
                <a:solidFill>
                  <a:srgbClr val="595959"/>
                </a:solidFill>
                <a:highlight>
                  <a:srgbClr val="FFFF00"/>
                </a:highlight>
              </a:rPr>
              <a:t>بمفردي</a:t>
            </a:r>
            <a:r>
              <a:rPr lang="ar-MA"/>
              <a:t>، مراعيا معايير النجاح رفقته (الكراسة، ص: 52)</a:t>
            </a:r>
            <a:endParaRPr/>
          </a:p>
        </p:txBody>
      </p:sp>
      <p:graphicFrame>
        <p:nvGraphicFramePr>
          <p:cNvPr id="1119" name="Google Shape;1119;p47"/>
          <p:cNvGraphicFramePr/>
          <p:nvPr/>
        </p:nvGraphicFramePr>
        <p:xfrm>
          <a:off x="314632" y="4170332"/>
          <a:ext cx="3000000" cy="3000000"/>
        </p:xfrm>
        <a:graphic>
          <a:graphicData uri="http://schemas.openxmlformats.org/drawingml/2006/table">
            <a:tbl>
              <a:tblPr firstRow="1" bandRow="1">
                <a:noFill/>
                <a:tableStyleId>{8B6FD1F9-3ECA-4AFF-A65E-192E2DC8F8C6}</a:tableStyleId>
              </a:tblPr>
              <a:tblGrid>
                <a:gridCol w="816075">
                  <a:extLst>
                    <a:ext uri="{9D8B030D-6E8A-4147-A177-3AD203B41FA5}">
                      <a16:colId xmlns:a16="http://schemas.microsoft.com/office/drawing/2014/main" val="20000"/>
                    </a:ext>
                  </a:extLst>
                </a:gridCol>
                <a:gridCol w="835750">
                  <a:extLst>
                    <a:ext uri="{9D8B030D-6E8A-4147-A177-3AD203B41FA5}">
                      <a16:colId xmlns:a16="http://schemas.microsoft.com/office/drawing/2014/main" val="20001"/>
                    </a:ext>
                  </a:extLst>
                </a:gridCol>
                <a:gridCol w="941800">
                  <a:extLst>
                    <a:ext uri="{9D8B030D-6E8A-4147-A177-3AD203B41FA5}">
                      <a16:colId xmlns:a16="http://schemas.microsoft.com/office/drawing/2014/main" val="20002"/>
                    </a:ext>
                  </a:extLst>
                </a:gridCol>
                <a:gridCol w="953975">
                  <a:extLst>
                    <a:ext uri="{9D8B030D-6E8A-4147-A177-3AD203B41FA5}">
                      <a16:colId xmlns:a16="http://schemas.microsoft.com/office/drawing/2014/main" val="20003"/>
                    </a:ext>
                  </a:extLst>
                </a:gridCol>
                <a:gridCol w="934100">
                  <a:extLst>
                    <a:ext uri="{9D8B030D-6E8A-4147-A177-3AD203B41FA5}">
                      <a16:colId xmlns:a16="http://schemas.microsoft.com/office/drawing/2014/main" val="20004"/>
                    </a:ext>
                  </a:extLst>
                </a:gridCol>
                <a:gridCol w="6682000">
                  <a:extLst>
                    <a:ext uri="{9D8B030D-6E8A-4147-A177-3AD203B41FA5}">
                      <a16:colId xmlns:a16="http://schemas.microsoft.com/office/drawing/2014/main" val="20005"/>
                    </a:ext>
                  </a:extLst>
                </a:gridCol>
              </a:tblGrid>
              <a:tr h="307000">
                <a:tc>
                  <a:txBody>
                    <a:bodyPr/>
                    <a:lstStyle/>
                    <a:p>
                      <a:pPr marL="0" marR="0" lvl="0" indent="0" algn="ctr" rtl="0">
                        <a:lnSpc>
                          <a:spcPct val="100000"/>
                        </a:lnSpc>
                        <a:spcBef>
                          <a:spcPts val="0"/>
                        </a:spcBef>
                        <a:spcAft>
                          <a:spcPts val="0"/>
                        </a:spcAft>
                        <a:buClr>
                          <a:srgbClr val="000000"/>
                        </a:buClr>
                        <a:buSzPts val="1600"/>
                        <a:buFont typeface="Arial"/>
                        <a:buNone/>
                      </a:pPr>
                      <a:r>
                        <a:rPr lang="ar-MA" sz="1400" b="1" u="none" strike="noStrike" cap="none">
                          <a:solidFill>
                            <a:srgbClr val="002060"/>
                          </a:solidFill>
                          <a:latin typeface="Calibri"/>
                          <a:ea typeface="Calibri"/>
                          <a:cs typeface="Calibri"/>
                          <a:sym typeface="Calibri"/>
                        </a:rPr>
                        <a:t>غير مطبق</a:t>
                      </a:r>
                      <a:endParaRPr sz="1400" b="1"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ar-MA" sz="1200" b="1" u="none" strike="noStrike" cap="none">
                          <a:solidFill>
                            <a:srgbClr val="002060"/>
                          </a:solidFill>
                          <a:latin typeface="Calibri"/>
                          <a:ea typeface="Calibri"/>
                          <a:cs typeface="Calibri"/>
                          <a:sym typeface="Calibri"/>
                        </a:rPr>
                        <a:t>عدم التحكم</a:t>
                      </a:r>
                      <a:endParaRPr sz="1200" b="1"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ar-MA" sz="1200" b="1" u="none" strike="noStrike" cap="none">
                          <a:solidFill>
                            <a:srgbClr val="002060"/>
                          </a:solidFill>
                          <a:latin typeface="Calibri"/>
                          <a:ea typeface="Calibri"/>
                          <a:cs typeface="Calibri"/>
                          <a:sym typeface="Calibri"/>
                        </a:rPr>
                        <a:t>ضعف التحكم</a:t>
                      </a:r>
                      <a:endParaRPr sz="1200" b="1"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ar-MA" sz="1400" b="1" u="none" strike="noStrike" cap="none">
                          <a:solidFill>
                            <a:srgbClr val="002060"/>
                          </a:solidFill>
                          <a:latin typeface="Calibri"/>
                          <a:ea typeface="Calibri"/>
                          <a:cs typeface="Calibri"/>
                          <a:sym typeface="Calibri"/>
                        </a:rPr>
                        <a:t>تحكم مقنع</a:t>
                      </a:r>
                      <a:endParaRPr sz="1400" b="1"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ar-MA" sz="1600" b="1" u="none" strike="noStrike" cap="none">
                          <a:solidFill>
                            <a:srgbClr val="002060"/>
                          </a:solidFill>
                          <a:latin typeface="Calibri"/>
                          <a:ea typeface="Calibri"/>
                          <a:cs typeface="Calibri"/>
                          <a:sym typeface="Calibri"/>
                        </a:rPr>
                        <a:t>تحكم تام</a:t>
                      </a:r>
                      <a:endParaRPr sz="1600" b="1"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ar-MA" sz="1600" b="1" u="none" strike="noStrike" cap="none">
                          <a:solidFill>
                            <a:srgbClr val="002060"/>
                          </a:solidFill>
                          <a:latin typeface="Calibri"/>
                          <a:ea typeface="Calibri"/>
                          <a:cs typeface="Calibri"/>
                          <a:sym typeface="Calibri"/>
                        </a:rPr>
                        <a:t>معايير النجاح</a:t>
                      </a:r>
                      <a:endParaRPr sz="1600" b="1" u="none" strike="noStrike" cap="none">
                        <a:solidFill>
                          <a:srgbClr val="002060"/>
                        </a:solidFill>
                        <a:latin typeface="Calibri"/>
                        <a:ea typeface="Calibri"/>
                        <a:cs typeface="Calibri"/>
                        <a:sym typeface="Calibri"/>
                      </a:endParaRPr>
                    </a:p>
                  </a:txBody>
                  <a:tcPr marL="91450" marR="91450" marT="45725" marB="45725"/>
                </a:tc>
                <a:extLst>
                  <a:ext uri="{0D108BD9-81ED-4DB2-BD59-A6C34878D82A}">
                    <a16:rowId xmlns:a16="http://schemas.microsoft.com/office/drawing/2014/main" val="10000"/>
                  </a:ext>
                </a:extLst>
              </a:tr>
              <a:tr h="401475">
                <a:tc>
                  <a:txBody>
                    <a:bodyPr/>
                    <a:lstStyle/>
                    <a:p>
                      <a:pPr marL="0" marR="0" lvl="0" indent="0" algn="ctr" rtl="0">
                        <a:lnSpc>
                          <a:spcPct val="100000"/>
                        </a:lnSpc>
                        <a:spcBef>
                          <a:spcPts val="0"/>
                        </a:spcBef>
                        <a:spcAft>
                          <a:spcPts val="0"/>
                        </a:spcAft>
                        <a:buClr>
                          <a:srgbClr val="000000"/>
                        </a:buClr>
                        <a:buSzPts val="2000"/>
                        <a:buFont typeface="Arial"/>
                        <a:buNone/>
                      </a:pPr>
                      <a:endParaRPr sz="2000" b="1"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000"/>
                        <a:buFont typeface="Arial"/>
                        <a:buNone/>
                      </a:pPr>
                      <a:endParaRPr sz="2000" b="1"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000"/>
                        <a:buFont typeface="Arial"/>
                        <a:buNone/>
                      </a:pPr>
                      <a:endParaRPr sz="2000" b="1"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200"/>
                        <a:buFont typeface="Arial"/>
                        <a:buNone/>
                      </a:pPr>
                      <a:endParaRPr sz="1200" b="1"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200"/>
                        <a:buFont typeface="Arial"/>
                        <a:buNone/>
                      </a:pPr>
                      <a:endParaRPr sz="1200" b="1"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r" rtl="0">
                        <a:lnSpc>
                          <a:spcPct val="100000"/>
                        </a:lnSpc>
                        <a:spcBef>
                          <a:spcPts val="0"/>
                        </a:spcBef>
                        <a:spcAft>
                          <a:spcPts val="0"/>
                        </a:spcAft>
                        <a:buClr>
                          <a:srgbClr val="002060"/>
                        </a:buClr>
                        <a:buSzPts val="1200"/>
                        <a:buFont typeface="Calibri"/>
                        <a:buNone/>
                      </a:pPr>
                      <a:r>
                        <a:rPr lang="ar-MA" sz="1200" b="1" u="none" strike="noStrike" cap="none">
                          <a:solidFill>
                            <a:srgbClr val="002060"/>
                          </a:solidFill>
                          <a:latin typeface="Calibri"/>
                          <a:ea typeface="Calibri"/>
                          <a:cs typeface="Calibri"/>
                          <a:sym typeface="Calibri"/>
                        </a:rPr>
                        <a:t>1- أنجزت المطلوب: وظفت أربع جمل لتعريف مواقع التواصل الاجتماعي وبيان وظائفها.</a:t>
                      </a:r>
                      <a:r>
                        <a:rPr lang="ar-MA" sz="1600" b="1" u="none" strike="noStrike" cap="none">
                          <a:solidFill>
                            <a:srgbClr val="002060"/>
                          </a:solidFill>
                          <a:latin typeface="Calibri"/>
                          <a:ea typeface="Calibri"/>
                          <a:cs typeface="Calibri"/>
                          <a:sym typeface="Calibri"/>
                        </a:rPr>
                        <a:t> </a:t>
                      </a:r>
                      <a:endParaRPr sz="1200" b="0" u="none" strike="noStrike" cap="none">
                        <a:solidFill>
                          <a:srgbClr val="002060"/>
                        </a:solidFill>
                        <a:latin typeface="Calibri"/>
                        <a:ea typeface="Calibri"/>
                        <a:cs typeface="Calibri"/>
                        <a:sym typeface="Calibri"/>
                      </a:endParaRPr>
                    </a:p>
                  </a:txBody>
                  <a:tcPr marL="91450" marR="91450" marT="45725" marB="45725" anchor="ctr"/>
                </a:tc>
                <a:extLst>
                  <a:ext uri="{0D108BD9-81ED-4DB2-BD59-A6C34878D82A}">
                    <a16:rowId xmlns:a16="http://schemas.microsoft.com/office/drawing/2014/main" val="10001"/>
                  </a:ext>
                </a:extLst>
              </a:tr>
              <a:tr h="401475">
                <a:tc>
                  <a:txBody>
                    <a:bodyPr/>
                    <a:lstStyle/>
                    <a:p>
                      <a:pPr marL="0" marR="0" lvl="0" indent="0" algn="ctr" rtl="0">
                        <a:lnSpc>
                          <a:spcPct val="100000"/>
                        </a:lnSpc>
                        <a:spcBef>
                          <a:spcPts val="0"/>
                        </a:spcBef>
                        <a:spcAft>
                          <a:spcPts val="0"/>
                        </a:spcAft>
                        <a:buClr>
                          <a:srgbClr val="000000"/>
                        </a:buClr>
                        <a:buSzPts val="2000"/>
                        <a:buFont typeface="Arial"/>
                        <a:buNone/>
                      </a:pPr>
                      <a:endParaRPr sz="2000" b="1"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000"/>
                        <a:buFont typeface="Arial"/>
                        <a:buNone/>
                      </a:pPr>
                      <a:endParaRPr sz="2000" b="1"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000"/>
                        <a:buFont typeface="Arial"/>
                        <a:buNone/>
                      </a:pPr>
                      <a:endParaRPr sz="2000" b="1"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200"/>
                        <a:buFont typeface="Arial"/>
                        <a:buNone/>
                      </a:pPr>
                      <a:endParaRPr sz="1200" b="1"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200"/>
                        <a:buFont typeface="Arial"/>
                        <a:buNone/>
                      </a:pPr>
                      <a:endParaRPr sz="1200" b="1"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r" rtl="1">
                        <a:lnSpc>
                          <a:spcPct val="100000"/>
                        </a:lnSpc>
                        <a:spcBef>
                          <a:spcPts val="0"/>
                        </a:spcBef>
                        <a:spcAft>
                          <a:spcPts val="0"/>
                        </a:spcAft>
                        <a:buClr>
                          <a:srgbClr val="002060"/>
                        </a:buClr>
                        <a:buSzPts val="1200"/>
                        <a:buFont typeface="Calibri"/>
                        <a:buNone/>
                      </a:pPr>
                      <a:r>
                        <a:rPr lang="ar-MA" sz="1200" b="1" u="none" strike="noStrike" cap="none">
                          <a:solidFill>
                            <a:srgbClr val="002060"/>
                          </a:solidFill>
                          <a:latin typeface="Calibri"/>
                          <a:ea typeface="Calibri"/>
                          <a:cs typeface="Calibri"/>
                          <a:sym typeface="Calibri"/>
                        </a:rPr>
                        <a:t>2- استخدمت الاقتراض (المعرب، الدخيل) بشكل سليم</a:t>
                      </a:r>
                      <a:endParaRPr sz="1200" b="1" u="none" strike="noStrike" cap="none">
                        <a:solidFill>
                          <a:srgbClr val="002060"/>
                        </a:solidFill>
                        <a:latin typeface="Calibri"/>
                        <a:ea typeface="Calibri"/>
                        <a:cs typeface="Calibri"/>
                        <a:sym typeface="Calibri"/>
                      </a:endParaRPr>
                    </a:p>
                  </a:txBody>
                  <a:tcPr marL="91450" marR="91450" marT="45725" marB="45725" anchor="ctr"/>
                </a:tc>
                <a:extLst>
                  <a:ext uri="{0D108BD9-81ED-4DB2-BD59-A6C34878D82A}">
                    <a16:rowId xmlns:a16="http://schemas.microsoft.com/office/drawing/2014/main" val="10002"/>
                  </a:ext>
                </a:extLst>
              </a:tr>
              <a:tr h="401475">
                <a:tc>
                  <a:txBody>
                    <a:bodyPr/>
                    <a:lstStyle/>
                    <a:p>
                      <a:pPr marL="0" marR="0" lvl="0" indent="0" algn="ctr" rtl="0">
                        <a:lnSpc>
                          <a:spcPct val="100000"/>
                        </a:lnSpc>
                        <a:spcBef>
                          <a:spcPts val="0"/>
                        </a:spcBef>
                        <a:spcAft>
                          <a:spcPts val="0"/>
                        </a:spcAft>
                        <a:buClr>
                          <a:srgbClr val="000000"/>
                        </a:buClr>
                        <a:buSzPts val="2000"/>
                        <a:buFont typeface="Arial"/>
                        <a:buNone/>
                      </a:pPr>
                      <a:endParaRPr sz="2000" b="1"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000"/>
                        <a:buFont typeface="Arial"/>
                        <a:buNone/>
                      </a:pPr>
                      <a:endParaRPr sz="2000" b="1"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000"/>
                        <a:buFont typeface="Arial"/>
                        <a:buNone/>
                      </a:pPr>
                      <a:endParaRPr sz="2000" b="1"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endParaRPr sz="1600" b="0"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endParaRPr sz="1600" b="0" u="none" strike="noStrike" cap="none">
                        <a:solidFill>
                          <a:srgbClr val="002060"/>
                        </a:solidFill>
                        <a:latin typeface="Calibri"/>
                        <a:ea typeface="Calibri"/>
                        <a:cs typeface="Calibri"/>
                        <a:sym typeface="Calibri"/>
                      </a:endParaRPr>
                    </a:p>
                  </a:txBody>
                  <a:tcPr marL="91450" marR="91450" marT="45725" marB="45725" anchor="ctr"/>
                </a:tc>
                <a:tc>
                  <a:txBody>
                    <a:bodyPr/>
                    <a:lstStyle/>
                    <a:p>
                      <a:pPr marL="0" marR="0" lvl="0" indent="0" algn="r" rtl="1">
                        <a:lnSpc>
                          <a:spcPct val="100000"/>
                        </a:lnSpc>
                        <a:spcBef>
                          <a:spcPts val="0"/>
                        </a:spcBef>
                        <a:spcAft>
                          <a:spcPts val="0"/>
                        </a:spcAft>
                        <a:buClr>
                          <a:srgbClr val="002060"/>
                        </a:buClr>
                        <a:buSzPts val="1200"/>
                        <a:buFont typeface="Calibri"/>
                        <a:buNone/>
                      </a:pPr>
                      <a:r>
                        <a:rPr lang="ar-MA" sz="1200" b="1" i="0" u="none" strike="noStrike" cap="none">
                          <a:solidFill>
                            <a:srgbClr val="002060"/>
                          </a:solidFill>
                          <a:latin typeface="Calibri"/>
                          <a:ea typeface="Calibri"/>
                          <a:cs typeface="Calibri"/>
                          <a:sym typeface="Calibri"/>
                        </a:rPr>
                        <a:t>3- وظفت جملا تامة المعنى والمبنى</a:t>
                      </a:r>
                      <a:endParaRPr sz="1200" b="1" i="0" u="none" strike="noStrike" cap="none">
                        <a:solidFill>
                          <a:srgbClr val="002060"/>
                        </a:solidFill>
                        <a:latin typeface="Calibri"/>
                        <a:ea typeface="Calibri"/>
                        <a:cs typeface="Calibri"/>
                        <a:sym typeface="Calibri"/>
                      </a:endParaRPr>
                    </a:p>
                  </a:txBody>
                  <a:tcPr marL="91450" marR="91450" marT="45725" marB="45725" anchor="ctr"/>
                </a:tc>
                <a:extLst>
                  <a:ext uri="{0D108BD9-81ED-4DB2-BD59-A6C34878D82A}">
                    <a16:rowId xmlns:a16="http://schemas.microsoft.com/office/drawing/2014/main" val="10003"/>
                  </a:ext>
                </a:extLst>
              </a:tr>
              <a:tr h="401475">
                <a:tc>
                  <a:txBody>
                    <a:bodyPr/>
                    <a:lstStyle/>
                    <a:p>
                      <a:pPr marL="0" marR="0" lvl="0" indent="0" algn="ctr" rtl="0">
                        <a:lnSpc>
                          <a:spcPct val="100000"/>
                        </a:lnSpc>
                        <a:spcBef>
                          <a:spcPts val="0"/>
                        </a:spcBef>
                        <a:spcAft>
                          <a:spcPts val="0"/>
                        </a:spcAft>
                        <a:buClr>
                          <a:srgbClr val="000000"/>
                        </a:buClr>
                        <a:buSzPts val="2000"/>
                        <a:buFont typeface="Arial"/>
                        <a:buNone/>
                      </a:pPr>
                      <a:endParaRPr sz="2000" b="1" u="none" strike="noStrike" cap="none">
                        <a:solidFill>
                          <a:srgbClr val="002060"/>
                        </a:solidFill>
                        <a:latin typeface="Calibri"/>
                        <a:ea typeface="Calibri"/>
                        <a:cs typeface="Calibri"/>
                        <a:sym typeface="Calibri"/>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2000"/>
                        <a:buFont typeface="Arial"/>
                        <a:buNone/>
                      </a:pPr>
                      <a:endParaRPr sz="2000" b="1" u="none" strike="noStrike" cap="none">
                        <a:solidFill>
                          <a:srgbClr val="002060"/>
                        </a:solidFill>
                        <a:latin typeface="Calibri"/>
                        <a:ea typeface="Calibri"/>
                        <a:cs typeface="Calibri"/>
                        <a:sym typeface="Calibri"/>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2000"/>
                        <a:buFont typeface="Arial"/>
                        <a:buNone/>
                      </a:pPr>
                      <a:endParaRPr sz="2000" b="1" u="none" strike="noStrike" cap="none">
                        <a:solidFill>
                          <a:srgbClr val="002060"/>
                        </a:solidFill>
                        <a:latin typeface="Calibri"/>
                        <a:ea typeface="Calibri"/>
                        <a:cs typeface="Calibri"/>
                        <a:sym typeface="Calibri"/>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2000"/>
                        <a:buFont typeface="Arial"/>
                        <a:buNone/>
                      </a:pPr>
                      <a:endParaRPr sz="2000" b="1" u="none" strike="noStrike" cap="none">
                        <a:solidFill>
                          <a:srgbClr val="002060"/>
                        </a:solidFill>
                        <a:latin typeface="Calibri"/>
                        <a:ea typeface="Calibri"/>
                        <a:cs typeface="Calibri"/>
                        <a:sym typeface="Calibri"/>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50" marR="91450" marT="45725" marB="45725"/>
                </a:tc>
                <a:tc>
                  <a:txBody>
                    <a:bodyPr/>
                    <a:lstStyle/>
                    <a:p>
                      <a:pPr marL="0" marR="0" lvl="0" indent="0" algn="r" rtl="0">
                        <a:lnSpc>
                          <a:spcPct val="100000"/>
                        </a:lnSpc>
                        <a:spcBef>
                          <a:spcPts val="0"/>
                        </a:spcBef>
                        <a:spcAft>
                          <a:spcPts val="0"/>
                        </a:spcAft>
                        <a:buClr>
                          <a:srgbClr val="002060"/>
                        </a:buClr>
                        <a:buSzPts val="1200"/>
                        <a:buFont typeface="Calibri"/>
                        <a:buNone/>
                      </a:pPr>
                      <a:r>
                        <a:rPr lang="ar-MA" sz="1200" b="1" u="none" strike="noStrike" cap="none">
                          <a:solidFill>
                            <a:srgbClr val="002060"/>
                          </a:solidFill>
                          <a:latin typeface="Calibri"/>
                          <a:ea typeface="Calibri"/>
                          <a:cs typeface="Calibri"/>
                          <a:sym typeface="Calibri"/>
                        </a:rPr>
                        <a:t>4- احترمت سلامة اللغة وعلامة الترقيم .</a:t>
                      </a:r>
                      <a:endParaRPr sz="1200" b="1" u="none" strike="noStrike" cap="none">
                        <a:solidFill>
                          <a:srgbClr val="002060"/>
                        </a:solidFill>
                        <a:latin typeface="Calibri"/>
                        <a:ea typeface="Calibri"/>
                        <a:cs typeface="Calibri"/>
                        <a:sym typeface="Calibri"/>
                      </a:endParaRPr>
                    </a:p>
                  </a:txBody>
                  <a:tcPr marL="91450" marR="91450" marT="45725" marB="45725" anchor="ctr"/>
                </a:tc>
                <a:extLst>
                  <a:ext uri="{0D108BD9-81ED-4DB2-BD59-A6C34878D82A}">
                    <a16:rowId xmlns:a16="http://schemas.microsoft.com/office/drawing/2014/main" val="10004"/>
                  </a:ext>
                </a:extLst>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rgbClr val="FFFFFF"/>
            </a:gs>
            <a:gs pos="100000">
              <a:srgbClr val="F19D19"/>
            </a:gs>
          </a:gsLst>
          <a:path path="circle">
            <a:fillToRect l="50000" t="50000" r="50000" b="50000"/>
          </a:path>
          <a:tileRect/>
        </a:gradFill>
        <a:effectLst/>
      </p:bgPr>
    </p:bg>
    <p:spTree>
      <p:nvGrpSpPr>
        <p:cNvPr id="1" name="Shape 1123"/>
        <p:cNvGrpSpPr/>
        <p:nvPr/>
      </p:nvGrpSpPr>
      <p:grpSpPr>
        <a:xfrm>
          <a:off x="0" y="0"/>
          <a:ext cx="0" cy="0"/>
          <a:chOff x="0" y="0"/>
          <a:chExt cx="0" cy="0"/>
        </a:xfrm>
      </p:grpSpPr>
      <p:grpSp>
        <p:nvGrpSpPr>
          <p:cNvPr id="1124" name="Google Shape;1124;p48"/>
          <p:cNvGrpSpPr/>
          <p:nvPr/>
        </p:nvGrpSpPr>
        <p:grpSpPr>
          <a:xfrm>
            <a:off x="812158" y="844906"/>
            <a:ext cx="10567685" cy="5198169"/>
            <a:chOff x="2184399" y="1402024"/>
            <a:chExt cx="7823200" cy="4942038"/>
          </a:xfrm>
        </p:grpSpPr>
        <p:sp>
          <p:nvSpPr>
            <p:cNvPr id="1125" name="Google Shape;1125;p48"/>
            <p:cNvSpPr/>
            <p:nvPr/>
          </p:nvSpPr>
          <p:spPr>
            <a:xfrm>
              <a:off x="2184399" y="1402024"/>
              <a:ext cx="7823200" cy="4942038"/>
            </a:xfrm>
            <a:prstGeom prst="roundRect">
              <a:avLst>
                <a:gd name="adj" fmla="val 2665"/>
              </a:avLst>
            </a:prstGeom>
            <a:solidFill>
              <a:srgbClr val="F19D19"/>
            </a:solidFill>
            <a:ln w="19050" cap="flat" cmpd="sng">
              <a:solidFill>
                <a:srgbClr val="F19D19"/>
              </a:solidFill>
              <a:prstDash val="solid"/>
              <a:miter lim="800000"/>
              <a:headEnd type="none" w="sm" len="sm"/>
              <a:tailEnd type="none" w="sm" len="sm"/>
            </a:ln>
            <a:effectLst>
              <a:outerShdw blurRad="63500" sx="102000" sy="102000" algn="ctr" rotWithShape="0">
                <a:srgbClr val="000000">
                  <a:alpha val="588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126" name="Google Shape;1126;p48"/>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5600"/>
                <a:buFont typeface="Arial"/>
                <a:buNone/>
              </a:pPr>
              <a:endParaRPr sz="5600" b="1" i="0" u="none" strike="noStrike" cap="none">
                <a:solidFill>
                  <a:srgbClr val="000000"/>
                </a:solidFill>
                <a:latin typeface="Calibri"/>
                <a:ea typeface="Calibri"/>
                <a:cs typeface="Calibri"/>
                <a:sym typeface="Calibri"/>
              </a:endParaRPr>
            </a:p>
          </p:txBody>
        </p:sp>
      </p:grpSp>
      <p:grpSp>
        <p:nvGrpSpPr>
          <p:cNvPr id="1127" name="Google Shape;1127;p48"/>
          <p:cNvGrpSpPr/>
          <p:nvPr/>
        </p:nvGrpSpPr>
        <p:grpSpPr>
          <a:xfrm>
            <a:off x="8559384" y="4917801"/>
            <a:ext cx="2662518" cy="936371"/>
            <a:chOff x="8559384" y="4917801"/>
            <a:chExt cx="2662517" cy="936370"/>
          </a:xfrm>
        </p:grpSpPr>
        <p:sp>
          <p:nvSpPr>
            <p:cNvPr id="1128" name="Google Shape;1128;p48"/>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129" name="Google Shape;1129;p48"/>
            <p:cNvSpPr/>
            <p:nvPr/>
          </p:nvSpPr>
          <p:spPr>
            <a:xfrm>
              <a:off x="8559384" y="5060928"/>
              <a:ext cx="1806702"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600"/>
                <a:buFont typeface="Arial"/>
                <a:buNone/>
              </a:pPr>
              <a:r>
                <a:rPr lang="ar-MA" sz="3600" b="1" i="0" u="none" strike="noStrike" cap="none">
                  <a:solidFill>
                    <a:srgbClr val="000000"/>
                  </a:solidFill>
                  <a:latin typeface="Calibri"/>
                  <a:ea typeface="Calibri"/>
                  <a:cs typeface="Calibri"/>
                  <a:sym typeface="Calibri"/>
                </a:rPr>
                <a:t> 5 دقائق</a:t>
              </a:r>
              <a:endParaRPr sz="1400" b="0" i="0" u="none" strike="noStrike" cap="none">
                <a:solidFill>
                  <a:srgbClr val="000000"/>
                </a:solidFill>
                <a:latin typeface="Arial"/>
                <a:ea typeface="Arial"/>
                <a:cs typeface="Arial"/>
                <a:sym typeface="Arial"/>
              </a:endParaRPr>
            </a:p>
          </p:txBody>
        </p:sp>
      </p:grpSp>
      <p:sp>
        <p:nvSpPr>
          <p:cNvPr id="1130" name="Google Shape;1130;p48"/>
          <p:cNvSpPr txBox="1"/>
          <p:nvPr/>
        </p:nvSpPr>
        <p:spPr>
          <a:xfrm>
            <a:off x="2455648" y="3675675"/>
            <a:ext cx="7007087" cy="906595"/>
          </a:xfrm>
          <a:prstGeom prst="rect">
            <a:avLst/>
          </a:prstGeom>
          <a:noFill/>
          <a:ln>
            <a:noFill/>
          </a:ln>
        </p:spPr>
        <p:txBody>
          <a:bodyPr spcFirstLastPara="1" wrap="square" lIns="91425" tIns="45700" rIns="91425" bIns="45700" anchor="t" anchorCtr="0">
            <a:spAutoFit/>
          </a:bodyPr>
          <a:lstStyle/>
          <a:p>
            <a:pPr marL="0" marR="0" lvl="0" indent="0" algn="ctr" rtl="0">
              <a:lnSpc>
                <a:spcPct val="131218"/>
              </a:lnSpc>
              <a:spcBef>
                <a:spcPts val="0"/>
              </a:spcBef>
              <a:spcAft>
                <a:spcPts val="0"/>
              </a:spcAft>
              <a:buClr>
                <a:srgbClr val="000000"/>
              </a:buClr>
              <a:buSzPts val="4400"/>
              <a:buFont typeface="Arial"/>
              <a:buNone/>
            </a:pPr>
            <a:r>
              <a:rPr lang="ar-MA" sz="4400" b="1" i="0" u="none" strike="noStrike" cap="none">
                <a:solidFill>
                  <a:srgbClr val="F19D19"/>
                </a:solidFill>
                <a:latin typeface="Calibri"/>
                <a:ea typeface="Calibri"/>
                <a:cs typeface="Calibri"/>
                <a:sym typeface="Calibri"/>
              </a:rPr>
              <a:t>اختتام الحصة</a:t>
            </a:r>
            <a:endParaRPr sz="1400" b="0" i="0" u="none" strike="noStrike" cap="none">
              <a:solidFill>
                <a:srgbClr val="000000"/>
              </a:solidFill>
              <a:latin typeface="Arial"/>
              <a:ea typeface="Arial"/>
              <a:cs typeface="Arial"/>
              <a:sym typeface="Arial"/>
            </a:endParaRPr>
          </a:p>
        </p:txBody>
      </p:sp>
      <p:pic>
        <p:nvPicPr>
          <p:cNvPr id="1131" name="Google Shape;1131;p48"/>
          <p:cNvPicPr preferRelativeResize="0"/>
          <p:nvPr/>
        </p:nvPicPr>
        <p:blipFill rotWithShape="1">
          <a:blip r:embed="rId4">
            <a:alphaModFix/>
          </a:blip>
          <a:srcRect/>
          <a:stretch/>
        </p:blipFill>
        <p:spPr>
          <a:xfrm>
            <a:off x="5287051" y="1448277"/>
            <a:ext cx="2084271" cy="2084271"/>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135"/>
        <p:cNvGrpSpPr/>
        <p:nvPr/>
      </p:nvGrpSpPr>
      <p:grpSpPr>
        <a:xfrm>
          <a:off x="0" y="0"/>
          <a:ext cx="0" cy="0"/>
          <a:chOff x="0" y="0"/>
          <a:chExt cx="0" cy="0"/>
        </a:xfrm>
      </p:grpSpPr>
      <p:sp>
        <p:nvSpPr>
          <p:cNvPr id="1136" name="Google Shape;1136;p49"/>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قبل توديعكم، أدعوكم إلى الإجابة عن هذا السؤال في منازلكم: </a:t>
            </a:r>
            <a:br>
              <a:rPr lang="ar-MA"/>
            </a:br>
            <a:endParaRPr/>
          </a:p>
        </p:txBody>
      </p:sp>
      <p:sp>
        <p:nvSpPr>
          <p:cNvPr id="1137" name="Google Shape;1137;p49"/>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Clr>
                <a:schemeClr val="dk1"/>
              </a:buClr>
              <a:buSzPts val="1400"/>
              <a:buFont typeface="Arial"/>
              <a:buChar char="•"/>
            </a:pPr>
            <a:r>
              <a:rPr lang="ar-MA"/>
              <a:t>يشرح المدرس النشاط المنزلي، وأهم العلميات الواجب القيام بها للتوصل إلى الجواب.</a:t>
            </a:r>
            <a:endParaRPr/>
          </a:p>
          <a:p>
            <a:pPr marL="228600" lvl="0" indent="-139700" algn="r" rtl="1">
              <a:lnSpc>
                <a:spcPct val="90000"/>
              </a:lnSpc>
              <a:spcBef>
                <a:spcPts val="1000"/>
              </a:spcBef>
              <a:spcAft>
                <a:spcPts val="0"/>
              </a:spcAft>
              <a:buClr>
                <a:schemeClr val="dk1"/>
              </a:buClr>
              <a:buSzPts val="1400"/>
              <a:buFont typeface="Arial"/>
              <a:buNone/>
            </a:pPr>
            <a:endParaRPr/>
          </a:p>
        </p:txBody>
      </p:sp>
      <p:sp>
        <p:nvSpPr>
          <p:cNvPr id="1138" name="Google Shape;1138;p49"/>
          <p:cNvSpPr txBox="1"/>
          <p:nvPr/>
        </p:nvSpPr>
        <p:spPr>
          <a:xfrm>
            <a:off x="761501" y="2782669"/>
            <a:ext cx="10829243" cy="646331"/>
          </a:xfrm>
          <a:prstGeom prst="rect">
            <a:avLst/>
          </a:prstGeom>
          <a:noFill/>
          <a:ln w="38100" cap="flat" cmpd="sng">
            <a:solidFill>
              <a:srgbClr val="FFC000"/>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1">
              <a:lnSpc>
                <a:spcPct val="100000"/>
              </a:lnSpc>
              <a:spcBef>
                <a:spcPts val="0"/>
              </a:spcBef>
              <a:spcAft>
                <a:spcPts val="0"/>
              </a:spcAft>
              <a:buClr>
                <a:srgbClr val="000000"/>
              </a:buClr>
              <a:buSzPts val="3600"/>
              <a:buFont typeface="Arial"/>
              <a:buNone/>
            </a:pPr>
            <a:r>
              <a:rPr lang="ar-MA" sz="3600" b="1" i="0" u="none" strike="noStrike" cap="none">
                <a:solidFill>
                  <a:srgbClr val="00B0F0"/>
                </a:solidFill>
                <a:latin typeface="Calibri"/>
                <a:ea typeface="Calibri"/>
                <a:cs typeface="Calibri"/>
                <a:sym typeface="Calibri"/>
              </a:rPr>
              <a:t>- تذكر أهداف الحصة.</a:t>
            </a:r>
            <a:endParaRPr sz="1400" b="0" i="0" u="none" strike="noStrike" cap="none">
              <a:solidFill>
                <a:srgbClr val="000000"/>
              </a:solidFill>
              <a:latin typeface="Calibri"/>
              <a:ea typeface="Calibri"/>
              <a:cs typeface="Calibri"/>
              <a:sym typeface="Calibri"/>
            </a:endParaRPr>
          </a:p>
        </p:txBody>
      </p:sp>
      <p:pic>
        <p:nvPicPr>
          <p:cNvPr id="1139" name="Google Shape;1139;p49"/>
          <p:cNvPicPr preferRelativeResize="0"/>
          <p:nvPr/>
        </p:nvPicPr>
        <p:blipFill rotWithShape="1">
          <a:blip r:embed="rId3">
            <a:alphaModFix/>
          </a:blip>
          <a:srcRect/>
          <a:stretch/>
        </p:blipFill>
        <p:spPr>
          <a:xfrm>
            <a:off x="169585" y="210537"/>
            <a:ext cx="591916" cy="591916"/>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143"/>
        <p:cNvGrpSpPr/>
        <p:nvPr/>
      </p:nvGrpSpPr>
      <p:grpSpPr>
        <a:xfrm>
          <a:off x="0" y="0"/>
          <a:ext cx="0" cy="0"/>
          <a:chOff x="0" y="0"/>
          <a:chExt cx="0" cy="0"/>
        </a:xfrm>
      </p:grpSpPr>
      <p:sp>
        <p:nvSpPr>
          <p:cNvPr id="1144" name="Google Shape;1144;p50"/>
          <p:cNvSpPr txBox="1">
            <a:spLocks noGrp="1"/>
          </p:cNvSpPr>
          <p:nvPr>
            <p:ph type="title"/>
          </p:nvPr>
        </p:nvSpPr>
        <p:spPr>
          <a:xfrm>
            <a:off x="867240" y="433002"/>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خطوات استثمار الظاهرة اللغوية في الإنتاج الشفهي والكتابي</a:t>
            </a:r>
            <a:br>
              <a:rPr lang="ar-MA"/>
            </a:br>
            <a:endParaRPr/>
          </a:p>
        </p:txBody>
      </p:sp>
      <p:sp>
        <p:nvSpPr>
          <p:cNvPr id="1145" name="Google Shape;1145;p50"/>
          <p:cNvSpPr txBox="1">
            <a:spLocks noGrp="1"/>
          </p:cNvSpPr>
          <p:nvPr>
            <p:ph type="body" idx="2"/>
          </p:nvPr>
        </p:nvSpPr>
        <p:spPr>
          <a:xfrm>
            <a:off x="1258400" y="638348"/>
            <a:ext cx="10250160" cy="321521"/>
          </a:xfrm>
          <a:prstGeom prst="rect">
            <a:avLst/>
          </a:prstGeom>
          <a:noFill/>
          <a:ln>
            <a:noFill/>
          </a:ln>
        </p:spPr>
        <p:txBody>
          <a:bodyPr spcFirstLastPara="1" wrap="square" lIns="91425" tIns="45700" rIns="91425" bIns="45700" anchor="t" anchorCtr="0">
            <a:noAutofit/>
          </a:bodyPr>
          <a:lstStyle/>
          <a:p>
            <a:pPr marL="0" lvl="0" indent="0" algn="r" rtl="1">
              <a:lnSpc>
                <a:spcPct val="90000"/>
              </a:lnSpc>
              <a:spcBef>
                <a:spcPts val="0"/>
              </a:spcBef>
              <a:spcAft>
                <a:spcPts val="0"/>
              </a:spcAft>
              <a:buClr>
                <a:schemeClr val="dk1"/>
              </a:buClr>
              <a:buSzPts val="1400"/>
              <a:buNone/>
            </a:pPr>
            <a:r>
              <a:rPr lang="ar-MA"/>
              <a:t>يطلب المدرس من المتعلمين تذكر خطوات استثمار الظاهرة اللغوية في  التواصل الشفهي والكتابي.</a:t>
            </a:r>
            <a:endParaRPr/>
          </a:p>
        </p:txBody>
      </p:sp>
      <p:pic>
        <p:nvPicPr>
          <p:cNvPr id="1146" name="Google Shape;1146;p50"/>
          <p:cNvPicPr preferRelativeResize="0"/>
          <p:nvPr/>
        </p:nvPicPr>
        <p:blipFill rotWithShape="1">
          <a:blip r:embed="rId3">
            <a:alphaModFix/>
          </a:blip>
          <a:srcRect/>
          <a:stretch/>
        </p:blipFill>
        <p:spPr>
          <a:xfrm>
            <a:off x="163283" y="512692"/>
            <a:ext cx="591916" cy="591916"/>
          </a:xfrm>
          <a:prstGeom prst="rect">
            <a:avLst/>
          </a:prstGeom>
          <a:noFill/>
          <a:ln>
            <a:noFill/>
          </a:ln>
        </p:spPr>
      </p:pic>
      <p:grpSp>
        <p:nvGrpSpPr>
          <p:cNvPr id="1147" name="Google Shape;1147;p50"/>
          <p:cNvGrpSpPr/>
          <p:nvPr/>
        </p:nvGrpSpPr>
        <p:grpSpPr>
          <a:xfrm>
            <a:off x="1553297" y="1104608"/>
            <a:ext cx="9843220" cy="5030721"/>
            <a:chOff x="798098" y="0"/>
            <a:chExt cx="9843220" cy="5030721"/>
          </a:xfrm>
        </p:grpSpPr>
        <p:sp>
          <p:nvSpPr>
            <p:cNvPr id="1148" name="Google Shape;1148;p50"/>
            <p:cNvSpPr/>
            <p:nvPr/>
          </p:nvSpPr>
          <p:spPr>
            <a:xfrm>
              <a:off x="798098" y="0"/>
              <a:ext cx="9045121" cy="5030721"/>
            </a:xfrm>
            <a:prstGeom prst="leftArrow">
              <a:avLst>
                <a:gd name="adj1" fmla="val 50000"/>
                <a:gd name="adj2" fmla="val 50000"/>
              </a:avLst>
            </a:prstGeom>
            <a:solidFill>
              <a:srgbClr val="F6D4C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9" name="Google Shape;1149;p50"/>
            <p:cNvSpPr/>
            <p:nvPr/>
          </p:nvSpPr>
          <p:spPr>
            <a:xfrm>
              <a:off x="7448923" y="1509216"/>
              <a:ext cx="3192395" cy="2012288"/>
            </a:xfrm>
            <a:prstGeom prst="roundRect">
              <a:avLst>
                <a:gd name="adj" fmla="val 16667"/>
              </a:avLst>
            </a:prstGeom>
            <a:solidFill>
              <a:srgbClr val="E97131"/>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0" name="Google Shape;1150;p50"/>
            <p:cNvSpPr txBox="1"/>
            <p:nvPr/>
          </p:nvSpPr>
          <p:spPr>
            <a:xfrm>
              <a:off x="7547155" y="1607448"/>
              <a:ext cx="2995931" cy="1815824"/>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Clr>
                  <a:schemeClr val="lt1"/>
                </a:buClr>
                <a:buSzPts val="3200"/>
                <a:buFont typeface="Arial"/>
                <a:buNone/>
              </a:pPr>
              <a:r>
                <a:rPr lang="ar-MA" sz="3200" b="0" i="0" u="none" strike="noStrike" cap="none">
                  <a:solidFill>
                    <a:schemeClr val="lt1"/>
                  </a:solidFill>
                  <a:latin typeface="Arial"/>
                  <a:ea typeface="Arial"/>
                  <a:cs typeface="Arial"/>
                  <a:sym typeface="Arial"/>
                </a:rPr>
                <a:t>تعرف الاقتراض ووظيفته</a:t>
              </a:r>
              <a:endParaRPr sz="3200" b="0" i="0" u="none" strike="noStrike" cap="none">
                <a:solidFill>
                  <a:schemeClr val="lt1"/>
                </a:solidFill>
                <a:latin typeface="Arial"/>
                <a:ea typeface="Arial"/>
                <a:cs typeface="Arial"/>
                <a:sym typeface="Arial"/>
              </a:endParaRPr>
            </a:p>
          </p:txBody>
        </p:sp>
        <p:sp>
          <p:nvSpPr>
            <p:cNvPr id="1151" name="Google Shape;1151;p50"/>
            <p:cNvSpPr/>
            <p:nvPr/>
          </p:nvSpPr>
          <p:spPr>
            <a:xfrm>
              <a:off x="3724461" y="1509216"/>
              <a:ext cx="3192395" cy="2012288"/>
            </a:xfrm>
            <a:prstGeom prst="roundRect">
              <a:avLst>
                <a:gd name="adj" fmla="val 16667"/>
              </a:avLst>
            </a:prstGeom>
            <a:solidFill>
              <a:srgbClr val="8CAF1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2" name="Google Shape;1152;p50"/>
            <p:cNvSpPr txBox="1"/>
            <p:nvPr/>
          </p:nvSpPr>
          <p:spPr>
            <a:xfrm>
              <a:off x="3822693" y="1607448"/>
              <a:ext cx="2995931" cy="1815824"/>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None/>
              </a:pPr>
              <a:r>
                <a:rPr lang="ar-MA" sz="3600" b="0" i="0" u="none" strike="noStrike" cap="none">
                  <a:solidFill>
                    <a:schemeClr val="lt1"/>
                  </a:solidFill>
                  <a:latin typeface="Arial"/>
                  <a:ea typeface="Arial"/>
                  <a:cs typeface="Arial"/>
                  <a:sym typeface="Arial"/>
                </a:rPr>
                <a:t>توظيف الاقتراض في سياقات تواصلية</a:t>
              </a:r>
              <a:endParaRPr/>
            </a:p>
          </p:txBody>
        </p:sp>
      </p:gr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156"/>
        <p:cNvGrpSpPr/>
        <p:nvPr/>
      </p:nvGrpSpPr>
      <p:grpSpPr>
        <a:xfrm>
          <a:off x="0" y="0"/>
          <a:ext cx="0" cy="0"/>
          <a:chOff x="0" y="0"/>
          <a:chExt cx="0" cy="0"/>
        </a:xfrm>
      </p:grpSpPr>
      <p:pic>
        <p:nvPicPr>
          <p:cNvPr id="1157" name="Google Shape;1157;g3b01cd110f7_1_0"/>
          <p:cNvPicPr preferRelativeResize="0"/>
          <p:nvPr/>
        </p:nvPicPr>
        <p:blipFill rotWithShape="1">
          <a:blip r:embed="rId3">
            <a:alphaModFix/>
          </a:blip>
          <a:srcRect/>
          <a:stretch/>
        </p:blipFill>
        <p:spPr>
          <a:xfrm>
            <a:off x="241941" y="286551"/>
            <a:ext cx="591916" cy="591916"/>
          </a:xfrm>
          <a:prstGeom prst="rect">
            <a:avLst/>
          </a:prstGeom>
          <a:noFill/>
          <a:ln>
            <a:noFill/>
          </a:ln>
        </p:spPr>
      </p:pic>
      <p:sp>
        <p:nvSpPr>
          <p:cNvPr id="1158" name="Google Shape;1158;g3b01cd110f7_1_0"/>
          <p:cNvSpPr txBox="1"/>
          <p:nvPr/>
        </p:nvSpPr>
        <p:spPr>
          <a:xfrm>
            <a:off x="2759260" y="250272"/>
            <a:ext cx="8645400" cy="40020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AEAEAE"/>
              </a:buClr>
              <a:buSzPts val="2000"/>
              <a:buFont typeface="Arial"/>
              <a:buNone/>
            </a:pPr>
            <a:r>
              <a:rPr lang="ar-MA" sz="2000" b="1" i="0" u="none" strike="noStrike" cap="none">
                <a:solidFill>
                  <a:srgbClr val="AEAEAE"/>
                </a:solidFill>
                <a:latin typeface="Calibri"/>
                <a:ea typeface="Calibri"/>
                <a:cs typeface="Calibri"/>
                <a:sym typeface="Calibri"/>
              </a:rPr>
              <a:t> </a:t>
            </a:r>
            <a:r>
              <a:rPr lang="ar-MA" sz="2000" b="1" i="0" u="none" strike="noStrike" cap="none">
                <a:solidFill>
                  <a:schemeClr val="dk1"/>
                </a:solidFill>
                <a:latin typeface="Calibri"/>
                <a:ea typeface="Calibri"/>
                <a:cs typeface="Calibri"/>
                <a:sym typeface="Calibri"/>
              </a:rPr>
              <a:t>من يذكرنا بما تعلمناه؟</a:t>
            </a:r>
            <a:endParaRPr sz="1400" b="0" i="0" u="none" strike="noStrike" cap="none">
              <a:solidFill>
                <a:srgbClr val="000000"/>
              </a:solidFill>
              <a:latin typeface="Arial"/>
              <a:ea typeface="Arial"/>
              <a:cs typeface="Arial"/>
              <a:sym typeface="Arial"/>
            </a:endParaRPr>
          </a:p>
        </p:txBody>
      </p:sp>
      <p:sp>
        <p:nvSpPr>
          <p:cNvPr id="1159" name="Google Shape;1159;g3b01cd110f7_1_0"/>
          <p:cNvSpPr txBox="1"/>
          <p:nvPr/>
        </p:nvSpPr>
        <p:spPr>
          <a:xfrm>
            <a:off x="4096082" y="351544"/>
            <a:ext cx="7224048" cy="528637"/>
          </a:xfrm>
          <a:prstGeom prst="rect">
            <a:avLst/>
          </a:prstGeom>
          <a:noFill/>
          <a:ln>
            <a:noFill/>
          </a:ln>
        </p:spPr>
        <p:txBody>
          <a:bodyPr spcFirstLastPara="1" wrap="square" lIns="91425" tIns="45700" rIns="91425" bIns="45700" anchor="b" anchorCtr="0">
            <a:normAutofit/>
          </a:bodyPr>
          <a:lstStyle/>
          <a:p>
            <a:pPr marL="0" marR="0" lvl="0" indent="0" algn="r" rtl="0">
              <a:lnSpc>
                <a:spcPct val="90000"/>
              </a:lnSpc>
              <a:spcBef>
                <a:spcPts val="0"/>
              </a:spcBef>
              <a:spcAft>
                <a:spcPts val="0"/>
              </a:spcAft>
              <a:buClr>
                <a:srgbClr val="000000"/>
              </a:buClr>
              <a:buSzPts val="1400"/>
              <a:buFont typeface="Arial"/>
              <a:buNone/>
            </a:pPr>
            <a:r>
              <a:rPr lang="ar-MA" sz="1400" b="1" i="0" u="none" strike="noStrike" cap="none">
                <a:solidFill>
                  <a:srgbClr val="0A1D30"/>
                </a:solidFill>
                <a:latin typeface="Calibri"/>
                <a:ea typeface="Calibri"/>
                <a:cs typeface="Calibri"/>
                <a:sym typeface="Calibri"/>
              </a:rPr>
              <a:t>يوجه المدرس المتعلمات والمتعلمين إلى استعمال هذه الخطاطة في تذكر وظيفة الاقتراض ونوعيه</a:t>
            </a:r>
            <a:endParaRPr sz="1400" b="0" i="0" u="none" strike="noStrike" cap="none">
              <a:solidFill>
                <a:srgbClr val="0A1D30"/>
              </a:solidFill>
              <a:latin typeface="Arial"/>
              <a:ea typeface="Arial"/>
              <a:cs typeface="Arial"/>
              <a:sym typeface="Arial"/>
            </a:endParaRPr>
          </a:p>
        </p:txBody>
      </p:sp>
      <p:grpSp>
        <p:nvGrpSpPr>
          <p:cNvPr id="1160" name="Google Shape;1160;g3b01cd110f7_1_0"/>
          <p:cNvGrpSpPr/>
          <p:nvPr/>
        </p:nvGrpSpPr>
        <p:grpSpPr>
          <a:xfrm>
            <a:off x="1380021" y="1407094"/>
            <a:ext cx="9478473" cy="4337967"/>
            <a:chOff x="546164" y="1080"/>
            <a:chExt cx="9478473" cy="4337967"/>
          </a:xfrm>
        </p:grpSpPr>
        <p:sp>
          <p:nvSpPr>
            <p:cNvPr id="1161" name="Google Shape;1161;g3b01cd110f7_1_0"/>
            <p:cNvSpPr/>
            <p:nvPr/>
          </p:nvSpPr>
          <p:spPr>
            <a:xfrm>
              <a:off x="7067519" y="3119983"/>
              <a:ext cx="182744" cy="290222"/>
            </a:xfrm>
            <a:custGeom>
              <a:avLst/>
              <a:gdLst/>
              <a:ahLst/>
              <a:cxnLst/>
              <a:rect l="l" t="t" r="r" b="b"/>
              <a:pathLst>
                <a:path w="120000" h="120000" extrusionOk="0">
                  <a:moveTo>
                    <a:pt x="0" y="0"/>
                  </a:moveTo>
                  <a:lnTo>
                    <a:pt x="0" y="42871"/>
                  </a:lnTo>
                  <a:lnTo>
                    <a:pt x="71494" y="42871"/>
                  </a:lnTo>
                  <a:lnTo>
                    <a:pt x="71494" y="71494"/>
                  </a:lnTo>
                </a:path>
              </a:pathLst>
            </a:custGeom>
            <a:noFill/>
            <a:ln w="12700" cap="flat" cmpd="sng">
              <a:solidFill>
                <a:srgbClr val="4372C3"/>
              </a:solidFill>
              <a:prstDash val="solid"/>
              <a:miter lim="800000"/>
              <a:headEnd type="none" w="sm" len="sm"/>
              <a:tailEnd type="none" w="sm" len="sm"/>
            </a:ln>
          </p:spPr>
        </p:sp>
        <p:sp>
          <p:nvSpPr>
            <p:cNvPr id="1162" name="Google Shape;1162;g3b01cd110f7_1_0"/>
            <p:cNvSpPr/>
            <p:nvPr/>
          </p:nvSpPr>
          <p:spPr>
            <a:xfrm>
              <a:off x="7021799" y="1958756"/>
              <a:ext cx="91440" cy="364777"/>
            </a:xfrm>
            <a:custGeom>
              <a:avLst/>
              <a:gdLst/>
              <a:ahLst/>
              <a:cxnLst/>
              <a:rect l="l" t="t" r="r" b="b"/>
              <a:pathLst>
                <a:path w="120000" h="120000" extrusionOk="0">
                  <a:moveTo>
                    <a:pt x="60000" y="0"/>
                  </a:moveTo>
                  <a:lnTo>
                    <a:pt x="60000" y="71495"/>
                  </a:lnTo>
                </a:path>
              </a:pathLst>
            </a:custGeom>
            <a:noFill/>
            <a:ln w="12700" cap="flat" cmpd="sng">
              <a:solidFill>
                <a:srgbClr val="70AD47"/>
              </a:solidFill>
              <a:prstDash val="solid"/>
              <a:miter lim="800000"/>
              <a:headEnd type="none" w="sm" len="sm"/>
              <a:tailEnd type="none" w="sm" len="sm"/>
            </a:ln>
          </p:spPr>
        </p:sp>
        <p:sp>
          <p:nvSpPr>
            <p:cNvPr id="1163" name="Google Shape;1163;g3b01cd110f7_1_0"/>
            <p:cNvSpPr/>
            <p:nvPr/>
          </p:nvSpPr>
          <p:spPr>
            <a:xfrm>
              <a:off x="5215720" y="797529"/>
              <a:ext cx="1851798" cy="364777"/>
            </a:xfrm>
            <a:custGeom>
              <a:avLst/>
              <a:gdLst/>
              <a:ahLst/>
              <a:cxnLst/>
              <a:rect l="l" t="t" r="r" b="b"/>
              <a:pathLst>
                <a:path w="120000" h="120000" extrusionOk="0">
                  <a:moveTo>
                    <a:pt x="0" y="0"/>
                  </a:moveTo>
                  <a:lnTo>
                    <a:pt x="0" y="48721"/>
                  </a:lnTo>
                  <a:lnTo>
                    <a:pt x="71495" y="48721"/>
                  </a:lnTo>
                  <a:lnTo>
                    <a:pt x="71495" y="71495"/>
                  </a:lnTo>
                </a:path>
              </a:pathLst>
            </a:custGeom>
            <a:noFill/>
            <a:ln w="12700" cap="flat" cmpd="sng">
              <a:solidFill>
                <a:srgbClr val="599BD5"/>
              </a:solidFill>
              <a:prstDash val="solid"/>
              <a:miter lim="800000"/>
              <a:headEnd type="none" w="sm" len="sm"/>
              <a:tailEnd type="none" w="sm" len="sm"/>
            </a:ln>
          </p:spPr>
        </p:sp>
        <p:sp>
          <p:nvSpPr>
            <p:cNvPr id="1164" name="Google Shape;1164;g3b01cd110f7_1_0"/>
            <p:cNvSpPr/>
            <p:nvPr/>
          </p:nvSpPr>
          <p:spPr>
            <a:xfrm>
              <a:off x="3400970" y="3119983"/>
              <a:ext cx="91440" cy="364777"/>
            </a:xfrm>
            <a:custGeom>
              <a:avLst/>
              <a:gdLst/>
              <a:ahLst/>
              <a:cxnLst/>
              <a:rect l="l" t="t" r="r" b="b"/>
              <a:pathLst>
                <a:path w="120000" h="120000" extrusionOk="0">
                  <a:moveTo>
                    <a:pt x="60000" y="0"/>
                  </a:moveTo>
                  <a:lnTo>
                    <a:pt x="60000" y="71495"/>
                  </a:lnTo>
                </a:path>
              </a:pathLst>
            </a:custGeom>
            <a:noFill/>
            <a:ln w="12700" cap="flat" cmpd="sng">
              <a:solidFill>
                <a:srgbClr val="4372C3"/>
              </a:solidFill>
              <a:prstDash val="solid"/>
              <a:miter lim="800000"/>
              <a:headEnd type="none" w="sm" len="sm"/>
              <a:tailEnd type="none" w="sm" len="sm"/>
            </a:ln>
          </p:spPr>
        </p:sp>
        <p:sp>
          <p:nvSpPr>
            <p:cNvPr id="1165" name="Google Shape;1165;g3b01cd110f7_1_0"/>
            <p:cNvSpPr/>
            <p:nvPr/>
          </p:nvSpPr>
          <p:spPr>
            <a:xfrm>
              <a:off x="3400970" y="1958756"/>
              <a:ext cx="91440" cy="364777"/>
            </a:xfrm>
            <a:custGeom>
              <a:avLst/>
              <a:gdLst/>
              <a:ahLst/>
              <a:cxnLst/>
              <a:rect l="l" t="t" r="r" b="b"/>
              <a:pathLst>
                <a:path w="120000" h="120000" extrusionOk="0">
                  <a:moveTo>
                    <a:pt x="60000" y="0"/>
                  </a:moveTo>
                  <a:lnTo>
                    <a:pt x="60000" y="71495"/>
                  </a:lnTo>
                </a:path>
              </a:pathLst>
            </a:custGeom>
            <a:noFill/>
            <a:ln w="12700" cap="flat" cmpd="sng">
              <a:solidFill>
                <a:srgbClr val="70AD47"/>
              </a:solidFill>
              <a:prstDash val="solid"/>
              <a:miter lim="800000"/>
              <a:headEnd type="none" w="sm" len="sm"/>
              <a:tailEnd type="none" w="sm" len="sm"/>
            </a:ln>
          </p:spPr>
        </p:sp>
        <p:sp>
          <p:nvSpPr>
            <p:cNvPr id="1166" name="Google Shape;1166;g3b01cd110f7_1_0"/>
            <p:cNvSpPr/>
            <p:nvPr/>
          </p:nvSpPr>
          <p:spPr>
            <a:xfrm>
              <a:off x="3446690" y="797529"/>
              <a:ext cx="1769030" cy="364777"/>
            </a:xfrm>
            <a:custGeom>
              <a:avLst/>
              <a:gdLst/>
              <a:ahLst/>
              <a:cxnLst/>
              <a:rect l="l" t="t" r="r" b="b"/>
              <a:pathLst>
                <a:path w="120000" h="120000" extrusionOk="0">
                  <a:moveTo>
                    <a:pt x="71495" y="0"/>
                  </a:moveTo>
                  <a:lnTo>
                    <a:pt x="71495" y="48721"/>
                  </a:lnTo>
                  <a:lnTo>
                    <a:pt x="0" y="48721"/>
                  </a:lnTo>
                  <a:lnTo>
                    <a:pt x="0" y="71495"/>
                  </a:lnTo>
                </a:path>
              </a:pathLst>
            </a:custGeom>
            <a:noFill/>
            <a:ln w="12700" cap="flat" cmpd="sng">
              <a:solidFill>
                <a:srgbClr val="599BD5"/>
              </a:solidFill>
              <a:prstDash val="solid"/>
              <a:miter lim="800000"/>
              <a:headEnd type="none" w="sm" len="sm"/>
              <a:tailEnd type="none" w="sm" len="sm"/>
            </a:ln>
          </p:spPr>
        </p:sp>
        <p:sp>
          <p:nvSpPr>
            <p:cNvPr id="1167" name="Google Shape;1167;g3b01cd110f7_1_0"/>
            <p:cNvSpPr/>
            <p:nvPr/>
          </p:nvSpPr>
          <p:spPr>
            <a:xfrm>
              <a:off x="546164" y="1080"/>
              <a:ext cx="9339111" cy="796449"/>
            </a:xfrm>
            <a:prstGeom prst="roundRect">
              <a:avLst>
                <a:gd name="adj" fmla="val 10000"/>
              </a:avLst>
            </a:prstGeom>
            <a:solidFill>
              <a:srgbClr val="A5A5A5"/>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g3b01cd110f7_1_0"/>
            <p:cNvSpPr/>
            <p:nvPr/>
          </p:nvSpPr>
          <p:spPr>
            <a:xfrm>
              <a:off x="685526" y="133473"/>
              <a:ext cx="9339111" cy="796449"/>
            </a:xfrm>
            <a:prstGeom prst="roundRect">
              <a:avLst>
                <a:gd name="adj" fmla="val 10000"/>
              </a:avLst>
            </a:prstGeom>
            <a:solidFill>
              <a:srgbClr val="FFFFFF"/>
            </a:solidFill>
            <a:ln w="12700" cap="flat" cmpd="sng">
              <a:solidFill>
                <a:srgbClr val="00000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g3b01cd110f7_1_0"/>
            <p:cNvSpPr txBox="1"/>
            <p:nvPr/>
          </p:nvSpPr>
          <p:spPr>
            <a:xfrm>
              <a:off x="708853" y="156800"/>
              <a:ext cx="9292457" cy="749795"/>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rgbClr val="000000"/>
                </a:buClr>
                <a:buSzPts val="2000"/>
                <a:buFont typeface="Arial"/>
                <a:buNone/>
              </a:pPr>
              <a:r>
                <a:rPr lang="ar-MA" sz="2000" b="1" i="0" u="none" strike="noStrike" cap="none">
                  <a:solidFill>
                    <a:srgbClr val="000000"/>
                  </a:solidFill>
                  <a:latin typeface="Calibri"/>
                  <a:ea typeface="Calibri"/>
                  <a:cs typeface="Calibri"/>
                  <a:sym typeface="Calibri"/>
                </a:rPr>
                <a:t>الاقتراضُ أخذُ كَلمةٍ أو أكثرَ مِن لُغَةٍ أَجْنبيةٍ بِغَرَضِ تَأْدِيَةِ مَعانٍ جَديدةٍ.</a:t>
              </a:r>
              <a:endParaRPr sz="2000" b="1" i="0" u="none" strike="noStrike" cap="none">
                <a:solidFill>
                  <a:srgbClr val="000000"/>
                </a:solidFill>
                <a:latin typeface="Calibri"/>
                <a:ea typeface="Calibri"/>
                <a:cs typeface="Calibri"/>
                <a:sym typeface="Calibri"/>
              </a:endParaRPr>
            </a:p>
          </p:txBody>
        </p:sp>
        <p:sp>
          <p:nvSpPr>
            <p:cNvPr id="1170" name="Google Shape;1170;g3b01cd110f7_1_0"/>
            <p:cNvSpPr/>
            <p:nvPr/>
          </p:nvSpPr>
          <p:spPr>
            <a:xfrm>
              <a:off x="2736796" y="1162307"/>
              <a:ext cx="1419786" cy="796449"/>
            </a:xfrm>
            <a:prstGeom prst="roundRect">
              <a:avLst>
                <a:gd name="adj" fmla="val 10000"/>
              </a:avLst>
            </a:prstGeom>
            <a:solidFill>
              <a:srgbClr val="599BD5"/>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g3b01cd110f7_1_0"/>
            <p:cNvSpPr/>
            <p:nvPr/>
          </p:nvSpPr>
          <p:spPr>
            <a:xfrm>
              <a:off x="2876157" y="1294700"/>
              <a:ext cx="1419786" cy="796449"/>
            </a:xfrm>
            <a:prstGeom prst="roundRect">
              <a:avLst>
                <a:gd name="adj" fmla="val 10000"/>
              </a:avLst>
            </a:prstGeom>
            <a:solidFill>
              <a:srgbClr val="FFFFFF"/>
            </a:solidFill>
            <a:ln w="12700" cap="flat" cmpd="sng">
              <a:solidFill>
                <a:srgbClr val="ED7D3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g3b01cd110f7_1_0"/>
            <p:cNvSpPr txBox="1"/>
            <p:nvPr/>
          </p:nvSpPr>
          <p:spPr>
            <a:xfrm>
              <a:off x="2899484" y="1318027"/>
              <a:ext cx="1373132" cy="749795"/>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rgbClr val="000000"/>
                </a:buClr>
                <a:buSzPts val="2000"/>
                <a:buFont typeface="Arial"/>
                <a:buNone/>
              </a:pPr>
              <a:r>
                <a:rPr lang="ar-MA" sz="2000" b="1" i="0" u="none" strike="noStrike" cap="none">
                  <a:solidFill>
                    <a:srgbClr val="000000"/>
                  </a:solidFill>
                  <a:latin typeface="Calibri"/>
                  <a:ea typeface="Calibri"/>
                  <a:cs typeface="Calibri"/>
                  <a:sym typeface="Calibri"/>
                </a:rPr>
                <a:t>الدَّخيلُ</a:t>
              </a:r>
              <a:endParaRPr sz="2000" b="1" i="0" u="none" strike="noStrike" cap="none">
                <a:solidFill>
                  <a:srgbClr val="000000"/>
                </a:solidFill>
                <a:latin typeface="Calibri"/>
                <a:ea typeface="Calibri"/>
                <a:cs typeface="Calibri"/>
                <a:sym typeface="Calibri"/>
              </a:endParaRPr>
            </a:p>
          </p:txBody>
        </p:sp>
        <p:sp>
          <p:nvSpPr>
            <p:cNvPr id="1173" name="Google Shape;1173;g3b01cd110f7_1_0"/>
            <p:cNvSpPr/>
            <p:nvPr/>
          </p:nvSpPr>
          <p:spPr>
            <a:xfrm>
              <a:off x="1471182" y="2323534"/>
              <a:ext cx="3951014" cy="796449"/>
            </a:xfrm>
            <a:prstGeom prst="roundRect">
              <a:avLst>
                <a:gd name="adj" fmla="val 10000"/>
              </a:avLst>
            </a:prstGeom>
            <a:solidFill>
              <a:srgbClr val="70AD47"/>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g3b01cd110f7_1_0"/>
            <p:cNvSpPr/>
            <p:nvPr/>
          </p:nvSpPr>
          <p:spPr>
            <a:xfrm>
              <a:off x="1610543" y="2455927"/>
              <a:ext cx="3951014" cy="796449"/>
            </a:xfrm>
            <a:prstGeom prst="roundRect">
              <a:avLst>
                <a:gd name="adj" fmla="val 10000"/>
              </a:avLst>
            </a:prstGeom>
            <a:solidFill>
              <a:srgbClr val="FFFFFF"/>
            </a:solidFill>
            <a:ln w="12700" cap="flat" cmpd="sng">
              <a:solidFill>
                <a:srgbClr val="ED7D3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g3b01cd110f7_1_0"/>
            <p:cNvSpPr txBox="1"/>
            <p:nvPr/>
          </p:nvSpPr>
          <p:spPr>
            <a:xfrm>
              <a:off x="1633870" y="2479254"/>
              <a:ext cx="3904360" cy="749795"/>
            </a:xfrm>
            <a:prstGeom prst="rect">
              <a:avLst/>
            </a:prstGeom>
            <a:noFill/>
            <a:ln>
              <a:noFill/>
            </a:ln>
          </p:spPr>
          <p:txBody>
            <a:bodyPr spcFirstLastPara="1" wrap="square" lIns="76200" tIns="76200" rIns="76200" bIns="762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 سينما، كبسولة، تلميذ تيس، تيليفزيون...</a:t>
              </a:r>
              <a:endParaRPr sz="2000" b="0" i="0" u="none" strike="noStrike" cap="none">
                <a:solidFill>
                  <a:srgbClr val="000000"/>
                </a:solidFill>
                <a:latin typeface="Calibri"/>
                <a:ea typeface="Calibri"/>
                <a:cs typeface="Calibri"/>
                <a:sym typeface="Calibri"/>
              </a:endParaRPr>
            </a:p>
          </p:txBody>
        </p:sp>
        <p:sp>
          <p:nvSpPr>
            <p:cNvPr id="1176" name="Google Shape;1176;g3b01cd110f7_1_0"/>
            <p:cNvSpPr/>
            <p:nvPr/>
          </p:nvSpPr>
          <p:spPr>
            <a:xfrm>
              <a:off x="1633156" y="3484761"/>
              <a:ext cx="3627066" cy="614954"/>
            </a:xfrm>
            <a:prstGeom prst="roundRect">
              <a:avLst>
                <a:gd name="adj" fmla="val 10000"/>
              </a:avLst>
            </a:prstGeom>
            <a:solidFill>
              <a:srgbClr val="FBE4D4"/>
            </a:solidFill>
            <a:ln w="12700" cap="flat" cmpd="sng">
              <a:solidFill>
                <a:srgbClr val="FF000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g3b01cd110f7_1_0"/>
            <p:cNvSpPr/>
            <p:nvPr/>
          </p:nvSpPr>
          <p:spPr>
            <a:xfrm>
              <a:off x="1772517" y="3617154"/>
              <a:ext cx="3627066" cy="614954"/>
            </a:xfrm>
            <a:prstGeom prst="roundRect">
              <a:avLst>
                <a:gd name="adj" fmla="val 10000"/>
              </a:avLst>
            </a:prstGeom>
            <a:solidFill>
              <a:srgbClr val="FFFFFF"/>
            </a:solidFill>
            <a:ln w="12700" cap="flat" cmpd="sng">
              <a:solidFill>
                <a:srgbClr val="FF000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g3b01cd110f7_1_0"/>
            <p:cNvSpPr txBox="1"/>
            <p:nvPr/>
          </p:nvSpPr>
          <p:spPr>
            <a:xfrm>
              <a:off x="1790528" y="3635165"/>
              <a:ext cx="3591044" cy="578932"/>
            </a:xfrm>
            <a:prstGeom prst="rect">
              <a:avLst/>
            </a:prstGeom>
            <a:noFill/>
            <a:ln>
              <a:noFill/>
            </a:ln>
          </p:spPr>
          <p:txBody>
            <a:bodyPr spcFirstLastPara="1" wrap="square" lIns="76200" tIns="76200" rIns="76200" bIns="76200" anchor="ctr" anchorCtr="0">
              <a:noAutofit/>
            </a:bodyPr>
            <a:lstStyle/>
            <a:p>
              <a:pPr marL="0" marR="0" lvl="0" indent="0" algn="ctr" rtl="1">
                <a:lnSpc>
                  <a:spcPct val="90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شَاهَدْتُ تَقْريرًا وَثائِقِيّاً على </a:t>
              </a:r>
              <a:r>
                <a:rPr lang="ar-MA" sz="2000" b="0" i="0" u="none" strike="noStrike" cap="none">
                  <a:solidFill>
                    <a:srgbClr val="EE0000"/>
                  </a:solidFill>
                  <a:latin typeface="Calibri"/>
                  <a:ea typeface="Calibri"/>
                  <a:cs typeface="Calibri"/>
                  <a:sym typeface="Calibri"/>
                </a:rPr>
                <a:t>التليفزيون</a:t>
              </a:r>
              <a:r>
                <a:rPr lang="ar-MA" sz="2000" b="0" i="0" u="none" strike="noStrike" cap="none">
                  <a:solidFill>
                    <a:srgbClr val="000000"/>
                  </a:solidFill>
                  <a:latin typeface="Calibri"/>
                  <a:ea typeface="Calibri"/>
                  <a:cs typeface="Calibri"/>
                  <a:sym typeface="Calibri"/>
                </a:rPr>
                <a:t>.</a:t>
              </a:r>
              <a:endParaRPr/>
            </a:p>
          </p:txBody>
        </p:sp>
        <p:sp>
          <p:nvSpPr>
            <p:cNvPr id="1179" name="Google Shape;1179;g3b01cd110f7_1_0"/>
            <p:cNvSpPr/>
            <p:nvPr/>
          </p:nvSpPr>
          <p:spPr>
            <a:xfrm>
              <a:off x="6440394" y="1162307"/>
              <a:ext cx="1254250" cy="796449"/>
            </a:xfrm>
            <a:prstGeom prst="roundRect">
              <a:avLst>
                <a:gd name="adj" fmla="val 10000"/>
              </a:avLst>
            </a:prstGeom>
            <a:solidFill>
              <a:srgbClr val="599BD5"/>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g3b01cd110f7_1_0"/>
            <p:cNvSpPr/>
            <p:nvPr/>
          </p:nvSpPr>
          <p:spPr>
            <a:xfrm>
              <a:off x="6579755" y="1294700"/>
              <a:ext cx="1254250" cy="796449"/>
            </a:xfrm>
            <a:prstGeom prst="roundRect">
              <a:avLst>
                <a:gd name="adj" fmla="val 10000"/>
              </a:avLst>
            </a:prstGeom>
            <a:solidFill>
              <a:srgbClr val="FFFFFF"/>
            </a:solidFill>
            <a:ln w="12700" cap="flat" cmpd="sng">
              <a:solidFill>
                <a:srgbClr val="E1EFD8"/>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g3b01cd110f7_1_0"/>
            <p:cNvSpPr txBox="1"/>
            <p:nvPr/>
          </p:nvSpPr>
          <p:spPr>
            <a:xfrm>
              <a:off x="6603082" y="1318027"/>
              <a:ext cx="1207596" cy="749795"/>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rgbClr val="000000"/>
                </a:buClr>
                <a:buSzPts val="2000"/>
                <a:buFont typeface="Arial"/>
                <a:buNone/>
              </a:pPr>
              <a:r>
                <a:rPr lang="ar-MA" sz="2000" b="1" i="0" u="none" strike="noStrike" cap="none">
                  <a:solidFill>
                    <a:srgbClr val="000000"/>
                  </a:solidFill>
                  <a:latin typeface="Calibri"/>
                  <a:ea typeface="Calibri"/>
                  <a:cs typeface="Calibri"/>
                  <a:sym typeface="Calibri"/>
                </a:rPr>
                <a:t>المُعَرَّبُ</a:t>
              </a:r>
              <a:endParaRPr sz="2000" b="1" i="0" u="none" strike="noStrike" cap="none">
                <a:solidFill>
                  <a:srgbClr val="000000"/>
                </a:solidFill>
                <a:latin typeface="Calibri"/>
                <a:ea typeface="Calibri"/>
                <a:cs typeface="Calibri"/>
                <a:sym typeface="Calibri"/>
              </a:endParaRPr>
            </a:p>
          </p:txBody>
        </p:sp>
        <p:sp>
          <p:nvSpPr>
            <p:cNvPr id="1182" name="Google Shape;1182;g3b01cd110f7_1_0"/>
            <p:cNvSpPr/>
            <p:nvPr/>
          </p:nvSpPr>
          <p:spPr>
            <a:xfrm>
              <a:off x="5700919" y="2323534"/>
              <a:ext cx="2733200" cy="796449"/>
            </a:xfrm>
            <a:prstGeom prst="roundRect">
              <a:avLst>
                <a:gd name="adj" fmla="val 10000"/>
              </a:avLst>
            </a:prstGeom>
            <a:solidFill>
              <a:srgbClr val="70AD47"/>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g3b01cd110f7_1_0"/>
            <p:cNvSpPr/>
            <p:nvPr/>
          </p:nvSpPr>
          <p:spPr>
            <a:xfrm>
              <a:off x="5840280" y="2455927"/>
              <a:ext cx="2733200" cy="796449"/>
            </a:xfrm>
            <a:prstGeom prst="roundRect">
              <a:avLst>
                <a:gd name="adj" fmla="val 10000"/>
              </a:avLst>
            </a:prstGeom>
            <a:solidFill>
              <a:srgbClr val="FFFFFF"/>
            </a:solidFill>
            <a:ln w="12700" cap="flat" cmpd="sng">
              <a:solidFill>
                <a:srgbClr val="38562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g3b01cd110f7_1_0"/>
            <p:cNvSpPr txBox="1"/>
            <p:nvPr/>
          </p:nvSpPr>
          <p:spPr>
            <a:xfrm>
              <a:off x="5863607" y="2479254"/>
              <a:ext cx="2686546" cy="749795"/>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برنامج، تلفزة</a:t>
              </a:r>
              <a:r>
                <a:rPr lang="ar-MA" sz="2000" b="1" i="0" u="none" strike="noStrike" cap="none">
                  <a:solidFill>
                    <a:srgbClr val="000000"/>
                  </a:solidFill>
                  <a:latin typeface="Calibri"/>
                  <a:ea typeface="Calibri"/>
                  <a:cs typeface="Calibri"/>
                  <a:sym typeface="Calibri"/>
                </a:rPr>
                <a:t>، </a:t>
              </a:r>
              <a:r>
                <a:rPr lang="ar-MA" sz="2000" b="0" i="0" u="none" strike="noStrike" cap="none">
                  <a:solidFill>
                    <a:srgbClr val="000000"/>
                  </a:solidFill>
                  <a:latin typeface="Calibri"/>
                  <a:ea typeface="Calibri"/>
                  <a:cs typeface="Calibri"/>
                  <a:sym typeface="Calibri"/>
                </a:rPr>
                <a:t>فلترة...</a:t>
              </a:r>
              <a:endParaRPr sz="2000" b="0" i="0" u="none" strike="noStrike" cap="none">
                <a:solidFill>
                  <a:srgbClr val="000000"/>
                </a:solidFill>
                <a:latin typeface="Calibri"/>
                <a:ea typeface="Calibri"/>
                <a:cs typeface="Calibri"/>
                <a:sym typeface="Calibri"/>
              </a:endParaRPr>
            </a:p>
          </p:txBody>
        </p:sp>
        <p:sp>
          <p:nvSpPr>
            <p:cNvPr id="1185" name="Google Shape;1185;g3b01cd110f7_1_0"/>
            <p:cNvSpPr/>
            <p:nvPr/>
          </p:nvSpPr>
          <p:spPr>
            <a:xfrm>
              <a:off x="5753780" y="3410205"/>
              <a:ext cx="2992967" cy="796449"/>
            </a:xfrm>
            <a:prstGeom prst="roundRect">
              <a:avLst>
                <a:gd name="adj" fmla="val 10000"/>
              </a:avLst>
            </a:prstGeom>
            <a:solidFill>
              <a:srgbClr val="E1EFD8"/>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g3b01cd110f7_1_0"/>
            <p:cNvSpPr/>
            <p:nvPr/>
          </p:nvSpPr>
          <p:spPr>
            <a:xfrm>
              <a:off x="5893141" y="3542598"/>
              <a:ext cx="2992967" cy="796449"/>
            </a:xfrm>
            <a:prstGeom prst="roundRect">
              <a:avLst>
                <a:gd name="adj" fmla="val 10000"/>
              </a:avLst>
            </a:prstGeom>
            <a:solidFill>
              <a:srgbClr val="FFFFFF"/>
            </a:solidFill>
            <a:ln w="12700" cap="flat" cmpd="sng">
              <a:solidFill>
                <a:srgbClr val="92D05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g3b01cd110f7_1_0"/>
            <p:cNvSpPr txBox="1"/>
            <p:nvPr/>
          </p:nvSpPr>
          <p:spPr>
            <a:xfrm>
              <a:off x="5916468" y="3565925"/>
              <a:ext cx="2946313" cy="749795"/>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شَاهَدْتُ </a:t>
              </a:r>
              <a:r>
                <a:rPr lang="ar-MA" sz="2000" b="0" i="0" u="sng" strike="noStrike" cap="none">
                  <a:solidFill>
                    <a:srgbClr val="EE0000"/>
                  </a:solidFill>
                  <a:latin typeface="Calibri"/>
                  <a:ea typeface="Calibri"/>
                  <a:cs typeface="Calibri"/>
                  <a:sym typeface="Calibri"/>
                </a:rPr>
                <a:t>بَرنامَجاً</a:t>
              </a:r>
              <a:r>
                <a:rPr lang="ar-MA" sz="2000" b="0" i="0" u="none" strike="noStrike" cap="none">
                  <a:solidFill>
                    <a:srgbClr val="000000"/>
                  </a:solidFill>
                  <a:latin typeface="Calibri"/>
                  <a:ea typeface="Calibri"/>
                  <a:cs typeface="Calibri"/>
                  <a:sym typeface="Calibri"/>
                </a:rPr>
                <a:t> وَثائِقِيّاً </a:t>
              </a:r>
              <a:r>
                <a:rPr lang="ar-MA" sz="2000" b="0" i="0" u="none" strike="noStrike" cap="none">
                  <a:solidFill>
                    <a:srgbClr val="EE0000"/>
                  </a:solidFill>
                  <a:latin typeface="Calibri"/>
                  <a:ea typeface="Calibri"/>
                  <a:cs typeface="Calibri"/>
                  <a:sym typeface="Calibri"/>
                </a:rPr>
                <a:t>مُتَلْفَزاً</a:t>
              </a:r>
              <a:r>
                <a:rPr lang="ar-MA" sz="2000" b="0" i="0" u="none" strike="noStrike" cap="none">
                  <a:solidFill>
                    <a:srgbClr val="000000"/>
                  </a:solidFill>
                  <a:latin typeface="Calibri"/>
                  <a:ea typeface="Calibri"/>
                  <a:cs typeface="Calibri"/>
                  <a:sym typeface="Calibri"/>
                </a:rPr>
                <a:t>.</a:t>
              </a:r>
              <a:endParaRPr sz="2000" b="0" i="0" u="none" strike="noStrike" cap="none">
                <a:solidFill>
                  <a:srgbClr val="000000"/>
                </a:solidFill>
                <a:latin typeface="Calibri"/>
                <a:ea typeface="Calibri"/>
                <a:cs typeface="Calibri"/>
                <a:sym typeface="Calibri"/>
              </a:endParaRPr>
            </a:p>
          </p:txBody>
        </p:sp>
      </p:gr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191"/>
        <p:cNvGrpSpPr/>
        <p:nvPr/>
      </p:nvGrpSpPr>
      <p:grpSpPr>
        <a:xfrm>
          <a:off x="0" y="0"/>
          <a:ext cx="0" cy="0"/>
          <a:chOff x="0" y="0"/>
          <a:chExt cx="0" cy="0"/>
        </a:xfrm>
      </p:grpSpPr>
      <p:sp>
        <p:nvSpPr>
          <p:cNvPr id="1192" name="Google Shape;1192;p52"/>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قبل توديعكم، أدعوكم إلى الإجابة عن هذا السؤال في منازلكم: </a:t>
            </a:r>
            <a:br>
              <a:rPr lang="ar-MA"/>
            </a:br>
            <a:endParaRPr/>
          </a:p>
        </p:txBody>
      </p:sp>
      <p:sp>
        <p:nvSpPr>
          <p:cNvPr id="1193" name="Google Shape;1193;p52"/>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Clr>
                <a:schemeClr val="dk1"/>
              </a:buClr>
              <a:buSzPts val="1400"/>
              <a:buFont typeface="Arial"/>
              <a:buChar char="•"/>
            </a:pPr>
            <a:r>
              <a:rPr lang="ar-MA"/>
              <a:t>يشرح المدرس النشاط المنزلي، وأهم العلميات الواجب القيام بها للتوصل إلى الجواب.</a:t>
            </a:r>
            <a:endParaRPr/>
          </a:p>
          <a:p>
            <a:pPr marL="228600" lvl="0" indent="-139700" algn="r" rtl="1">
              <a:lnSpc>
                <a:spcPct val="90000"/>
              </a:lnSpc>
              <a:spcBef>
                <a:spcPts val="1000"/>
              </a:spcBef>
              <a:spcAft>
                <a:spcPts val="0"/>
              </a:spcAft>
              <a:buClr>
                <a:schemeClr val="dk1"/>
              </a:buClr>
              <a:buSzPts val="1400"/>
              <a:buFont typeface="Arial"/>
              <a:buNone/>
            </a:pPr>
            <a:endParaRPr/>
          </a:p>
        </p:txBody>
      </p:sp>
      <p:pic>
        <p:nvPicPr>
          <p:cNvPr id="1194" name="Google Shape;1194;p52"/>
          <p:cNvPicPr preferRelativeResize="0"/>
          <p:nvPr/>
        </p:nvPicPr>
        <p:blipFill rotWithShape="1">
          <a:blip r:embed="rId3">
            <a:alphaModFix/>
          </a:blip>
          <a:srcRect/>
          <a:stretch/>
        </p:blipFill>
        <p:spPr>
          <a:xfrm>
            <a:off x="287742" y="294366"/>
            <a:ext cx="591916" cy="591916"/>
          </a:xfrm>
          <a:prstGeom prst="rect">
            <a:avLst/>
          </a:prstGeom>
          <a:noFill/>
          <a:ln>
            <a:noFill/>
          </a:ln>
        </p:spPr>
      </p:pic>
      <p:sp>
        <p:nvSpPr>
          <p:cNvPr id="1195" name="Google Shape;1195;p52"/>
          <p:cNvSpPr/>
          <p:nvPr/>
        </p:nvSpPr>
        <p:spPr>
          <a:xfrm>
            <a:off x="875248" y="1390763"/>
            <a:ext cx="4670787" cy="4401164"/>
          </a:xfrm>
          <a:prstGeom prst="rect">
            <a:avLst/>
          </a:prstGeom>
          <a:solidFill>
            <a:schemeClr val="lt1"/>
          </a:solidFill>
          <a:ln w="1905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1">
              <a:lnSpc>
                <a:spcPct val="200000"/>
              </a:lnSpc>
              <a:spcBef>
                <a:spcPts val="0"/>
              </a:spcBef>
              <a:spcAft>
                <a:spcPts val="0"/>
              </a:spcAft>
              <a:buClr>
                <a:srgbClr val="000000"/>
              </a:buClr>
              <a:buSzPts val="2800"/>
              <a:buFont typeface="Arial"/>
              <a:buNone/>
            </a:pPr>
            <a:r>
              <a:rPr lang="ar-MA" sz="2800" b="1" i="0" u="none" strike="noStrike" cap="none">
                <a:solidFill>
                  <a:srgbClr val="002060"/>
                </a:solidFill>
                <a:latin typeface="Calibri"/>
                <a:ea typeface="Calibri"/>
                <a:cs typeface="Calibri"/>
                <a:sym typeface="Calibri"/>
              </a:rPr>
              <a:t>............................................................................................................................................ ............................................... ...............................................</a:t>
            </a:r>
            <a:endParaRPr sz="2800" b="1" i="0" u="none" strike="noStrike" cap="none">
              <a:solidFill>
                <a:srgbClr val="FFC000"/>
              </a:solidFill>
              <a:latin typeface="Calibri"/>
              <a:ea typeface="Calibri"/>
              <a:cs typeface="Calibri"/>
              <a:sym typeface="Calibri"/>
            </a:endParaRPr>
          </a:p>
        </p:txBody>
      </p:sp>
      <p:sp>
        <p:nvSpPr>
          <p:cNvPr id="1196" name="Google Shape;1196;p52"/>
          <p:cNvSpPr/>
          <p:nvPr/>
        </p:nvSpPr>
        <p:spPr>
          <a:xfrm>
            <a:off x="6084324" y="1265919"/>
            <a:ext cx="5413513" cy="4524275"/>
          </a:xfrm>
          <a:prstGeom prst="rect">
            <a:avLst/>
          </a:prstGeom>
          <a:solidFill>
            <a:schemeClr val="lt1"/>
          </a:solidFill>
          <a:ln w="1905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just" rtl="1">
              <a:lnSpc>
                <a:spcPct val="200000"/>
              </a:lnSpc>
              <a:spcBef>
                <a:spcPts val="0"/>
              </a:spcBef>
              <a:spcAft>
                <a:spcPts val="0"/>
              </a:spcAft>
              <a:buNone/>
            </a:pPr>
            <a:r>
              <a:rPr lang="ar-MA" sz="2400" b="1" i="0" u="none" strike="noStrike" cap="none">
                <a:solidFill>
                  <a:schemeClr val="dk1"/>
                </a:solidFill>
                <a:latin typeface="Calibri"/>
                <a:ea typeface="Calibri"/>
                <a:cs typeface="Calibri"/>
                <a:sym typeface="Calibri"/>
              </a:rPr>
              <a:t>لاحظ أستاذ مادة الاجتماعيات أن بعض التلاميذ يستعملون تطبيقات الذكاء الاصطناعي في إنجاز الواجبات وتلخيص الدروس.</a:t>
            </a:r>
            <a:endParaRPr/>
          </a:p>
          <a:p>
            <a:pPr marL="0" marR="0" lvl="0" indent="0" algn="just" rtl="1">
              <a:lnSpc>
                <a:spcPct val="200000"/>
              </a:lnSpc>
              <a:spcBef>
                <a:spcPts val="0"/>
              </a:spcBef>
              <a:spcAft>
                <a:spcPts val="0"/>
              </a:spcAft>
              <a:buNone/>
            </a:pPr>
            <a:r>
              <a:rPr lang="ar-MA" sz="2400" b="1" i="0" u="none" strike="noStrike" cap="none">
                <a:solidFill>
                  <a:schemeClr val="dk1"/>
                </a:solidFill>
                <a:latin typeface="Calibri"/>
                <a:ea typeface="Calibri"/>
                <a:cs typeface="Calibri"/>
                <a:sym typeface="Calibri"/>
              </a:rPr>
              <a:t>اكتب فقرة من ثمانية أسطر تقنع فيها زملاءك بسلبيات هذا الاستخدام، ومجالات الاستفادة منه، موظفا ست كلمات مقترضة.</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200"/>
        <p:cNvGrpSpPr/>
        <p:nvPr/>
      </p:nvGrpSpPr>
      <p:grpSpPr>
        <a:xfrm>
          <a:off x="0" y="0"/>
          <a:ext cx="0" cy="0"/>
          <a:chOff x="0" y="0"/>
          <a:chExt cx="0" cy="0"/>
        </a:xfrm>
      </p:grpSpPr>
      <p:sp>
        <p:nvSpPr>
          <p:cNvPr id="1201" name="Google Shape;1201;p102"/>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ts val="4400"/>
              <a:buNone/>
            </a:pPr>
            <a:r>
              <a:rPr lang="ar-MA">
                <a:solidFill>
                  <a:srgbClr val="000000"/>
                </a:solidFill>
                <a:latin typeface="Calibri"/>
                <a:ea typeface="Calibri"/>
                <a:cs typeface="Calibri"/>
                <a:sym typeface="Calibri"/>
              </a:rPr>
              <a:t>وَصَلْنَا إِلَى نِهَايَةِ ٱلْحصَّةِ. لَا تَنْسَوْا مُرَاجَعَةَ دُرُوسِكُمْ، وَإِنْجَازَ وَاجِبَاتِكُمْ.</a:t>
            </a:r>
            <a:endParaRPr/>
          </a:p>
        </p:txBody>
      </p:sp>
      <p:pic>
        <p:nvPicPr>
          <p:cNvPr id="1202" name="Google Shape;1202;p102"/>
          <p:cNvPicPr preferRelativeResize="0"/>
          <p:nvPr/>
        </p:nvPicPr>
        <p:blipFill rotWithShape="1">
          <a:blip r:embed="rId3">
            <a:alphaModFix/>
          </a:blip>
          <a:srcRect/>
          <a:stretch/>
        </p:blipFill>
        <p:spPr>
          <a:xfrm>
            <a:off x="224022" y="195748"/>
            <a:ext cx="940281" cy="889044"/>
          </a:xfrm>
          <a:prstGeom prst="rect">
            <a:avLst/>
          </a:prstGeom>
          <a:noFill/>
          <a:ln>
            <a:noFill/>
          </a:ln>
        </p:spPr>
      </p:pic>
      <p:sp>
        <p:nvSpPr>
          <p:cNvPr id="1203" name="Google Shape;1203;p102"/>
          <p:cNvSpPr txBox="1"/>
          <p:nvPr/>
        </p:nvSpPr>
        <p:spPr>
          <a:xfrm>
            <a:off x="946949" y="5511799"/>
            <a:ext cx="10298102"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ar-MA" sz="3600" b="0" i="0" u="none" strike="noStrike" cap="none">
                <a:solidFill>
                  <a:srgbClr val="000000"/>
                </a:solidFill>
                <a:latin typeface="Inter"/>
                <a:ea typeface="Inter"/>
                <a:cs typeface="Inter"/>
                <a:sym typeface="Inter"/>
              </a:rPr>
              <a:t>إلى الحصة القادمة!</a:t>
            </a:r>
            <a:endParaRPr/>
          </a:p>
        </p:txBody>
      </p:sp>
      <p:sp>
        <p:nvSpPr>
          <p:cNvPr id="1204" name="Google Shape;1204;p102"/>
          <p:cNvSpPr/>
          <p:nvPr/>
        </p:nvSpPr>
        <p:spPr>
          <a:xfrm>
            <a:off x="781210" y="1261765"/>
            <a:ext cx="10903973" cy="3339763"/>
          </a:xfrm>
          <a:prstGeom prst="roundRect">
            <a:avLst>
              <a:gd name="adj" fmla="val 0"/>
            </a:avLst>
          </a:prstGeom>
          <a:noFill/>
          <a:ln>
            <a:noFill/>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None/>
            </a:pPr>
            <a:r>
              <a:rPr lang="ar-MA" sz="2800" b="1" i="0" u="none" strike="noStrike" cap="none">
                <a:solidFill>
                  <a:schemeClr val="dk1"/>
                </a:solidFill>
                <a:latin typeface="Calibri"/>
                <a:ea typeface="Calibri"/>
                <a:cs typeface="Calibri"/>
                <a:sym typeface="Calibri"/>
              </a:rPr>
              <a:t>أعد النشاط باستخدام الخطوات الآتية:</a:t>
            </a:r>
            <a:endParaRPr/>
          </a:p>
          <a:p>
            <a:pPr marL="457200" marR="0" lvl="0" indent="-254000" algn="r" rtl="1">
              <a:lnSpc>
                <a:spcPct val="100000"/>
              </a:lnSpc>
              <a:spcBef>
                <a:spcPts val="0"/>
              </a:spcBef>
              <a:spcAft>
                <a:spcPts val="0"/>
              </a:spcAft>
              <a:buClr>
                <a:srgbClr val="000000"/>
              </a:buClr>
              <a:buSzPts val="3200"/>
              <a:buFont typeface="Noto Sans Symbols"/>
              <a:buNone/>
            </a:pPr>
            <a:endParaRPr sz="3200" b="1" i="0" u="none" strike="noStrike" cap="none">
              <a:solidFill>
                <a:schemeClr val="dk1"/>
              </a:solidFill>
              <a:latin typeface="Calibri"/>
              <a:ea typeface="Calibri"/>
              <a:cs typeface="Calibri"/>
              <a:sym typeface="Calibri"/>
            </a:endParaRPr>
          </a:p>
          <a:p>
            <a:pPr marL="457200" marR="0" lvl="0" indent="-457200" algn="r" rtl="1">
              <a:lnSpc>
                <a:spcPct val="100000"/>
              </a:lnSpc>
              <a:spcBef>
                <a:spcPts val="0"/>
              </a:spcBef>
              <a:spcAft>
                <a:spcPts val="0"/>
              </a:spcAft>
              <a:buClr>
                <a:srgbClr val="000000"/>
              </a:buClr>
              <a:buSzPts val="2400"/>
              <a:buFont typeface="Noto Sans Symbols"/>
              <a:buChar char="❑"/>
            </a:pPr>
            <a:r>
              <a:rPr lang="ar-MA" sz="2400" b="0" i="0" u="none" strike="noStrike" cap="none">
                <a:solidFill>
                  <a:schemeClr val="dk1"/>
                </a:solidFill>
                <a:latin typeface="Calibri"/>
                <a:ea typeface="Calibri"/>
                <a:cs typeface="Calibri"/>
                <a:sym typeface="Calibri"/>
              </a:rPr>
              <a:t>التنبيه إلى سلبيات استخدام الذكاء الاصطناعي وكيفية الاستفادة منه في التعلم. </a:t>
            </a:r>
            <a:endParaRPr/>
          </a:p>
          <a:p>
            <a:pPr marL="0" marR="0" lvl="0" indent="0" algn="r" rtl="1">
              <a:lnSpc>
                <a:spcPct val="100000"/>
              </a:lnSpc>
              <a:spcBef>
                <a:spcPts val="0"/>
              </a:spcBef>
              <a:spcAft>
                <a:spcPts val="0"/>
              </a:spcAft>
              <a:buNone/>
            </a:pPr>
            <a:endParaRPr sz="3200" b="0" i="0" u="none" strike="noStrike" cap="none">
              <a:solidFill>
                <a:schemeClr val="dk1"/>
              </a:solidFill>
              <a:latin typeface="Calibri"/>
              <a:ea typeface="Calibri"/>
              <a:cs typeface="Calibri"/>
              <a:sym typeface="Calibri"/>
            </a:endParaRPr>
          </a:p>
          <a:p>
            <a:pPr marL="457200" marR="0" lvl="0" indent="-457200" algn="r" rtl="1">
              <a:lnSpc>
                <a:spcPct val="100000"/>
              </a:lnSpc>
              <a:spcBef>
                <a:spcPts val="0"/>
              </a:spcBef>
              <a:spcAft>
                <a:spcPts val="0"/>
              </a:spcAft>
              <a:buClr>
                <a:srgbClr val="000000"/>
              </a:buClr>
              <a:buSzPts val="2400"/>
              <a:buFont typeface="Noto Sans Symbols"/>
              <a:buChar char="❑"/>
            </a:pPr>
            <a:r>
              <a:rPr lang="ar-MA" sz="2400" b="0" i="0" u="none" strike="noStrike" cap="none">
                <a:solidFill>
                  <a:schemeClr val="dk1"/>
                </a:solidFill>
                <a:latin typeface="Calibri"/>
                <a:ea typeface="Calibri"/>
                <a:cs typeface="Calibri"/>
                <a:sym typeface="Calibri"/>
              </a:rPr>
              <a:t>توظيف كلمات مقترضة (معربة، دخيلة) في الحديث عن استخدامات الذكاء الاصطناعي.</a:t>
            </a:r>
            <a:endParaRPr/>
          </a:p>
          <a:p>
            <a:pPr marL="457200" marR="0" lvl="0" indent="-254000" algn="r" rtl="1">
              <a:lnSpc>
                <a:spcPct val="100000"/>
              </a:lnSpc>
              <a:spcBef>
                <a:spcPts val="0"/>
              </a:spcBef>
              <a:spcAft>
                <a:spcPts val="0"/>
              </a:spcAft>
              <a:buClr>
                <a:srgbClr val="000000"/>
              </a:buClr>
              <a:buSzPts val="3200"/>
              <a:buFont typeface="Noto Sans Symbols"/>
              <a:buNone/>
            </a:pPr>
            <a:endParaRPr sz="3200" b="0" i="0" u="none" strike="noStrike" cap="none">
              <a:solidFill>
                <a:schemeClr val="dk1"/>
              </a:solidFill>
              <a:latin typeface="Calibri"/>
              <a:ea typeface="Calibri"/>
              <a:cs typeface="Calibri"/>
              <a:sym typeface="Calibri"/>
            </a:endParaRPr>
          </a:p>
          <a:p>
            <a:pPr marL="457200" marR="0" lvl="0" indent="-457200" algn="r" rtl="1">
              <a:lnSpc>
                <a:spcPct val="100000"/>
              </a:lnSpc>
              <a:spcBef>
                <a:spcPts val="0"/>
              </a:spcBef>
              <a:spcAft>
                <a:spcPts val="0"/>
              </a:spcAft>
              <a:buClr>
                <a:srgbClr val="000000"/>
              </a:buClr>
              <a:buSzPts val="2400"/>
              <a:buFont typeface="Noto Sans Symbols"/>
              <a:buChar char="❑"/>
            </a:pPr>
            <a:r>
              <a:rPr lang="ar-MA" sz="2400" b="0" i="0" u="none" strike="noStrike" cap="none">
                <a:solidFill>
                  <a:schemeClr val="dk1"/>
                </a:solidFill>
                <a:latin typeface="Calibri"/>
                <a:ea typeface="Calibri"/>
                <a:cs typeface="Calibri"/>
                <a:sym typeface="Calibri"/>
              </a:rPr>
              <a:t> صياغة فقرة لإقناع الزملاء بسلبيات الاستخدام المشار إليه وكيفية الاستفادة منه تتضمن الاقتراض.</a:t>
            </a:r>
            <a:endParaRPr sz="2400" b="0" i="0" u="none" strike="noStrike" cap="none">
              <a:solidFill>
                <a:schemeClr val="dk1"/>
              </a:solidFill>
              <a:latin typeface="Calibri"/>
              <a:ea typeface="Calibri"/>
              <a:cs typeface="Calibri"/>
              <a:sym typeface="Calibri"/>
            </a:endParaRPr>
          </a:p>
        </p:txBody>
      </p:sp>
      <p:grpSp>
        <p:nvGrpSpPr>
          <p:cNvPr id="1205" name="Google Shape;1205;p102"/>
          <p:cNvGrpSpPr/>
          <p:nvPr/>
        </p:nvGrpSpPr>
        <p:grpSpPr>
          <a:xfrm>
            <a:off x="224022" y="1143789"/>
            <a:ext cx="3044407" cy="2044499"/>
            <a:chOff x="1622947" y="0"/>
            <a:chExt cx="3044407" cy="2644919"/>
          </a:xfrm>
        </p:grpSpPr>
        <p:sp>
          <p:nvSpPr>
            <p:cNvPr id="1206" name="Google Shape;1206;p102"/>
            <p:cNvSpPr/>
            <p:nvPr/>
          </p:nvSpPr>
          <p:spPr>
            <a:xfrm>
              <a:off x="1622947" y="0"/>
              <a:ext cx="2644919" cy="2644919"/>
            </a:xfrm>
            <a:prstGeom prst="triangle">
              <a:avLst>
                <a:gd name="adj" fmla="val 50000"/>
              </a:avLst>
            </a:prstGeom>
            <a:solidFill>
              <a:srgbClr val="E9713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7" name="Google Shape;1207;p102"/>
            <p:cNvSpPr/>
            <p:nvPr/>
          </p:nvSpPr>
          <p:spPr>
            <a:xfrm>
              <a:off x="2945407" y="265912"/>
              <a:ext cx="1719197" cy="626101"/>
            </a:xfrm>
            <a:prstGeom prst="roundRect">
              <a:avLst>
                <a:gd name="adj" fmla="val 16667"/>
              </a:avLst>
            </a:prstGeom>
            <a:solidFill>
              <a:schemeClr val="lt1">
                <a:alpha val="89019"/>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8" name="Google Shape;1208;p102"/>
            <p:cNvSpPr/>
            <p:nvPr/>
          </p:nvSpPr>
          <p:spPr>
            <a:xfrm>
              <a:off x="2948157" y="991437"/>
              <a:ext cx="1719197" cy="626101"/>
            </a:xfrm>
            <a:prstGeom prst="roundRect">
              <a:avLst>
                <a:gd name="adj" fmla="val 16667"/>
              </a:avLst>
            </a:prstGeom>
            <a:solidFill>
              <a:schemeClr val="lt1">
                <a:alpha val="89019"/>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9" name="Google Shape;1209;p102"/>
            <p:cNvSpPr txBox="1"/>
            <p:nvPr/>
          </p:nvSpPr>
          <p:spPr>
            <a:xfrm>
              <a:off x="2978721" y="1022001"/>
              <a:ext cx="1658069" cy="564973"/>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dk1"/>
                </a:buClr>
                <a:buSzPts val="1400"/>
                <a:buFont typeface="Noto Sans Symbols"/>
                <a:buNone/>
              </a:pPr>
              <a:endParaRPr sz="1400" b="1" i="0" u="none" strike="noStrike" cap="none">
                <a:solidFill>
                  <a:schemeClr val="dk1"/>
                </a:solidFill>
                <a:latin typeface="Calibri"/>
                <a:ea typeface="Calibri"/>
                <a:cs typeface="Calibri"/>
                <a:sym typeface="Calibri"/>
              </a:endParaRPr>
            </a:p>
          </p:txBody>
        </p:sp>
        <p:sp>
          <p:nvSpPr>
            <p:cNvPr id="1210" name="Google Shape;1210;p102"/>
            <p:cNvSpPr/>
            <p:nvPr/>
          </p:nvSpPr>
          <p:spPr>
            <a:xfrm>
              <a:off x="2945407" y="1674641"/>
              <a:ext cx="1719197" cy="626101"/>
            </a:xfrm>
            <a:prstGeom prst="roundRect">
              <a:avLst>
                <a:gd name="adj" fmla="val 16667"/>
              </a:avLst>
            </a:prstGeom>
            <a:solidFill>
              <a:schemeClr val="lt1">
                <a:alpha val="89019"/>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1" name="Google Shape;1211;p102"/>
            <p:cNvSpPr txBox="1"/>
            <p:nvPr/>
          </p:nvSpPr>
          <p:spPr>
            <a:xfrm>
              <a:off x="2975971" y="1705205"/>
              <a:ext cx="1658069" cy="564973"/>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dk1"/>
                </a:buClr>
                <a:buSzPts val="1400"/>
                <a:buFont typeface="Noto Sans Symbols"/>
                <a:buNone/>
              </a:pPr>
              <a:endParaRPr sz="1400" b="1" i="0" u="none" strike="noStrike" cap="none">
                <a:solidFill>
                  <a:schemeClr val="dk1"/>
                </a:solidFill>
                <a:latin typeface="Calibri"/>
                <a:ea typeface="Calibri"/>
                <a:cs typeface="Calibri"/>
                <a:sym typeface="Calibri"/>
              </a:endParaRPr>
            </a:p>
          </p:txBody>
        </p:sp>
      </p:grpSp>
    </p:spTree>
  </p:cSld>
  <p:clrMapOvr>
    <a:masterClrMapping/>
  </p:clrMapOvr>
</p:sld>
</file>

<file path=ppt/theme/theme1.xml><?xml version="1.0" encoding="utf-8"?>
<a:theme xmlns:a="http://schemas.openxmlformats.org/drawingml/2006/main" name="1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3271</Words>
  <Application>Microsoft Office PowerPoint</Application>
  <PresentationFormat>Grand écran</PresentationFormat>
  <Paragraphs>376</Paragraphs>
  <Slides>57</Slides>
  <Notes>57</Notes>
  <HiddenSlides>4</HiddenSlides>
  <MMClips>0</MMClips>
  <ScaleCrop>false</ScaleCrop>
  <HeadingPairs>
    <vt:vector size="6" baseType="variant">
      <vt:variant>
        <vt:lpstr>Polices utilisées</vt:lpstr>
      </vt:variant>
      <vt:variant>
        <vt:i4>8</vt:i4>
      </vt:variant>
      <vt:variant>
        <vt:lpstr>Thème</vt:lpstr>
      </vt:variant>
      <vt:variant>
        <vt:i4>3</vt:i4>
      </vt:variant>
      <vt:variant>
        <vt:lpstr>Titres des diapositives</vt:lpstr>
      </vt:variant>
      <vt:variant>
        <vt:i4>57</vt:i4>
      </vt:variant>
    </vt:vector>
  </HeadingPairs>
  <TitlesOfParts>
    <vt:vector size="68" baseType="lpstr">
      <vt:lpstr>Calibri</vt:lpstr>
      <vt:lpstr>Dosis</vt:lpstr>
      <vt:lpstr>Aptos</vt:lpstr>
      <vt:lpstr>Noto Sans Symbols</vt:lpstr>
      <vt:lpstr>Play</vt:lpstr>
      <vt:lpstr>Arial</vt:lpstr>
      <vt:lpstr>Georgia</vt:lpstr>
      <vt:lpstr>Inter</vt:lpstr>
      <vt:lpstr>1_Thème Office</vt:lpstr>
      <vt:lpstr>Thème Office</vt:lpstr>
      <vt:lpstr>2_Thème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مَرْحَبًا بِكُمْ. هَلْ أَنْتُمْ مُسْتَعِدُّونَ لِنَبْدَأَ حِصَّتَنَا؟ هَيَّا بِنَا لِنَنْطَلِقْ!</vt:lpstr>
      <vt:lpstr>Présentation PowerPoint</vt:lpstr>
      <vt:lpstr>Présentation PowerPoint</vt:lpstr>
      <vt:lpstr>Présentation PowerPoint</vt:lpstr>
      <vt:lpstr>Présentation PowerPoint</vt:lpstr>
      <vt:lpstr>الآن، دعونا نتحقق معًا من الواجبات المنزلية التي طلب منكم إنجازها </vt:lpstr>
      <vt:lpstr>من يذكرنا بمعنى هذ الضابط الذي ينبغي الالتزام به داخل الفصل؟</vt:lpstr>
      <vt:lpstr>من يذكرنا بمعنى هذ الضابط الذي ينبغي الالتزام به داخل الفصل؟</vt:lpstr>
      <vt:lpstr>Présentation PowerPoint</vt:lpstr>
      <vt:lpstr>عِندَ نِهَايَةِ هذِهِ الحِصَّةِ، سَتَكُونُونَ قَادِرِينَ عَلَى: </vt:lpstr>
      <vt:lpstr>Présentation PowerPoint</vt:lpstr>
      <vt:lpstr>انتبهوا. سوف أعرفكم بالاقتراض، وأبين لكم وظيفته ودلالته </vt:lpstr>
      <vt:lpstr>Présentation PowerPoint</vt:lpstr>
      <vt:lpstr>Présentation PowerPoint</vt:lpstr>
      <vt:lpstr>انتبهوا. سوف أعرفكم بالاقتراض، وأبين لكم وظيفته ودلالته </vt:lpstr>
      <vt:lpstr>Présentation PowerPoint</vt:lpstr>
      <vt:lpstr>Présentation PowerPoint</vt:lpstr>
      <vt:lpstr>Présentation PowerPoint</vt:lpstr>
      <vt:lpstr>Présentation PowerPoint</vt:lpstr>
      <vt:lpstr>يذكر المدر س بتعريف الاقتراض ووظيفته وأنواعه ويمثل لذلك انطلاقا من مثال</vt:lpstr>
      <vt:lpstr>يستثمر المدر س الخطاطة في تلخيص ما تم التوصل إليه مع التركيز على وظيفة الاقتراض وتعريفه وتحديد نوعيه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انتبهوا. سوف أعرفكم بخطوات توظيف الاقتراض في سياق تواصلي، وأبين لكم وظيفته ودلالته</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أَقْرَأُ ݴلوَضْعيّةَ بِتَمعّنٍ، وَأنْجِزُ ݴلْمَطلوبَ بمفردي، مراعيا معايير النجاح رفقته (الكراسة، ص: 52)</vt:lpstr>
      <vt:lpstr>أَقْرَأُ ݴلوَضْعيّةَ بِتَمعّنٍ، وَأنْجِزُ ݴلْمَطلوبَ بمفردي، مراعيا معايير النجاح رفقته (الكراسة، ص: 52)</vt:lpstr>
      <vt:lpstr>Présentation PowerPoint</vt:lpstr>
      <vt:lpstr>قبل توديعكم، أدعوكم إلى الإجابة عن هذا السؤال في منازلكم:  </vt:lpstr>
      <vt:lpstr>خطوات استثمار الظاهرة اللغوية في الإنتاج الشفهي والكتابي </vt:lpstr>
      <vt:lpstr>Présentation PowerPoint</vt:lpstr>
      <vt:lpstr>قبل توديعكم، أدعوكم إلى الإجابة عن هذا السؤال في منازلكم:  </vt:lpstr>
      <vt:lpstr>وَصَلْنَا إِلَى نِهَايَةِ ٱلْحصَّةِ. لَا تَنْسَوْا مُرَاجَعَةَ دُرُوسِكُمْ، وَإِنْجَازَ وَاجِبَاتِكُمْ.</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Mehdi Alaoui</dc:creator>
  <cp:lastModifiedBy>admin</cp:lastModifiedBy>
  <cp:revision>1</cp:revision>
  <dcterms:created xsi:type="dcterms:W3CDTF">2025-11-03T10:55:47Z</dcterms:created>
  <dcterms:modified xsi:type="dcterms:W3CDTF">2026-01-03T17:00:50Z</dcterms:modified>
</cp:coreProperties>
</file>